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26"/>
  </p:notesMasterIdLst>
  <p:sldIdLst>
    <p:sldId id="281" r:id="rId3"/>
    <p:sldId id="275" r:id="rId4"/>
    <p:sldId id="282" r:id="rId5"/>
    <p:sldId id="256" r:id="rId6"/>
    <p:sldId id="263" r:id="rId7"/>
    <p:sldId id="257" r:id="rId8"/>
    <p:sldId id="258" r:id="rId9"/>
    <p:sldId id="259" r:id="rId10"/>
    <p:sldId id="260" r:id="rId11"/>
    <p:sldId id="261" r:id="rId12"/>
    <p:sldId id="264" r:id="rId13"/>
    <p:sldId id="265" r:id="rId14"/>
    <p:sldId id="266" r:id="rId15"/>
    <p:sldId id="267" r:id="rId16"/>
    <p:sldId id="268" r:id="rId17"/>
    <p:sldId id="283" r:id="rId18"/>
    <p:sldId id="280" r:id="rId19"/>
    <p:sldId id="278" r:id="rId20"/>
    <p:sldId id="277" r:id="rId21"/>
    <p:sldId id="276" r:id="rId22"/>
    <p:sldId id="279" r:id="rId23"/>
    <p:sldId id="284" r:id="rId24"/>
    <p:sldId id="285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3429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6858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0287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3716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17145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0574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24003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2743200" algn="l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6D445E-7695-4FED-B1C9-9E20BD65E0C7}" v="113" dt="2026-09-08T04:20:03.26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Apple SD 산돌고딕 Neo 옅은체"/>
          <a:ea typeface="Apple SD 산돌고딕 Neo 옅은체"/>
          <a:cs typeface="Apple SD 산돌고딕 Neo 옅은체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Apple SD 산돌고딕 Neo 옅은체"/>
          <a:ea typeface="Apple SD 산돌고딕 Neo 옅은체"/>
          <a:cs typeface="Apple SD 산돌고딕 Neo 옅은체"/>
        </a:font>
        <a:srgbClr val="0B80C3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Apple SD 산돌고딕 Neo 볼드체"/>
          <a:ea typeface="Apple SD 산돌고딕 Neo 볼드체"/>
          <a:cs typeface="Apple SD 산돌고딕 Neo 볼드체"/>
        </a:font>
        <a:srgbClr val="0B80C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Apple SD 산돌고딕 Neo 볼드체"/>
          <a:ea typeface="Apple SD 산돌고딕 Neo 볼드체"/>
          <a:cs typeface="Apple SD 산돌고딕 Neo 볼드체"/>
        </a:font>
        <a:srgbClr val="0B80C3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Apple SD 산돌고딕 Neo 볼드체"/>
          <a:ea typeface="Apple SD 산돌고딕 Neo 볼드체"/>
          <a:cs typeface="Apple SD 산돌고딕 Neo 볼드체"/>
        </a:font>
        <a:srgbClr val="0B80C3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12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Hemmick" userId="0233b14a006b70db" providerId="LiveId" clId="{E0AE0118-034A-4B64-A0F7-AD833A6E690A}"/>
    <pc:docChg chg="undo custSel addSld delSld modSld sldOrd">
      <pc:chgData name="Tom Hemmick" userId="0233b14a006b70db" providerId="LiveId" clId="{E0AE0118-034A-4B64-A0F7-AD833A6E690A}" dt="2026-09-08T04:26:35.006" v="1533" actId="20577"/>
      <pc:docMkLst>
        <pc:docMk/>
      </pc:docMkLst>
      <pc:sldChg chg="addSp delSp modSp mod">
        <pc:chgData name="Tom Hemmick" userId="0233b14a006b70db" providerId="LiveId" clId="{E0AE0118-034A-4B64-A0F7-AD833A6E690A}" dt="2026-09-08T04:21:13.882" v="1532" actId="20577"/>
        <pc:sldMkLst>
          <pc:docMk/>
          <pc:sldMk cId="0" sldId="256"/>
        </pc:sldMkLst>
        <pc:spChg chg="mod">
          <ac:chgData name="Tom Hemmick" userId="0233b14a006b70db" providerId="LiveId" clId="{E0AE0118-034A-4B64-A0F7-AD833A6E690A}" dt="2026-09-08T04:21:13.882" v="1532" actId="20577"/>
          <ac:spMkLst>
            <pc:docMk/>
            <pc:sldMk cId="0" sldId="256"/>
            <ac:spMk id="298" creationId="{00000000-0000-0000-0000-000000000000}"/>
          </ac:spMkLst>
        </pc:spChg>
        <pc:spChg chg="mod">
          <ac:chgData name="Tom Hemmick" userId="0233b14a006b70db" providerId="LiveId" clId="{E0AE0118-034A-4B64-A0F7-AD833A6E690A}" dt="2026-09-07T17:22:19.144" v="378" actId="20577"/>
          <ac:spMkLst>
            <pc:docMk/>
            <pc:sldMk cId="0" sldId="256"/>
            <ac:spMk id="299" creationId="{00000000-0000-0000-0000-000000000000}"/>
          </ac:spMkLst>
        </pc:spChg>
        <pc:picChg chg="add del">
          <ac:chgData name="Tom Hemmick" userId="0233b14a006b70db" providerId="LiveId" clId="{E0AE0118-034A-4B64-A0F7-AD833A6E690A}" dt="2026-09-07T17:00:52.761" v="132" actId="22"/>
          <ac:picMkLst>
            <pc:docMk/>
            <pc:sldMk cId="0" sldId="256"/>
            <ac:picMk id="3" creationId="{C0170556-ADF9-C18D-FBAC-EF42D247986F}"/>
          </ac:picMkLst>
        </pc:picChg>
        <pc:picChg chg="add mod">
          <ac:chgData name="Tom Hemmick" userId="0233b14a006b70db" providerId="LiveId" clId="{E0AE0118-034A-4B64-A0F7-AD833A6E690A}" dt="2026-09-07T17:01:11.887" v="136" actId="1076"/>
          <ac:picMkLst>
            <pc:docMk/>
            <pc:sldMk cId="0" sldId="256"/>
            <ac:picMk id="5" creationId="{83165FD5-CCA3-65F0-456B-3AA72AAA22D9}"/>
          </ac:picMkLst>
        </pc:picChg>
      </pc:sldChg>
      <pc:sldChg chg="modSp mod">
        <pc:chgData name="Tom Hemmick" userId="0233b14a006b70db" providerId="LiveId" clId="{E0AE0118-034A-4B64-A0F7-AD833A6E690A}" dt="2026-09-07T17:23:53.524" v="382" actId="1076"/>
        <pc:sldMkLst>
          <pc:docMk/>
          <pc:sldMk cId="0" sldId="259"/>
        </pc:sldMkLst>
        <pc:spChg chg="mod">
          <ac:chgData name="Tom Hemmick" userId="0233b14a006b70db" providerId="LiveId" clId="{E0AE0118-034A-4B64-A0F7-AD833A6E690A}" dt="2026-09-07T17:23:53.524" v="382" actId="1076"/>
          <ac:spMkLst>
            <pc:docMk/>
            <pc:sldMk cId="0" sldId="259"/>
            <ac:spMk id="389" creationId="{00000000-0000-0000-0000-000000000000}"/>
          </ac:spMkLst>
        </pc:spChg>
      </pc:sldChg>
      <pc:sldChg chg="addSp modSp del mod ord">
        <pc:chgData name="Tom Hemmick" userId="0233b14a006b70db" providerId="LiveId" clId="{E0AE0118-034A-4B64-A0F7-AD833A6E690A}" dt="2026-09-07T20:52:19.273" v="1477" actId="47"/>
        <pc:sldMkLst>
          <pc:docMk/>
          <pc:sldMk cId="0" sldId="262"/>
        </pc:sldMkLst>
        <pc:picChg chg="add mod">
          <ac:chgData name="Tom Hemmick" userId="0233b14a006b70db" providerId="LiveId" clId="{E0AE0118-034A-4B64-A0F7-AD833A6E690A}" dt="2026-09-07T17:02:23.633" v="140" actId="1076"/>
          <ac:picMkLst>
            <pc:docMk/>
            <pc:sldMk cId="0" sldId="262"/>
            <ac:picMk id="3" creationId="{43F25A43-DC86-E385-642D-5E080A5EABDF}"/>
          </ac:picMkLst>
        </pc:picChg>
      </pc:sldChg>
      <pc:sldChg chg="ord">
        <pc:chgData name="Tom Hemmick" userId="0233b14a006b70db" providerId="LiveId" clId="{E0AE0118-034A-4B64-A0F7-AD833A6E690A}" dt="2026-09-07T06:54:22.809" v="0"/>
        <pc:sldMkLst>
          <pc:docMk/>
          <pc:sldMk cId="0" sldId="263"/>
        </pc:sldMkLst>
      </pc:sldChg>
      <pc:sldChg chg="modSp mod">
        <pc:chgData name="Tom Hemmick" userId="0233b14a006b70db" providerId="LiveId" clId="{E0AE0118-034A-4B64-A0F7-AD833A6E690A}" dt="2026-09-08T04:26:35.006" v="1533" actId="20577"/>
        <pc:sldMkLst>
          <pc:docMk/>
          <pc:sldMk cId="0" sldId="265"/>
        </pc:sldMkLst>
        <pc:spChg chg="mod">
          <ac:chgData name="Tom Hemmick" userId="0233b14a006b70db" providerId="LiveId" clId="{E0AE0118-034A-4B64-A0F7-AD833A6E690A}" dt="2026-09-08T04:26:35.006" v="1533" actId="20577"/>
          <ac:spMkLst>
            <pc:docMk/>
            <pc:sldMk cId="0" sldId="265"/>
            <ac:spMk id="504" creationId="{00000000-0000-0000-0000-000000000000}"/>
          </ac:spMkLst>
        </pc:spChg>
      </pc:sldChg>
      <pc:sldChg chg="del">
        <pc:chgData name="Tom Hemmick" userId="0233b14a006b70db" providerId="LiveId" clId="{E0AE0118-034A-4B64-A0F7-AD833A6E690A}" dt="2026-09-08T04:16:46.649" v="1478" actId="47"/>
        <pc:sldMkLst>
          <pc:docMk/>
          <pc:sldMk cId="0" sldId="269"/>
        </pc:sldMkLst>
      </pc:sldChg>
      <pc:sldChg chg="del">
        <pc:chgData name="Tom Hemmick" userId="0233b14a006b70db" providerId="LiveId" clId="{E0AE0118-034A-4B64-A0F7-AD833A6E690A}" dt="2026-09-07T20:52:19.273" v="1477" actId="47"/>
        <pc:sldMkLst>
          <pc:docMk/>
          <pc:sldMk cId="0" sldId="270"/>
        </pc:sldMkLst>
      </pc:sldChg>
      <pc:sldChg chg="del">
        <pc:chgData name="Tom Hemmick" userId="0233b14a006b70db" providerId="LiveId" clId="{E0AE0118-034A-4B64-A0F7-AD833A6E690A}" dt="2026-09-07T20:52:19.273" v="1477" actId="47"/>
        <pc:sldMkLst>
          <pc:docMk/>
          <pc:sldMk cId="0" sldId="271"/>
        </pc:sldMkLst>
      </pc:sldChg>
      <pc:sldChg chg="del">
        <pc:chgData name="Tom Hemmick" userId="0233b14a006b70db" providerId="LiveId" clId="{E0AE0118-034A-4B64-A0F7-AD833A6E690A}" dt="2026-09-07T20:52:19.273" v="1477" actId="47"/>
        <pc:sldMkLst>
          <pc:docMk/>
          <pc:sldMk cId="0" sldId="272"/>
        </pc:sldMkLst>
      </pc:sldChg>
      <pc:sldChg chg="del">
        <pc:chgData name="Tom Hemmick" userId="0233b14a006b70db" providerId="LiveId" clId="{E0AE0118-034A-4B64-A0F7-AD833A6E690A}" dt="2026-09-07T20:52:19.273" v="1477" actId="47"/>
        <pc:sldMkLst>
          <pc:docMk/>
          <pc:sldMk cId="0" sldId="273"/>
        </pc:sldMkLst>
      </pc:sldChg>
      <pc:sldChg chg="del">
        <pc:chgData name="Tom Hemmick" userId="0233b14a006b70db" providerId="LiveId" clId="{E0AE0118-034A-4B64-A0F7-AD833A6E690A}" dt="2026-09-07T20:52:19.273" v="1477" actId="47"/>
        <pc:sldMkLst>
          <pc:docMk/>
          <pc:sldMk cId="0" sldId="274"/>
        </pc:sldMkLst>
      </pc:sldChg>
      <pc:sldChg chg="modSp mod">
        <pc:chgData name="Tom Hemmick" userId="0233b14a006b70db" providerId="LiveId" clId="{E0AE0118-034A-4B64-A0F7-AD833A6E690A}" dt="2026-09-07T17:08:53.621" v="337" actId="1076"/>
        <pc:sldMkLst>
          <pc:docMk/>
          <pc:sldMk cId="2068547049" sldId="275"/>
        </pc:sldMkLst>
        <pc:spChg chg="mod">
          <ac:chgData name="Tom Hemmick" userId="0233b14a006b70db" providerId="LiveId" clId="{E0AE0118-034A-4B64-A0F7-AD833A6E690A}" dt="2026-09-07T17:08:53.621" v="337" actId="1076"/>
          <ac:spMkLst>
            <pc:docMk/>
            <pc:sldMk cId="2068547049" sldId="275"/>
            <ac:spMk id="43" creationId="{04281EBE-58D3-E896-FAF3-578A0D8E3535}"/>
          </ac:spMkLst>
        </pc:spChg>
      </pc:sldChg>
      <pc:sldChg chg="modSp mod ord">
        <pc:chgData name="Tom Hemmick" userId="0233b14a006b70db" providerId="LiveId" clId="{E0AE0118-034A-4B64-A0F7-AD833A6E690A}" dt="2026-09-07T17:57:18.818" v="905" actId="1076"/>
        <pc:sldMkLst>
          <pc:docMk/>
          <pc:sldMk cId="3198571887" sldId="276"/>
        </pc:sldMkLst>
        <pc:picChg chg="mod">
          <ac:chgData name="Tom Hemmick" userId="0233b14a006b70db" providerId="LiveId" clId="{E0AE0118-034A-4B64-A0F7-AD833A6E690A}" dt="2026-09-07T17:57:18.818" v="905" actId="1076"/>
          <ac:picMkLst>
            <pc:docMk/>
            <pc:sldMk cId="3198571887" sldId="276"/>
            <ac:picMk id="3" creationId="{8639E26F-B712-485D-B186-99DEDCC4FAF1}"/>
          </ac:picMkLst>
        </pc:picChg>
      </pc:sldChg>
      <pc:sldChg chg="addSp modSp mod ord modAnim">
        <pc:chgData name="Tom Hemmick" userId="0233b14a006b70db" providerId="LiveId" clId="{E0AE0118-034A-4B64-A0F7-AD833A6E690A}" dt="2026-09-07T17:56:59.427" v="900"/>
        <pc:sldMkLst>
          <pc:docMk/>
          <pc:sldMk cId="534393790" sldId="277"/>
        </pc:sldMkLst>
        <pc:spChg chg="mod">
          <ac:chgData name="Tom Hemmick" userId="0233b14a006b70db" providerId="LiveId" clId="{E0AE0118-034A-4B64-A0F7-AD833A6E690A}" dt="2026-09-07T17:47:55.854" v="894" actId="20577"/>
          <ac:spMkLst>
            <pc:docMk/>
            <pc:sldMk cId="534393790" sldId="277"/>
            <ac:spMk id="2" creationId="{759343F4-A815-8443-EB76-042C1C5DAEBC}"/>
          </ac:spMkLst>
        </pc:spChg>
        <pc:spChg chg="add mod">
          <ac:chgData name="Tom Hemmick" userId="0233b14a006b70db" providerId="LiveId" clId="{E0AE0118-034A-4B64-A0F7-AD833A6E690A}" dt="2026-09-07T17:55:55.192" v="899" actId="14100"/>
          <ac:spMkLst>
            <pc:docMk/>
            <pc:sldMk cId="534393790" sldId="277"/>
            <ac:spMk id="3" creationId="{3C094A05-D64F-214E-6624-433D2D4C8653}"/>
          </ac:spMkLst>
        </pc:spChg>
        <pc:picChg chg="mod">
          <ac:chgData name="Tom Hemmick" userId="0233b14a006b70db" providerId="LiveId" clId="{E0AE0118-034A-4B64-A0F7-AD833A6E690A}" dt="2026-09-07T17:55:36.759" v="896" actId="1076"/>
          <ac:picMkLst>
            <pc:docMk/>
            <pc:sldMk cId="534393790" sldId="277"/>
            <ac:picMk id="4" creationId="{570A3B0E-DF8B-49AB-4E64-A454BD471FE1}"/>
          </ac:picMkLst>
        </pc:picChg>
      </pc:sldChg>
      <pc:sldChg chg="addSp modSp mod ord modAnim">
        <pc:chgData name="Tom Hemmick" userId="0233b14a006b70db" providerId="LiveId" clId="{E0AE0118-034A-4B64-A0F7-AD833A6E690A}" dt="2026-09-07T17:45:51.402" v="888"/>
        <pc:sldMkLst>
          <pc:docMk/>
          <pc:sldMk cId="1396657308" sldId="278"/>
        </pc:sldMkLst>
        <pc:spChg chg="mod">
          <ac:chgData name="Tom Hemmick" userId="0233b14a006b70db" providerId="LiveId" clId="{E0AE0118-034A-4B64-A0F7-AD833A6E690A}" dt="2026-09-07T17:42:59.343" v="776" actId="14100"/>
          <ac:spMkLst>
            <pc:docMk/>
            <pc:sldMk cId="1396657308" sldId="278"/>
            <ac:spMk id="2" creationId="{69FB6BCB-CA50-BC5C-1894-9DA1D59D1C93}"/>
          </ac:spMkLst>
        </pc:spChg>
        <pc:spChg chg="add mod">
          <ac:chgData name="Tom Hemmick" userId="0233b14a006b70db" providerId="LiveId" clId="{E0AE0118-034A-4B64-A0F7-AD833A6E690A}" dt="2026-09-07T17:43:29.435" v="782" actId="14100"/>
          <ac:spMkLst>
            <pc:docMk/>
            <pc:sldMk cId="1396657308" sldId="278"/>
            <ac:spMk id="3" creationId="{12EDC49A-2F7D-A921-27D3-CADE8CCC5380}"/>
          </ac:spMkLst>
        </pc:spChg>
        <pc:spChg chg="add mod">
          <ac:chgData name="Tom Hemmick" userId="0233b14a006b70db" providerId="LiveId" clId="{E0AE0118-034A-4B64-A0F7-AD833A6E690A}" dt="2026-09-07T17:45:36.064" v="887" actId="208"/>
          <ac:spMkLst>
            <pc:docMk/>
            <pc:sldMk cId="1396657308" sldId="278"/>
            <ac:spMk id="5" creationId="{3C098319-22C4-BCBD-F932-E5DB2D489056}"/>
          </ac:spMkLst>
        </pc:spChg>
        <pc:spChg chg="add mod">
          <ac:chgData name="Tom Hemmick" userId="0233b14a006b70db" providerId="LiveId" clId="{E0AE0118-034A-4B64-A0F7-AD833A6E690A}" dt="2026-09-07T07:49:36.202" v="3" actId="767"/>
          <ac:spMkLst>
            <pc:docMk/>
            <pc:sldMk cId="1396657308" sldId="278"/>
            <ac:spMk id="9" creationId="{1D604081-3696-838C-258E-13834011709F}"/>
          </ac:spMkLst>
        </pc:spChg>
        <pc:spChg chg="add mod">
          <ac:chgData name="Tom Hemmick" userId="0233b14a006b70db" providerId="LiveId" clId="{E0AE0118-034A-4B64-A0F7-AD833A6E690A}" dt="2026-09-07T07:49:52.763" v="4"/>
          <ac:spMkLst>
            <pc:docMk/>
            <pc:sldMk cId="1396657308" sldId="278"/>
            <ac:spMk id="10" creationId="{B4B11B7A-2179-1E31-42DD-73AD39D82D7B}"/>
          </ac:spMkLst>
        </pc:spChg>
        <pc:spChg chg="add mod">
          <ac:chgData name="Tom Hemmick" userId="0233b14a006b70db" providerId="LiveId" clId="{E0AE0118-034A-4B64-A0F7-AD833A6E690A}" dt="2026-09-07T07:55:52.233" v="9" actId="767"/>
          <ac:spMkLst>
            <pc:docMk/>
            <pc:sldMk cId="1396657308" sldId="278"/>
            <ac:spMk id="16" creationId="{81F19012-9E29-5F45-BC13-A3CD5BE299E2}"/>
          </ac:spMkLst>
        </pc:spChg>
        <pc:spChg chg="add mod">
          <ac:chgData name="Tom Hemmick" userId="0233b14a006b70db" providerId="LiveId" clId="{E0AE0118-034A-4B64-A0F7-AD833A6E690A}" dt="2026-09-07T07:56:17.289" v="10"/>
          <ac:spMkLst>
            <pc:docMk/>
            <pc:sldMk cId="1396657308" sldId="278"/>
            <ac:spMk id="17" creationId="{D14ABFA8-496B-4BDD-32AF-FD348D515A4E}"/>
          </ac:spMkLst>
        </pc:spChg>
        <pc:spChg chg="add mod">
          <ac:chgData name="Tom Hemmick" userId="0233b14a006b70db" providerId="LiveId" clId="{E0AE0118-034A-4B64-A0F7-AD833A6E690A}" dt="2026-09-07T07:56:17.739" v="11"/>
          <ac:spMkLst>
            <pc:docMk/>
            <pc:sldMk cId="1396657308" sldId="278"/>
            <ac:spMk id="18" creationId="{A3BB1569-B0F1-4980-C569-8142FDB3C6B0}"/>
          </ac:spMkLst>
        </pc:spChg>
        <pc:spChg chg="add mod">
          <ac:chgData name="Tom Hemmick" userId="0233b14a006b70db" providerId="LiveId" clId="{E0AE0118-034A-4B64-A0F7-AD833A6E690A}" dt="2026-09-07T07:56:18.083" v="12"/>
          <ac:spMkLst>
            <pc:docMk/>
            <pc:sldMk cId="1396657308" sldId="278"/>
            <ac:spMk id="19" creationId="{92AA64E3-DE6C-7661-AA7A-1441A455FEFC}"/>
          </ac:spMkLst>
        </pc:spChg>
        <pc:spChg chg="add mod">
          <ac:chgData name="Tom Hemmick" userId="0233b14a006b70db" providerId="LiveId" clId="{E0AE0118-034A-4B64-A0F7-AD833A6E690A}" dt="2026-09-07T07:58:23.562" v="14" actId="164"/>
          <ac:spMkLst>
            <pc:docMk/>
            <pc:sldMk cId="1396657308" sldId="278"/>
            <ac:spMk id="20" creationId="{6E14ED65-FFA8-F631-3D52-81CD3C518FBF}"/>
          </ac:spMkLst>
        </pc:spChg>
        <pc:spChg chg="add mod">
          <ac:chgData name="Tom Hemmick" userId="0233b14a006b70db" providerId="LiveId" clId="{E0AE0118-034A-4B64-A0F7-AD833A6E690A}" dt="2026-09-07T07:58:23.562" v="14" actId="164"/>
          <ac:spMkLst>
            <pc:docMk/>
            <pc:sldMk cId="1396657308" sldId="278"/>
            <ac:spMk id="21" creationId="{DF6009DD-38EA-5457-04DA-94BA7D341978}"/>
          </ac:spMkLst>
        </pc:spChg>
        <pc:grpChg chg="add mod">
          <ac:chgData name="Tom Hemmick" userId="0233b14a006b70db" providerId="LiveId" clId="{E0AE0118-034A-4B64-A0F7-AD833A6E690A}" dt="2026-09-07T07:58:23.562" v="14" actId="164"/>
          <ac:grpSpMkLst>
            <pc:docMk/>
            <pc:sldMk cId="1396657308" sldId="278"/>
            <ac:grpSpMk id="22" creationId="{5CC3B273-796B-6CC1-C98C-8ECBCD480EAD}"/>
          </ac:grpSpMkLst>
        </pc:grpChg>
        <pc:picChg chg="mod">
          <ac:chgData name="Tom Hemmick" userId="0233b14a006b70db" providerId="LiveId" clId="{E0AE0118-034A-4B64-A0F7-AD833A6E690A}" dt="2026-09-07T07:58:23.562" v="14" actId="164"/>
          <ac:picMkLst>
            <pc:docMk/>
            <pc:sldMk cId="1396657308" sldId="278"/>
            <ac:picMk id="8" creationId="{0D4ACDC9-BF14-947D-DE15-2911A23B2C78}"/>
          </ac:picMkLst>
        </pc:picChg>
        <pc:picChg chg="add mod">
          <ac:chgData name="Tom Hemmick" userId="0233b14a006b70db" providerId="LiveId" clId="{E0AE0118-034A-4B64-A0F7-AD833A6E690A}" dt="2026-09-07T07:54:32.058" v="6"/>
          <ac:picMkLst>
            <pc:docMk/>
            <pc:sldMk cId="1396657308" sldId="278"/>
            <ac:picMk id="13" creationId="{7692F84F-2FE3-8CE5-D20B-4C0874303012}"/>
          </ac:picMkLst>
        </pc:picChg>
        <pc:picChg chg="add mod">
          <ac:chgData name="Tom Hemmick" userId="0233b14a006b70db" providerId="LiveId" clId="{E0AE0118-034A-4B64-A0F7-AD833A6E690A}" dt="2026-09-07T07:54:32.585" v="7"/>
          <ac:picMkLst>
            <pc:docMk/>
            <pc:sldMk cId="1396657308" sldId="278"/>
            <ac:picMk id="14" creationId="{EC288E33-ED4A-64E6-1138-CD3A19F762D2}"/>
          </ac:picMkLst>
        </pc:picChg>
        <pc:picChg chg="add mod">
          <ac:chgData name="Tom Hemmick" userId="0233b14a006b70db" providerId="LiveId" clId="{E0AE0118-034A-4B64-A0F7-AD833A6E690A}" dt="2026-09-07T07:54:33.939" v="8"/>
          <ac:picMkLst>
            <pc:docMk/>
            <pc:sldMk cId="1396657308" sldId="278"/>
            <ac:picMk id="15" creationId="{3673AC1D-4862-4BB7-924D-94B0F0EDE1F9}"/>
          </ac:picMkLst>
        </pc:picChg>
      </pc:sldChg>
      <pc:sldChg chg="addSp modSp mod ord modAnim">
        <pc:chgData name="Tom Hemmick" userId="0233b14a006b70db" providerId="LiveId" clId="{E0AE0118-034A-4B64-A0F7-AD833A6E690A}" dt="2026-09-07T18:01:31.077" v="911" actId="1076"/>
        <pc:sldMkLst>
          <pc:docMk/>
          <pc:sldMk cId="2252974245" sldId="279"/>
        </pc:sldMkLst>
        <pc:spChg chg="add mod">
          <ac:chgData name="Tom Hemmick" userId="0233b14a006b70db" providerId="LiveId" clId="{E0AE0118-034A-4B64-A0F7-AD833A6E690A}" dt="2026-09-07T18:01:24.518" v="909" actId="14100"/>
          <ac:spMkLst>
            <pc:docMk/>
            <pc:sldMk cId="2252974245" sldId="279"/>
            <ac:spMk id="3" creationId="{F70CDC66-D7E7-48A4-C8B0-12BCD1CBFF3F}"/>
          </ac:spMkLst>
        </pc:spChg>
        <pc:spChg chg="add mod">
          <ac:chgData name="Tom Hemmick" userId="0233b14a006b70db" providerId="LiveId" clId="{E0AE0118-034A-4B64-A0F7-AD833A6E690A}" dt="2026-09-07T18:01:31.077" v="911" actId="1076"/>
          <ac:spMkLst>
            <pc:docMk/>
            <pc:sldMk cId="2252974245" sldId="279"/>
            <ac:spMk id="5" creationId="{75F04E91-883A-54B3-7EB5-C0B24E8DF361}"/>
          </ac:spMkLst>
        </pc:spChg>
      </pc:sldChg>
      <pc:sldChg chg="addSp modSp mod ord modAnim">
        <pc:chgData name="Tom Hemmick" userId="0233b14a006b70db" providerId="LiveId" clId="{E0AE0118-034A-4B64-A0F7-AD833A6E690A}" dt="2026-09-07T17:42:22.508" v="775" actId="20577"/>
        <pc:sldMkLst>
          <pc:docMk/>
          <pc:sldMk cId="3661904782" sldId="280"/>
        </pc:sldMkLst>
        <pc:spChg chg="mod">
          <ac:chgData name="Tom Hemmick" userId="0233b14a006b70db" providerId="LiveId" clId="{E0AE0118-034A-4B64-A0F7-AD833A6E690A}" dt="2026-09-07T17:42:22.508" v="775" actId="20577"/>
          <ac:spMkLst>
            <pc:docMk/>
            <pc:sldMk cId="3661904782" sldId="280"/>
            <ac:spMk id="2" creationId="{C83B9E58-E383-DFA6-A74C-7230C55FC743}"/>
          </ac:spMkLst>
        </pc:spChg>
        <pc:spChg chg="add mod">
          <ac:chgData name="Tom Hemmick" userId="0233b14a006b70db" providerId="LiveId" clId="{E0AE0118-034A-4B64-A0F7-AD833A6E690A}" dt="2026-09-07T17:39:56.951" v="757" actId="1076"/>
          <ac:spMkLst>
            <pc:docMk/>
            <pc:sldMk cId="3661904782" sldId="280"/>
            <ac:spMk id="3" creationId="{C098B750-C3A1-BBEF-8553-50AFF84C7251}"/>
          </ac:spMkLst>
        </pc:spChg>
        <pc:spChg chg="add mod">
          <ac:chgData name="Tom Hemmick" userId="0233b14a006b70db" providerId="LiveId" clId="{E0AE0118-034A-4B64-A0F7-AD833A6E690A}" dt="2026-09-07T17:40:54.493" v="763" actId="1076"/>
          <ac:spMkLst>
            <pc:docMk/>
            <pc:sldMk cId="3661904782" sldId="280"/>
            <ac:spMk id="5" creationId="{AB958F04-3FF3-72B2-E20C-3E8D86A7BA10}"/>
          </ac:spMkLst>
        </pc:spChg>
        <pc:spChg chg="add mod">
          <ac:chgData name="Tom Hemmick" userId="0233b14a006b70db" providerId="LiveId" clId="{E0AE0118-034A-4B64-A0F7-AD833A6E690A}" dt="2026-09-07T17:31:55.740" v="418" actId="1076"/>
          <ac:spMkLst>
            <pc:docMk/>
            <pc:sldMk cId="3661904782" sldId="280"/>
            <ac:spMk id="6" creationId="{75A559C3-1255-BD09-0573-3D97C7290A0E}"/>
          </ac:spMkLst>
        </pc:spChg>
        <pc:spChg chg="add mod">
          <ac:chgData name="Tom Hemmick" userId="0233b14a006b70db" providerId="LiveId" clId="{E0AE0118-034A-4B64-A0F7-AD833A6E690A}" dt="2026-09-07T17:41:49.550" v="773" actId="1076"/>
          <ac:spMkLst>
            <pc:docMk/>
            <pc:sldMk cId="3661904782" sldId="280"/>
            <ac:spMk id="7" creationId="{A3AE684B-346A-577B-B4E3-E8A548B2940C}"/>
          </ac:spMkLst>
        </pc:spChg>
        <pc:picChg chg="mod">
          <ac:chgData name="Tom Hemmick" userId="0233b14a006b70db" providerId="LiveId" clId="{E0AE0118-034A-4B64-A0F7-AD833A6E690A}" dt="2026-09-07T17:31:55.740" v="418" actId="1076"/>
          <ac:picMkLst>
            <pc:docMk/>
            <pc:sldMk cId="3661904782" sldId="280"/>
            <ac:picMk id="4" creationId="{9818996B-1DE8-3E5B-84C6-5EBCCB56F3F6}"/>
          </ac:picMkLst>
        </pc:picChg>
      </pc:sldChg>
      <pc:sldChg chg="addSp delSp modSp new mod ord setBg modClrScheme setClrOvrMap chgLayout">
        <pc:chgData name="Tom Hemmick" userId="0233b14a006b70db" providerId="LiveId" clId="{E0AE0118-034A-4B64-A0F7-AD833A6E690A}" dt="2026-09-07T17:08:07.286" v="313" actId="1076"/>
        <pc:sldMkLst>
          <pc:docMk/>
          <pc:sldMk cId="4282413985" sldId="281"/>
        </pc:sldMkLst>
        <pc:spChg chg="del mod ord">
          <ac:chgData name="Tom Hemmick" userId="0233b14a006b70db" providerId="LiveId" clId="{E0AE0118-034A-4B64-A0F7-AD833A6E690A}" dt="2026-09-07T17:02:47.039" v="141" actId="700"/>
          <ac:spMkLst>
            <pc:docMk/>
            <pc:sldMk cId="4282413985" sldId="281"/>
            <ac:spMk id="2" creationId="{F2313639-44FA-5785-8A48-817B167BC89A}"/>
          </ac:spMkLst>
        </pc:spChg>
        <pc:spChg chg="del mod ord">
          <ac:chgData name="Tom Hemmick" userId="0233b14a006b70db" providerId="LiveId" clId="{E0AE0118-034A-4B64-A0F7-AD833A6E690A}" dt="2026-09-07T17:02:47.039" v="141" actId="700"/>
          <ac:spMkLst>
            <pc:docMk/>
            <pc:sldMk cId="4282413985" sldId="281"/>
            <ac:spMk id="3" creationId="{7D13881D-095F-4C2B-6A3F-02DFC8A33666}"/>
          </ac:spMkLst>
        </pc:spChg>
        <pc:spChg chg="add mod ord">
          <ac:chgData name="Tom Hemmick" userId="0233b14a006b70db" providerId="LiveId" clId="{E0AE0118-034A-4B64-A0F7-AD833A6E690A}" dt="2026-09-07T17:08:07.286" v="313" actId="1076"/>
          <ac:spMkLst>
            <pc:docMk/>
            <pc:sldMk cId="4282413985" sldId="281"/>
            <ac:spMk id="4" creationId="{17E99738-8E5B-4201-ABB9-DF829F77372A}"/>
          </ac:spMkLst>
        </pc:spChg>
        <pc:spChg chg="add mod ord">
          <ac:chgData name="Tom Hemmick" userId="0233b14a006b70db" providerId="LiveId" clId="{E0AE0118-034A-4B64-A0F7-AD833A6E690A}" dt="2026-09-07T17:08:07.286" v="313" actId="1076"/>
          <ac:spMkLst>
            <pc:docMk/>
            <pc:sldMk cId="4282413985" sldId="281"/>
            <ac:spMk id="5" creationId="{3D3DA5CE-5BB7-BED8-C75D-DF6DBD9D115F}"/>
          </ac:spMkLst>
        </pc:spChg>
        <pc:spChg chg="add del mod">
          <ac:chgData name="Tom Hemmick" userId="0233b14a006b70db" providerId="LiveId" clId="{E0AE0118-034A-4B64-A0F7-AD833A6E690A}" dt="2026-09-07T17:05:05.482" v="294"/>
          <ac:spMkLst>
            <pc:docMk/>
            <pc:sldMk cId="4282413985" sldId="281"/>
            <ac:spMk id="6" creationId="{FDF4E618-6D13-650A-4213-39CDE5B29D52}"/>
          </ac:spMkLst>
        </pc:spChg>
        <pc:spChg chg="add del">
          <ac:chgData name="Tom Hemmick" userId="0233b14a006b70db" providerId="LiveId" clId="{E0AE0118-034A-4B64-A0F7-AD833A6E690A}" dt="2026-09-07T17:07:28.362" v="309" actId="26606"/>
          <ac:spMkLst>
            <pc:docMk/>
            <pc:sldMk cId="4282413985" sldId="281"/>
            <ac:spMk id="13" creationId="{ECC07320-C2CA-4E29-8481-9D9E143C7788}"/>
          </ac:spMkLst>
        </pc:spChg>
        <pc:spChg chg="add del">
          <ac:chgData name="Tom Hemmick" userId="0233b14a006b70db" providerId="LiveId" clId="{E0AE0118-034A-4B64-A0F7-AD833A6E690A}" dt="2026-09-07T17:07:28.362" v="309" actId="26606"/>
          <ac:spMkLst>
            <pc:docMk/>
            <pc:sldMk cId="4282413985" sldId="281"/>
            <ac:spMk id="15" creationId="{178FB36B-5BFE-42CA-BC60-1115E0D95EEC}"/>
          </ac:spMkLst>
        </pc:spChg>
        <pc:spChg chg="add del">
          <ac:chgData name="Tom Hemmick" userId="0233b14a006b70db" providerId="LiveId" clId="{E0AE0118-034A-4B64-A0F7-AD833A6E690A}" dt="2026-09-07T17:07:54.320" v="311" actId="26606"/>
          <ac:spMkLst>
            <pc:docMk/>
            <pc:sldMk cId="4282413985" sldId="281"/>
            <ac:spMk id="20" creationId="{870A1295-61BC-4214-AA3E-D396673024D0}"/>
          </ac:spMkLst>
        </pc:spChg>
        <pc:spChg chg="add">
          <ac:chgData name="Tom Hemmick" userId="0233b14a006b70db" providerId="LiveId" clId="{E0AE0118-034A-4B64-A0F7-AD833A6E690A}" dt="2026-09-07T17:07:54.329" v="312" actId="26606"/>
          <ac:spMkLst>
            <pc:docMk/>
            <pc:sldMk cId="4282413985" sldId="281"/>
            <ac:spMk id="23" creationId="{71B2258F-86CA-4D4D-8270-BC05FCDEBFB3}"/>
          </ac:spMkLst>
        </pc:spChg>
        <pc:grpChg chg="add del">
          <ac:chgData name="Tom Hemmick" userId="0233b14a006b70db" providerId="LiveId" clId="{E0AE0118-034A-4B64-A0F7-AD833A6E690A}" dt="2026-09-07T17:07:54.320" v="311" actId="26606"/>
          <ac:grpSpMkLst>
            <pc:docMk/>
            <pc:sldMk cId="4282413985" sldId="281"/>
            <ac:grpSpMk id="21" creationId="{0B139475-2B26-4CA9-9413-DE741E49F7BB}"/>
          </ac:grpSpMkLst>
        </pc:grpChg>
        <pc:picChg chg="add mod ord">
          <ac:chgData name="Tom Hemmick" userId="0233b14a006b70db" providerId="LiveId" clId="{E0AE0118-034A-4B64-A0F7-AD833A6E690A}" dt="2026-09-07T17:07:54.329" v="312" actId="26606"/>
          <ac:picMkLst>
            <pc:docMk/>
            <pc:sldMk cId="4282413985" sldId="281"/>
            <ac:picMk id="8" creationId="{7F7CFF51-6B52-8B7E-DF97-3E00981951F8}"/>
          </ac:picMkLst>
        </pc:picChg>
      </pc:sldChg>
      <pc:sldChg chg="addSp modSp new mod">
        <pc:chgData name="Tom Hemmick" userId="0233b14a006b70db" providerId="LiveId" clId="{E0AE0118-034A-4B64-A0F7-AD833A6E690A}" dt="2026-09-07T17:00:20.190" v="130" actId="20577"/>
        <pc:sldMkLst>
          <pc:docMk/>
          <pc:sldMk cId="3381841950" sldId="282"/>
        </pc:sldMkLst>
        <pc:spChg chg="mod">
          <ac:chgData name="Tom Hemmick" userId="0233b14a006b70db" providerId="LiveId" clId="{E0AE0118-034A-4B64-A0F7-AD833A6E690A}" dt="2026-09-07T16:54:42.207" v="54" actId="1076"/>
          <ac:spMkLst>
            <pc:docMk/>
            <pc:sldMk cId="3381841950" sldId="282"/>
            <ac:spMk id="2" creationId="{C4CDF9A3-0578-F4D7-176D-B0B556AE1E37}"/>
          </ac:spMkLst>
        </pc:spChg>
        <pc:spChg chg="mod">
          <ac:chgData name="Tom Hemmick" userId="0233b14a006b70db" providerId="LiveId" clId="{E0AE0118-034A-4B64-A0F7-AD833A6E690A}" dt="2026-09-07T16:59:39.722" v="95" actId="1076"/>
          <ac:spMkLst>
            <pc:docMk/>
            <pc:sldMk cId="3381841950" sldId="282"/>
            <ac:spMk id="3" creationId="{A685B998-D8C9-887E-B4E2-A333680730C9}"/>
          </ac:spMkLst>
        </pc:spChg>
        <pc:spChg chg="add mod">
          <ac:chgData name="Tom Hemmick" userId="0233b14a006b70db" providerId="LiveId" clId="{E0AE0118-034A-4B64-A0F7-AD833A6E690A}" dt="2026-09-07T17:00:03.996" v="113" actId="1076"/>
          <ac:spMkLst>
            <pc:docMk/>
            <pc:sldMk cId="3381841950" sldId="282"/>
            <ac:spMk id="6" creationId="{722DC6DC-683E-313B-38E3-D355CA503315}"/>
          </ac:spMkLst>
        </pc:spChg>
        <pc:spChg chg="add mod">
          <ac:chgData name="Tom Hemmick" userId="0233b14a006b70db" providerId="LiveId" clId="{E0AE0118-034A-4B64-A0F7-AD833A6E690A}" dt="2026-09-07T17:00:20.190" v="130" actId="20577"/>
          <ac:spMkLst>
            <pc:docMk/>
            <pc:sldMk cId="3381841950" sldId="282"/>
            <ac:spMk id="7" creationId="{F7A2B4F2-6D2C-7E44-971D-287C724DD4CB}"/>
          </ac:spMkLst>
        </pc:spChg>
        <pc:picChg chg="add mod">
          <ac:chgData name="Tom Hemmick" userId="0233b14a006b70db" providerId="LiveId" clId="{E0AE0118-034A-4B64-A0F7-AD833A6E690A}" dt="2026-09-07T16:59:44.945" v="97" actId="14100"/>
          <ac:picMkLst>
            <pc:docMk/>
            <pc:sldMk cId="3381841950" sldId="282"/>
            <ac:picMk id="5" creationId="{5CDB2799-3F0E-AD8A-A450-F71CE6D6F23F}"/>
          </ac:picMkLst>
        </pc:picChg>
      </pc:sldChg>
      <pc:sldChg chg="addSp modSp add mod">
        <pc:chgData name="Tom Hemmick" userId="0233b14a006b70db" providerId="LiveId" clId="{E0AE0118-034A-4B64-A0F7-AD833A6E690A}" dt="2026-09-07T17:29:29.449" v="407" actId="1076"/>
        <pc:sldMkLst>
          <pc:docMk/>
          <pc:sldMk cId="686691990" sldId="283"/>
        </pc:sldMkLst>
        <pc:spChg chg="add mod">
          <ac:chgData name="Tom Hemmick" userId="0233b14a006b70db" providerId="LiveId" clId="{E0AE0118-034A-4B64-A0F7-AD833A6E690A}" dt="2026-09-07T17:29:29.449" v="407" actId="1076"/>
          <ac:spMkLst>
            <pc:docMk/>
            <pc:sldMk cId="686691990" sldId="283"/>
            <ac:spMk id="2" creationId="{A45D31B6-CAA5-41A9-8D44-48A55BFE4F04}"/>
          </ac:spMkLst>
        </pc:spChg>
      </pc:sldChg>
      <pc:sldChg chg="addSp modSp new mod">
        <pc:chgData name="Tom Hemmick" userId="0233b14a006b70db" providerId="LiveId" clId="{E0AE0118-034A-4B64-A0F7-AD833A6E690A}" dt="2026-09-07T18:23:01.030" v="1188" actId="114"/>
        <pc:sldMkLst>
          <pc:docMk/>
          <pc:sldMk cId="1328828392" sldId="284"/>
        </pc:sldMkLst>
        <pc:spChg chg="mod">
          <ac:chgData name="Tom Hemmick" userId="0233b14a006b70db" providerId="LiveId" clId="{E0AE0118-034A-4B64-A0F7-AD833A6E690A}" dt="2026-09-07T18:17:02.684" v="1026" actId="20577"/>
          <ac:spMkLst>
            <pc:docMk/>
            <pc:sldMk cId="1328828392" sldId="284"/>
            <ac:spMk id="2" creationId="{97F7422B-F6FC-7DBB-CD1D-1BBC99E2B7A7}"/>
          </ac:spMkLst>
        </pc:spChg>
        <pc:spChg chg="add mod">
          <ac:chgData name="Tom Hemmick" userId="0233b14a006b70db" providerId="LiveId" clId="{E0AE0118-034A-4B64-A0F7-AD833A6E690A}" dt="2026-09-07T18:22:40.541" v="1184" actId="1076"/>
          <ac:spMkLst>
            <pc:docMk/>
            <pc:sldMk cId="1328828392" sldId="284"/>
            <ac:spMk id="6" creationId="{AC0456FA-EDB8-4ED7-14BC-1218595EBDFD}"/>
          </ac:spMkLst>
        </pc:spChg>
        <pc:spChg chg="add mod">
          <ac:chgData name="Tom Hemmick" userId="0233b14a006b70db" providerId="LiveId" clId="{E0AE0118-034A-4B64-A0F7-AD833A6E690A}" dt="2026-09-07T18:23:01.030" v="1188" actId="114"/>
          <ac:spMkLst>
            <pc:docMk/>
            <pc:sldMk cId="1328828392" sldId="284"/>
            <ac:spMk id="7" creationId="{D2EF2519-2ACF-1F67-24F5-7AAF29EB55C0}"/>
          </ac:spMkLst>
        </pc:spChg>
        <pc:picChg chg="add mod">
          <ac:chgData name="Tom Hemmick" userId="0233b14a006b70db" providerId="LiveId" clId="{E0AE0118-034A-4B64-A0F7-AD833A6E690A}" dt="2026-09-07T18:22:09.346" v="1176" actId="14100"/>
          <ac:picMkLst>
            <pc:docMk/>
            <pc:sldMk cId="1328828392" sldId="284"/>
            <ac:picMk id="4" creationId="{D0E89AFF-FC93-3245-84D0-897D94A82B63}"/>
          </ac:picMkLst>
        </pc:picChg>
      </pc:sldChg>
      <pc:sldChg chg="add del">
        <pc:chgData name="Tom Hemmick" userId="0233b14a006b70db" providerId="LiveId" clId="{E0AE0118-034A-4B64-A0F7-AD833A6E690A}" dt="2026-09-07T17:43:05.557" v="778"/>
        <pc:sldMkLst>
          <pc:docMk/>
          <pc:sldMk cId="3613308296" sldId="284"/>
        </pc:sldMkLst>
      </pc:sldChg>
      <pc:sldChg chg="addSp modSp new mod modAnim">
        <pc:chgData name="Tom Hemmick" userId="0233b14a006b70db" providerId="LiveId" clId="{E0AE0118-034A-4B64-A0F7-AD833A6E690A}" dt="2026-09-07T20:50:46.362" v="1475" actId="14100"/>
        <pc:sldMkLst>
          <pc:docMk/>
          <pc:sldMk cId="2374274188" sldId="285"/>
        </pc:sldMkLst>
        <pc:picChg chg="add mod">
          <ac:chgData name="Tom Hemmick" userId="0233b14a006b70db" providerId="LiveId" clId="{E0AE0118-034A-4B64-A0F7-AD833A6E690A}" dt="2026-09-07T20:50:46.362" v="1475" actId="14100"/>
          <ac:picMkLst>
            <pc:docMk/>
            <pc:sldMk cId="2374274188" sldId="285"/>
            <ac:picMk id="3" creationId="{E5905215-3CCC-A8A3-1EC9-7A000E691A0E}"/>
          </ac:picMkLst>
        </pc:picChg>
      </pc:sldChg>
      <pc:sldChg chg="addSp delSp modSp new del mod">
        <pc:chgData name="Tom Hemmick" userId="0233b14a006b70db" providerId="LiveId" clId="{E0AE0118-034A-4B64-A0F7-AD833A6E690A}" dt="2026-09-07T20:52:10.727" v="1476" actId="47"/>
        <pc:sldMkLst>
          <pc:docMk/>
          <pc:sldMk cId="2221764036" sldId="286"/>
        </pc:sldMkLst>
        <pc:picChg chg="add del mod">
          <ac:chgData name="Tom Hemmick" userId="0233b14a006b70db" providerId="LiveId" clId="{E0AE0118-034A-4B64-A0F7-AD833A6E690A}" dt="2026-09-07T20:06:19.917" v="1198" actId="478"/>
          <ac:picMkLst>
            <pc:docMk/>
            <pc:sldMk cId="2221764036" sldId="286"/>
            <ac:picMk id="4" creationId="{36F4EC13-FD6A-FF41-3C89-A47E122D7DC1}"/>
          </ac:picMkLst>
        </pc:picChg>
        <pc:picChg chg="add del mod">
          <ac:chgData name="Tom Hemmick" userId="0233b14a006b70db" providerId="LiveId" clId="{E0AE0118-034A-4B64-A0F7-AD833A6E690A}" dt="2026-09-07T20:06:17.749" v="1197" actId="478"/>
          <ac:picMkLst>
            <pc:docMk/>
            <pc:sldMk cId="2221764036" sldId="286"/>
            <ac:picMk id="6" creationId="{50A7F76B-D394-61D3-940C-1A950D1CE1C0}"/>
          </ac:picMkLst>
        </pc:picChg>
        <pc:picChg chg="add mod">
          <ac:chgData name="Tom Hemmick" userId="0233b14a006b70db" providerId="LiveId" clId="{E0AE0118-034A-4B64-A0F7-AD833A6E690A}" dt="2026-09-07T20:09:58.042" v="1468" actId="14100"/>
          <ac:picMkLst>
            <pc:docMk/>
            <pc:sldMk cId="2221764036" sldId="286"/>
            <ac:picMk id="8" creationId="{DC4956E4-C7B9-DF13-1EE8-E61BE2B8B427}"/>
          </ac:picMkLst>
        </pc:picChg>
        <pc:picChg chg="add mod modCrop">
          <ac:chgData name="Tom Hemmick" userId="0233b14a006b70db" providerId="LiveId" clId="{E0AE0118-034A-4B64-A0F7-AD833A6E690A}" dt="2026-09-07T20:10:50.882" v="1472" actId="732"/>
          <ac:picMkLst>
            <pc:docMk/>
            <pc:sldMk cId="2221764036" sldId="286"/>
            <ac:picMk id="10" creationId="{2D707438-BE0D-F87B-76FB-2B4D4395A9A6}"/>
          </ac:picMkLst>
        </pc:picChg>
      </pc:sldChg>
      <pc:sldMasterChg chg="delSldLayout">
        <pc:chgData name="Tom Hemmick" userId="0233b14a006b70db" providerId="LiveId" clId="{E0AE0118-034A-4B64-A0F7-AD833A6E690A}" dt="2026-09-08T04:16:46.649" v="1478" actId="47"/>
        <pc:sldMasterMkLst>
          <pc:docMk/>
          <pc:sldMasterMk cId="0" sldId="2147483648"/>
        </pc:sldMasterMkLst>
        <pc:sldLayoutChg chg="del">
          <pc:chgData name="Tom Hemmick" userId="0233b14a006b70db" providerId="LiveId" clId="{E0AE0118-034A-4B64-A0F7-AD833A6E690A}" dt="2026-09-08T04:16:46.649" v="1478" actId="47"/>
          <pc:sldLayoutMkLst>
            <pc:docMk/>
            <pc:sldMasterMk cId="0" sldId="2147483648"/>
            <pc:sldLayoutMk cId="0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5" name="Shape 2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1531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821531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821531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821531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821531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821531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821531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821531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821531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"/>
          <p:cNvSpPr/>
          <p:nvPr/>
        </p:nvSpPr>
        <p:spPr>
          <a:xfrm>
            <a:off x="-64938" y="-23417"/>
            <a:ext cx="24513876" cy="1560639"/>
          </a:xfrm>
          <a:prstGeom prst="rect">
            <a:avLst/>
          </a:prstGeom>
          <a:ln w="12700">
            <a:miter lim="400000"/>
          </a:ln>
        </p:spPr>
        <p:txBody>
          <a:bodyPr lIns="71437" tIns="71437" rIns="71437" bIns="71437" anchor="ctr"/>
          <a:lstStyle/>
          <a:p>
            <a:pPr algn="ctr" defTabSz="642937">
              <a:defRPr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8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0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1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3" name="Title Text"/>
          <p:cNvSpPr>
            <a:spLocks noGrp="1"/>
          </p:cNvSpPr>
          <p:nvPr>
            <p:ph type="title"/>
          </p:nvPr>
        </p:nvSpPr>
        <p:spPr>
          <a:xfrm>
            <a:off x="255780" y="-4326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4F100B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 marL="635000" indent="-46990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 marL="1143000" indent="-635000"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Yeonju Go"/>
          <p:cNvSpPr txBox="1"/>
          <p:nvPr/>
        </p:nvSpPr>
        <p:spPr>
          <a:xfrm>
            <a:off x="-165054" y="13185049"/>
            <a:ext cx="2577917" cy="525774"/>
          </a:xfrm>
          <a:prstGeom prst="rect">
            <a:avLst/>
          </a:prstGeom>
          <a:ln w="12700">
            <a:miter lim="400000"/>
          </a:ln>
          <a:effectLst>
            <a:outerShdw blurRad="330200" dist="249391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6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pic>
        <p:nvPicPr>
          <p:cNvPr id="26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788443" y="1458132"/>
            <a:ext cx="24969326" cy="1397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페이지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-2031" y="3659187"/>
            <a:ext cx="24388062" cy="3429001"/>
          </a:xfrm>
          <a:prstGeom prst="rect">
            <a:avLst/>
          </a:prstGeom>
        </p:spPr>
        <p:txBody>
          <a:bodyPr/>
          <a:lstStyle>
            <a:lvl1pPr algn="ctr">
              <a:defRPr sz="7600">
                <a:solidFill>
                  <a:schemeClr val="accent1">
                    <a:hueOff val="273561"/>
                    <a:satOff val="2937"/>
                    <a:lumOff val="-22233"/>
                  </a:schemeClr>
                </a:solidFill>
                <a:latin typeface="Charter Roman"/>
                <a:ea typeface="Charter Roman"/>
                <a:cs typeface="Charter Roman"/>
                <a:sym typeface="Charter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5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6" name="Yeonju Go"/>
          <p:cNvSpPr txBox="1"/>
          <p:nvPr/>
        </p:nvSpPr>
        <p:spPr>
          <a:xfrm>
            <a:off x="-292054" y="13124085"/>
            <a:ext cx="24645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37" name="Seminar @ Stony Brook University / 2026 February 24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Stony Brook University / 2026 February 24</a:t>
            </a:r>
          </a:p>
        </p:txBody>
      </p:sp>
      <p:sp>
        <p:nvSpPr>
          <p:cNvPr id="38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9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39213" y="13203682"/>
            <a:ext cx="494606" cy="488504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8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49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50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1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3" name="Title Text"/>
          <p:cNvSpPr>
            <a:spLocks noGrp="1"/>
          </p:cNvSpPr>
          <p:nvPr>
            <p:ph type="title"/>
          </p:nvPr>
        </p:nvSpPr>
        <p:spPr>
          <a:xfrm>
            <a:off x="255780" y="329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2B5B76"/>
                </a:solidFill>
                <a:latin typeface="Charter Roman"/>
                <a:ea typeface="Charter Roman"/>
                <a:cs typeface="Charter Roman"/>
                <a:sym typeface="Charter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5" name="Image" descr="Image"/>
          <p:cNvPicPr>
            <a:picLocks noChangeAspect="1"/>
          </p:cNvPicPr>
          <p:nvPr/>
        </p:nvPicPr>
        <p:blipFill>
          <a:blip r:embed="rId2">
            <a:alphaModFix amt="14694"/>
          </a:blip>
          <a:stretch>
            <a:fillRect/>
          </a:stretch>
        </p:blipFill>
        <p:spPr>
          <a:xfrm>
            <a:off x="10709685" y="-4182315"/>
            <a:ext cx="19350408" cy="5718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1582358"/>
            <a:ext cx="24182619" cy="101601"/>
          </a:xfrm>
          <a:prstGeom prst="rect">
            <a:avLst/>
          </a:prstGeom>
        </p:spPr>
      </p:pic>
      <p:sp>
        <p:nvSpPr>
          <p:cNvPr id="58" name="Seminar @ Nikhef / 2025 March 24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Nikhef / 2025 March 24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2023-08-24_16-59-43.png" descr="2023-08-24_16-59-43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341542" y="-11160847"/>
            <a:ext cx="1700916" cy="24394299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Title Text"/>
          <p:cNvSpPr>
            <a:spLocks noGrp="1"/>
          </p:cNvSpPr>
          <p:nvPr>
            <p:ph type="title"/>
          </p:nvPr>
        </p:nvSpPr>
        <p:spPr>
          <a:xfrm>
            <a:off x="255780" y="2742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7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68" name="Yeonju Go"/>
          <p:cNvSpPr txBox="1"/>
          <p:nvPr/>
        </p:nvSpPr>
        <p:spPr>
          <a:xfrm>
            <a:off x="-292054" y="13124085"/>
            <a:ext cx="24645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69" name="Retreat for Postdoctoral Research Associates @ BNL / 2023 Aug. 25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Retreat for Postdoctoral Research Associates @ BNL / 2023 Aug. 25</a:t>
            </a:r>
          </a:p>
        </p:txBody>
      </p:sp>
      <p:sp>
        <p:nvSpPr>
          <p:cNvPr id="70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1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2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81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82" name="Seminar @ KAIST / 2025 April 29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KAIST / 2025 April 29</a:t>
            </a:r>
          </a:p>
        </p:txBody>
      </p:sp>
      <p:sp>
        <p:nvSpPr>
          <p:cNvPr id="83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84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5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7" name="Title Text"/>
          <p:cNvSpPr>
            <a:spLocks noGrp="1"/>
          </p:cNvSpPr>
          <p:nvPr>
            <p:ph type="title"/>
          </p:nvPr>
        </p:nvSpPr>
        <p:spPr>
          <a:xfrm>
            <a:off x="255780" y="329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000000"/>
                </a:solidFill>
                <a:latin typeface="Charter Roman"/>
                <a:ea typeface="Charter Roman"/>
                <a:cs typeface="Charter Roman"/>
                <a:sym typeface="Charter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88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9" name="Image" descr="Image"/>
          <p:cNvPicPr>
            <a:picLocks noChangeAspect="1"/>
          </p:cNvPicPr>
          <p:nvPr/>
        </p:nvPicPr>
        <p:blipFill>
          <a:blip r:embed="rId2">
            <a:alphaModFix amt="37197"/>
          </a:blip>
          <a:stretch>
            <a:fillRect/>
          </a:stretch>
        </p:blipFill>
        <p:spPr>
          <a:xfrm>
            <a:off x="10709685" y="-4182315"/>
            <a:ext cx="19350408" cy="5718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1582358"/>
            <a:ext cx="24182619" cy="1016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9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100" name="NPA Seminar @ Yale University / 2024 January 25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NPA Seminar @ Yale University / 2024 January 25</a:t>
            </a:r>
          </a:p>
        </p:txBody>
      </p:sp>
      <p:sp>
        <p:nvSpPr>
          <p:cNvPr id="101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02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3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grpSp>
        <p:nvGrpSpPr>
          <p:cNvPr id="108" name="Group"/>
          <p:cNvGrpSpPr/>
          <p:nvPr/>
        </p:nvGrpSpPr>
        <p:grpSpPr>
          <a:xfrm>
            <a:off x="7551" y="211656"/>
            <a:ext cx="24394299" cy="1811887"/>
            <a:chOff x="0" y="0"/>
            <a:chExt cx="24394298" cy="1811885"/>
          </a:xfrm>
        </p:grpSpPr>
        <p:pic>
          <p:nvPicPr>
            <p:cNvPr id="105" name="2023-08-24_16-59-43.png" descr="2023-08-24_16-59-43.png"/>
            <p:cNvPicPr>
              <a:picLocks/>
            </p:cNvPicPr>
            <p:nvPr/>
          </p:nvPicPr>
          <p:blipFill>
            <a:blip r:embed="rId2"/>
            <a:srcRect b="76912"/>
            <a:stretch>
              <a:fillRect/>
            </a:stretch>
          </p:blipFill>
          <p:spPr>
            <a:xfrm rot="16200000">
              <a:off x="1982975" y="-1982976"/>
              <a:ext cx="1811887" cy="57778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6" name="2023-08-24_16-59-43.png" descr="2023-08-24_16-59-43.png"/>
            <p:cNvPicPr>
              <a:picLocks/>
            </p:cNvPicPr>
            <p:nvPr/>
          </p:nvPicPr>
          <p:blipFill>
            <a:blip r:embed="rId2"/>
            <a:srcRect t="24254" b="14155"/>
            <a:stretch>
              <a:fillRect/>
            </a:stretch>
          </p:blipFill>
          <p:spPr>
            <a:xfrm rot="16200000">
              <a:off x="12567165" y="-6800671"/>
              <a:ext cx="1811886" cy="154132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" name="2023-08-24_16-59-43.png" descr="2023-08-24_16-59-43.png"/>
            <p:cNvPicPr>
              <a:picLocks/>
            </p:cNvPicPr>
            <p:nvPr/>
          </p:nvPicPr>
          <p:blipFill>
            <a:blip r:embed="rId2"/>
            <a:srcRect t="86798" b="269"/>
            <a:stretch>
              <a:fillRect/>
            </a:stretch>
          </p:blipFill>
          <p:spPr>
            <a:xfrm rot="16200000">
              <a:off x="21870174" y="-712240"/>
              <a:ext cx="1811887" cy="32363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09" name="Title Text"/>
          <p:cNvSpPr>
            <a:spLocks noGrp="1"/>
          </p:cNvSpPr>
          <p:nvPr>
            <p:ph type="title"/>
          </p:nvPr>
        </p:nvSpPr>
        <p:spPr>
          <a:xfrm>
            <a:off x="255780" y="2996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18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119" name="Seminar @ NIKHEF / 2025 March 12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NIKHEF / 2025 March 12</a:t>
            </a:r>
          </a:p>
        </p:txBody>
      </p:sp>
      <p:sp>
        <p:nvSpPr>
          <p:cNvPr id="120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21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2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4" name="Title Text"/>
          <p:cNvSpPr>
            <a:spLocks noGrp="1"/>
          </p:cNvSpPr>
          <p:nvPr>
            <p:ph type="title"/>
          </p:nvPr>
        </p:nvSpPr>
        <p:spPr>
          <a:xfrm>
            <a:off x="141480" y="1091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5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2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685" y="-4182315"/>
            <a:ext cx="19350408" cy="5718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1582358"/>
            <a:ext cx="24182619" cy="1016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6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137" name="Seminar @ NIKHEF / 2025 March 12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NIKHEF / 2025 March 12</a:t>
            </a:r>
          </a:p>
        </p:txBody>
      </p:sp>
      <p:sp>
        <p:nvSpPr>
          <p:cNvPr id="138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9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0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2" name="Title Text"/>
          <p:cNvSpPr>
            <a:spLocks noGrp="1"/>
          </p:cNvSpPr>
          <p:nvPr>
            <p:ph type="title"/>
          </p:nvPr>
        </p:nvSpPr>
        <p:spPr>
          <a:xfrm>
            <a:off x="141480" y="10914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3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4" name="Image" descr="Image"/>
          <p:cNvPicPr>
            <a:picLocks noChangeAspect="1"/>
          </p:cNvPicPr>
          <p:nvPr/>
        </p:nvPicPr>
        <p:blipFill>
          <a:blip r:embed="rId2">
            <a:alphaModFix amt="22694"/>
          </a:blip>
          <a:stretch>
            <a:fillRect/>
          </a:stretch>
        </p:blipFill>
        <p:spPr>
          <a:xfrm>
            <a:off x="10709685" y="-4182315"/>
            <a:ext cx="19350408" cy="5718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0" y="1582358"/>
            <a:ext cx="24182619" cy="1016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빈 페이지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2023-08-24_16-59-43.png" descr="2023-08-24_16-59-43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0835568" y="-5243750"/>
            <a:ext cx="2712864" cy="243943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5" name="Yeonju Go"/>
          <p:cNvSpPr txBox="1"/>
          <p:nvPr/>
        </p:nvSpPr>
        <p:spPr>
          <a:xfrm>
            <a:off x="-292054" y="13124085"/>
            <a:ext cx="246459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156" name="NPA Seminar @ Yale University / 2024 January 25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NPA Seminar @ Yale University / 2024 January 25</a:t>
            </a:r>
          </a:p>
        </p:txBody>
      </p:sp>
      <p:sp>
        <p:nvSpPr>
          <p:cNvPr id="157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8A9C42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58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39213" y="13203682"/>
            <a:ext cx="494606" cy="488504"/>
          </a:xfrm>
          <a:prstGeom prst="rect">
            <a:avLst/>
          </a:prstGeom>
        </p:spPr>
        <p:txBody>
          <a:bodyPr/>
          <a:lstStyle>
            <a:lvl1pPr algn="l"/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0" name="Title Text"/>
          <p:cNvSpPr txBox="1">
            <a:spLocks noGrp="1"/>
          </p:cNvSpPr>
          <p:nvPr>
            <p:ph type="title"/>
          </p:nvPr>
        </p:nvSpPr>
        <p:spPr>
          <a:xfrm>
            <a:off x="-2031" y="5183187"/>
            <a:ext cx="24388062" cy="3429001"/>
          </a:xfrm>
          <a:prstGeom prst="rect">
            <a:avLst/>
          </a:prstGeom>
        </p:spPr>
        <p:txBody>
          <a:bodyPr/>
          <a:lstStyle>
            <a:lvl1pPr algn="ctr">
              <a:defRPr sz="76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구분점 작은글씨 cop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" name="Yeonju Go"/>
          <p:cNvSpPr txBox="1">
            <a:spLocks noGrp="1"/>
          </p:cNvSpPr>
          <p:nvPr>
            <p:ph type="body" sz="quarter" idx="21"/>
          </p:nvPr>
        </p:nvSpPr>
        <p:spPr>
          <a:xfrm>
            <a:off x="-337262" y="13141945"/>
            <a:ext cx="2464594" cy="6477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>
                <a:solidFill>
                  <a:srgbClr val="53585F"/>
                </a:solidFill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및 구분점 작은글씨 ATLA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"/>
          <p:cNvSpPr/>
          <p:nvPr/>
        </p:nvSpPr>
        <p:spPr>
          <a:xfrm>
            <a:off x="2633024" y="6098744"/>
            <a:ext cx="14100255" cy="1423951"/>
          </a:xfrm>
          <a:prstGeom prst="rect">
            <a:avLst/>
          </a:prstGeom>
          <a:solidFill>
            <a:schemeClr val="accent5">
              <a:hueOff val="-522602"/>
              <a:satOff val="-6700"/>
              <a:lumOff val="-22320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11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78" name="Title Text"/>
          <p:cNvSpPr>
            <a:spLocks noGrp="1"/>
          </p:cNvSpPr>
          <p:nvPr>
            <p:ph type="title"/>
          </p:nvPr>
        </p:nvSpPr>
        <p:spPr>
          <a:xfrm>
            <a:off x="2829514" y="6220496"/>
            <a:ext cx="9426117" cy="1059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9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80" name="Yeonju Go"/>
          <p:cNvSpPr txBox="1"/>
          <p:nvPr/>
        </p:nvSpPr>
        <p:spPr>
          <a:xfrm>
            <a:off x="-337262" y="13141945"/>
            <a:ext cx="24645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181" name="Hard Probes 2023 March 26-31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Hard Probes 2023 March 26-31</a:t>
            </a:r>
          </a:p>
        </p:txBody>
      </p:sp>
      <p:sp>
        <p:nvSpPr>
          <p:cNvPr id="182" name="Line"/>
          <p:cNvSpPr/>
          <p:nvPr/>
        </p:nvSpPr>
        <p:spPr>
          <a:xfrm>
            <a:off x="-127489" y="13195331"/>
            <a:ext cx="24620779" cy="1"/>
          </a:xfrm>
          <a:prstGeom prst="line">
            <a:avLst/>
          </a:prstGeom>
          <a:ln w="12700">
            <a:solidFill>
              <a:srgbClr val="DCDEE0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183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997220" y="7660204"/>
            <a:ext cx="20135560" cy="101601"/>
          </a:xfrm>
          <a:prstGeom prst="rect">
            <a:avLst/>
          </a:prstGeom>
        </p:spPr>
      </p:pic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39212" y="13197642"/>
            <a:ext cx="494607" cy="4885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273561"/>
                    <a:satOff val="2937"/>
                    <a:lumOff val="-22233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및 구분점 작은글씨 ATLA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"/>
          <p:cNvSpPr/>
          <p:nvPr/>
        </p:nvSpPr>
        <p:spPr>
          <a:xfrm>
            <a:off x="2633024" y="6136844"/>
            <a:ext cx="14100255" cy="1423951"/>
          </a:xfrm>
          <a:prstGeom prst="rect">
            <a:avLst/>
          </a:prstGeom>
          <a:gradFill>
            <a:gsLst>
              <a:gs pos="0">
                <a:srgbClr val="0B80C3"/>
              </a:gs>
              <a:gs pos="100000">
                <a:srgbClr val="0B80C3"/>
              </a:gs>
            </a:gsLst>
            <a:lin ang="186288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11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193" name="Title Text"/>
          <p:cNvSpPr>
            <a:spLocks noGrp="1"/>
          </p:cNvSpPr>
          <p:nvPr>
            <p:ph type="title"/>
          </p:nvPr>
        </p:nvSpPr>
        <p:spPr>
          <a:xfrm>
            <a:off x="2829514" y="6220496"/>
            <a:ext cx="9426117" cy="1059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94" name="Rectangle"/>
          <p:cNvSpPr/>
          <p:nvPr/>
        </p:nvSpPr>
        <p:spPr>
          <a:xfrm>
            <a:off x="13231952" y="7483244"/>
            <a:ext cx="8442655" cy="83258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3E89D2"/>
              </a:gs>
            </a:gsLst>
            <a:lin ang="186288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11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pic>
        <p:nvPicPr>
          <p:cNvPr id="195" name="ATLAS-Logo-Standard-transparent.png" descr="ATLAS-Logo-Standard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3520" y="5458764"/>
            <a:ext cx="4690225" cy="1949375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97" name="Yeonju Go"/>
          <p:cNvSpPr txBox="1"/>
          <p:nvPr/>
        </p:nvSpPr>
        <p:spPr>
          <a:xfrm>
            <a:off x="-337262" y="13141945"/>
            <a:ext cx="24645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198" name="SQM 2022 June 13-17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SQM 2022 June 13-17</a:t>
            </a:r>
          </a:p>
        </p:txBody>
      </p:sp>
      <p:sp>
        <p:nvSpPr>
          <p:cNvPr id="199" name="Line"/>
          <p:cNvSpPr/>
          <p:nvPr/>
        </p:nvSpPr>
        <p:spPr>
          <a:xfrm>
            <a:off x="-127489" y="13195331"/>
            <a:ext cx="24620779" cy="1"/>
          </a:xfrm>
          <a:prstGeom prst="line">
            <a:avLst/>
          </a:prstGeom>
          <a:ln w="12700">
            <a:solidFill>
              <a:srgbClr val="DCDEE0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00" name="Text"/>
          <p:cNvSpPr txBox="1"/>
          <p:nvPr/>
        </p:nvSpPr>
        <p:spPr>
          <a:xfrm>
            <a:off x="23629229" y="13220264"/>
            <a:ext cx="714574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05381" y="13273842"/>
            <a:ext cx="466269" cy="477953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accent1">
                    <a:hueOff val="273561"/>
                    <a:satOff val="2937"/>
                    <a:lumOff val="-22233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및 구분점 작은글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"/>
          <p:cNvSpPr/>
          <p:nvPr/>
        </p:nvSpPr>
        <p:spPr>
          <a:xfrm>
            <a:off x="-41787" y="-2437"/>
            <a:ext cx="22850510" cy="1383548"/>
          </a:xfrm>
          <a:prstGeom prst="rect">
            <a:avLst/>
          </a:prstGeom>
          <a:solidFill>
            <a:srgbClr val="0B80C3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11200">
                <a:solidFill>
                  <a:srgbClr val="0B80C3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0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0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11" name="Yeonju Go"/>
          <p:cNvSpPr txBox="1">
            <a:spLocks noGrp="1"/>
          </p:cNvSpPr>
          <p:nvPr>
            <p:ph type="body" sz="quarter" idx="21"/>
          </p:nvPr>
        </p:nvSpPr>
        <p:spPr>
          <a:xfrm>
            <a:off x="-426162" y="13141945"/>
            <a:ext cx="2464594" cy="6477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>
                <a:solidFill>
                  <a:srgbClr val="53585F"/>
                </a:solidFill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212" name="SQM 2022 June 13-17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SQM 2022 June 13-17</a:t>
            </a:r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14" name="Line"/>
          <p:cNvSpPr/>
          <p:nvPr/>
        </p:nvSpPr>
        <p:spPr>
          <a:xfrm>
            <a:off x="-127489" y="13195331"/>
            <a:ext cx="24620779" cy="1"/>
          </a:xfrm>
          <a:prstGeom prst="line">
            <a:avLst/>
          </a:prstGeom>
          <a:ln w="12700">
            <a:solidFill>
              <a:srgbClr val="DCDEE0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15" name="Title Text"/>
          <p:cNvSpPr>
            <a:spLocks noGrp="1"/>
          </p:cNvSpPr>
          <p:nvPr>
            <p:ph type="title"/>
          </p:nvPr>
        </p:nvSpPr>
        <p:spPr>
          <a:xfrm>
            <a:off x="293880" y="96440"/>
            <a:ext cx="22288414" cy="1185793"/>
          </a:xfrm>
          <a:prstGeom prst="rect">
            <a:avLst/>
          </a:prstGeom>
        </p:spPr>
        <p:txBody>
          <a:bodyPr/>
          <a:lstStyle>
            <a:lvl1pPr>
              <a:defRPr sz="64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216" name="output-onlinejpgtools.png" descr="output-onlinejpg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0763" y="-113140"/>
            <a:ext cx="1783545" cy="17835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제목 및 구분점 작은글씨 cop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1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2" name="Yeonju Go"/>
          <p:cNvSpPr txBox="1">
            <a:spLocks noGrp="1"/>
          </p:cNvSpPr>
          <p:nvPr>
            <p:ph type="body" sz="quarter" idx="21"/>
          </p:nvPr>
        </p:nvSpPr>
        <p:spPr>
          <a:xfrm>
            <a:off x="-337262" y="13141945"/>
            <a:ext cx="2464594" cy="647701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>
                <a:solidFill>
                  <a:srgbClr val="53585F"/>
                </a:solidFill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233" name="SQM 2022 June 13-17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SQM 2022 June 13-17</a:t>
            </a:r>
          </a:p>
        </p:txBody>
      </p:sp>
      <p:sp>
        <p:nvSpPr>
          <p:cNvPr id="2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35" name="Line"/>
          <p:cNvSpPr/>
          <p:nvPr/>
        </p:nvSpPr>
        <p:spPr>
          <a:xfrm>
            <a:off x="-127489" y="13195331"/>
            <a:ext cx="24620779" cy="1"/>
          </a:xfrm>
          <a:prstGeom prst="line">
            <a:avLst/>
          </a:prstGeom>
          <a:ln w="12700">
            <a:solidFill>
              <a:srgbClr val="DCDEE0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3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B80C3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237" name="output-onlinejpgtools.png" descr="output-onlinejpg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0763" y="-100440"/>
            <a:ext cx="1783545" cy="1783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-1195537" y="1216832"/>
            <a:ext cx="24119121" cy="1397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tangle"/>
          <p:cNvSpPr/>
          <p:nvPr/>
        </p:nvSpPr>
        <p:spPr>
          <a:xfrm>
            <a:off x="-64938" y="-23417"/>
            <a:ext cx="24437676" cy="156063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53585F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 defTabSz="642937">
              <a:defRPr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47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48" name="Yeonju Go (BNL)"/>
          <p:cNvSpPr txBox="1"/>
          <p:nvPr/>
        </p:nvSpPr>
        <p:spPr>
          <a:xfrm>
            <a:off x="-292054" y="13203683"/>
            <a:ext cx="3334485" cy="488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249" name="Seminar @ Stony Brook University / 2026 February 26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Seminar @ Stony Brook University / 2026 February 26</a:t>
            </a:r>
          </a:p>
        </p:txBody>
      </p:sp>
      <p:sp>
        <p:nvSpPr>
          <p:cNvPr id="250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1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2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4" name="Title Text"/>
          <p:cNvSpPr>
            <a:spLocks noGrp="1"/>
          </p:cNvSpPr>
          <p:nvPr>
            <p:ph type="title"/>
          </p:nvPr>
        </p:nvSpPr>
        <p:spPr>
          <a:xfrm>
            <a:off x="255780" y="-4326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rgbClr val="FFFFFF"/>
                </a:solidFill>
                <a:latin typeface="Charter Roman"/>
                <a:ea typeface="Charter Roman"/>
                <a:cs typeface="Charter Roman"/>
                <a:sym typeface="Charter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55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</a:lvl1pPr>
            <a:lvl2pPr>
              <a:buClr>
                <a:schemeClr val="accent1">
                  <a:hueOff val="47394"/>
                  <a:satOff val="-25753"/>
                  <a:lumOff val="-7544"/>
                </a:schemeClr>
              </a:buClr>
            </a:lvl2pPr>
            <a:lvl3pPr>
              <a:buClr>
                <a:schemeClr val="accent1">
                  <a:hueOff val="47394"/>
                  <a:satOff val="-25753"/>
                  <a:lumOff val="-7544"/>
                </a:schemeClr>
              </a:buClr>
            </a:lvl3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56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156489" y="1574831"/>
            <a:ext cx="24696978" cy="762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Yeonju Go (BNL)"/>
          <p:cNvSpPr txBox="1"/>
          <p:nvPr/>
        </p:nvSpPr>
        <p:spPr>
          <a:xfrm>
            <a:off x="-292054" y="13185049"/>
            <a:ext cx="3334485" cy="525774"/>
          </a:xfrm>
          <a:prstGeom prst="rect">
            <a:avLst/>
          </a:prstGeom>
          <a:ln w="12700">
            <a:miter lim="400000"/>
          </a:ln>
          <a:effectLst>
            <a:outerShdw blurRad="330200" dist="249391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6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 (BNL)</a:t>
            </a:r>
          </a:p>
        </p:txBody>
      </p:sp>
      <p:sp>
        <p:nvSpPr>
          <p:cNvPr id="265" name="BNL Physics Seminar / 2025 November 18"/>
          <p:cNvSpPr txBox="1"/>
          <p:nvPr/>
        </p:nvSpPr>
        <p:spPr>
          <a:xfrm>
            <a:off x="5606305" y="13200420"/>
            <a:ext cx="13222190" cy="52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6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BNL Physics Seminar / 2025 November 18</a:t>
            </a:r>
          </a:p>
        </p:txBody>
      </p:sp>
      <p:sp>
        <p:nvSpPr>
          <p:cNvPr id="266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67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25086" y="13220264"/>
            <a:ext cx="522859" cy="525773"/>
          </a:xfrm>
          <a:prstGeom prst="rect">
            <a:avLst/>
          </a:prstGeom>
          <a:effectLst>
            <a:outerShdw blurRad="330200" dist="249391" dir="5400000" rotWithShape="0">
              <a:srgbClr val="FFFFFF"/>
            </a:outerShdw>
          </a:effectLst>
        </p:spPr>
        <p:txBody>
          <a:bodyPr/>
          <a:lstStyle>
            <a:lvl1pPr>
              <a:defRPr sz="2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9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 marL="660400" indent="-495300">
              <a:spcBef>
                <a:spcPts val="22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400"/>
            </a:lvl1pPr>
            <a:lvl2pPr marL="1181100" indent="-673100"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400"/>
            </a:lvl2pPr>
            <a:lvl3pPr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300"/>
            </a:lvl3pPr>
            <a:lvl4pPr>
              <a:defRPr sz="4200"/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0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chemeClr val="accent5">
                <a:hueOff val="-522602"/>
                <a:satOff val="-6700"/>
                <a:lumOff val="-2232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71" name="Title Text"/>
          <p:cNvSpPr>
            <a:spLocks noGrp="1"/>
          </p:cNvSpPr>
          <p:nvPr>
            <p:ph type="title"/>
          </p:nvPr>
        </p:nvSpPr>
        <p:spPr>
          <a:xfrm>
            <a:off x="255780" y="-4326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chemeClr val="accent1">
                    <a:hueOff val="273561"/>
                    <a:satOff val="2937"/>
                    <a:lumOff val="-22233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272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788443" y="1458132"/>
            <a:ext cx="24969326" cy="1397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NL slide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Yeonju Go"/>
          <p:cNvSpPr txBox="1"/>
          <p:nvPr/>
        </p:nvSpPr>
        <p:spPr>
          <a:xfrm>
            <a:off x="-165054" y="13185049"/>
            <a:ext cx="2577917" cy="525774"/>
          </a:xfrm>
          <a:prstGeom prst="rect">
            <a:avLst/>
          </a:prstGeom>
          <a:ln w="12700">
            <a:miter lim="400000"/>
          </a:ln>
          <a:effectLst>
            <a:outerShdw blurRad="330200" dist="249391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6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Yeonju Go</a:t>
            </a:r>
          </a:p>
        </p:txBody>
      </p:sp>
      <p:sp>
        <p:nvSpPr>
          <p:cNvPr id="281" name="Text"/>
          <p:cNvSpPr/>
          <p:nvPr/>
        </p:nvSpPr>
        <p:spPr>
          <a:xfrm>
            <a:off x="23753339" y="13220264"/>
            <a:ext cx="466354" cy="46393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2" name="Text"/>
          <p:cNvSpPr/>
          <p:nvPr/>
        </p:nvSpPr>
        <p:spPr>
          <a:xfrm>
            <a:off x="23739213" y="13203682"/>
            <a:ext cx="494606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/>
          <a:p>
            <a:pPr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25086" y="13220264"/>
            <a:ext cx="522859" cy="525773"/>
          </a:xfrm>
          <a:prstGeom prst="rect">
            <a:avLst/>
          </a:prstGeom>
          <a:effectLst>
            <a:outerShdw blurRad="330200" dist="249391" dir="5400000" rotWithShape="0">
              <a:srgbClr val="FFFFFF"/>
            </a:outerShdw>
          </a:effectLst>
        </p:spPr>
        <p:txBody>
          <a:bodyPr/>
          <a:lstStyle>
            <a:lvl1pPr>
              <a:defRPr sz="2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4" name="Body Level One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5292"/>
          </a:xfrm>
          <a:prstGeom prst="rect">
            <a:avLst/>
          </a:prstGeom>
        </p:spPr>
        <p:txBody>
          <a:bodyPr/>
          <a:lstStyle>
            <a:lvl1pPr marL="660400" indent="-495300">
              <a:spcBef>
                <a:spcPts val="22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400"/>
            </a:lvl1pPr>
            <a:lvl2pPr marL="1181100" indent="-673100"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400"/>
            </a:lvl2pPr>
            <a:lvl3pPr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4300"/>
            </a:lvl3pPr>
            <a:lvl4pPr>
              <a:defRPr sz="4200"/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5" name="Line"/>
          <p:cNvSpPr/>
          <p:nvPr/>
        </p:nvSpPr>
        <p:spPr>
          <a:xfrm>
            <a:off x="-118389" y="13195331"/>
            <a:ext cx="24620778" cy="1"/>
          </a:xfrm>
          <a:prstGeom prst="line">
            <a:avLst/>
          </a:prstGeom>
          <a:ln w="12700">
            <a:solidFill>
              <a:schemeClr val="accent5">
                <a:hueOff val="-522602"/>
                <a:satOff val="-6700"/>
                <a:lumOff val="-2232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86" name="Title Text"/>
          <p:cNvSpPr>
            <a:spLocks noGrp="1"/>
          </p:cNvSpPr>
          <p:nvPr>
            <p:ph type="title"/>
          </p:nvPr>
        </p:nvSpPr>
        <p:spPr>
          <a:xfrm>
            <a:off x="255780" y="-43260"/>
            <a:ext cx="23796240" cy="1524125"/>
          </a:xfrm>
          <a:prstGeom prst="rect">
            <a:avLst/>
          </a:prstGeom>
        </p:spPr>
        <p:txBody>
          <a:bodyPr/>
          <a:lstStyle>
            <a:lvl1pPr>
              <a:defRPr sz="7900">
                <a:solidFill>
                  <a:schemeClr val="accent5">
                    <a:hueOff val="-522602"/>
                    <a:satOff val="-6700"/>
                    <a:lumOff val="-22320"/>
                  </a:schemeClr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287" name="Line Line" descr="Line 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788443" y="1458132"/>
            <a:ext cx="24969326" cy="1397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A55E-2DEE-742F-9BEA-AE7606D3E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A5AC4-8A39-6BD1-C6EE-538505814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C2981-DA9A-0003-59DC-D5E5729FB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93F89-7F4E-DC04-723A-E71F4CBB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CB3EA-9246-3A07-EDAE-C2E9F67D3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62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8E36-1005-AEF8-1ABD-0EA1E3E4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A3B0E-7A95-CA7C-753A-62FB146AA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6521B-06FD-39EC-B46D-0CEDEB7CF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2A51F-4AC3-1852-259A-6E8987E83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D99EA-3EDE-6F0F-DDE9-BD31CA0BB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89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F20E9-5478-EE7B-6B1F-E5F13064A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4D277-EF7F-BEF0-A8AE-98F81D529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EDDF5-33B0-F31B-F056-51FB98F9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390C0-F867-438E-BA4F-7E25D91D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C6E0F-AC7A-92D4-1E81-578C31EA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83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3F6C-C732-996B-75B1-E9A64DAE2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D355B-3312-A706-2C30-BE75E6DAEF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832C0-3207-2C12-F78C-D0508CFDF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39480-B36E-93EB-C3A3-76367A3F6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1569F-D12C-FC52-5D83-C1FBFB33B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60DAD1-83F0-FEC2-E677-5DC7BFC3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158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813B-D670-EB90-3826-336046F76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62A4F5-A028-D63F-32CC-5D70372C4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9D58A-2D86-ACD1-67CD-B80AFD6C8B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C9879D-E274-05A5-510A-E456018BC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F2F9C5-2B56-9AFE-0D65-0FF414C58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ED3E3B-25E2-B819-19F5-54F250B8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12A1A-9A5B-A2DA-6A23-9B6354FB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A67C52-8351-B886-636C-AD6AC2BCC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86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5431-B282-ECB1-AEAC-EF5887F9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460831-5084-2B00-AD5E-871835E36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E17B1-D742-9F49-4072-0F584C6DF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64948-3347-0D07-4310-A2E73F8CF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84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39030A-A5A0-AE2A-ECF4-9BC27A98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7AE0D-B086-81D9-7272-B729DA909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9E1FA-291F-AA57-49B8-C87C74F14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36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B990-4B43-2F38-674F-3D9E92201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649B0-CCF5-7A58-3110-3BDD2DEF2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DE937-E2B5-6081-E595-E16AB85B7C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089C3-3166-9436-CB42-669A26E1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03011-3784-6979-D92D-96BBB0291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7EF9F-A98F-3178-6557-F415AD85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347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1E4A4-9C90-E2B9-BF39-B5DB66E8A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C8380-58B4-AA82-618C-09F95EB41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61E8-FC27-EBF6-6BDB-D3F3A19A85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DEA8E-7FD7-1167-04B0-7B12605B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C54E57-3A0B-78C2-46CA-49AF379A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A947E-C7C1-949F-75A8-10A52134E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56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2A809-74C5-98B3-9DBD-F549B784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0BDE1-CEDD-397E-CDC5-E881329BF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AC0FB-87C2-B15C-42E0-15DE7F51B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96E60-C054-F2A7-3863-5D1366DE9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277E6-EC25-CB51-3D29-F92FA76C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204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DB724F-8AC0-14A7-652C-CDB98E9B74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2FE9E3-DBEA-687B-17B8-508F32545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45FC4-2E59-6717-355C-88EE54E39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1011D-F80D-EC8B-7946-0867A5C7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BA9EC-B6CE-3B84-FD56-47938B180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3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18613" y="1646731"/>
            <a:ext cx="24081020" cy="11384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>
            <a:lvl2pPr marL="1043432" indent="-535432">
              <a:buSzPct val="100000"/>
              <a:buChar char="➡"/>
              <a:defRPr sz="3900"/>
            </a:lvl2pPr>
            <a:lvl3pPr marL="1356139" indent="-441739">
              <a:lnSpc>
                <a:spcPct val="90000"/>
              </a:lnSpc>
              <a:buSzPct val="100000"/>
              <a:buChar char="-"/>
              <a:defRPr sz="3700"/>
            </a:lvl3pPr>
            <a:lvl4pPr marL="0" indent="1524000">
              <a:lnSpc>
                <a:spcPct val="90000"/>
              </a:lnSpc>
              <a:buClrTx/>
              <a:buSzTx/>
              <a:buNone/>
              <a:defRPr sz="3600"/>
            </a:lvl4pPr>
            <a:lvl5pPr marL="0" indent="1905000">
              <a:lnSpc>
                <a:spcPct val="90000"/>
              </a:lnSpc>
              <a:buClrTx/>
              <a:buSzTx/>
              <a:buNone/>
              <a:defRPr sz="3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Rectangle"/>
          <p:cNvSpPr/>
          <p:nvPr/>
        </p:nvSpPr>
        <p:spPr>
          <a:xfrm>
            <a:off x="3030140" y="13162010"/>
            <a:ext cx="18323720" cy="571850"/>
          </a:xfrm>
          <a:prstGeom prst="rect">
            <a:avLst/>
          </a:prstGeom>
          <a:solidFill>
            <a:srgbClr val="FFFFFF">
              <a:alpha val="67966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" name="MPI@LHC 2022 November 14-18"/>
          <p:cNvSpPr txBox="1"/>
          <p:nvPr/>
        </p:nvSpPr>
        <p:spPr>
          <a:xfrm>
            <a:off x="6860977" y="13143862"/>
            <a:ext cx="10983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MPI@LHC 2022 November 14-18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39212" y="13220264"/>
            <a:ext cx="494607" cy="488504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 algn="ctr">
              <a:defRPr sz="24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Line"/>
          <p:cNvSpPr/>
          <p:nvPr/>
        </p:nvSpPr>
        <p:spPr>
          <a:xfrm>
            <a:off x="-127489" y="13195331"/>
            <a:ext cx="24620779" cy="1"/>
          </a:xfrm>
          <a:prstGeom prst="line">
            <a:avLst/>
          </a:prstGeom>
          <a:ln w="12700">
            <a:solidFill>
              <a:srgbClr val="DCDEE0"/>
            </a:solidFill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7" name="Title Text"/>
          <p:cNvSpPr>
            <a:spLocks noGrp="1"/>
          </p:cNvSpPr>
          <p:nvPr>
            <p:ph type="title"/>
          </p:nvPr>
        </p:nvSpPr>
        <p:spPr>
          <a:xfrm>
            <a:off x="293880" y="20240"/>
            <a:ext cx="22288414" cy="1185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/>
          <a:p>
            <a:r>
              <a:t>Title Text</a:t>
            </a:r>
          </a:p>
        </p:txBody>
      </p:sp>
      <p:pic>
        <p:nvPicPr>
          <p:cNvPr id="8" name="output-onlinejpgtools.png" descr="output-onlinejpgtools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740763" y="-100440"/>
            <a:ext cx="1783545" cy="1783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Line Line" descr="Line Line"/>
          <p:cNvPicPr>
            <a:picLocks/>
          </p:cNvPicPr>
          <p:nvPr/>
        </p:nvPicPr>
        <p:blipFill>
          <a:blip r:embed="rId20"/>
          <a:stretch>
            <a:fillRect/>
          </a:stretch>
        </p:blipFill>
        <p:spPr>
          <a:xfrm>
            <a:off x="-1195537" y="1216832"/>
            <a:ext cx="24119121" cy="1397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</p:sldLayoutIdLst>
  <p:transition spd="med"/>
  <p:txStyles>
    <p:titleStyle>
      <a:lvl1pPr marL="0" marR="0" indent="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2286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4572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6858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9144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11430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13716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6002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828800" algn="l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700" b="1" i="0" u="none" strike="noStrike" cap="none" spc="0" baseline="0">
          <a:solidFill>
            <a:srgbClr val="7F0F42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598470" marR="0" indent="-433370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30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1pPr>
      <a:lvl2pPr marL="14128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2pPr>
      <a:lvl3pPr marL="18573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3pPr>
      <a:lvl4pPr marL="23018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4pPr>
      <a:lvl5pPr marL="27463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5pPr>
      <a:lvl6pPr marL="31019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6pPr>
      <a:lvl7pPr marL="34575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7pPr>
      <a:lvl8pPr marL="38131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8pPr>
      <a:lvl9pPr marL="4168775" marR="0" indent="-650875" algn="l" defTabSz="821531" latinLnBrk="0">
        <a:lnSpc>
          <a:spcPct val="100000"/>
        </a:lnSpc>
        <a:spcBef>
          <a:spcPts val="700"/>
        </a:spcBef>
        <a:spcAft>
          <a:spcPts val="0"/>
        </a:spcAft>
        <a:buClr>
          <a:srgbClr val="0B80C3"/>
        </a:buClr>
        <a:buSzPct val="171000"/>
        <a:buFontTx/>
        <a:buChar char="•"/>
        <a:tabLst/>
        <a:defRPr sz="4100" b="0" i="0" u="none" strike="noStrike" cap="none" spc="0" baseline="0">
          <a:solidFill>
            <a:srgbClr val="252525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26CE0D-9B4A-1212-4873-C42D8AAE3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2EC86-5A14-3301-1AF4-513A8E5EC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4C8B7-51BC-4723-E97D-7AC11D5D5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B7ABDD-6D00-4499-B1F8-989B105F495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5BFE-8FAA-864C-CAA2-405C05148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B45A9-4D34-9D9E-D294-CA561438F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30B1C5-75A3-4144-A406-5FA0BCC0E3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7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pn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jp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6.png"/><Relationship Id="rId10" Type="http://schemas.openxmlformats.org/officeDocument/2006/relationships/image" Target="../media/image21.jpg"/><Relationship Id="rId4" Type="http://schemas.openxmlformats.org/officeDocument/2006/relationships/image" Target="../media/image15.png"/><Relationship Id="rId9" Type="http://schemas.openxmlformats.org/officeDocument/2006/relationships/image" Target="../media/image20.jpg"/><Relationship Id="rId14" Type="http://schemas.openxmlformats.org/officeDocument/2006/relationships/image" Target="../media/image2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150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henix.bnl.gov/PublicResults/sPH-JET-2026-02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5" Type="http://schemas.openxmlformats.org/officeDocument/2006/relationships/image" Target="../media/image36.png"/><Relationship Id="rId4" Type="http://schemas.openxmlformats.org/officeDocument/2006/relationships/hyperlink" Target="https://arxiv.org/abs/2607.038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png"/><Relationship Id="rId5" Type="http://schemas.openxmlformats.org/officeDocument/2006/relationships/image" Target="../media/image490.png"/><Relationship Id="rId4" Type="http://schemas.openxmlformats.org/officeDocument/2006/relationships/image" Target="../media/image4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4000" cy="137159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7CFF51-6B52-8B7E-DF97-3E00981951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51"/>
          <a:stretch>
            <a:fillRect/>
          </a:stretch>
        </p:blipFill>
        <p:spPr>
          <a:xfrm>
            <a:off x="20" y="2"/>
            <a:ext cx="24383980" cy="1371599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7E99738-8E5B-4201-ABB9-DF829F773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862" y="3779526"/>
            <a:ext cx="18288000" cy="58010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6000" dirty="0">
                <a:solidFill>
                  <a:srgbClr val="FFFFFF"/>
                </a:solidFill>
              </a:rPr>
              <a:t>A Tribute to Peter Braun-</a:t>
            </a:r>
            <a:r>
              <a:rPr lang="en-US" sz="6000" dirty="0" err="1">
                <a:solidFill>
                  <a:srgbClr val="FFFFFF"/>
                </a:solidFill>
              </a:rPr>
              <a:t>Munzinger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6000" dirty="0">
                <a:solidFill>
                  <a:srgbClr val="FFFFFF"/>
                </a:solidFill>
              </a:rPr>
              <a:t>a surprise(?), some physics, and some memories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3DA5CE-5BB7-BED8-C75D-DF6DBD9D1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57862" y="9853610"/>
            <a:ext cx="18288000" cy="2196790"/>
          </a:xfr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spcBef>
                <a:spcPts val="1000"/>
              </a:spcBef>
            </a:pPr>
            <a:r>
              <a:rPr lang="en-US" sz="2400">
                <a:solidFill>
                  <a:srgbClr val="FFFFFF"/>
                </a:solidFill>
              </a:rPr>
              <a:t>TK Hemmick</a:t>
            </a:r>
          </a:p>
        </p:txBody>
      </p:sp>
    </p:spTree>
    <p:extLst>
      <p:ext uri="{BB962C8B-B14F-4D97-AF65-F5344CB8AC3E}">
        <p14:creationId xmlns:p14="http://schemas.microsoft.com/office/powerpoint/2010/main" val="4282413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815E-6111-A9C4-06AC-7A91AAF45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"/>
            <a:ext cx="21031200" cy="1559088"/>
          </a:xfrm>
        </p:spPr>
        <p:txBody>
          <a:bodyPr/>
          <a:lstStyle/>
          <a:p>
            <a:r>
              <a:rPr lang="en-US" dirty="0"/>
              <a:t>A Timeline of the SBU RHIG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CFDF9-3187-2C1B-00D6-E6FDF7A02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61773" y="216364"/>
            <a:ext cx="9282854" cy="2447092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sz="5200" dirty="0"/>
              <a:t>PBM and JS </a:t>
            </a:r>
            <a:r>
              <a:rPr lang="en-US" sz="5200" dirty="0">
                <a:sym typeface="Wingdings" panose="05000000000000000000" pitchFamily="2" charset="2"/>
              </a:rPr>
              <a:t> Germany 1995</a:t>
            </a:r>
          </a:p>
          <a:p>
            <a:r>
              <a:rPr lang="en-US" sz="5200" dirty="0">
                <a:sym typeface="Wingdings" panose="05000000000000000000" pitchFamily="2" charset="2"/>
              </a:rPr>
              <a:t>Michael Marx  Heaven 2011</a:t>
            </a:r>
          </a:p>
          <a:p>
            <a:r>
              <a:rPr lang="en-US" sz="5200" dirty="0">
                <a:sym typeface="Wingdings" panose="05000000000000000000" pitchFamily="2" charset="2"/>
              </a:rPr>
              <a:t>Barbara Jacak  Berkeley 2015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BD2D2-EED0-6F58-D0DB-573025B0E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7" t="4215" r="16602" b="19382"/>
          <a:stretch>
            <a:fillRect/>
          </a:stretch>
        </p:blipFill>
        <p:spPr>
          <a:xfrm>
            <a:off x="17905436" y="8591777"/>
            <a:ext cx="2113316" cy="244709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B2E9E0-5168-8468-800E-4A9DEBB60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0" r="17240" b="47241"/>
          <a:stretch>
            <a:fillRect/>
          </a:stretch>
        </p:blipFill>
        <p:spPr>
          <a:xfrm>
            <a:off x="14001217" y="5833089"/>
            <a:ext cx="1920070" cy="254955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59A6C7-24E3-1358-493B-FCC7B783B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7" r="23687" b="35457"/>
          <a:stretch>
            <a:fillRect/>
          </a:stretch>
        </p:blipFill>
        <p:spPr>
          <a:xfrm>
            <a:off x="11966485" y="4609542"/>
            <a:ext cx="1842450" cy="24470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066DC0-3B04-6B73-A56D-53576AE41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1" t="16644" r="15822" b="29664"/>
          <a:stretch>
            <a:fillRect/>
          </a:stretch>
        </p:blipFill>
        <p:spPr>
          <a:xfrm>
            <a:off x="20018752" y="10043049"/>
            <a:ext cx="2282788" cy="32001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F6A17B-0EA7-70B1-AE86-4EE4B82021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53"/>
          <a:stretch>
            <a:fillRect/>
          </a:stretch>
        </p:blipFill>
        <p:spPr>
          <a:xfrm>
            <a:off x="9744057" y="4638521"/>
            <a:ext cx="1920070" cy="23891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C3F6F27-AA83-F423-0A3C-D00D8A2D0F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" b="11682"/>
          <a:stretch>
            <a:fillRect/>
          </a:stretch>
        </p:blipFill>
        <p:spPr>
          <a:xfrm>
            <a:off x="15921287" y="7159099"/>
            <a:ext cx="1984150" cy="244709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86027EA-CE6E-6151-C5BE-B7D93ACB93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65"/>
          <a:stretch>
            <a:fillRect/>
          </a:stretch>
        </p:blipFill>
        <p:spPr>
          <a:xfrm>
            <a:off x="7523024" y="3151502"/>
            <a:ext cx="2221032" cy="238914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2AB8010-BEC8-D9E1-C4DB-41E0EDE966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179" y="1318083"/>
            <a:ext cx="1842450" cy="2433570"/>
          </a:xfrm>
          <a:prstGeom prst="ellipse">
            <a:avLst/>
          </a:prstGeom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7A0C481-62A2-7A76-37FA-64D39923E1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2" t="11621" r="31605" b="39136"/>
          <a:stretch>
            <a:fillRect/>
          </a:stretch>
        </p:blipFill>
        <p:spPr>
          <a:xfrm>
            <a:off x="3460670" y="1314216"/>
            <a:ext cx="2060824" cy="2467496"/>
          </a:xfrm>
          <a:prstGeom prst="ellipse">
            <a:avLst/>
          </a:prstGeom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A188C63A-448E-4356-FAB9-7932F3613E4A}"/>
              </a:ext>
            </a:extLst>
          </p:cNvPr>
          <p:cNvGrpSpPr/>
          <p:nvPr/>
        </p:nvGrpSpPr>
        <p:grpSpPr>
          <a:xfrm>
            <a:off x="782851" y="3817297"/>
            <a:ext cx="19235902" cy="9598922"/>
            <a:chOff x="391425" y="1908648"/>
            <a:chExt cx="9617951" cy="479946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FB913F9-8B7A-B7D2-79F2-624BFB24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2083"/>
            <a:stretch>
              <a:fillRect/>
            </a:stretch>
          </p:blipFill>
          <p:spPr>
            <a:xfrm>
              <a:off x="5023310" y="5877112"/>
              <a:ext cx="4250216" cy="83099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CAFB4A79-AB3D-D6AB-5A8E-9E4C2C0BD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b="57473"/>
            <a:stretch>
              <a:fillRect/>
            </a:stretch>
          </p:blipFill>
          <p:spPr>
            <a:xfrm>
              <a:off x="391425" y="2611500"/>
              <a:ext cx="2711858" cy="1570951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FFFCF33-0896-DE1D-24BF-4EE2F1B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11830" r="10253"/>
            <a:stretch>
              <a:fillRect/>
            </a:stretch>
          </p:blipFill>
          <p:spPr>
            <a:xfrm>
              <a:off x="3254462" y="3934767"/>
              <a:ext cx="1368532" cy="1901421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7" name="Arrow: Down 36">
              <a:extLst>
                <a:ext uri="{FF2B5EF4-FFF2-40B4-BE49-F238E27FC236}">
                  <a16:creationId xmlns:a16="http://schemas.microsoft.com/office/drawing/2014/main" id="{891ECCE5-45FF-33A5-6C83-7B982850D7C7}"/>
                </a:ext>
              </a:extLst>
            </p:cNvPr>
            <p:cNvSpPr/>
            <p:nvPr/>
          </p:nvSpPr>
          <p:spPr>
            <a:xfrm rot="20800447">
              <a:off x="1147376" y="1908648"/>
              <a:ext cx="217641" cy="641683"/>
            </a:xfrm>
            <a:prstGeom prst="downArrow">
              <a:avLst>
                <a:gd name="adj1" fmla="val 50000"/>
                <a:gd name="adj2" fmla="val 9054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/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418CAEEF-B169-0B0F-F1D0-963D585AB73B}"/>
                </a:ext>
              </a:extLst>
            </p:cNvPr>
            <p:cNvSpPr/>
            <p:nvPr/>
          </p:nvSpPr>
          <p:spPr>
            <a:xfrm rot="19033376">
              <a:off x="2696690" y="4272851"/>
              <a:ext cx="217641" cy="641683"/>
            </a:xfrm>
            <a:prstGeom prst="downArrow">
              <a:avLst>
                <a:gd name="adj1" fmla="val 50000"/>
                <a:gd name="adj2" fmla="val 9054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/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8992EB95-91A9-0740-90EF-B22E080AE184}"/>
                </a:ext>
              </a:extLst>
            </p:cNvPr>
            <p:cNvSpPr/>
            <p:nvPr/>
          </p:nvSpPr>
          <p:spPr>
            <a:xfrm rot="18449351">
              <a:off x="4514174" y="5688493"/>
              <a:ext cx="217641" cy="641683"/>
            </a:xfrm>
            <a:prstGeom prst="downArrow">
              <a:avLst>
                <a:gd name="adj1" fmla="val 50000"/>
                <a:gd name="adj2" fmla="val 9054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/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7BAC9A16-6C1E-FE7E-045D-F20B1FEA132F}"/>
                </a:ext>
              </a:extLst>
            </p:cNvPr>
            <p:cNvSpPr/>
            <p:nvPr/>
          </p:nvSpPr>
          <p:spPr>
            <a:xfrm rot="16200000">
              <a:off x="9579714" y="5989632"/>
              <a:ext cx="217641" cy="641683"/>
            </a:xfrm>
            <a:prstGeom prst="downArrow">
              <a:avLst>
                <a:gd name="adj1" fmla="val 50000"/>
                <a:gd name="adj2" fmla="val 9054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800" hangingPunct="1"/>
              <a:endParaRPr lang="en-US" sz="3600" kern="120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77C5C43-4EC0-B3E9-0B7A-D7B434D0E05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5" t="6992" r="69105" b="73246"/>
          <a:stretch>
            <a:fillRect/>
          </a:stretch>
        </p:blipFill>
        <p:spPr>
          <a:xfrm>
            <a:off x="5438643" y="3151503"/>
            <a:ext cx="1842450" cy="23891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4281EBE-58D3-E896-FAF3-578A0D8E3535}"/>
              </a:ext>
            </a:extLst>
          </p:cNvPr>
          <p:cNvSpPr txBox="1"/>
          <p:nvPr/>
        </p:nvSpPr>
        <p:spPr>
          <a:xfrm>
            <a:off x="102873" y="12051865"/>
            <a:ext cx="100456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4800" kern="1200" dirty="0">
                <a:solidFill>
                  <a:srgbClr val="FF0000"/>
                </a:solidFill>
                <a:latin typeface="Aptos" panose="02110004020202020204"/>
              </a:rPr>
              <a:t>Stony Brook University just hired</a:t>
            </a:r>
          </a:p>
          <a:p>
            <a:pPr defTabSz="1828800" hangingPunct="1"/>
            <a:r>
              <a:rPr lang="en-US" sz="4800" b="1" kern="1200" dirty="0">
                <a:solidFill>
                  <a:srgbClr val="FF0000"/>
                </a:solidFill>
                <a:latin typeface="Aptos" panose="02110004020202020204"/>
              </a:rPr>
              <a:t>Peter’s Intellectual Granddaughter!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429767D-890A-505A-7BCC-A5B32EC097FD}"/>
              </a:ext>
            </a:extLst>
          </p:cNvPr>
          <p:cNvSpPr txBox="1"/>
          <p:nvPr/>
        </p:nvSpPr>
        <p:spPr>
          <a:xfrm>
            <a:off x="5438642" y="5501837"/>
            <a:ext cx="1475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Hemmick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E7695D9-AA9B-9DAA-068E-2A280D0284BA}"/>
              </a:ext>
            </a:extLst>
          </p:cNvPr>
          <p:cNvSpPr txBox="1"/>
          <p:nvPr/>
        </p:nvSpPr>
        <p:spPr>
          <a:xfrm>
            <a:off x="8127307" y="5501837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Marx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713D61-203E-9796-DC5C-43B1B5A7F5B0}"/>
              </a:ext>
            </a:extLst>
          </p:cNvPr>
          <p:cNvSpPr txBox="1"/>
          <p:nvPr/>
        </p:nvSpPr>
        <p:spPr>
          <a:xfrm>
            <a:off x="10108929" y="7056635"/>
            <a:ext cx="924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Jacak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37C601-8BD5-EB9E-7479-2D6C39E50328}"/>
              </a:ext>
            </a:extLst>
          </p:cNvPr>
          <p:cNvSpPr txBox="1"/>
          <p:nvPr/>
        </p:nvSpPr>
        <p:spPr>
          <a:xfrm>
            <a:off x="12303373" y="7056633"/>
            <a:ext cx="967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Drees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1D376D-134B-F8A3-1D64-25F6CABDC312}"/>
              </a:ext>
            </a:extLst>
          </p:cNvPr>
          <p:cNvSpPr txBox="1"/>
          <p:nvPr/>
        </p:nvSpPr>
        <p:spPr>
          <a:xfrm>
            <a:off x="14019992" y="8291579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Deshpande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3D85CB-387D-BC04-7A84-D00EA4B9CF00}"/>
              </a:ext>
            </a:extLst>
          </p:cNvPr>
          <p:cNvSpPr txBox="1"/>
          <p:nvPr/>
        </p:nvSpPr>
        <p:spPr>
          <a:xfrm>
            <a:off x="16279149" y="9529193"/>
            <a:ext cx="1080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Kiryluk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2D55FC-DBF2-1592-5BC8-D48C38005197}"/>
              </a:ext>
            </a:extLst>
          </p:cNvPr>
          <p:cNvSpPr txBox="1"/>
          <p:nvPr/>
        </p:nvSpPr>
        <p:spPr>
          <a:xfrm>
            <a:off x="18165082" y="11025427"/>
            <a:ext cx="1404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Bernauer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655C26A-D980-EFFA-FC10-82F5F1472D40}"/>
              </a:ext>
            </a:extLst>
          </p:cNvPr>
          <p:cNvSpPr txBox="1"/>
          <p:nvPr/>
        </p:nvSpPr>
        <p:spPr>
          <a:xfrm>
            <a:off x="20781517" y="13125491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Go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C55637-43F0-D568-97D0-DDB0364D84CC}"/>
              </a:ext>
            </a:extLst>
          </p:cNvPr>
          <p:cNvSpPr txBox="1"/>
          <p:nvPr/>
        </p:nvSpPr>
        <p:spPr>
          <a:xfrm>
            <a:off x="19326136" y="7656673"/>
            <a:ext cx="32571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 hangingPunct="1"/>
            <a:r>
              <a:rPr lang="en-US" kern="1200" dirty="0">
                <a:solidFill>
                  <a:prstClr val="black"/>
                </a:solidFill>
                <a:latin typeface="Aptos" panose="02110004020202020204"/>
              </a:rPr>
              <a:t>Recipient of Genesis Grant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74EB62-A768-1691-919C-769CCA8A0AC8}"/>
              </a:ext>
            </a:extLst>
          </p:cNvPr>
          <p:cNvSpPr txBox="1"/>
          <p:nvPr/>
        </p:nvSpPr>
        <p:spPr>
          <a:xfrm>
            <a:off x="21183754" y="8975192"/>
            <a:ext cx="32571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828800" hangingPunct="1"/>
            <a:r>
              <a:rPr lang="en-US" kern="1200" dirty="0">
                <a:solidFill>
                  <a:prstClr val="black"/>
                </a:solidFill>
                <a:latin typeface="Aptos" panose="02110004020202020204"/>
              </a:rPr>
              <a:t>Recipient of Three Genesis Grants !!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51A4048-4543-2CC3-3E61-A9D813FE02E0}"/>
              </a:ext>
            </a:extLst>
          </p:cNvPr>
          <p:cNvSpPr txBox="1"/>
          <p:nvPr/>
        </p:nvSpPr>
        <p:spPr>
          <a:xfrm>
            <a:off x="5231725" y="1162911"/>
            <a:ext cx="1503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b="1" kern="1200" dirty="0">
                <a:solidFill>
                  <a:srgbClr val="FF0000"/>
                </a:solidFill>
                <a:latin typeface="Aptos" panose="02110004020202020204"/>
              </a:rPr>
              <a:t>Founders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744BA7C3-F7D6-ECFF-54E9-6CE9A758458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647537" y="2796985"/>
            <a:ext cx="3308006" cy="16619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37298CB1-4F8F-A53E-3468-55A967600E56}"/>
              </a:ext>
            </a:extLst>
          </p:cNvPr>
          <p:cNvSpPr txBox="1"/>
          <p:nvPr/>
        </p:nvSpPr>
        <p:spPr>
          <a:xfrm>
            <a:off x="22621143" y="3073983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828800" hangingPunct="1"/>
            <a:r>
              <a:rPr lang="en-US" sz="2400" kern="1200" dirty="0">
                <a:solidFill>
                  <a:prstClr val="black"/>
                </a:solidFill>
                <a:latin typeface="Aptos" panose="02110004020202020204"/>
              </a:rPr>
              <a:t>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71258-16DD-46FB-A277-5B50E921BE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935475" y="5439226"/>
            <a:ext cx="6191450" cy="151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DF9A3-0578-F4D7-176D-B0B556AE1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1031200" cy="1728136"/>
          </a:xfrm>
        </p:spPr>
        <p:txBody>
          <a:bodyPr/>
          <a:lstStyle/>
          <a:p>
            <a:r>
              <a:rPr lang="en-US" dirty="0"/>
              <a:t>What do grandfathers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5B998-D8C9-887E-B4E2-A33368073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8" y="12411856"/>
            <a:ext cx="21031200" cy="1171264"/>
          </a:xfrm>
        </p:spPr>
        <p:txBody>
          <a:bodyPr/>
          <a:lstStyle/>
          <a:p>
            <a:r>
              <a:rPr lang="en-US" dirty="0"/>
              <a:t>Show photos of the grandkids!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B2799-3F0E-AD8A-A450-F71CE6D6F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839" y="1916941"/>
            <a:ext cx="18106558" cy="101869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2DC6DC-683E-313B-38E3-D355CA503315}"/>
              </a:ext>
            </a:extLst>
          </p:cNvPr>
          <p:cNvSpPr txBox="1"/>
          <p:nvPr/>
        </p:nvSpPr>
        <p:spPr>
          <a:xfrm>
            <a:off x="1394085" y="2638269"/>
            <a:ext cx="2937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Emery Reed, 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A2B4F2-6D2C-7E44-971D-287C724DD4CB}"/>
              </a:ext>
            </a:extLst>
          </p:cNvPr>
          <p:cNvSpPr txBox="1"/>
          <p:nvPr/>
        </p:nvSpPr>
        <p:spPr>
          <a:xfrm>
            <a:off x="14286301" y="2638268"/>
            <a:ext cx="3523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Sofia Hemmick, 13</a:t>
            </a:r>
          </a:p>
        </p:txBody>
      </p:sp>
    </p:spTree>
    <p:extLst>
      <p:ext uri="{BB962C8B-B14F-4D97-AF65-F5344CB8AC3E}">
        <p14:creationId xmlns:p14="http://schemas.microsoft.com/office/powerpoint/2010/main" val="3381841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16907" y="13220264"/>
            <a:ext cx="339217" cy="5257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98" name="High energy nuclear physics; studying Quantum Chromodynamics at extreme conditions using high energy heavy ion collisions…"/>
          <p:cNvSpPr txBox="1">
            <a:spLocks noGrp="1"/>
          </p:cNvSpPr>
          <p:nvPr>
            <p:ph type="body" idx="1"/>
          </p:nvPr>
        </p:nvSpPr>
        <p:spPr>
          <a:xfrm>
            <a:off x="151490" y="2216168"/>
            <a:ext cx="24081020" cy="10713613"/>
          </a:xfrm>
          <a:prstGeom prst="rect">
            <a:avLst/>
          </a:prstGeom>
        </p:spPr>
        <p:txBody>
          <a:bodyPr/>
          <a:lstStyle/>
          <a:p>
            <a:pPr>
              <a:defRPr sz="5000"/>
            </a:pPr>
            <a:r>
              <a:rPr b="1" dirty="0"/>
              <a:t>High energy nuclear physics</a:t>
            </a:r>
            <a:r>
              <a:rPr dirty="0"/>
              <a:t>; studying </a:t>
            </a:r>
            <a:r>
              <a:rPr dirty="0">
                <a:solidFill>
                  <a:srgbClr val="331FDF"/>
                </a:solidFill>
              </a:rPr>
              <a:t>Quantum Chromodynamics</a:t>
            </a:r>
            <a:r>
              <a:rPr dirty="0"/>
              <a:t> at extreme conditions using </a:t>
            </a:r>
            <a:r>
              <a:rPr dirty="0">
                <a:solidFill>
                  <a:schemeClr val="accent1"/>
                </a:solidFill>
              </a:rPr>
              <a:t>high energy heavy ion collisions</a:t>
            </a:r>
            <a:endParaRPr dirty="0"/>
          </a:p>
          <a:p>
            <a:pPr>
              <a:defRPr sz="5000"/>
            </a:pPr>
            <a:endParaRPr dirty="0"/>
          </a:p>
          <a:p>
            <a:pPr>
              <a:defRPr sz="5000"/>
            </a:pPr>
            <a:r>
              <a:rPr b="1" dirty="0">
                <a:solidFill>
                  <a:srgbClr val="2B5B76"/>
                </a:solidFill>
              </a:rPr>
              <a:t>Ph.D</a:t>
            </a:r>
            <a:r>
              <a:rPr lang="en-US" b="1" dirty="0">
                <a:solidFill>
                  <a:srgbClr val="2B5B76"/>
                </a:solidFill>
              </a:rPr>
              <a:t>.</a:t>
            </a:r>
            <a:r>
              <a:rPr b="1" dirty="0">
                <a:solidFill>
                  <a:srgbClr val="2B5B76"/>
                </a:solidFill>
              </a:rPr>
              <a:t> in Korea University</a:t>
            </a:r>
            <a:r>
              <a:rPr dirty="0"/>
              <a:t>; </a:t>
            </a:r>
            <a:r>
              <a:rPr b="1" dirty="0">
                <a:solidFill>
                  <a:srgbClr val="3F8983"/>
                </a:solidFill>
              </a:rPr>
              <a:t>CMS</a:t>
            </a:r>
            <a:r>
              <a:rPr dirty="0"/>
              <a:t> at LHC, CERN</a:t>
            </a:r>
          </a:p>
          <a:p>
            <a:pPr>
              <a:defRPr sz="5000"/>
            </a:pPr>
            <a:r>
              <a:rPr b="1" dirty="0">
                <a:solidFill>
                  <a:srgbClr val="B48E76"/>
                </a:solidFill>
              </a:rPr>
              <a:t>Postdoc at University of Colorado Boulder</a:t>
            </a:r>
            <a:r>
              <a:rPr dirty="0"/>
              <a:t>; </a:t>
            </a:r>
            <a:r>
              <a:rPr b="1" dirty="0">
                <a:solidFill>
                  <a:srgbClr val="331FDF"/>
                </a:solidFill>
              </a:rPr>
              <a:t>ATLAS</a:t>
            </a:r>
            <a:r>
              <a:rPr dirty="0"/>
              <a:t> at LHC &amp; </a:t>
            </a:r>
            <a:r>
              <a:rPr b="1" dirty="0">
                <a:solidFill>
                  <a:srgbClr val="3690DD"/>
                </a:solidFill>
              </a:rPr>
              <a:t>sPHENIX</a:t>
            </a:r>
            <a:r>
              <a:rPr dirty="0"/>
              <a:t> at RHIC, BNL</a:t>
            </a:r>
          </a:p>
          <a:p>
            <a:pPr>
              <a:defRPr sz="5000"/>
            </a:pPr>
            <a:r>
              <a:rPr b="1" dirty="0">
                <a:solidFill>
                  <a:srgbClr val="95CB77"/>
                </a:solidFill>
              </a:rPr>
              <a:t>Goldhaber Fellow at Brookhaven National Laboratory</a:t>
            </a:r>
            <a:r>
              <a:rPr dirty="0"/>
              <a:t>; </a:t>
            </a:r>
            <a:r>
              <a:rPr b="1" dirty="0">
                <a:solidFill>
                  <a:srgbClr val="3790DD"/>
                </a:solidFill>
              </a:rPr>
              <a:t>sPHENIX</a:t>
            </a:r>
            <a:r>
              <a:rPr dirty="0"/>
              <a:t> at RHIC, </a:t>
            </a:r>
            <a:br>
              <a:rPr lang="en-US" dirty="0"/>
            </a:br>
            <a:r>
              <a:rPr sz="6000" b="1" i="1" u="sng" dirty="0">
                <a:solidFill>
                  <a:srgbClr val="D04460"/>
                </a:solidFill>
              </a:rPr>
              <a:t>AI in Physics</a:t>
            </a:r>
            <a:endParaRPr b="1" i="1" u="sng" dirty="0">
              <a:solidFill>
                <a:srgbClr val="D04460"/>
              </a:solidFill>
            </a:endParaRPr>
          </a:p>
          <a:p>
            <a:pPr>
              <a:defRPr sz="5000"/>
            </a:pPr>
            <a:endParaRPr b="1" dirty="0"/>
          </a:p>
          <a:p>
            <a:pPr>
              <a:defRPr sz="5000"/>
            </a:pPr>
            <a:r>
              <a:rPr lang="en-US" dirty="0"/>
              <a:t>J</a:t>
            </a:r>
            <a:r>
              <a:rPr dirty="0"/>
              <a:t>oined </a:t>
            </a:r>
            <a:r>
              <a:rPr b="1" dirty="0">
                <a:solidFill>
                  <a:srgbClr val="8C1A10"/>
                </a:solidFill>
              </a:rPr>
              <a:t>Stony Brook</a:t>
            </a:r>
            <a:r>
              <a:rPr dirty="0"/>
              <a:t> </a:t>
            </a:r>
            <a:r>
              <a:rPr lang="en-US" dirty="0"/>
              <a:t>two weeks ago!</a:t>
            </a:r>
            <a:endParaRPr dirty="0"/>
          </a:p>
        </p:txBody>
      </p:sp>
      <p:sp>
        <p:nvSpPr>
          <p:cNvPr id="299" name="Who Am I? What Do I Study?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Yeonju Go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65FD5-CCA3-65F0-456B-3AA72AAA2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11" t="16644" r="15822" b="29664"/>
          <a:stretch>
            <a:fillRect/>
          </a:stretch>
        </p:blipFill>
        <p:spPr>
          <a:xfrm>
            <a:off x="20543408" y="9128000"/>
            <a:ext cx="3021130" cy="42352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473" name="FM4NPP: Foundation Model for Nuclear and Particle Physics"/>
          <p:cNvSpPr>
            <a:spLocks noGrp="1"/>
          </p:cNvSpPr>
          <p:nvPr>
            <p:ph type="title"/>
          </p:nvPr>
        </p:nvSpPr>
        <p:spPr>
          <a:xfrm>
            <a:off x="255780" y="-43260"/>
            <a:ext cx="24193910" cy="1524125"/>
          </a:xfrm>
          <a:prstGeom prst="rect">
            <a:avLst/>
          </a:prstGeom>
        </p:spPr>
        <p:txBody>
          <a:bodyPr/>
          <a:lstStyle>
            <a:lvl1pPr>
              <a:defRPr sz="6700"/>
            </a:lvl1pPr>
          </a:lstStyle>
          <a:p>
            <a:r>
              <a:rPr sz="6000" dirty="0"/>
              <a:t>FM4NPP: Foundation Model for Nuclear and Particle Physics</a:t>
            </a:r>
          </a:p>
        </p:txBody>
      </p:sp>
      <p:sp>
        <p:nvSpPr>
          <p:cNvPr id="474" name="FM4NPP drew strong interest from Darío Gil, with high praise for its impact and scaling behavior…"/>
          <p:cNvSpPr txBox="1">
            <a:spLocks noGrp="1"/>
          </p:cNvSpPr>
          <p:nvPr>
            <p:ph type="body" sz="quarter" idx="1"/>
          </p:nvPr>
        </p:nvSpPr>
        <p:spPr>
          <a:xfrm>
            <a:off x="265790" y="1784368"/>
            <a:ext cx="24004820" cy="1693438"/>
          </a:xfrm>
          <a:prstGeom prst="rect">
            <a:avLst/>
          </a:prstGeom>
        </p:spPr>
        <p:txBody>
          <a:bodyPr/>
          <a:lstStyle/>
          <a:p>
            <a:r>
              <a:rPr b="1"/>
              <a:t>FM4NPP</a:t>
            </a:r>
            <a:r>
              <a:t> drew strong interest from </a:t>
            </a:r>
            <a:r>
              <a:rPr i="1"/>
              <a:t>Darío Gil</a:t>
            </a:r>
            <a:r>
              <a:t>, with high praise for its impact and scaling behavior</a:t>
            </a:r>
          </a:p>
          <a:p>
            <a:r>
              <a:t>Strong alignment with the DOE Genesis Mission</a:t>
            </a:r>
          </a:p>
        </p:txBody>
      </p:sp>
      <p:pic>
        <p:nvPicPr>
          <p:cNvPr id="475" name="GM-Social-Post_DOE-1000px.jpg" descr="GM-Social-Post_DOE-1000p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463" y="3490244"/>
            <a:ext cx="7122158" cy="3724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6" name="image (16).png" descr="image (16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98" y="3564822"/>
            <a:ext cx="14016514" cy="9408586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635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477" name="DoE Under Secretary for Science…"/>
          <p:cNvSpPr txBox="1"/>
          <p:nvPr/>
        </p:nvSpPr>
        <p:spPr>
          <a:xfrm>
            <a:off x="15033547" y="9510162"/>
            <a:ext cx="7122159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500" b="1">
                <a:solidFill>
                  <a:schemeClr val="accent1"/>
                </a:solidFill>
              </a:defRPr>
            </a:pPr>
            <a:r>
              <a:t>DoE Under Secretary for Science</a:t>
            </a:r>
          </a:p>
          <a:p>
            <a:pPr>
              <a:defRPr sz="3500" b="1" i="1">
                <a:solidFill>
                  <a:schemeClr val="accent1"/>
                </a:solidFill>
              </a:defRPr>
            </a:pPr>
            <a:r>
              <a:t>Darío Gil</a:t>
            </a:r>
          </a:p>
        </p:txBody>
      </p:sp>
      <p:sp>
        <p:nvSpPr>
          <p:cNvPr id="478" name="SBU President…"/>
          <p:cNvSpPr txBox="1"/>
          <p:nvPr/>
        </p:nvSpPr>
        <p:spPr>
          <a:xfrm>
            <a:off x="15034846" y="7316162"/>
            <a:ext cx="4008271" cy="1209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500" b="1">
                <a:solidFill>
                  <a:schemeClr val="accent5">
                    <a:hueOff val="-176146"/>
                    <a:satOff val="3665"/>
                    <a:lumOff val="-13986"/>
                  </a:schemeClr>
                </a:solidFill>
              </a:defRPr>
            </a:pPr>
            <a:r>
              <a:t>SBU President</a:t>
            </a:r>
          </a:p>
          <a:p>
            <a:pPr>
              <a:defRPr sz="3500" b="1" i="1">
                <a:solidFill>
                  <a:schemeClr val="accent5">
                    <a:hueOff val="-176146"/>
                    <a:satOff val="3665"/>
                    <a:lumOff val="-13986"/>
                  </a:schemeClr>
                </a:solidFill>
              </a:defRPr>
            </a:pPr>
            <a:r>
              <a:t>Andrea Goldsmith</a:t>
            </a:r>
          </a:p>
        </p:txBody>
      </p:sp>
      <p:pic>
        <p:nvPicPr>
          <p:cNvPr id="479" name="Line Shape" descr="Line Shap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rot="21405313">
            <a:off x="7997429" y="8226392"/>
            <a:ext cx="7125157" cy="1926191"/>
          </a:xfrm>
          <a:prstGeom prst="rect">
            <a:avLst/>
          </a:prstGeom>
        </p:spPr>
      </p:pic>
      <p:pic>
        <p:nvPicPr>
          <p:cNvPr id="481" name="Line Shape" descr="Line Shap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21405313">
            <a:off x="6154144" y="6076533"/>
            <a:ext cx="8966491" cy="2047259"/>
          </a:xfrm>
          <a:prstGeom prst="rect">
            <a:avLst/>
          </a:prstGeom>
        </p:spPr>
      </p:pic>
      <p:sp>
        <p:nvSpPr>
          <p:cNvPr id="483" name="2026 Feb. 7th"/>
          <p:cNvSpPr txBox="1"/>
          <p:nvPr/>
        </p:nvSpPr>
        <p:spPr>
          <a:xfrm>
            <a:off x="14974247" y="12487632"/>
            <a:ext cx="2506874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" i="1"/>
            </a:lvl1pPr>
          </a:lstStyle>
          <a:p>
            <a:r>
              <a:t>2026 Feb. 7th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302" name="Estimate Jet Energy Loss using Photon-je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Estimate Jet Energy Loss using Photon-jet</a:t>
            </a:r>
          </a:p>
        </p:txBody>
      </p:sp>
      <p:sp>
        <p:nvSpPr>
          <p:cNvPr id="303" name="Photons do NOT strongly interact with QGP…"/>
          <p:cNvSpPr txBox="1">
            <a:spLocks noGrp="1"/>
          </p:cNvSpPr>
          <p:nvPr>
            <p:ph type="body" sz="quarter" idx="1"/>
          </p:nvPr>
        </p:nvSpPr>
        <p:spPr>
          <a:xfrm>
            <a:off x="265620" y="1851811"/>
            <a:ext cx="15064827" cy="2527535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chemeClr val="accent6"/>
                </a:solidFill>
              </a:rPr>
              <a:t>Photons</a:t>
            </a:r>
            <a:r>
              <a:t> do NOT strongly interact with QGP </a:t>
            </a:r>
          </a:p>
          <a:p>
            <a:pPr lvl="1"/>
            <a:r>
              <a:t>access to the initial energy of jet</a:t>
            </a:r>
          </a:p>
        </p:txBody>
      </p:sp>
      <p:sp>
        <p:nvSpPr>
          <p:cNvPr id="304" name="Parton (Jet) energy loss found w.r.t photon reference!"/>
          <p:cNvSpPr txBox="1"/>
          <p:nvPr/>
        </p:nvSpPr>
        <p:spPr>
          <a:xfrm>
            <a:off x="5503083" y="11031159"/>
            <a:ext cx="14063261" cy="80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300" b="1" i="1">
                <a:solidFill>
                  <a:schemeClr val="accent5"/>
                </a:solidFill>
              </a:defRPr>
            </a:lvl1pPr>
          </a:lstStyle>
          <a:p>
            <a:r>
              <a:t>Parton (Jet) energy loss found w.r.t photon reference!</a:t>
            </a:r>
          </a:p>
        </p:txBody>
      </p:sp>
      <p:grpSp>
        <p:nvGrpSpPr>
          <p:cNvPr id="320" name="Group"/>
          <p:cNvGrpSpPr/>
          <p:nvPr/>
        </p:nvGrpSpPr>
        <p:grpSpPr>
          <a:xfrm>
            <a:off x="648237" y="3375874"/>
            <a:ext cx="20583220" cy="8533451"/>
            <a:chOff x="0" y="0"/>
            <a:chExt cx="20583219" cy="8533449"/>
          </a:xfrm>
        </p:grpSpPr>
        <p:grpSp>
          <p:nvGrpSpPr>
            <p:cNvPr id="317" name="Group"/>
            <p:cNvGrpSpPr/>
            <p:nvPr/>
          </p:nvGrpSpPr>
          <p:grpSpPr>
            <a:xfrm>
              <a:off x="114721" y="0"/>
              <a:ext cx="20468499" cy="6300738"/>
              <a:chOff x="0" y="0"/>
              <a:chExt cx="20468497" cy="6300737"/>
            </a:xfrm>
          </p:grpSpPr>
          <p:pic>
            <p:nvPicPr>
              <p:cNvPr id="305" name="2025-03-15_05-14-46.png" descr="2025-03-15_05-14-46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20468498" cy="63007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312" name="Group"/>
              <p:cNvGrpSpPr/>
              <p:nvPr/>
            </p:nvGrpSpPr>
            <p:grpSpPr>
              <a:xfrm>
                <a:off x="4597514" y="1318015"/>
                <a:ext cx="15064829" cy="823538"/>
                <a:chOff x="0" y="0"/>
                <a:chExt cx="15064827" cy="823537"/>
              </a:xfrm>
            </p:grpSpPr>
            <p:grpSp>
              <p:nvGrpSpPr>
                <p:cNvPr id="308" name="Group"/>
                <p:cNvGrpSpPr/>
                <p:nvPr/>
              </p:nvGrpSpPr>
              <p:grpSpPr>
                <a:xfrm>
                  <a:off x="14076582" y="0"/>
                  <a:ext cx="988246" cy="823538"/>
                  <a:chOff x="0" y="0"/>
                  <a:chExt cx="988244" cy="823537"/>
                </a:xfrm>
              </p:grpSpPr>
              <p:sp>
                <p:nvSpPr>
                  <p:cNvPr id="306" name="Circle"/>
                  <p:cNvSpPr/>
                  <p:nvPr/>
                </p:nvSpPr>
                <p:spPr>
                  <a:xfrm>
                    <a:off x="0" y="0"/>
                    <a:ext cx="823538" cy="823538"/>
                  </a:xfrm>
                  <a:prstGeom prst="ellipse">
                    <a:avLst/>
                  </a:prstGeom>
                  <a:solidFill>
                    <a:srgbClr val="F7D8EB">
                      <a:alpha val="63190"/>
                    </a:srgbClr>
                  </a:solidFill>
                  <a:ln w="25400" cap="flat">
                    <a:solidFill>
                      <a:srgbClr val="D655AA">
                        <a:alpha val="63190"/>
                      </a:srgbClr>
                    </a:solidFill>
                    <a:prstDash val="solid"/>
                    <a:miter lim="400000"/>
                  </a:ln>
                  <a:effectLst>
                    <a:outerShdw blurRad="508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 algn="ctr">
                      <a:defRPr sz="5600">
                        <a:solidFill>
                          <a:srgbClr val="CC339B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/>
                  </a:p>
                </p:txBody>
              </p:sp>
              <p:sp>
                <p:nvSpPr>
                  <p:cNvPr id="307" name="Circle"/>
                  <p:cNvSpPr/>
                  <p:nvPr/>
                </p:nvSpPr>
                <p:spPr>
                  <a:xfrm>
                    <a:off x="164707" y="0"/>
                    <a:ext cx="823538" cy="823538"/>
                  </a:xfrm>
                  <a:prstGeom prst="ellipse">
                    <a:avLst/>
                  </a:prstGeom>
                  <a:solidFill>
                    <a:srgbClr val="F7D8EB">
                      <a:alpha val="63190"/>
                    </a:srgbClr>
                  </a:solidFill>
                  <a:ln w="25400" cap="flat">
                    <a:solidFill>
                      <a:srgbClr val="D655AA">
                        <a:alpha val="63190"/>
                      </a:srgbClr>
                    </a:solidFill>
                    <a:prstDash val="solid"/>
                    <a:miter lim="400000"/>
                  </a:ln>
                  <a:effectLst>
                    <a:outerShdw blurRad="508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 algn="ctr">
                      <a:defRPr sz="5600">
                        <a:solidFill>
                          <a:srgbClr val="CC339B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/>
                  </a:p>
                </p:txBody>
              </p:sp>
            </p:grpSp>
            <p:grpSp>
              <p:nvGrpSpPr>
                <p:cNvPr id="311" name="Group"/>
                <p:cNvGrpSpPr/>
                <p:nvPr/>
              </p:nvGrpSpPr>
              <p:grpSpPr>
                <a:xfrm>
                  <a:off x="0" y="0"/>
                  <a:ext cx="1472679" cy="823538"/>
                  <a:chOff x="0" y="0"/>
                  <a:chExt cx="1472678" cy="823537"/>
                </a:xfrm>
              </p:grpSpPr>
              <p:sp>
                <p:nvSpPr>
                  <p:cNvPr id="309" name="Circle"/>
                  <p:cNvSpPr/>
                  <p:nvPr/>
                </p:nvSpPr>
                <p:spPr>
                  <a:xfrm>
                    <a:off x="0" y="0"/>
                    <a:ext cx="823538" cy="823538"/>
                  </a:xfrm>
                  <a:prstGeom prst="ellipse">
                    <a:avLst/>
                  </a:prstGeom>
                  <a:solidFill>
                    <a:srgbClr val="FFD9D8">
                      <a:alpha val="63190"/>
                    </a:srgbClr>
                  </a:solidFill>
                  <a:ln w="25400" cap="flat">
                    <a:solidFill>
                      <a:srgbClr val="FF3333">
                        <a:alpha val="63190"/>
                      </a:srgbClr>
                    </a:solidFill>
                    <a:prstDash val="solid"/>
                    <a:miter lim="400000"/>
                  </a:ln>
                  <a:effectLst>
                    <a:outerShdw blurRad="508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 algn="ctr">
                      <a:defRPr sz="5600">
                        <a:solidFill>
                          <a:srgbClr val="CC339B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/>
                  </a:p>
                </p:txBody>
              </p:sp>
              <p:sp>
                <p:nvSpPr>
                  <p:cNvPr id="310" name="Circle"/>
                  <p:cNvSpPr/>
                  <p:nvPr/>
                </p:nvSpPr>
                <p:spPr>
                  <a:xfrm>
                    <a:off x="649141" y="0"/>
                    <a:ext cx="823538" cy="823538"/>
                  </a:xfrm>
                  <a:prstGeom prst="ellipse">
                    <a:avLst/>
                  </a:prstGeom>
                  <a:solidFill>
                    <a:srgbClr val="FFD9D8">
                      <a:alpha val="63190"/>
                    </a:srgbClr>
                  </a:solidFill>
                  <a:ln w="25400" cap="flat">
                    <a:solidFill>
                      <a:srgbClr val="FF3333">
                        <a:alpha val="63190"/>
                      </a:srgbClr>
                    </a:solidFill>
                    <a:prstDash val="solid"/>
                    <a:miter lim="400000"/>
                  </a:ln>
                  <a:effectLst>
                    <a:outerShdw blurRad="508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 algn="ctr">
                      <a:defRPr sz="5600">
                        <a:solidFill>
                          <a:srgbClr val="CC339B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  <a:latin typeface="Gill Sans"/>
                        <a:ea typeface="Gill Sans"/>
                        <a:cs typeface="Gill Sans"/>
                        <a:sym typeface="Gill Sans"/>
                      </a:defRPr>
                    </a:pPr>
                    <a:endParaRPr/>
                  </a:p>
                </p:txBody>
              </p:sp>
            </p:grpSp>
          </p:grpSp>
          <p:pic>
            <p:nvPicPr>
              <p:cNvPr id="313" name="Line Line" descr="Line Line"/>
              <p:cNvPicPr>
                <a:picLocks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35493" y="1629347"/>
                <a:ext cx="12435241" cy="200382"/>
              </a:xfrm>
              <a:prstGeom prst="rect">
                <a:avLst/>
              </a:prstGeom>
              <a:effectLst/>
            </p:spPr>
          </p:pic>
          <p:pic>
            <p:nvPicPr>
              <p:cNvPr id="315" name="Line Line" descr="Line Line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17137115" y="2553200"/>
                <a:ext cx="1007136" cy="405592"/>
              </a:xfrm>
              <a:prstGeom prst="rect">
                <a:avLst/>
              </a:prstGeom>
              <a:effectLst/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8" name="Equation"/>
                <p:cNvSpPr txBox="1"/>
                <p:nvPr/>
              </p:nvSpPr>
              <p:spPr>
                <a:xfrm>
                  <a:off x="292833" y="7277727"/>
                  <a:ext cx="3041112" cy="83040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J</m:t>
                            </m:r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sub>
                        </m:sSub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jet</m:t>
                            </m:r>
                          </m:sup>
                        </m:sSubSup>
                        <m:r>
                          <a:rPr sz="5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sSubSup>
                          <m:sSubSupPr>
                            <m:ctrl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sub>
                          <m:sup>
                            <m:r>
                              <a:rPr sz="5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sup>
                        </m:sSubSup>
                      </m:oMath>
                    </m:oMathPara>
                  </a14:m>
                  <a:endParaRPr sz="5000"/>
                </a:p>
              </p:txBody>
            </p:sp>
          </mc:Choice>
          <mc:Fallback xmlns="">
            <p:sp>
              <p:nvSpPr>
                <p:cNvPr id="31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833" y="7277727"/>
                  <a:ext cx="3041112" cy="830409"/>
                </a:xfrm>
                <a:prstGeom prst="rect">
                  <a:avLst/>
                </a:prstGeom>
                <a:blipFill>
                  <a:blip r:embed="rId5"/>
                  <a:stretch>
                    <a:fillRect r="-17034" b="-1691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9" name="Group"/>
            <p:cNvSpPr/>
            <p:nvPr/>
          </p:nvSpPr>
          <p:spPr>
            <a:xfrm>
              <a:off x="0" y="6923659"/>
              <a:ext cx="3660994" cy="1609791"/>
            </a:xfrm>
            <a:prstGeom prst="roundRect">
              <a:avLst>
                <a:gd name="adj" fmla="val 12981"/>
              </a:avLst>
            </a:prstGeom>
            <a:solidFill>
              <a:schemeClr val="accent4">
                <a:hueOff val="384618"/>
                <a:satOff val="3869"/>
                <a:lumOff val="5802"/>
                <a:alpha val="11446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grpSp>
        <p:nvGrpSpPr>
          <p:cNvPr id="352" name="Group"/>
          <p:cNvGrpSpPr/>
          <p:nvPr/>
        </p:nvGrpSpPr>
        <p:grpSpPr>
          <a:xfrm>
            <a:off x="20698662" y="8728699"/>
            <a:ext cx="4062415" cy="4502359"/>
            <a:chOff x="0" y="496685"/>
            <a:chExt cx="4062413" cy="4502357"/>
          </a:xfrm>
        </p:grpSpPr>
        <p:pic>
          <p:nvPicPr>
            <p:cNvPr id="321" name="download.svg" descr="download.sv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733333"/>
              <a:ext cx="3251200" cy="3251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2" name="Text"/>
                <p:cNvSpPr/>
                <p:nvPr/>
              </p:nvSpPr>
              <p:spPr>
                <a:xfrm>
                  <a:off x="2792413" y="496685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>
                    <a:defRPr sz="5300" b="1">
                      <a:solidFill>
                        <a:schemeClr val="accent6"/>
                      </a:solidFill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sz="6550" i="1">
                            <a:solidFill>
                              <a:srgbClr val="763E9B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>
                    <a:solidFill>
                      <a:srgbClr val="773F9B"/>
                    </a:solidFill>
                  </a:endParaRPr>
                </a:p>
              </p:txBody>
            </p:sp>
          </mc:Choice>
          <mc:Fallback xmlns="">
            <p:sp>
              <p:nvSpPr>
                <p:cNvPr id="322" name="Text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2413" y="496685"/>
                  <a:ext cx="1270001" cy="1270001"/>
                </a:xfrm>
                <a:prstGeom prst="line">
                  <a:avLst/>
                </a:prstGeom>
                <a:blipFill>
                  <a:blip r:embed="rId7"/>
                  <a:stretch>
                    <a:fillRect t="-6731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3" name="Line"/>
            <p:cNvSpPr/>
            <p:nvPr/>
          </p:nvSpPr>
          <p:spPr>
            <a:xfrm rot="17775948">
              <a:off x="1379744" y="1319738"/>
              <a:ext cx="1854026" cy="209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21600" y="21272"/>
                  </a:moveTo>
                  <a:cubicBezTo>
                    <a:pt x="21192" y="21475"/>
                    <a:pt x="20780" y="21146"/>
                    <a:pt x="20410" y="20029"/>
                  </a:cubicBezTo>
                  <a:cubicBezTo>
                    <a:pt x="20159" y="19274"/>
                    <a:pt x="19917" y="18180"/>
                    <a:pt x="19690" y="16632"/>
                  </a:cubicBezTo>
                  <a:cubicBezTo>
                    <a:pt x="19476" y="14760"/>
                    <a:pt x="19262" y="12515"/>
                    <a:pt x="19059" y="10173"/>
                  </a:cubicBezTo>
                  <a:cubicBezTo>
                    <a:pt x="18640" y="5358"/>
                    <a:pt x="18204" y="-64"/>
                    <a:pt x="17655" y="1"/>
                  </a:cubicBezTo>
                  <a:cubicBezTo>
                    <a:pt x="17118" y="64"/>
                    <a:pt x="16716" y="5087"/>
                    <a:pt x="16333" y="10174"/>
                  </a:cubicBezTo>
                  <a:cubicBezTo>
                    <a:pt x="15939" y="15404"/>
                    <a:pt x="15488" y="20780"/>
                    <a:pt x="14934" y="20600"/>
                  </a:cubicBezTo>
                  <a:cubicBezTo>
                    <a:pt x="14394" y="20426"/>
                    <a:pt x="13996" y="15238"/>
                    <a:pt x="13607" y="10175"/>
                  </a:cubicBezTo>
                  <a:cubicBezTo>
                    <a:pt x="13213" y="5046"/>
                    <a:pt x="12756" y="-38"/>
                    <a:pt x="12208" y="130"/>
                  </a:cubicBezTo>
                  <a:cubicBezTo>
                    <a:pt x="11673" y="294"/>
                    <a:pt x="11269" y="5181"/>
                    <a:pt x="10882" y="10175"/>
                  </a:cubicBezTo>
                  <a:cubicBezTo>
                    <a:pt x="10485" y="15303"/>
                    <a:pt x="10037" y="20625"/>
                    <a:pt x="9486" y="20474"/>
                  </a:cubicBezTo>
                  <a:cubicBezTo>
                    <a:pt x="8948" y="20326"/>
                    <a:pt x="8549" y="15225"/>
                    <a:pt x="8161" y="10175"/>
                  </a:cubicBezTo>
                  <a:cubicBezTo>
                    <a:pt x="7768" y="5040"/>
                    <a:pt x="7314" y="-125"/>
                    <a:pt x="6766" y="48"/>
                  </a:cubicBezTo>
                  <a:cubicBezTo>
                    <a:pt x="6231" y="217"/>
                    <a:pt x="5830" y="5204"/>
                    <a:pt x="5441" y="10174"/>
                  </a:cubicBezTo>
                  <a:cubicBezTo>
                    <a:pt x="5046" y="15218"/>
                    <a:pt x="4597" y="20330"/>
                    <a:pt x="4053" y="20132"/>
                  </a:cubicBezTo>
                  <a:cubicBezTo>
                    <a:pt x="3520" y="19938"/>
                    <a:pt x="3121" y="14886"/>
                    <a:pt x="2720" y="10173"/>
                  </a:cubicBezTo>
                  <a:cubicBezTo>
                    <a:pt x="2325" y="5527"/>
                    <a:pt x="1888" y="1121"/>
                    <a:pt x="1360" y="518"/>
                  </a:cubicBezTo>
                  <a:cubicBezTo>
                    <a:pt x="802" y="-120"/>
                    <a:pt x="268" y="3670"/>
                    <a:pt x="0" y="10171"/>
                  </a:cubicBezTo>
                </a:path>
              </a:pathLst>
            </a:custGeom>
            <a:noFill/>
            <a:ln w="63500" cap="flat">
              <a:solidFill>
                <a:schemeClr val="accent6">
                  <a:lumOff val="-8741"/>
                </a:schemeClr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2400">
                  <a:latin typeface="Graphik"/>
                  <a:ea typeface="Graphik"/>
                  <a:cs typeface="Graphik"/>
                  <a:sym typeface="Graphik"/>
                </a:defRPr>
              </a:pPr>
              <a:endParaRPr/>
            </a:p>
          </p:txBody>
        </p:sp>
        <p:grpSp>
          <p:nvGrpSpPr>
            <p:cNvPr id="351" name="Group"/>
            <p:cNvGrpSpPr/>
            <p:nvPr/>
          </p:nvGrpSpPr>
          <p:grpSpPr>
            <a:xfrm>
              <a:off x="608280" y="2264074"/>
              <a:ext cx="1679172" cy="2734970"/>
              <a:chOff x="9849" y="8602"/>
              <a:chExt cx="1679171" cy="2734969"/>
            </a:xfrm>
          </p:grpSpPr>
          <p:sp>
            <p:nvSpPr>
              <p:cNvPr id="324" name="Line"/>
              <p:cNvSpPr/>
              <p:nvPr/>
            </p:nvSpPr>
            <p:spPr>
              <a:xfrm rot="20400000">
                <a:off x="619905" y="1105626"/>
                <a:ext cx="363487" cy="1945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32" extrusionOk="0">
                    <a:moveTo>
                      <a:pt x="0" y="1684"/>
                    </a:moveTo>
                    <a:cubicBezTo>
                      <a:pt x="1107" y="1525"/>
                      <a:pt x="2225" y="1784"/>
                      <a:pt x="3235" y="2434"/>
                    </a:cubicBezTo>
                    <a:cubicBezTo>
                      <a:pt x="5751" y="4054"/>
                      <a:pt x="7179" y="7617"/>
                      <a:pt x="7865" y="11368"/>
                    </a:cubicBezTo>
                    <a:cubicBezTo>
                      <a:pt x="8177" y="13079"/>
                      <a:pt x="8349" y="14848"/>
                      <a:pt x="8160" y="16595"/>
                    </a:cubicBezTo>
                    <a:cubicBezTo>
                      <a:pt x="7971" y="18344"/>
                      <a:pt x="7378" y="20041"/>
                      <a:pt x="6221" y="20731"/>
                    </a:cubicBezTo>
                    <a:cubicBezTo>
                      <a:pt x="4975" y="21474"/>
                      <a:pt x="3546" y="20784"/>
                      <a:pt x="2721" y="19257"/>
                    </a:cubicBezTo>
                    <a:cubicBezTo>
                      <a:pt x="1904" y="17743"/>
                      <a:pt x="1831" y="15764"/>
                      <a:pt x="1981" y="13880"/>
                    </a:cubicBezTo>
                    <a:cubicBezTo>
                      <a:pt x="2150" y="11770"/>
                      <a:pt x="2571" y="9712"/>
                      <a:pt x="3244" y="7804"/>
                    </a:cubicBezTo>
                    <a:cubicBezTo>
                      <a:pt x="3654" y="6642"/>
                      <a:pt x="4154" y="5546"/>
                      <a:pt x="4736" y="4535"/>
                    </a:cubicBezTo>
                    <a:cubicBezTo>
                      <a:pt x="5319" y="3525"/>
                      <a:pt x="5994" y="2626"/>
                      <a:pt x="6746" y="1861"/>
                    </a:cubicBezTo>
                    <a:cubicBezTo>
                      <a:pt x="7544" y="1047"/>
                      <a:pt x="8429" y="387"/>
                      <a:pt x="9402" y="124"/>
                    </a:cubicBezTo>
                    <a:cubicBezTo>
                      <a:pt x="10326" y="-126"/>
                      <a:pt x="11285" y="-2"/>
                      <a:pt x="12149" y="520"/>
                    </a:cubicBezTo>
                    <a:cubicBezTo>
                      <a:pt x="12610" y="799"/>
                      <a:pt x="13031" y="1185"/>
                      <a:pt x="13433" y="1603"/>
                    </a:cubicBezTo>
                    <a:cubicBezTo>
                      <a:pt x="14431" y="2643"/>
                      <a:pt x="15311" y="3879"/>
                      <a:pt x="16083" y="5239"/>
                    </a:cubicBezTo>
                    <a:cubicBezTo>
                      <a:pt x="17274" y="7334"/>
                      <a:pt x="18200" y="9707"/>
                      <a:pt x="18680" y="12292"/>
                    </a:cubicBezTo>
                    <a:cubicBezTo>
                      <a:pt x="18898" y="13464"/>
                      <a:pt x="19021" y="14671"/>
                      <a:pt x="18969" y="15880"/>
                    </a:cubicBezTo>
                    <a:cubicBezTo>
                      <a:pt x="18907" y="17313"/>
                      <a:pt x="18582" y="18743"/>
                      <a:pt x="17799" y="19675"/>
                    </a:cubicBezTo>
                    <a:cubicBezTo>
                      <a:pt x="16859" y="20794"/>
                      <a:pt x="15501" y="20921"/>
                      <a:pt x="14461" y="19987"/>
                    </a:cubicBezTo>
                    <a:cubicBezTo>
                      <a:pt x="13796" y="18977"/>
                      <a:pt x="13334" y="17741"/>
                      <a:pt x="13123" y="16404"/>
                    </a:cubicBezTo>
                    <a:cubicBezTo>
                      <a:pt x="12941" y="15250"/>
                      <a:pt x="12952" y="14056"/>
                      <a:pt x="13123" y="12899"/>
                    </a:cubicBezTo>
                    <a:cubicBezTo>
                      <a:pt x="13393" y="11077"/>
                      <a:pt x="14045" y="9427"/>
                      <a:pt x="14737" y="7837"/>
                    </a:cubicBezTo>
                    <a:cubicBezTo>
                      <a:pt x="15731" y="5555"/>
                      <a:pt x="16857" y="3307"/>
                      <a:pt x="18541" y="2014"/>
                    </a:cubicBezTo>
                    <a:cubicBezTo>
                      <a:pt x="19476" y="1295"/>
                      <a:pt x="20531" y="926"/>
                      <a:pt x="21600" y="944"/>
                    </a:cubicBezTo>
                  </a:path>
                </a:pathLst>
              </a:custGeom>
              <a:noFill/>
              <a:ln w="254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25" name="Line"/>
              <p:cNvSpPr/>
              <p:nvPr/>
            </p:nvSpPr>
            <p:spPr>
              <a:xfrm flipV="1">
                <a:off x="607278" y="8602"/>
                <a:ext cx="655359" cy="2201505"/>
              </a:xfrm>
              <a:prstGeom prst="line">
                <a:avLst/>
              </a:prstGeom>
              <a:noFill/>
              <a:ln w="101600" cap="flat">
                <a:solidFill>
                  <a:srgbClr val="DE8173"/>
                </a:solidFill>
                <a:prstDash val="solid"/>
                <a:miter lim="400000"/>
                <a:headEnd type="stealth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grpSp>
            <p:nvGrpSpPr>
              <p:cNvPr id="328" name="Group"/>
              <p:cNvGrpSpPr/>
              <p:nvPr/>
            </p:nvGrpSpPr>
            <p:grpSpPr>
              <a:xfrm rot="19440000">
                <a:off x="115771" y="1497449"/>
                <a:ext cx="925798" cy="254385"/>
                <a:chOff x="0" y="0"/>
                <a:chExt cx="925796" cy="254384"/>
              </a:xfrm>
            </p:grpSpPr>
            <p:sp>
              <p:nvSpPr>
                <p:cNvPr id="326" name="Line"/>
                <p:cNvSpPr/>
                <p:nvPr/>
              </p:nvSpPr>
              <p:spPr>
                <a:xfrm>
                  <a:off x="0" y="8778"/>
                  <a:ext cx="473920" cy="2456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27" name="Line"/>
                <p:cNvSpPr/>
                <p:nvPr/>
              </p:nvSpPr>
              <p:spPr>
                <a:xfrm>
                  <a:off x="451877" y="0"/>
                  <a:ext cx="473920" cy="2456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grpSp>
            <p:nvGrpSpPr>
              <p:cNvPr id="331" name="Group"/>
              <p:cNvGrpSpPr/>
              <p:nvPr/>
            </p:nvGrpSpPr>
            <p:grpSpPr>
              <a:xfrm rot="3167483" flipH="1">
                <a:off x="822509" y="979374"/>
                <a:ext cx="965607" cy="230396"/>
                <a:chOff x="0" y="0"/>
                <a:chExt cx="965605" cy="230394"/>
              </a:xfrm>
            </p:grpSpPr>
            <p:sp>
              <p:nvSpPr>
                <p:cNvPr id="329" name="Line"/>
                <p:cNvSpPr/>
                <p:nvPr/>
              </p:nvSpPr>
              <p:spPr>
                <a:xfrm>
                  <a:off x="0" y="7950"/>
                  <a:ext cx="494299" cy="2224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30" name="Line"/>
                <p:cNvSpPr/>
                <p:nvPr/>
              </p:nvSpPr>
              <p:spPr>
                <a:xfrm>
                  <a:off x="471307" y="0"/>
                  <a:ext cx="494299" cy="2224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sp>
            <p:nvSpPr>
              <p:cNvPr id="332" name="Line"/>
              <p:cNvSpPr/>
              <p:nvPr/>
            </p:nvSpPr>
            <p:spPr>
              <a:xfrm rot="1760753">
                <a:off x="746905" y="1727926"/>
                <a:ext cx="363487" cy="1945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32" extrusionOk="0">
                    <a:moveTo>
                      <a:pt x="0" y="1684"/>
                    </a:moveTo>
                    <a:cubicBezTo>
                      <a:pt x="1107" y="1525"/>
                      <a:pt x="2225" y="1784"/>
                      <a:pt x="3235" y="2434"/>
                    </a:cubicBezTo>
                    <a:cubicBezTo>
                      <a:pt x="5751" y="4054"/>
                      <a:pt x="7179" y="7617"/>
                      <a:pt x="7865" y="11368"/>
                    </a:cubicBezTo>
                    <a:cubicBezTo>
                      <a:pt x="8177" y="13079"/>
                      <a:pt x="8349" y="14848"/>
                      <a:pt x="8160" y="16595"/>
                    </a:cubicBezTo>
                    <a:cubicBezTo>
                      <a:pt x="7971" y="18344"/>
                      <a:pt x="7378" y="20041"/>
                      <a:pt x="6221" y="20731"/>
                    </a:cubicBezTo>
                    <a:cubicBezTo>
                      <a:pt x="4975" y="21474"/>
                      <a:pt x="3546" y="20784"/>
                      <a:pt x="2721" y="19257"/>
                    </a:cubicBezTo>
                    <a:cubicBezTo>
                      <a:pt x="1904" y="17743"/>
                      <a:pt x="1831" y="15764"/>
                      <a:pt x="1981" y="13880"/>
                    </a:cubicBezTo>
                    <a:cubicBezTo>
                      <a:pt x="2150" y="11770"/>
                      <a:pt x="2571" y="9712"/>
                      <a:pt x="3244" y="7804"/>
                    </a:cubicBezTo>
                    <a:cubicBezTo>
                      <a:pt x="3654" y="6642"/>
                      <a:pt x="4154" y="5546"/>
                      <a:pt x="4736" y="4535"/>
                    </a:cubicBezTo>
                    <a:cubicBezTo>
                      <a:pt x="5319" y="3525"/>
                      <a:pt x="5994" y="2626"/>
                      <a:pt x="6746" y="1861"/>
                    </a:cubicBezTo>
                    <a:cubicBezTo>
                      <a:pt x="7544" y="1047"/>
                      <a:pt x="8429" y="387"/>
                      <a:pt x="9402" y="124"/>
                    </a:cubicBezTo>
                    <a:cubicBezTo>
                      <a:pt x="10326" y="-126"/>
                      <a:pt x="11285" y="-2"/>
                      <a:pt x="12149" y="520"/>
                    </a:cubicBezTo>
                    <a:cubicBezTo>
                      <a:pt x="12610" y="799"/>
                      <a:pt x="13031" y="1185"/>
                      <a:pt x="13433" y="1603"/>
                    </a:cubicBezTo>
                    <a:cubicBezTo>
                      <a:pt x="14431" y="2643"/>
                      <a:pt x="15311" y="3879"/>
                      <a:pt x="16083" y="5239"/>
                    </a:cubicBezTo>
                    <a:cubicBezTo>
                      <a:pt x="17274" y="7334"/>
                      <a:pt x="18200" y="9707"/>
                      <a:pt x="18680" y="12292"/>
                    </a:cubicBezTo>
                    <a:cubicBezTo>
                      <a:pt x="18898" y="13464"/>
                      <a:pt x="19021" y="14671"/>
                      <a:pt x="18969" y="15880"/>
                    </a:cubicBezTo>
                    <a:cubicBezTo>
                      <a:pt x="18907" y="17313"/>
                      <a:pt x="18582" y="18743"/>
                      <a:pt x="17799" y="19675"/>
                    </a:cubicBezTo>
                    <a:cubicBezTo>
                      <a:pt x="16859" y="20794"/>
                      <a:pt x="15501" y="20921"/>
                      <a:pt x="14461" y="19987"/>
                    </a:cubicBezTo>
                    <a:cubicBezTo>
                      <a:pt x="13796" y="18977"/>
                      <a:pt x="13334" y="17741"/>
                      <a:pt x="13123" y="16404"/>
                    </a:cubicBezTo>
                    <a:cubicBezTo>
                      <a:pt x="12941" y="15250"/>
                      <a:pt x="12952" y="14056"/>
                      <a:pt x="13123" y="12899"/>
                    </a:cubicBezTo>
                    <a:cubicBezTo>
                      <a:pt x="13393" y="11077"/>
                      <a:pt x="14045" y="9427"/>
                      <a:pt x="14737" y="7837"/>
                    </a:cubicBezTo>
                    <a:cubicBezTo>
                      <a:pt x="15731" y="5555"/>
                      <a:pt x="16857" y="3307"/>
                      <a:pt x="18541" y="2014"/>
                    </a:cubicBezTo>
                    <a:cubicBezTo>
                      <a:pt x="19476" y="1295"/>
                      <a:pt x="20531" y="926"/>
                      <a:pt x="21600" y="944"/>
                    </a:cubicBezTo>
                  </a:path>
                </a:pathLst>
              </a:custGeom>
              <a:noFill/>
              <a:ln w="254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grpSp>
            <p:nvGrpSpPr>
              <p:cNvPr id="335" name="Group"/>
              <p:cNvGrpSpPr/>
              <p:nvPr/>
            </p:nvGrpSpPr>
            <p:grpSpPr>
              <a:xfrm rot="21094724">
                <a:off x="377152" y="331738"/>
                <a:ext cx="788695" cy="203245"/>
                <a:chOff x="0" y="0"/>
                <a:chExt cx="788693" cy="203243"/>
              </a:xfrm>
            </p:grpSpPr>
            <p:sp>
              <p:nvSpPr>
                <p:cNvPr id="333" name="Line"/>
                <p:cNvSpPr/>
                <p:nvPr/>
              </p:nvSpPr>
              <p:spPr>
                <a:xfrm>
                  <a:off x="0" y="7013"/>
                  <a:ext cx="403736" cy="1962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34" name="Line"/>
                <p:cNvSpPr/>
                <p:nvPr/>
              </p:nvSpPr>
              <p:spPr>
                <a:xfrm>
                  <a:off x="384957" y="0"/>
                  <a:ext cx="403737" cy="1962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grpSp>
            <p:nvGrpSpPr>
              <p:cNvPr id="338" name="Group"/>
              <p:cNvGrpSpPr/>
              <p:nvPr/>
            </p:nvGrpSpPr>
            <p:grpSpPr>
              <a:xfrm rot="20068277">
                <a:off x="339052" y="801638"/>
                <a:ext cx="788695" cy="203245"/>
                <a:chOff x="0" y="0"/>
                <a:chExt cx="788693" cy="203243"/>
              </a:xfrm>
            </p:grpSpPr>
            <p:sp>
              <p:nvSpPr>
                <p:cNvPr id="336" name="Line"/>
                <p:cNvSpPr/>
                <p:nvPr/>
              </p:nvSpPr>
              <p:spPr>
                <a:xfrm>
                  <a:off x="0" y="7013"/>
                  <a:ext cx="403736" cy="1962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37" name="Line"/>
                <p:cNvSpPr/>
                <p:nvPr/>
              </p:nvSpPr>
              <p:spPr>
                <a:xfrm>
                  <a:off x="384957" y="0"/>
                  <a:ext cx="403737" cy="1962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grpSp>
            <p:nvGrpSpPr>
              <p:cNvPr id="341" name="Group"/>
              <p:cNvGrpSpPr/>
              <p:nvPr/>
            </p:nvGrpSpPr>
            <p:grpSpPr>
              <a:xfrm rot="4074287">
                <a:off x="974052" y="420638"/>
                <a:ext cx="788695" cy="203245"/>
                <a:chOff x="0" y="0"/>
                <a:chExt cx="788693" cy="203243"/>
              </a:xfrm>
            </p:grpSpPr>
            <p:sp>
              <p:nvSpPr>
                <p:cNvPr id="339" name="Line"/>
                <p:cNvSpPr/>
                <p:nvPr/>
              </p:nvSpPr>
              <p:spPr>
                <a:xfrm>
                  <a:off x="0" y="7013"/>
                  <a:ext cx="403736" cy="1962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0" name="Line"/>
                <p:cNvSpPr/>
                <p:nvPr/>
              </p:nvSpPr>
              <p:spPr>
                <a:xfrm>
                  <a:off x="384957" y="0"/>
                  <a:ext cx="403737" cy="1962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32" extrusionOk="0">
                      <a:moveTo>
                        <a:pt x="0" y="1684"/>
                      </a:moveTo>
                      <a:cubicBezTo>
                        <a:pt x="1107" y="1525"/>
                        <a:pt x="2225" y="1784"/>
                        <a:pt x="3235" y="2434"/>
                      </a:cubicBezTo>
                      <a:cubicBezTo>
                        <a:pt x="5751" y="4054"/>
                        <a:pt x="7179" y="7617"/>
                        <a:pt x="7865" y="11368"/>
                      </a:cubicBezTo>
                      <a:cubicBezTo>
                        <a:pt x="8177" y="13079"/>
                        <a:pt x="8349" y="14848"/>
                        <a:pt x="8160" y="16595"/>
                      </a:cubicBezTo>
                      <a:cubicBezTo>
                        <a:pt x="7971" y="18344"/>
                        <a:pt x="7378" y="20041"/>
                        <a:pt x="6221" y="20731"/>
                      </a:cubicBezTo>
                      <a:cubicBezTo>
                        <a:pt x="4975" y="21474"/>
                        <a:pt x="3546" y="20784"/>
                        <a:pt x="2721" y="19257"/>
                      </a:cubicBezTo>
                      <a:cubicBezTo>
                        <a:pt x="1904" y="17743"/>
                        <a:pt x="1831" y="15764"/>
                        <a:pt x="1981" y="13880"/>
                      </a:cubicBezTo>
                      <a:cubicBezTo>
                        <a:pt x="2150" y="11770"/>
                        <a:pt x="2571" y="9712"/>
                        <a:pt x="3244" y="7804"/>
                      </a:cubicBezTo>
                      <a:cubicBezTo>
                        <a:pt x="3654" y="6642"/>
                        <a:pt x="4154" y="5546"/>
                        <a:pt x="4736" y="4535"/>
                      </a:cubicBezTo>
                      <a:cubicBezTo>
                        <a:pt x="5319" y="3525"/>
                        <a:pt x="5994" y="2626"/>
                        <a:pt x="6746" y="1861"/>
                      </a:cubicBezTo>
                      <a:cubicBezTo>
                        <a:pt x="7544" y="1047"/>
                        <a:pt x="8429" y="387"/>
                        <a:pt x="9402" y="124"/>
                      </a:cubicBezTo>
                      <a:cubicBezTo>
                        <a:pt x="10326" y="-126"/>
                        <a:pt x="11285" y="-2"/>
                        <a:pt x="12149" y="520"/>
                      </a:cubicBezTo>
                      <a:cubicBezTo>
                        <a:pt x="12610" y="799"/>
                        <a:pt x="13031" y="1185"/>
                        <a:pt x="13433" y="1603"/>
                      </a:cubicBezTo>
                      <a:cubicBezTo>
                        <a:pt x="14431" y="2643"/>
                        <a:pt x="15311" y="3879"/>
                        <a:pt x="16083" y="5239"/>
                      </a:cubicBezTo>
                      <a:cubicBezTo>
                        <a:pt x="17274" y="7334"/>
                        <a:pt x="18200" y="9707"/>
                        <a:pt x="18680" y="12292"/>
                      </a:cubicBezTo>
                      <a:cubicBezTo>
                        <a:pt x="18898" y="13464"/>
                        <a:pt x="19021" y="14671"/>
                        <a:pt x="18969" y="15880"/>
                      </a:cubicBezTo>
                      <a:cubicBezTo>
                        <a:pt x="18907" y="17313"/>
                        <a:pt x="18582" y="18743"/>
                        <a:pt x="17799" y="19675"/>
                      </a:cubicBezTo>
                      <a:cubicBezTo>
                        <a:pt x="16859" y="20794"/>
                        <a:pt x="15501" y="20921"/>
                        <a:pt x="14461" y="19987"/>
                      </a:cubicBezTo>
                      <a:cubicBezTo>
                        <a:pt x="13796" y="18977"/>
                        <a:pt x="13334" y="17741"/>
                        <a:pt x="13123" y="16404"/>
                      </a:cubicBezTo>
                      <a:cubicBezTo>
                        <a:pt x="12941" y="15250"/>
                        <a:pt x="12952" y="14056"/>
                        <a:pt x="13123" y="12899"/>
                      </a:cubicBezTo>
                      <a:cubicBezTo>
                        <a:pt x="13393" y="11077"/>
                        <a:pt x="14045" y="9427"/>
                        <a:pt x="14737" y="7837"/>
                      </a:cubicBezTo>
                      <a:cubicBezTo>
                        <a:pt x="15731" y="5555"/>
                        <a:pt x="16857" y="3307"/>
                        <a:pt x="18541" y="2014"/>
                      </a:cubicBezTo>
                      <a:cubicBezTo>
                        <a:pt x="19476" y="1295"/>
                        <a:pt x="20531" y="926"/>
                        <a:pt x="21600" y="944"/>
                      </a:cubicBezTo>
                    </a:path>
                  </a:pathLst>
                </a:custGeom>
                <a:noFill/>
                <a:ln w="25400" cap="flat">
                  <a:solidFill>
                    <a:schemeClr val="accent4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grpSp>
            <p:nvGrpSpPr>
              <p:cNvPr id="345" name="Group"/>
              <p:cNvGrpSpPr/>
              <p:nvPr/>
            </p:nvGrpSpPr>
            <p:grpSpPr>
              <a:xfrm rot="12533361" flipH="1">
                <a:off x="214223" y="1478690"/>
                <a:ext cx="975877" cy="1097435"/>
                <a:chOff x="11249" y="0"/>
                <a:chExt cx="975876" cy="1097434"/>
              </a:xfrm>
            </p:grpSpPr>
            <p:sp>
              <p:nvSpPr>
                <p:cNvPr id="342" name="Shape"/>
                <p:cNvSpPr/>
                <p:nvPr/>
              </p:nvSpPr>
              <p:spPr>
                <a:xfrm rot="720000">
                  <a:off x="30173" y="94447"/>
                  <a:ext cx="938029" cy="2806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25" h="19130" extrusionOk="0">
                      <a:moveTo>
                        <a:pt x="16683" y="3724"/>
                      </a:moveTo>
                      <a:cubicBezTo>
                        <a:pt x="20552" y="7908"/>
                        <a:pt x="20612" y="13914"/>
                        <a:pt x="16817" y="17139"/>
                      </a:cubicBezTo>
                      <a:cubicBezTo>
                        <a:pt x="13023" y="20365"/>
                        <a:pt x="6810" y="19589"/>
                        <a:pt x="2941" y="15406"/>
                      </a:cubicBezTo>
                      <a:cubicBezTo>
                        <a:pt x="-928" y="11222"/>
                        <a:pt x="-988" y="5216"/>
                        <a:pt x="2807" y="1991"/>
                      </a:cubicBezTo>
                      <a:cubicBezTo>
                        <a:pt x="6601" y="-1235"/>
                        <a:pt x="12814" y="-459"/>
                        <a:pt x="16683" y="3724"/>
                      </a:cubicBezTo>
                      <a:close/>
                    </a:path>
                  </a:pathLst>
                </a:custGeom>
                <a:solidFill>
                  <a:srgbClr val="DE8072">
                    <a:alpha val="25104"/>
                  </a:srgbClr>
                </a:solidFill>
                <a:ln w="12700" cap="flat">
                  <a:noFill/>
                  <a:miter lim="400000"/>
                </a:ln>
                <a:effectLst>
                  <a:outerShdw blurRad="508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3" name="Line"/>
                <p:cNvSpPr/>
                <p:nvPr/>
              </p:nvSpPr>
              <p:spPr>
                <a:xfrm flipV="1">
                  <a:off x="348424" y="369326"/>
                  <a:ext cx="600334" cy="714465"/>
                </a:xfrm>
                <a:prstGeom prst="line">
                  <a:avLst/>
                </a:prstGeom>
                <a:noFill/>
                <a:ln w="25400" cap="rnd">
                  <a:solidFill>
                    <a:schemeClr val="accent2">
                      <a:hueOff val="-554920"/>
                      <a:satOff val="-21482"/>
                      <a:lumOff val="-6228"/>
                    </a:schemeClr>
                  </a:solidFill>
                  <a:custDash>
                    <a:ds d="100000" sp="200000"/>
                  </a:custDash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4" name="Line"/>
                <p:cNvSpPr/>
                <p:nvPr/>
              </p:nvSpPr>
              <p:spPr>
                <a:xfrm flipH="1" flipV="1">
                  <a:off x="48721" y="109851"/>
                  <a:ext cx="286917" cy="987584"/>
                </a:xfrm>
                <a:prstGeom prst="line">
                  <a:avLst/>
                </a:prstGeom>
                <a:noFill/>
                <a:ln w="25400" cap="rnd">
                  <a:solidFill>
                    <a:schemeClr val="accent2">
                      <a:hueOff val="-554920"/>
                      <a:satOff val="-21482"/>
                      <a:lumOff val="-6228"/>
                    </a:schemeClr>
                  </a:solidFill>
                  <a:custDash>
                    <a:ds d="100000" sp="200000"/>
                  </a:custDash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  <p:grpSp>
            <p:nvGrpSpPr>
              <p:cNvPr id="350" name="Group"/>
              <p:cNvGrpSpPr/>
              <p:nvPr/>
            </p:nvGrpSpPr>
            <p:grpSpPr>
              <a:xfrm>
                <a:off x="373374" y="1622891"/>
                <a:ext cx="579016" cy="800531"/>
                <a:chOff x="0" y="2235"/>
                <a:chExt cx="579015" cy="800529"/>
              </a:xfrm>
            </p:grpSpPr>
            <p:sp>
              <p:nvSpPr>
                <p:cNvPr id="346" name="Line"/>
                <p:cNvSpPr/>
                <p:nvPr/>
              </p:nvSpPr>
              <p:spPr>
                <a:xfrm flipH="1">
                  <a:off x="378635" y="144694"/>
                  <a:ext cx="1" cy="658072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7" name="Line"/>
                <p:cNvSpPr/>
                <p:nvPr/>
              </p:nvSpPr>
              <p:spPr>
                <a:xfrm flipH="1">
                  <a:off x="87201" y="32322"/>
                  <a:ext cx="304809" cy="504174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8" name="Line"/>
                <p:cNvSpPr/>
                <p:nvPr/>
              </p:nvSpPr>
              <p:spPr>
                <a:xfrm flipH="1">
                  <a:off x="0" y="2235"/>
                  <a:ext cx="390069" cy="385598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  <p:sp>
              <p:nvSpPr>
                <p:cNvPr id="349" name="Line"/>
                <p:cNvSpPr/>
                <p:nvPr/>
              </p:nvSpPr>
              <p:spPr>
                <a:xfrm>
                  <a:off x="392009" y="88334"/>
                  <a:ext cx="187007" cy="355751"/>
                </a:xfrm>
                <a:prstGeom prst="line">
                  <a:avLst/>
                </a:prstGeom>
                <a:noFill/>
                <a:ln w="381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 algn="ctr">
                    <a:defRPr sz="56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/>
                </a:p>
              </p:txBody>
            </p:sp>
          </p:grpSp>
        </p:grpSp>
      </p:grpSp>
      <p:sp>
        <p:nvSpPr>
          <p:cNvPr id="353" name="Jet"/>
          <p:cNvSpPr txBox="1"/>
          <p:nvPr/>
        </p:nvSpPr>
        <p:spPr>
          <a:xfrm>
            <a:off x="20577646" y="12302435"/>
            <a:ext cx="697707" cy="62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>
                <a:solidFill>
                  <a:srgbClr val="DE8072"/>
                </a:solidFill>
              </a:defRPr>
            </a:lvl1pPr>
          </a:lstStyle>
          <a:p>
            <a:r>
              <a:t>Jet</a:t>
            </a:r>
          </a:p>
        </p:txBody>
      </p:sp>
      <p:grpSp>
        <p:nvGrpSpPr>
          <p:cNvPr id="356" name="Group"/>
          <p:cNvGrpSpPr/>
          <p:nvPr/>
        </p:nvGrpSpPr>
        <p:grpSpPr>
          <a:xfrm>
            <a:off x="16415146" y="5313362"/>
            <a:ext cx="3158333" cy="625476"/>
            <a:chOff x="25400" y="0"/>
            <a:chExt cx="3158331" cy="625475"/>
          </a:xfrm>
        </p:grpSpPr>
        <p:sp>
          <p:nvSpPr>
            <p:cNvPr id="354" name="PbPb"/>
            <p:cNvSpPr txBox="1"/>
            <p:nvPr/>
          </p:nvSpPr>
          <p:spPr>
            <a:xfrm>
              <a:off x="25400" y="-1"/>
              <a:ext cx="119419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E0877A"/>
                  </a:solidFill>
                </a:defRPr>
              </a:lvl1pPr>
            </a:lstStyle>
            <a:p>
              <a:r>
                <a:t>PbPb</a:t>
              </a:r>
            </a:p>
          </p:txBody>
        </p:sp>
        <p:sp>
          <p:nvSpPr>
            <p:cNvPr id="355" name="pp"/>
            <p:cNvSpPr txBox="1"/>
            <p:nvPr/>
          </p:nvSpPr>
          <p:spPr>
            <a:xfrm>
              <a:off x="2531665" y="-1"/>
              <a:ext cx="65206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7AB56A"/>
                  </a:solidFill>
                </a:defRPr>
              </a:lvl1pPr>
            </a:lstStyle>
            <a:p>
              <a:r>
                <a:t>pp</a:t>
              </a:r>
            </a:p>
          </p:txBody>
        </p:sp>
      </p:grpSp>
      <p:sp>
        <p:nvSpPr>
          <p:cNvPr id="357" name="Y. Go, CMS PLB 785 (2018) 14"/>
          <p:cNvSpPr txBox="1"/>
          <p:nvPr/>
        </p:nvSpPr>
        <p:spPr>
          <a:xfrm>
            <a:off x="17746749" y="1864056"/>
            <a:ext cx="5877719" cy="59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642937">
              <a:defRPr b="1" i="1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Y. Go, CMS PLB 785 (2018) 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 advAuto="0"/>
      <p:bldP spid="320" grpId="0" animBg="1" advAuto="0"/>
      <p:bldP spid="356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360" name="Quark vs Gluon Energy Loss in QGP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Quark vs Gluon Energy Loss in QGP</a:t>
            </a:r>
          </a:p>
        </p:txBody>
      </p:sp>
      <p:grpSp>
        <p:nvGrpSpPr>
          <p:cNvPr id="364" name="Group"/>
          <p:cNvGrpSpPr/>
          <p:nvPr/>
        </p:nvGrpSpPr>
        <p:grpSpPr>
          <a:xfrm>
            <a:off x="658323" y="1864349"/>
            <a:ext cx="12809317" cy="11158945"/>
            <a:chOff x="0" y="0"/>
            <a:chExt cx="12809315" cy="11158944"/>
          </a:xfrm>
        </p:grpSpPr>
        <p:pic>
          <p:nvPicPr>
            <p:cNvPr id="361" name="2023-10-06_12-35-14.png" descr="2023-10-06_12-35-14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2809316" cy="111589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62" name="Photon-tagged jets (quark dominant)"/>
            <p:cNvSpPr txBox="1"/>
            <p:nvPr/>
          </p:nvSpPr>
          <p:spPr>
            <a:xfrm>
              <a:off x="2908663" y="8706877"/>
              <a:ext cx="9391958" cy="9520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4400">
                  <a:solidFill>
                    <a:srgbClr val="CC3399"/>
                  </a:solidFill>
                  <a:latin typeface="Hannotate SC Regular"/>
                  <a:ea typeface="Hannotate SC Regular"/>
                  <a:cs typeface="Hannotate SC Regular"/>
                  <a:sym typeface="Hannotate SC Regular"/>
                </a:defRPr>
              </a:lvl1pPr>
            </a:lstStyle>
            <a:p>
              <a:r>
                <a:t>Photon-tagged jets (quark dominant)</a:t>
              </a:r>
            </a:p>
          </p:txBody>
        </p:sp>
        <p:sp>
          <p:nvSpPr>
            <p:cNvPr id="363" name="Inclusive jets (gluon dominant)"/>
            <p:cNvSpPr txBox="1"/>
            <p:nvPr/>
          </p:nvSpPr>
          <p:spPr>
            <a:xfrm>
              <a:off x="3606703" y="5691713"/>
              <a:ext cx="7995878" cy="1152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584200">
                <a:defRPr sz="4400">
                  <a:solidFill>
                    <a:schemeClr val="accent5"/>
                  </a:solidFill>
                  <a:latin typeface="Hannotate SC Regular"/>
                  <a:ea typeface="Hannotate SC Regular"/>
                  <a:cs typeface="Hannotate SC Regular"/>
                  <a:sym typeface="Hannotate SC Regular"/>
                </a:defRPr>
              </a:lvl1pPr>
            </a:lstStyle>
            <a:p>
              <a:r>
                <a:t>Inclusive jets (gluon dominant)</a:t>
              </a:r>
            </a:p>
          </p:txBody>
        </p:sp>
      </p:grpSp>
      <p:sp>
        <p:nvSpPr>
          <p:cNvPr id="365" name="Y. Go, ATLAS PLB 846 (2023) 138154"/>
          <p:cNvSpPr txBox="1"/>
          <p:nvPr/>
        </p:nvSpPr>
        <p:spPr>
          <a:xfrm>
            <a:off x="16837607" y="1864056"/>
            <a:ext cx="7188003" cy="59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642937">
              <a:defRPr b="1" i="1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Y. Go, ATLAS PLB 846 (2023) 138154</a:t>
            </a:r>
          </a:p>
        </p:txBody>
      </p:sp>
      <p:sp>
        <p:nvSpPr>
          <p:cNvPr id="366" name="First experimental evidence that quarks lose less energy  than gluons in QGP !"/>
          <p:cNvSpPr txBox="1">
            <a:spLocks noGrp="1"/>
          </p:cNvSpPr>
          <p:nvPr>
            <p:ph type="body" sz="quarter" idx="1"/>
          </p:nvPr>
        </p:nvSpPr>
        <p:spPr>
          <a:xfrm>
            <a:off x="13950277" y="9818035"/>
            <a:ext cx="9983259" cy="3659678"/>
          </a:xfrm>
          <a:prstGeom prst="rect">
            <a:avLst/>
          </a:prstGeom>
        </p:spPr>
        <p:txBody>
          <a:bodyPr/>
          <a:lstStyle/>
          <a:p>
            <a:pPr marL="0" lvl="1" indent="228600" algn="ctr">
              <a:lnSpc>
                <a:spcPct val="110000"/>
              </a:lnSpc>
              <a:spcBef>
                <a:spcPts val="2000"/>
              </a:spcBef>
              <a:buClrTx/>
              <a:buSzTx/>
              <a:buNone/>
              <a:defRPr sz="5100" b="1"/>
            </a:pPr>
            <a:r>
              <a:t>First experimental evidence that </a:t>
            </a:r>
            <a:r>
              <a:rPr i="1">
                <a:solidFill>
                  <a:srgbClr val="C82894"/>
                </a:solidFill>
              </a:rPr>
              <a:t>quarks </a:t>
            </a:r>
            <a:r>
              <a:rPr i="1"/>
              <a:t>lose less energy</a:t>
            </a:r>
            <a:r>
              <a:t> </a:t>
            </a:r>
            <a:br/>
            <a:r>
              <a:t>than </a:t>
            </a:r>
            <a:r>
              <a:rPr i="1">
                <a:solidFill>
                  <a:schemeClr val="accent5"/>
                </a:solidFill>
              </a:rPr>
              <a:t>gluons</a:t>
            </a:r>
            <a:r>
              <a:rPr i="1">
                <a:solidFill>
                  <a:srgbClr val="000000"/>
                </a:solidFill>
              </a:rPr>
              <a:t> in QGP </a:t>
            </a:r>
            <a:r>
              <a:rPr i="1"/>
              <a:t>!</a:t>
            </a:r>
          </a:p>
        </p:txBody>
      </p:sp>
      <p:sp>
        <p:nvSpPr>
          <p:cNvPr id="367" name="energy loss"/>
          <p:cNvSpPr txBox="1"/>
          <p:nvPr/>
        </p:nvSpPr>
        <p:spPr>
          <a:xfrm rot="16200000">
            <a:off x="-787034" y="3456575"/>
            <a:ext cx="2587398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Hannotate TC Regular"/>
                <a:ea typeface="Hannotate TC Regular"/>
                <a:cs typeface="Hannotate TC Regular"/>
                <a:sym typeface="Hannotate TC Regular"/>
              </a:defRPr>
            </a:lvl1pPr>
          </a:lstStyle>
          <a:p>
            <a:r>
              <a:t>energy loss</a:t>
            </a:r>
          </a:p>
        </p:txBody>
      </p:sp>
      <p:sp>
        <p:nvSpPr>
          <p:cNvPr id="368" name="fractional energy loss"/>
          <p:cNvSpPr txBox="1"/>
          <p:nvPr/>
        </p:nvSpPr>
        <p:spPr>
          <a:xfrm rot="16200000">
            <a:off x="-1920902" y="9738758"/>
            <a:ext cx="4855134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Hannotate TC Regular"/>
                <a:ea typeface="Hannotate TC Regular"/>
                <a:cs typeface="Hannotate TC Regular"/>
                <a:sym typeface="Hannotate TC Regular"/>
              </a:defRPr>
            </a:lvl1pPr>
          </a:lstStyle>
          <a:p>
            <a:r>
              <a:t>fractional energy loss</a:t>
            </a:r>
          </a:p>
        </p:txBody>
      </p:sp>
      <p:grpSp>
        <p:nvGrpSpPr>
          <p:cNvPr id="380" name="Group"/>
          <p:cNvGrpSpPr/>
          <p:nvPr/>
        </p:nvGrpSpPr>
        <p:grpSpPr>
          <a:xfrm>
            <a:off x="14087450" y="2676561"/>
            <a:ext cx="9929906" cy="6350765"/>
            <a:chOff x="0" y="0"/>
            <a:chExt cx="9929905" cy="63507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9" name="Group"/>
                <p:cNvSpPr txBox="1"/>
                <p:nvPr/>
              </p:nvSpPr>
              <p:spPr>
                <a:xfrm>
                  <a:off x="1675082" y="3223563"/>
                  <a:ext cx="5742924" cy="215020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5000">
                      <a:latin typeface="Calibri"/>
                      <a:ea typeface="Calibri"/>
                      <a:cs typeface="Calibri"/>
                      <a:sym typeface="Calibri"/>
                    </a:defRPr>
                  </a:pP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sz="5400" i="1">
                          <a:solidFill>
                            <a:srgbClr val="B8371D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sz="5400" i="1">
                              <a:solidFill>
                                <a:srgbClr val="B8371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5400" i="1">
                              <a:solidFill>
                                <a:srgbClr val="B8371D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sz="5400" i="1">
                              <a:solidFill>
                                <a:srgbClr val="B8371D"/>
                              </a:solidFill>
                              <a:latin typeface="Cambria Math" panose="02040503050406030204" pitchFamily="18" charset="0"/>
                            </a:rPr>
                            <m:t>gluon</m:t>
                          </m:r>
                        </m:sub>
                      </m:sSub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r>
                        <a:rPr sz="5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a14:m>
                  <a:r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sz="5400" i="1">
                          <a:solidFill>
                            <a:srgbClr val="DD35D6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sz="5400" i="1">
                              <a:solidFill>
                                <a:srgbClr val="DD35D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sz="5400" i="1">
                              <a:solidFill>
                                <a:srgbClr val="DD35D6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sz="5400" i="1">
                              <a:solidFill>
                                <a:srgbClr val="DD35D6"/>
                              </a:solidFill>
                              <a:latin typeface="Cambria Math" panose="02040503050406030204" pitchFamily="18" charset="0"/>
                            </a:rPr>
                            <m:t>quark</m:t>
                          </m:r>
                        </m:sub>
                      </m:sSub>
                    </m:oMath>
                  </a14:m>
                  <a:endParaRPr>
                    <a:solidFill>
                      <a:srgbClr val="DD35D6"/>
                    </a:solidFill>
                  </a:endParaRPr>
                </a:p>
              </p:txBody>
            </p:sp>
          </mc:Choice>
          <mc:Fallback xmlns="">
            <p:sp>
              <p:nvSpPr>
                <p:cNvPr id="369" name="Group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5082" y="3223563"/>
                  <a:ext cx="5742924" cy="215020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0" name="?"/>
            <p:cNvSpPr txBox="1"/>
            <p:nvPr/>
          </p:nvSpPr>
          <p:spPr>
            <a:xfrm>
              <a:off x="7280667" y="3719227"/>
              <a:ext cx="544049" cy="981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5500"/>
              </a:lvl1pPr>
            </a:lstStyle>
            <a:p>
              <a:r>
                <a:t>?</a:t>
              </a:r>
            </a:p>
          </p:txBody>
        </p:sp>
        <p:sp>
          <p:nvSpPr>
            <p:cNvPr id="371" name="parton-to-QGP interaction → jet energy loss"/>
            <p:cNvSpPr txBox="1"/>
            <p:nvPr/>
          </p:nvSpPr>
          <p:spPr>
            <a:xfrm>
              <a:off x="147903" y="1054820"/>
              <a:ext cx="9782003" cy="739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900" i="1"/>
              </a:lvl1pPr>
            </a:lstStyle>
            <a:p>
              <a:r>
                <a:t>parton-to-QGP interaction → jet energy loss</a:t>
              </a:r>
            </a:p>
          </p:txBody>
        </p:sp>
        <p:grpSp>
          <p:nvGrpSpPr>
            <p:cNvPr id="375" name="Group"/>
            <p:cNvGrpSpPr/>
            <p:nvPr/>
          </p:nvGrpSpPr>
          <p:grpSpPr>
            <a:xfrm>
              <a:off x="2256353" y="2584005"/>
              <a:ext cx="3807687" cy="956224"/>
              <a:chOff x="0" y="0"/>
              <a:chExt cx="3807686" cy="956223"/>
            </a:xfrm>
          </p:grpSpPr>
          <p:sp>
            <p:nvSpPr>
              <p:cNvPr id="372" name="Circle"/>
              <p:cNvSpPr/>
              <p:nvPr/>
            </p:nvSpPr>
            <p:spPr>
              <a:xfrm>
                <a:off x="0" y="0"/>
                <a:ext cx="644449" cy="644449"/>
              </a:xfrm>
              <a:prstGeom prst="ellipse">
                <a:avLst/>
              </a:prstGeom>
              <a:solidFill>
                <a:srgbClr val="DD5744"/>
              </a:solidFill>
              <a:ln w="12700" cap="flat">
                <a:noFill/>
                <a:miter lim="400000"/>
              </a:ln>
              <a:effectLst>
                <a:outerShdw blurRad="50800" dist="25400" dir="5400000" rotWithShape="0">
                  <a:srgbClr val="000000">
                    <a:alpha val="40644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3000"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73" name="Circle"/>
              <p:cNvSpPr/>
              <p:nvPr/>
            </p:nvSpPr>
            <p:spPr>
              <a:xfrm>
                <a:off x="673177" y="311774"/>
                <a:ext cx="644450" cy="644450"/>
              </a:xfrm>
              <a:prstGeom prst="ellipse">
                <a:avLst/>
              </a:prstGeom>
              <a:solidFill>
                <a:srgbClr val="5CAE69"/>
              </a:solidFill>
              <a:ln w="12700" cap="flat">
                <a:noFill/>
                <a:miter lim="400000"/>
              </a:ln>
              <a:effectLst>
                <a:outerShdw blurRad="508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374" name="Circle"/>
              <p:cNvSpPr/>
              <p:nvPr/>
            </p:nvSpPr>
            <p:spPr>
              <a:xfrm>
                <a:off x="3163237" y="311774"/>
                <a:ext cx="644450" cy="644450"/>
              </a:xfrm>
              <a:prstGeom prst="ellipse">
                <a:avLst/>
              </a:prstGeom>
              <a:solidFill>
                <a:srgbClr val="3C60CB"/>
              </a:solidFill>
              <a:ln w="12700" cap="flat">
                <a:noFill/>
                <a:miter lim="400000"/>
              </a:ln>
              <a:effectLst>
                <a:outerShdw blurRad="508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</p:grpSp>
        <p:sp>
          <p:nvSpPr>
            <p:cNvPr id="376" name="Gluons lose more energy than quarks?"/>
            <p:cNvSpPr txBox="1"/>
            <p:nvPr/>
          </p:nvSpPr>
          <p:spPr>
            <a:xfrm>
              <a:off x="0" y="5572888"/>
              <a:ext cx="9347089" cy="777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sz="4200" i="1"/>
              </a:pPr>
              <a:r>
                <a:rPr>
                  <a:solidFill>
                    <a:srgbClr val="B8371E"/>
                  </a:solidFill>
                </a:rPr>
                <a:t>Gluons</a:t>
              </a:r>
              <a:r>
                <a:t> lose more energy than </a:t>
              </a:r>
              <a:r>
                <a:rPr>
                  <a:solidFill>
                    <a:srgbClr val="DD35D6"/>
                  </a:solidFill>
                </a:rPr>
                <a:t>quarks</a:t>
              </a:r>
              <a:r>
                <a:t>?</a:t>
              </a:r>
            </a:p>
          </p:txBody>
        </p:sp>
        <p:sp>
          <p:nvSpPr>
            <p:cNvPr id="377" name="Line"/>
            <p:cNvSpPr/>
            <p:nvPr/>
          </p:nvSpPr>
          <p:spPr>
            <a:xfrm>
              <a:off x="206657" y="1162770"/>
              <a:ext cx="1516007" cy="1"/>
            </a:xfrm>
            <a:prstGeom prst="line">
              <a:avLst/>
            </a:prstGeom>
            <a:noFill/>
            <a:ln w="381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78" name="Line"/>
            <p:cNvSpPr/>
            <p:nvPr/>
          </p:nvSpPr>
          <p:spPr>
            <a:xfrm rot="10800000" flipH="1">
              <a:off x="827990" y="541150"/>
              <a:ext cx="307837" cy="60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6" h="21600" extrusionOk="0">
                  <a:moveTo>
                    <a:pt x="5917" y="0"/>
                  </a:moveTo>
                  <a:cubicBezTo>
                    <a:pt x="1546" y="1834"/>
                    <a:pt x="-614" y="4696"/>
                    <a:pt x="151" y="7544"/>
                  </a:cubicBezTo>
                  <a:cubicBezTo>
                    <a:pt x="1621" y="13014"/>
                    <a:pt x="14409" y="13782"/>
                    <a:pt x="15867" y="10245"/>
                  </a:cubicBezTo>
                  <a:cubicBezTo>
                    <a:pt x="16411" y="8924"/>
                    <a:pt x="14511" y="7679"/>
                    <a:pt x="11871" y="7414"/>
                  </a:cubicBezTo>
                  <a:cubicBezTo>
                    <a:pt x="4627" y="6686"/>
                    <a:pt x="437" y="11505"/>
                    <a:pt x="6219" y="13869"/>
                  </a:cubicBezTo>
                  <a:lnTo>
                    <a:pt x="20986" y="21600"/>
                  </a:lnTo>
                </a:path>
              </a:pathLst>
            </a:custGeom>
            <a:noFill/>
            <a:ln w="38100" cap="flat">
              <a:solidFill>
                <a:srgbClr val="53585F"/>
              </a:solidFill>
              <a:prstDash val="solid"/>
              <a:miter lim="400000"/>
              <a:tailEnd type="arrow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79" name="quarks and gluons"/>
            <p:cNvSpPr txBox="1"/>
            <p:nvPr/>
          </p:nvSpPr>
          <p:spPr>
            <a:xfrm>
              <a:off x="1134781" y="-1"/>
              <a:ext cx="38919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 i="1">
                  <a:solidFill>
                    <a:srgbClr val="53585F"/>
                  </a:solidFill>
                </a:defRPr>
              </a:lvl1pPr>
            </a:lstStyle>
            <a:p>
              <a:r>
                <a:t>quarks and gluons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roup"/>
          <p:cNvGrpSpPr/>
          <p:nvPr/>
        </p:nvGrpSpPr>
        <p:grpSpPr>
          <a:xfrm>
            <a:off x="12492420" y="1982398"/>
            <a:ext cx="12314918" cy="10273292"/>
            <a:chOff x="0" y="0"/>
            <a:chExt cx="12314916" cy="10273290"/>
          </a:xfrm>
        </p:grpSpPr>
        <p:pic>
          <p:nvPicPr>
            <p:cNvPr id="382" name="Group" descr="Group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2314917" cy="102732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3" name="reflected points"/>
            <p:cNvSpPr txBox="1"/>
            <p:nvPr/>
          </p:nvSpPr>
          <p:spPr>
            <a:xfrm>
              <a:off x="2253461" y="7562826"/>
              <a:ext cx="3047465" cy="6546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>
                  <a:solidFill>
                    <a:srgbClr val="97C18E"/>
                  </a:solidFill>
                </a:defRPr>
              </a:lvl1pPr>
            </a:lstStyle>
            <a:p>
              <a:r>
                <a:t>reflected points</a:t>
              </a:r>
            </a:p>
          </p:txBody>
        </p:sp>
        <p:sp>
          <p:nvSpPr>
            <p:cNvPr id="384" name="Rectangle"/>
            <p:cNvSpPr/>
            <p:nvPr/>
          </p:nvSpPr>
          <p:spPr>
            <a:xfrm>
              <a:off x="11324824" y="9152124"/>
              <a:ext cx="342479" cy="55532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85" name="Rectangle"/>
            <p:cNvSpPr/>
            <p:nvPr/>
          </p:nvSpPr>
          <p:spPr>
            <a:xfrm>
              <a:off x="8505060" y="9044647"/>
              <a:ext cx="342479" cy="55532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sp>
        <p:nvSpPr>
          <p:cNvPr id="3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388" name="Diffusion Wake induced by Jets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Diffusion Wake induced by Jets</a:t>
            </a:r>
          </a:p>
        </p:txBody>
      </p:sp>
      <p:sp>
        <p:nvSpPr>
          <p:cNvPr id="389" name="Relative Medium Modification"/>
          <p:cNvSpPr txBox="1"/>
          <p:nvPr/>
        </p:nvSpPr>
        <p:spPr>
          <a:xfrm rot="16200000">
            <a:off x="8028623" y="6699608"/>
            <a:ext cx="9573214" cy="95987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5300">
                <a:solidFill>
                  <a:schemeClr val="accent2"/>
                </a:solidFill>
                <a:latin typeface="나눔손글씨 펜"/>
                <a:ea typeface="나눔손글씨 펜"/>
                <a:cs typeface="나눔손글씨 펜"/>
                <a:sym typeface="나눔손글씨 펜"/>
              </a:defRPr>
            </a:lvl1pPr>
          </a:lstStyle>
          <a:p>
            <a:r>
              <a:rPr dirty="0"/>
              <a:t>Relative Medium Modification</a:t>
            </a:r>
          </a:p>
        </p:txBody>
      </p:sp>
      <p:pic>
        <p:nvPicPr>
          <p:cNvPr id="390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8003404" y="10649466"/>
            <a:ext cx="2741514" cy="304801"/>
          </a:xfrm>
          <a:prstGeom prst="rect">
            <a:avLst/>
          </a:prstGeom>
        </p:spPr>
      </p:pic>
      <p:sp>
        <p:nvSpPr>
          <p:cNvPr id="392" name="Y. Go, ATLAS PRC 111 (2025) 044909"/>
          <p:cNvSpPr txBox="1"/>
          <p:nvPr/>
        </p:nvSpPr>
        <p:spPr>
          <a:xfrm>
            <a:off x="12199278" y="1744997"/>
            <a:ext cx="7172921" cy="59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642937">
              <a:defRPr b="1" i="1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Y. Go, ATLAS PRC 111 (2025) 044909</a:t>
            </a:r>
          </a:p>
        </p:txBody>
      </p:sp>
      <p:grpSp>
        <p:nvGrpSpPr>
          <p:cNvPr id="403" name="Group"/>
          <p:cNvGrpSpPr/>
          <p:nvPr/>
        </p:nvGrpSpPr>
        <p:grpSpPr>
          <a:xfrm>
            <a:off x="780690" y="2315544"/>
            <a:ext cx="10960047" cy="7066999"/>
            <a:chOff x="0" y="0"/>
            <a:chExt cx="10960046" cy="7066998"/>
          </a:xfrm>
        </p:grpSpPr>
        <p:pic>
          <p:nvPicPr>
            <p:cNvPr id="393" name="wakeboat-1110x530.jpg" descr="wakeboat-1110x530.jpg"/>
            <p:cNvPicPr>
              <a:picLocks noChangeAspect="1"/>
            </p:cNvPicPr>
            <p:nvPr/>
          </p:nvPicPr>
          <p:blipFill>
            <a:blip r:embed="rId4"/>
            <a:srcRect l="15348" t="5914" r="17652" b="2980"/>
            <a:stretch>
              <a:fillRect/>
            </a:stretch>
          </p:blipFill>
          <p:spPr>
            <a:xfrm flipH="1">
              <a:off x="0" y="100522"/>
              <a:ext cx="10729697" cy="6966477"/>
            </a:xfrm>
            <a:prstGeom prst="rect">
              <a:avLst/>
            </a:prstGeom>
            <a:ln w="25400" cap="flat">
              <a:noFill/>
              <a:miter lim="400000"/>
            </a:ln>
            <a:effectLst>
              <a:reflection stA="11738" endPos="40000" dir="5400000" sy="-100000" algn="bl" rotWithShape="0"/>
            </a:effectLst>
          </p:spPr>
        </p:pic>
        <p:sp>
          <p:nvSpPr>
            <p:cNvPr id="394" name="Enhancement (wake)"/>
            <p:cNvSpPr txBox="1"/>
            <p:nvPr/>
          </p:nvSpPr>
          <p:spPr>
            <a:xfrm>
              <a:off x="5266940" y="4366845"/>
              <a:ext cx="5693107" cy="1102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100" b="1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Enhancement (wake)</a:t>
              </a:r>
            </a:p>
          </p:txBody>
        </p:sp>
        <p:sp>
          <p:nvSpPr>
            <p:cNvPr id="395" name="Depletion…"/>
            <p:cNvSpPr txBox="1"/>
            <p:nvPr/>
          </p:nvSpPr>
          <p:spPr>
            <a:xfrm>
              <a:off x="6413741" y="5379909"/>
              <a:ext cx="4346171" cy="1632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4100" b="1">
                  <a:solidFill>
                    <a:schemeClr val="accent4">
                      <a:hueOff val="384618"/>
                      <a:satOff val="3869"/>
                      <a:lumOff val="5802"/>
                    </a:schemeClr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Depletion </a:t>
              </a:r>
            </a:p>
            <a:p>
              <a:pPr algn="ctr">
                <a:defRPr sz="4100" b="1">
                  <a:solidFill>
                    <a:schemeClr val="accent4">
                      <a:hueOff val="384618"/>
                      <a:satOff val="3869"/>
                      <a:lumOff val="5802"/>
                    </a:schemeClr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(diffusion wake)</a:t>
              </a:r>
            </a:p>
          </p:txBody>
        </p:sp>
        <p:pic>
          <p:nvPicPr>
            <p:cNvPr id="396" name="Line Shape" descr="Line Shape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2189" y="4754515"/>
              <a:ext cx="5421802" cy="1741895"/>
            </a:xfrm>
            <a:prstGeom prst="rect">
              <a:avLst/>
            </a:prstGeom>
            <a:effectLst/>
          </p:spPr>
        </p:pic>
        <p:pic>
          <p:nvPicPr>
            <p:cNvPr id="398" name="Line Line" descr="Line Line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4189529">
              <a:off x="7717829" y="3890709"/>
              <a:ext cx="1152057" cy="579868"/>
            </a:xfrm>
            <a:prstGeom prst="rect">
              <a:avLst/>
            </a:prstGeom>
            <a:effectLst/>
          </p:spPr>
        </p:pic>
        <p:sp>
          <p:nvSpPr>
            <p:cNvPr id="400" name="Line"/>
            <p:cNvSpPr/>
            <p:nvPr/>
          </p:nvSpPr>
          <p:spPr>
            <a:xfrm flipV="1">
              <a:off x="5381542" y="1070025"/>
              <a:ext cx="4204254" cy="1627893"/>
            </a:xfrm>
            <a:prstGeom prst="line">
              <a:avLst/>
            </a:prstGeom>
            <a:noFill/>
            <a:ln w="165100" cap="flat">
              <a:solidFill>
                <a:schemeClr val="accent5">
                  <a:alpha val="68169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01" name="Boat (jet)"/>
            <p:cNvSpPr txBox="1"/>
            <p:nvPr/>
          </p:nvSpPr>
          <p:spPr>
            <a:xfrm>
              <a:off x="7767139" y="0"/>
              <a:ext cx="2899831" cy="1102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100" b="1">
                  <a:solidFill>
                    <a:srgbClr val="E14224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Boat (jet)</a:t>
              </a:r>
            </a:p>
          </p:txBody>
        </p:sp>
        <p:sp>
          <p:nvSpPr>
            <p:cNvPr id="402" name="Water (QGP)"/>
            <p:cNvSpPr txBox="1"/>
            <p:nvPr/>
          </p:nvSpPr>
          <p:spPr>
            <a:xfrm>
              <a:off x="528138" y="0"/>
              <a:ext cx="3382493" cy="1102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100" b="1">
                  <a:solidFill>
                    <a:schemeClr val="accent1">
                      <a:satOff val="-3355"/>
                      <a:lumOff val="26614"/>
                    </a:schemeClr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Water (QGP)</a:t>
              </a:r>
            </a:p>
          </p:txBody>
        </p:sp>
      </p:grpSp>
      <p:sp>
        <p:nvSpPr>
          <p:cNvPr id="404" name="The dip indicates diffusion wake"/>
          <p:cNvSpPr txBox="1"/>
          <p:nvPr/>
        </p:nvSpPr>
        <p:spPr>
          <a:xfrm>
            <a:off x="15295032" y="11153761"/>
            <a:ext cx="8700539" cy="2017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/>
          <a:lstStyle/>
          <a:p>
            <a:pPr algn="ctr">
              <a:defRPr sz="41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  <a:p>
            <a:pPr algn="ctr">
              <a:defRPr sz="4100" b="1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dip indicates diffusion wake</a:t>
            </a:r>
          </a:p>
        </p:txBody>
      </p:sp>
      <p:pic>
        <p:nvPicPr>
          <p:cNvPr id="405" name="Line Line" descr="Line Li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4189529">
            <a:off x="19488904" y="9732946"/>
            <a:ext cx="1152056" cy="579868"/>
          </a:xfrm>
          <a:prstGeom prst="rect">
            <a:avLst/>
          </a:prstGeom>
        </p:spPr>
      </p:pic>
      <p:pic>
        <p:nvPicPr>
          <p:cNvPr id="407" name="Line Line" descr="Line Line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12569796" y="5545914"/>
            <a:ext cx="761621" cy="437227"/>
          </a:xfrm>
          <a:prstGeom prst="rect">
            <a:avLst/>
          </a:prstGeom>
        </p:spPr>
      </p:pic>
      <p:sp>
        <p:nvSpPr>
          <p:cNvPr id="409" name="First direct experimental measurement of diffusion wake"/>
          <p:cNvSpPr txBox="1">
            <a:spLocks noGrp="1"/>
          </p:cNvSpPr>
          <p:nvPr>
            <p:ph type="body" sz="quarter" idx="1"/>
          </p:nvPr>
        </p:nvSpPr>
        <p:spPr>
          <a:xfrm>
            <a:off x="1025584" y="10742924"/>
            <a:ext cx="9983259" cy="1861174"/>
          </a:xfrm>
          <a:prstGeom prst="rect">
            <a:avLst/>
          </a:prstGeom>
        </p:spPr>
        <p:txBody>
          <a:bodyPr/>
          <a:lstStyle>
            <a:lvl1pPr marL="0" indent="0" algn="ctr">
              <a:buClrTx/>
              <a:buSzTx/>
              <a:buNone/>
              <a:defRPr sz="5000" i="1"/>
            </a:lvl1pPr>
          </a:lstStyle>
          <a:p>
            <a:r>
              <a:t>First direct experimental measurement of diffusion wake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412" name="Isolated Prompt Photons in p+p collisions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Isolated Prompt Photons in p+p collisions</a:t>
            </a:r>
          </a:p>
        </p:txBody>
      </p:sp>
      <p:sp>
        <p:nvSpPr>
          <p:cNvPr id="413" name="Establish photon reconstruction in sPHENIX and pp reference for future measurements in heavy ion collisions"/>
          <p:cNvSpPr txBox="1">
            <a:spLocks noGrp="1"/>
          </p:cNvSpPr>
          <p:nvPr>
            <p:ph type="body" sz="quarter" idx="1"/>
          </p:nvPr>
        </p:nvSpPr>
        <p:spPr>
          <a:xfrm>
            <a:off x="9506945" y="10870195"/>
            <a:ext cx="14700266" cy="2040292"/>
          </a:xfrm>
          <a:prstGeom prst="rect">
            <a:avLst/>
          </a:prstGeom>
        </p:spPr>
        <p:txBody>
          <a:bodyPr/>
          <a:lstStyle>
            <a:lvl1pPr>
              <a:defRPr sz="4300"/>
            </a:lvl1pPr>
          </a:lstStyle>
          <a:p>
            <a:r>
              <a:t>Establish photon reconstruction in sPHENIX and pp reference for future measurements in heavy ion collisions </a:t>
            </a:r>
          </a:p>
        </p:txBody>
      </p:sp>
      <p:pic>
        <p:nvPicPr>
          <p:cNvPr id="414" name="sPH-JET-2026-02-Fig8.pdf" descr="sPH-JET-2026-02-Fig8.pdf"/>
          <p:cNvPicPr>
            <a:picLocks noChangeAspect="1"/>
          </p:cNvPicPr>
          <p:nvPr/>
        </p:nvPicPr>
        <p:blipFill>
          <a:blip r:embed="rId2"/>
          <a:srcRect t="1931" b="1931"/>
          <a:stretch>
            <a:fillRect/>
          </a:stretch>
        </p:blipFill>
        <p:spPr>
          <a:xfrm>
            <a:off x="914525" y="1744997"/>
            <a:ext cx="8714361" cy="11364558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sPH-JET-2026-02"/>
          <p:cNvSpPr txBox="1"/>
          <p:nvPr/>
        </p:nvSpPr>
        <p:spPr>
          <a:xfrm>
            <a:off x="9465367" y="2637353"/>
            <a:ext cx="3385742" cy="62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 u="sng">
                <a:solidFill>
                  <a:srgbClr val="3167A4"/>
                </a:solidFill>
                <a:hlinkClick r:id="rId3"/>
              </a:defRPr>
            </a:lvl1pPr>
          </a:lstStyle>
          <a:p>
            <a:pPr>
              <a:defRPr>
                <a:solidFill>
                  <a:srgbClr val="3979BD"/>
                </a:solidFill>
              </a:defRPr>
            </a:pPr>
            <a:r>
              <a:rPr>
                <a:solidFill>
                  <a:srgbClr val="3167A4"/>
                </a:solidFill>
                <a:hlinkClick r:id="rId3"/>
              </a:rPr>
              <a:t>sPH-JET-2026-02</a:t>
            </a:r>
          </a:p>
        </p:txBody>
      </p:sp>
      <p:sp>
        <p:nvSpPr>
          <p:cNvPr id="416" name="arXiv:2607.03892"/>
          <p:cNvSpPr txBox="1"/>
          <p:nvPr/>
        </p:nvSpPr>
        <p:spPr>
          <a:xfrm>
            <a:off x="9487493" y="1958454"/>
            <a:ext cx="3341490" cy="62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i="1" u="sng">
                <a:solidFill>
                  <a:srgbClr val="3167A4"/>
                </a:solidFill>
                <a:hlinkClick r:id="rId4"/>
              </a:defRPr>
            </a:lvl1pPr>
          </a:lstStyle>
          <a:p>
            <a:pPr>
              <a:defRPr>
                <a:solidFill>
                  <a:srgbClr val="3979BD"/>
                </a:solidFill>
              </a:defRPr>
            </a:pPr>
            <a:r>
              <a:rPr>
                <a:solidFill>
                  <a:srgbClr val="3167A4"/>
                </a:solidFill>
                <a:hlinkClick r:id="rId4"/>
              </a:rPr>
              <a:t>arXiv:2607.03892</a:t>
            </a:r>
          </a:p>
        </p:txBody>
      </p:sp>
      <p:sp>
        <p:nvSpPr>
          <p:cNvPr id="417" name="Isolated prompt photons in p+p test pQCD calculations and provide sensitivity to the gluon PDF"/>
          <p:cNvSpPr/>
          <p:nvPr/>
        </p:nvSpPr>
        <p:spPr>
          <a:xfrm>
            <a:off x="9506945" y="8725961"/>
            <a:ext cx="14700266" cy="1846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>
            <a:lvl1pPr marL="635000" indent="-46990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30000"/>
              <a:buChar char="•"/>
              <a:defRPr sz="43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Isolated prompt photons in p+p test pQCD calculations and provide sensitivity to the gluon PDF</a:t>
            </a:r>
          </a:p>
        </p:txBody>
      </p:sp>
      <p:grpSp>
        <p:nvGrpSpPr>
          <p:cNvPr id="421" name="Group"/>
          <p:cNvGrpSpPr/>
          <p:nvPr/>
        </p:nvGrpSpPr>
        <p:grpSpPr>
          <a:xfrm>
            <a:off x="18087621" y="2030891"/>
            <a:ext cx="3334485" cy="4047527"/>
            <a:chOff x="0" y="0"/>
            <a:chExt cx="3334484" cy="4047526"/>
          </a:xfrm>
        </p:grpSpPr>
        <p:pic>
          <p:nvPicPr>
            <p:cNvPr id="418" name="download.svg" descr="download.sv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713042"/>
              <a:ext cx="3334485" cy="3334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9" name="Rectangle"/>
                <p:cNvSpPr txBox="1"/>
                <p:nvPr/>
              </p:nvSpPr>
              <p:spPr>
                <a:xfrm>
                  <a:off x="2746717" y="0"/>
                  <a:ext cx="511528" cy="10188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5300" b="1">
                      <a:solidFill>
                        <a:schemeClr val="accent6"/>
                      </a:solidFill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sz="6550" i="1">
                            <a:solidFill>
                              <a:srgbClr val="763E9B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>
                    <a:solidFill>
                      <a:srgbClr val="773F9B"/>
                    </a:solidFill>
                  </a:endParaRPr>
                </a:p>
              </p:txBody>
            </p:sp>
          </mc:Choice>
          <mc:Fallback xmlns="">
            <p:sp>
              <p:nvSpPr>
                <p:cNvPr id="419" name="Rectangle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6717" y="0"/>
                  <a:ext cx="511528" cy="101881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0" name="Line"/>
            <p:cNvSpPr/>
            <p:nvPr/>
          </p:nvSpPr>
          <p:spPr>
            <a:xfrm rot="17775948">
              <a:off x="1258295" y="1418998"/>
              <a:ext cx="1901519" cy="215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8" extrusionOk="0">
                  <a:moveTo>
                    <a:pt x="21600" y="21272"/>
                  </a:moveTo>
                  <a:cubicBezTo>
                    <a:pt x="21192" y="21475"/>
                    <a:pt x="20780" y="21146"/>
                    <a:pt x="20410" y="20029"/>
                  </a:cubicBezTo>
                  <a:cubicBezTo>
                    <a:pt x="20159" y="19274"/>
                    <a:pt x="19917" y="18180"/>
                    <a:pt x="19690" y="16632"/>
                  </a:cubicBezTo>
                  <a:cubicBezTo>
                    <a:pt x="19476" y="14760"/>
                    <a:pt x="19262" y="12515"/>
                    <a:pt x="19059" y="10173"/>
                  </a:cubicBezTo>
                  <a:cubicBezTo>
                    <a:pt x="18640" y="5358"/>
                    <a:pt x="18204" y="-64"/>
                    <a:pt x="17655" y="1"/>
                  </a:cubicBezTo>
                  <a:cubicBezTo>
                    <a:pt x="17118" y="64"/>
                    <a:pt x="16716" y="5087"/>
                    <a:pt x="16333" y="10174"/>
                  </a:cubicBezTo>
                  <a:cubicBezTo>
                    <a:pt x="15939" y="15404"/>
                    <a:pt x="15488" y="20780"/>
                    <a:pt x="14934" y="20600"/>
                  </a:cubicBezTo>
                  <a:cubicBezTo>
                    <a:pt x="14394" y="20426"/>
                    <a:pt x="13996" y="15238"/>
                    <a:pt x="13607" y="10175"/>
                  </a:cubicBezTo>
                  <a:cubicBezTo>
                    <a:pt x="13213" y="5046"/>
                    <a:pt x="12756" y="-38"/>
                    <a:pt x="12208" y="130"/>
                  </a:cubicBezTo>
                  <a:cubicBezTo>
                    <a:pt x="11673" y="294"/>
                    <a:pt x="11269" y="5181"/>
                    <a:pt x="10882" y="10175"/>
                  </a:cubicBezTo>
                  <a:cubicBezTo>
                    <a:pt x="10485" y="15303"/>
                    <a:pt x="10037" y="20625"/>
                    <a:pt x="9486" y="20474"/>
                  </a:cubicBezTo>
                  <a:cubicBezTo>
                    <a:pt x="8948" y="20326"/>
                    <a:pt x="8549" y="15225"/>
                    <a:pt x="8161" y="10175"/>
                  </a:cubicBezTo>
                  <a:cubicBezTo>
                    <a:pt x="7768" y="5040"/>
                    <a:pt x="7314" y="-125"/>
                    <a:pt x="6766" y="48"/>
                  </a:cubicBezTo>
                  <a:cubicBezTo>
                    <a:pt x="6231" y="217"/>
                    <a:pt x="5830" y="5204"/>
                    <a:pt x="5441" y="10174"/>
                  </a:cubicBezTo>
                  <a:cubicBezTo>
                    <a:pt x="5046" y="15218"/>
                    <a:pt x="4597" y="20330"/>
                    <a:pt x="4053" y="20132"/>
                  </a:cubicBezTo>
                  <a:cubicBezTo>
                    <a:pt x="3520" y="19938"/>
                    <a:pt x="3121" y="14886"/>
                    <a:pt x="2720" y="10173"/>
                  </a:cubicBezTo>
                  <a:cubicBezTo>
                    <a:pt x="2325" y="5527"/>
                    <a:pt x="1888" y="1121"/>
                    <a:pt x="1360" y="518"/>
                  </a:cubicBezTo>
                  <a:cubicBezTo>
                    <a:pt x="802" y="-120"/>
                    <a:pt x="268" y="3670"/>
                    <a:pt x="0" y="10171"/>
                  </a:cubicBezTo>
                </a:path>
              </a:pathLst>
            </a:custGeom>
            <a:noFill/>
            <a:ln w="63500" cap="flat">
              <a:solidFill>
                <a:schemeClr val="accent6">
                  <a:lumOff val="-8741"/>
                </a:schemeClr>
              </a:solidFill>
              <a:prstDash val="solid"/>
              <a:miter lim="400000"/>
              <a:headEnd type="arrow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2400">
                  <a:latin typeface="Graphik"/>
                  <a:ea typeface="Graphik"/>
                  <a:cs typeface="Graphik"/>
                  <a:sym typeface="Graphik"/>
                </a:defRPr>
              </a:pPr>
              <a:endParaRPr/>
            </a:p>
          </p:txBody>
        </p:sp>
      </p:grpSp>
      <p:sp>
        <p:nvSpPr>
          <p:cNvPr id="422" name="One of the very first sPHENIX measurements !"/>
          <p:cNvSpPr txBox="1"/>
          <p:nvPr/>
        </p:nvSpPr>
        <p:spPr>
          <a:xfrm>
            <a:off x="10214079" y="6655588"/>
            <a:ext cx="13285998" cy="821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spcBef>
                <a:spcPts val="2200"/>
              </a:spcBef>
              <a:defRPr sz="4700" b="1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One of the very first sPHENIX measurements !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23970" y="13220264"/>
            <a:ext cx="325091" cy="4885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425" name="Jets in sPHENIX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Jets in sPHENIX</a:t>
            </a:r>
          </a:p>
        </p:txBody>
      </p:sp>
      <p:sp>
        <p:nvSpPr>
          <p:cNvPr id="426" name="coordinating various jet and photon measurements in pp, O+O, Au+Au collisions"/>
          <p:cNvSpPr/>
          <p:nvPr/>
        </p:nvSpPr>
        <p:spPr>
          <a:xfrm>
            <a:off x="1974868" y="2928591"/>
            <a:ext cx="24130016" cy="1846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>
            <a:lvl1pPr marL="635000" indent="-46990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30000"/>
              <a:buChar char="•"/>
              <a:defRPr sz="43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coordinating various jet and photon measurements in pp, O+O, Au+Au collisions</a:t>
            </a:r>
          </a:p>
        </p:txBody>
      </p:sp>
      <p:sp>
        <p:nvSpPr>
          <p:cNvPr id="427" name="Serving as Jet Topical Group co-convener at sPHENIX since Aug. 2025"/>
          <p:cNvSpPr txBox="1"/>
          <p:nvPr/>
        </p:nvSpPr>
        <p:spPr>
          <a:xfrm>
            <a:off x="-118389" y="1821982"/>
            <a:ext cx="24620777" cy="821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ctr">
              <a:spcBef>
                <a:spcPts val="2200"/>
              </a:spcBef>
              <a:defRPr sz="4700" b="1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Serving as Jet Topical Group co-convener at sPHENIX since Aug. 2025</a:t>
            </a:r>
          </a:p>
        </p:txBody>
      </p:sp>
      <p:pic>
        <p:nvPicPr>
          <p:cNvPr id="428" name="sPH-CONF-JET-2026-02-Fig7a.pdf" descr="sPH-CONF-JET-2026-02-Fig7a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1563" y="6099859"/>
            <a:ext cx="6957203" cy="5717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sPH-CONF-JET-2025-05-Fig7.pdf" descr="sPH-CONF-JET-2025-05-Fig7.pdf"/>
          <p:cNvPicPr>
            <a:picLocks noChangeAspect="1"/>
          </p:cNvPicPr>
          <p:nvPr/>
        </p:nvPicPr>
        <p:blipFill>
          <a:blip r:embed="rId3"/>
          <a:srcRect b="3332"/>
          <a:stretch>
            <a:fillRect/>
          </a:stretch>
        </p:blipFill>
        <p:spPr>
          <a:xfrm>
            <a:off x="10133195" y="5894206"/>
            <a:ext cx="6957197" cy="6393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sPH-JET-2026-01-Fig4.pdf" descr="sPH-JET-2026-01-Fig4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067" y="6418554"/>
            <a:ext cx="5539979" cy="5344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sPH-JET-2026-02-Fig8.pdf" descr="sPH-JET-2026-02-Fig8.pdf"/>
          <p:cNvPicPr>
            <a:picLocks noChangeAspect="1"/>
          </p:cNvPicPr>
          <p:nvPr/>
        </p:nvPicPr>
        <p:blipFill>
          <a:blip r:embed="rId5"/>
          <a:srcRect t="1931" b="1931"/>
          <a:stretch>
            <a:fillRect/>
          </a:stretch>
        </p:blipFill>
        <p:spPr>
          <a:xfrm>
            <a:off x="258272" y="6099859"/>
            <a:ext cx="4308115" cy="5618291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p+p"/>
          <p:cNvSpPr txBox="1"/>
          <p:nvPr/>
        </p:nvSpPr>
        <p:spPr>
          <a:xfrm>
            <a:off x="4481203" y="4753554"/>
            <a:ext cx="1095786" cy="76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100" b="1"/>
            </a:lvl1pPr>
          </a:lstStyle>
          <a:p>
            <a:r>
              <a:t>p+p</a:t>
            </a:r>
          </a:p>
        </p:txBody>
      </p:sp>
      <p:sp>
        <p:nvSpPr>
          <p:cNvPr id="433" name="Au+Au"/>
          <p:cNvSpPr txBox="1"/>
          <p:nvPr/>
        </p:nvSpPr>
        <p:spPr>
          <a:xfrm>
            <a:off x="13268080" y="4753554"/>
            <a:ext cx="1847851" cy="76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100" b="1"/>
            </a:lvl1pPr>
          </a:lstStyle>
          <a:p>
            <a:r>
              <a:t>Au+Au</a:t>
            </a:r>
          </a:p>
        </p:txBody>
      </p:sp>
      <p:sp>
        <p:nvSpPr>
          <p:cNvPr id="434" name="O+O"/>
          <p:cNvSpPr txBox="1"/>
          <p:nvPr/>
        </p:nvSpPr>
        <p:spPr>
          <a:xfrm>
            <a:off x="20681625" y="4753554"/>
            <a:ext cx="1269691" cy="76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100" b="1"/>
            </a:lvl1pPr>
          </a:lstStyle>
          <a:p>
            <a:r>
              <a:t>O+O</a:t>
            </a:r>
          </a:p>
        </p:txBody>
      </p:sp>
      <p:sp>
        <p:nvSpPr>
          <p:cNvPr id="435" name="Line"/>
          <p:cNvSpPr/>
          <p:nvPr/>
        </p:nvSpPr>
        <p:spPr>
          <a:xfrm>
            <a:off x="15012996" y="5212342"/>
            <a:ext cx="5486098" cy="1"/>
          </a:xfrm>
          <a:prstGeom prst="line">
            <a:avLst/>
          </a:prstGeom>
          <a:ln w="381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36" name="Line"/>
          <p:cNvSpPr/>
          <p:nvPr/>
        </p:nvSpPr>
        <p:spPr>
          <a:xfrm>
            <a:off x="5711493" y="5212342"/>
            <a:ext cx="7330355" cy="1"/>
          </a:xfrm>
          <a:prstGeom prst="line">
            <a:avLst/>
          </a:prstGeom>
          <a:ln w="38100" cap="rnd">
            <a:solidFill>
              <a:srgbClr val="000000"/>
            </a:solidFill>
            <a:custDash>
              <a:ds d="1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816907" y="13220264"/>
            <a:ext cx="339217" cy="5257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486" name="Jet Background Subtraction using UVCGAN-S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Jet Background Subtraction using UVCGAN-S</a:t>
            </a:r>
          </a:p>
        </p:txBody>
      </p:sp>
      <p:sp>
        <p:nvSpPr>
          <p:cNvPr id="487" name="Translate jet+background calorimeter image to jet signal-only calorimeter image"/>
          <p:cNvSpPr txBox="1">
            <a:spLocks noGrp="1"/>
          </p:cNvSpPr>
          <p:nvPr>
            <p:ph type="body" sz="quarter" idx="1"/>
          </p:nvPr>
        </p:nvSpPr>
        <p:spPr>
          <a:xfrm>
            <a:off x="151490" y="1835168"/>
            <a:ext cx="24081020" cy="1826669"/>
          </a:xfrm>
          <a:prstGeom prst="rect">
            <a:avLst/>
          </a:prstGeom>
        </p:spPr>
        <p:txBody>
          <a:bodyPr/>
          <a:lstStyle/>
          <a:p>
            <a:pPr>
              <a:defRPr sz="4800"/>
            </a:pPr>
            <a:r>
              <a:t>Translate </a:t>
            </a:r>
            <a:r>
              <a:rPr i="1" u="sng"/>
              <a:t>jet+background</a:t>
            </a:r>
            <a:r>
              <a:t> calorimeter image to </a:t>
            </a:r>
            <a:r>
              <a:rPr i="1" u="sng"/>
              <a:t>jet signal-only</a:t>
            </a:r>
            <a:r>
              <a:rPr i="1"/>
              <a:t> calorimeter image</a:t>
            </a:r>
          </a:p>
        </p:txBody>
      </p:sp>
      <p:grpSp>
        <p:nvGrpSpPr>
          <p:cNvPr id="494" name="Group"/>
          <p:cNvGrpSpPr/>
          <p:nvPr/>
        </p:nvGrpSpPr>
        <p:grpSpPr>
          <a:xfrm>
            <a:off x="1797577" y="2659156"/>
            <a:ext cx="21887264" cy="4302342"/>
            <a:chOff x="-19126" y="-25153"/>
            <a:chExt cx="21887261" cy="4302341"/>
          </a:xfrm>
        </p:grpSpPr>
        <p:pic>
          <p:nvPicPr>
            <p:cNvPr id="488" name="2025-10-18_21-56-38.png" descr="2025-10-18_21-56-38.png"/>
            <p:cNvPicPr>
              <a:picLocks noChangeAspect="1"/>
            </p:cNvPicPr>
            <p:nvPr/>
          </p:nvPicPr>
          <p:blipFill>
            <a:blip r:embed="rId2"/>
            <a:srcRect t="65561"/>
            <a:stretch>
              <a:fillRect/>
            </a:stretch>
          </p:blipFill>
          <p:spPr>
            <a:xfrm>
              <a:off x="415601" y="0"/>
              <a:ext cx="21452535" cy="42771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9" name="Equation"/>
                <p:cNvSpPr txBox="1"/>
                <p:nvPr/>
              </p:nvSpPr>
              <p:spPr>
                <a:xfrm>
                  <a:off x="18615254" y="3501035"/>
                  <a:ext cx="195683" cy="29535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600" i="1">
                            <a:solidFill>
                              <a:srgbClr val="52575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oMath>
                    </m:oMathPara>
                  </a14:m>
                  <a:endParaRPr sz="3600">
                    <a:solidFill>
                      <a:srgbClr val="53585F"/>
                    </a:solidFill>
                  </a:endParaRPr>
                </a:p>
              </p:txBody>
            </p:sp>
          </mc:Choice>
          <mc:Fallback xmlns="">
            <p:sp>
              <p:nvSpPr>
                <p:cNvPr id="48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15254" y="3501035"/>
                  <a:ext cx="195683" cy="295353"/>
                </a:xfrm>
                <a:prstGeom prst="rect">
                  <a:avLst/>
                </a:prstGeom>
                <a:blipFill>
                  <a:blip r:embed="rId3"/>
                  <a:stretch>
                    <a:fillRect r="-12500" b="-85417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0" name="Equation"/>
                <p:cNvSpPr txBox="1"/>
                <p:nvPr/>
              </p:nvSpPr>
              <p:spPr>
                <a:xfrm>
                  <a:off x="13924066" y="3449578"/>
                  <a:ext cx="259690" cy="40599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600" i="1">
                            <a:solidFill>
                              <a:srgbClr val="52575F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sz="3600">
                    <a:solidFill>
                      <a:srgbClr val="53585F"/>
                    </a:solidFill>
                  </a:endParaRPr>
                </a:p>
              </p:txBody>
            </p:sp>
          </mc:Choice>
          <mc:Fallback xmlns="">
            <p:sp>
              <p:nvSpPr>
                <p:cNvPr id="490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924066" y="3449578"/>
                  <a:ext cx="259690" cy="405995"/>
                </a:xfrm>
                <a:prstGeom prst="rect">
                  <a:avLst/>
                </a:prstGeom>
                <a:blipFill>
                  <a:blip r:embed="rId4"/>
                  <a:stretch>
                    <a:fillRect r="-11628" b="-32836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" name="Equation"/>
                <p:cNvSpPr txBox="1"/>
                <p:nvPr/>
              </p:nvSpPr>
              <p:spPr>
                <a:xfrm>
                  <a:off x="7096938" y="3497534"/>
                  <a:ext cx="195683" cy="29535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600" i="1">
                            <a:solidFill>
                              <a:srgbClr val="52575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oMath>
                    </m:oMathPara>
                  </a14:m>
                  <a:endParaRPr sz="3600">
                    <a:solidFill>
                      <a:srgbClr val="53585F"/>
                    </a:solidFill>
                  </a:endParaRPr>
                </a:p>
              </p:txBody>
            </p:sp>
          </mc:Choice>
          <mc:Fallback xmlns="">
            <p:sp>
              <p:nvSpPr>
                <p:cNvPr id="491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6938" y="3497534"/>
                  <a:ext cx="195683" cy="295353"/>
                </a:xfrm>
                <a:prstGeom prst="rect">
                  <a:avLst/>
                </a:prstGeom>
                <a:blipFill>
                  <a:blip r:embed="rId5"/>
                  <a:stretch>
                    <a:fillRect r="-12500" b="-81633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2" name="Equation"/>
                <p:cNvSpPr txBox="1"/>
                <p:nvPr/>
              </p:nvSpPr>
              <p:spPr>
                <a:xfrm>
                  <a:off x="2405750" y="3446077"/>
                  <a:ext cx="259691" cy="40599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sz="3600" i="1">
                            <a:solidFill>
                              <a:srgbClr val="52575F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oMath>
                    </m:oMathPara>
                  </a14:m>
                  <a:endParaRPr sz="3600">
                    <a:solidFill>
                      <a:srgbClr val="53585F"/>
                    </a:solidFill>
                  </a:endParaRPr>
                </a:p>
              </p:txBody>
            </p:sp>
          </mc:Choice>
          <mc:Fallback xmlns="">
            <p:sp>
              <p:nvSpPr>
                <p:cNvPr id="49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5750" y="3446077"/>
                  <a:ext cx="259691" cy="405995"/>
                </a:xfrm>
                <a:prstGeom prst="rect">
                  <a:avLst/>
                </a:prstGeom>
                <a:blipFill>
                  <a:blip r:embed="rId6"/>
                  <a:stretch>
                    <a:fillRect r="-14286" b="-3484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3" name="Energy [GeV]"/>
            <p:cNvSpPr txBox="1"/>
            <p:nvPr/>
          </p:nvSpPr>
          <p:spPr>
            <a:xfrm rot="16020000">
              <a:off x="-1055677" y="1097951"/>
              <a:ext cx="2807923" cy="5886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>
                  <a:solidFill>
                    <a:srgbClr val="53585F"/>
                  </a:solidFill>
                </a:defRPr>
              </a:lvl1pPr>
            </a:lstStyle>
            <a:p>
              <a:r>
                <a:t>Energy [GeV]</a:t>
              </a:r>
            </a:p>
          </p:txBody>
        </p:sp>
      </p:grpSp>
      <p:grpSp>
        <p:nvGrpSpPr>
          <p:cNvPr id="497" name="Group"/>
          <p:cNvGrpSpPr/>
          <p:nvPr/>
        </p:nvGrpSpPr>
        <p:grpSpPr>
          <a:xfrm>
            <a:off x="14409366" y="9483730"/>
            <a:ext cx="9257658" cy="1656237"/>
            <a:chOff x="0" y="0"/>
            <a:chExt cx="9257656" cy="1656236"/>
          </a:xfrm>
        </p:grpSpPr>
        <p:sp>
          <p:nvSpPr>
            <p:cNvPr id="495" name="Rounded Rectangle"/>
            <p:cNvSpPr/>
            <p:nvPr/>
          </p:nvSpPr>
          <p:spPr>
            <a:xfrm>
              <a:off x="48389" y="0"/>
              <a:ext cx="9209268" cy="1644879"/>
            </a:xfrm>
            <a:prstGeom prst="roundRect">
              <a:avLst>
                <a:gd name="adj" fmla="val 26545"/>
              </a:avLst>
            </a:prstGeom>
            <a:solidFill>
              <a:schemeClr val="accent2">
                <a:hueOff val="-2473792"/>
                <a:satOff val="-50209"/>
                <a:lumOff val="23543"/>
                <a:alpha val="9234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96" name="Unsupervised learning, unpaired image-to-image translation"/>
            <p:cNvSpPr/>
            <p:nvPr/>
          </p:nvSpPr>
          <p:spPr>
            <a:xfrm>
              <a:off x="0" y="132112"/>
              <a:ext cx="9153955" cy="15241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t">
              <a:noAutofit/>
            </a:bodyPr>
            <a:lstStyle/>
            <a:p>
              <a:pPr algn="ctr">
                <a:spcBef>
                  <a:spcPts val="2200"/>
                </a:spcBef>
                <a:defRPr sz="4300">
                  <a:solidFill>
                    <a:srgbClr val="252525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b="1">
                  <a:solidFill>
                    <a:schemeClr val="accent5"/>
                  </a:solidFill>
                </a:rPr>
                <a:t>Unsupervised</a:t>
              </a:r>
              <a:r>
                <a:t> learning, </a:t>
              </a:r>
              <a:r>
                <a:rPr b="1">
                  <a:solidFill>
                    <a:schemeClr val="accent4"/>
                  </a:solidFill>
                </a:rPr>
                <a:t>unpaired</a:t>
              </a:r>
              <a:r>
                <a:t> image-to-image translation</a:t>
              </a:r>
            </a:p>
          </p:txBody>
        </p:sp>
      </p:grpSp>
      <p:sp>
        <p:nvSpPr>
          <p:cNvPr id="498" name="UVCGAN-S…"/>
          <p:cNvSpPr txBox="1"/>
          <p:nvPr/>
        </p:nvSpPr>
        <p:spPr>
          <a:xfrm>
            <a:off x="5776" y="6735356"/>
            <a:ext cx="24620779" cy="2322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598470" indent="-43337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30000"/>
              <a:buChar char="•"/>
              <a:defRPr sz="4800" i="1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UVCGAN-S</a:t>
            </a:r>
          </a:p>
          <a:p>
            <a:pPr marL="1043432" lvl="1" indent="-535432">
              <a:spcBef>
                <a:spcPts val="7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00000"/>
              <a:buChar char="➡"/>
              <a:defRPr sz="4500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preserves the </a:t>
            </a:r>
            <a:r>
              <a:rPr b="1"/>
              <a:t>full dimensional information</a:t>
            </a:r>
          </a:p>
          <a:p>
            <a:pPr marL="1043432" lvl="1" indent="-535432">
              <a:spcBef>
                <a:spcPts val="7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00000"/>
              <a:buChar char="➡"/>
              <a:defRPr sz="4500" b="1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chemeClr val="accent6"/>
                </a:solidFill>
              </a:rPr>
              <a:t>can use experimental data</a:t>
            </a:r>
            <a:r>
              <a:rPr b="0">
                <a:solidFill>
                  <a:srgbClr val="000000"/>
                </a:solidFill>
              </a:rPr>
              <a:t> (w/o label) for training</a:t>
            </a:r>
            <a:r>
              <a:rPr>
                <a:solidFill>
                  <a:schemeClr val="accent6"/>
                </a:solidFill>
              </a:rPr>
              <a:t>; </a:t>
            </a:r>
            <a:r>
              <a:rPr b="0">
                <a:solidFill>
                  <a:srgbClr val="6F4197"/>
                </a:solidFill>
              </a:rPr>
              <a:t>mitigate physics modeling-dependence</a:t>
            </a:r>
          </a:p>
        </p:txBody>
      </p:sp>
      <p:sp>
        <p:nvSpPr>
          <p:cNvPr id="499" name="arXiv:2510.23717…"/>
          <p:cNvSpPr txBox="1"/>
          <p:nvPr/>
        </p:nvSpPr>
        <p:spPr>
          <a:xfrm>
            <a:off x="17049095" y="11835925"/>
            <a:ext cx="6954839" cy="1069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 defTabSz="642937">
              <a:defRPr i="1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arXiv:2510.23717</a:t>
            </a:r>
          </a:p>
          <a:p>
            <a:pPr algn="r" defTabSz="642937">
              <a:defRPr i="1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accepted by Nature Scientific Reports</a:t>
            </a:r>
          </a:p>
        </p:txBody>
      </p:sp>
      <p:sp>
        <p:nvSpPr>
          <p:cNvPr id="500" name="Significant improvement in performance…"/>
          <p:cNvSpPr/>
          <p:nvPr/>
        </p:nvSpPr>
        <p:spPr>
          <a:xfrm>
            <a:off x="-22762" y="9388342"/>
            <a:ext cx="13429892" cy="44471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660400" indent="-495300">
              <a:spcBef>
                <a:spcPts val="7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30000"/>
              <a:buChar char="•"/>
              <a:defRPr sz="4600" b="1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Significant improvement in performance</a:t>
            </a:r>
          </a:p>
          <a:p>
            <a:pPr marL="1181100" lvl="1" indent="-673100">
              <a:spcBef>
                <a:spcPts val="7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00000"/>
              <a:buChar char="➡"/>
              <a:defRPr sz="46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chemeClr val="accent1"/>
                </a:solidFill>
              </a:rPr>
              <a:t>x2 </a:t>
            </a:r>
            <a:r>
              <a:t>better momentum resolution</a:t>
            </a:r>
          </a:p>
          <a:p>
            <a:pPr marL="1181100" lvl="1" indent="-673100">
              <a:spcBef>
                <a:spcPts val="7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00000"/>
              <a:buChar char="➡"/>
              <a:defRPr sz="46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chemeClr val="accent1"/>
                </a:solidFill>
              </a:rPr>
              <a:t>~ 40%</a:t>
            </a:r>
            <a:r>
              <a:t> improvement in position resolution </a:t>
            </a:r>
          </a:p>
          <a:p>
            <a:pPr marL="1181100" lvl="1" indent="-673100">
              <a:spcBef>
                <a:spcPts val="7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00000"/>
              <a:buChar char="➡"/>
              <a:defRPr sz="4600">
                <a:latin typeface="Arial"/>
                <a:ea typeface="Arial"/>
                <a:cs typeface="Arial"/>
                <a:sym typeface="Arial"/>
              </a:defRPr>
            </a:pPr>
            <a:r>
              <a:t>efficiency 74% → </a:t>
            </a:r>
            <a:r>
              <a:rPr b="1">
                <a:solidFill>
                  <a:schemeClr val="accent1"/>
                </a:solidFill>
              </a:rPr>
              <a:t>92</a:t>
            </a:r>
            <a:r>
              <a:t>%, fake rate 80% → </a:t>
            </a:r>
            <a:r>
              <a:rPr b="1">
                <a:solidFill>
                  <a:schemeClr val="accent1"/>
                </a:solidFill>
              </a:rPr>
              <a:t>6</a:t>
            </a:r>
            <a:r>
              <a:t>%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503" name="Fast Simulation: Full Calorimeter Detector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Fast Simulation: Full Calorimeter Detector</a:t>
            </a:r>
          </a:p>
        </p:txBody>
      </p:sp>
      <p:sp>
        <p:nvSpPr>
          <p:cNvPr id="504" name="Generate high fidelity “particle production + full detector simulation” data in central heavy ion collisions using  Denosing Diffusion Probabilistic Model (DDPM)"/>
          <p:cNvSpPr txBox="1">
            <a:spLocks noGrp="1"/>
          </p:cNvSpPr>
          <p:nvPr>
            <p:ph type="body" sz="quarter" idx="1"/>
          </p:nvPr>
        </p:nvSpPr>
        <p:spPr>
          <a:xfrm>
            <a:off x="151490" y="1708168"/>
            <a:ext cx="14747458" cy="2460980"/>
          </a:xfrm>
          <a:prstGeom prst="rect">
            <a:avLst/>
          </a:prstGeom>
        </p:spPr>
        <p:txBody>
          <a:bodyPr/>
          <a:lstStyle/>
          <a:p>
            <a:pPr marL="598470" indent="-433370">
              <a:defRPr>
                <a:solidFill>
                  <a:srgbClr val="000000"/>
                </a:solidFill>
              </a:defRPr>
            </a:pPr>
            <a:r>
              <a:rPr dirty="0"/>
              <a:t>Generate high fidelity “</a:t>
            </a:r>
            <a:r>
              <a:rPr dirty="0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particle production + full detector simulation</a:t>
            </a:r>
            <a:r>
              <a:rPr dirty="0"/>
              <a:t>” data in </a:t>
            </a:r>
            <a:r>
              <a:rPr i="1" dirty="0"/>
              <a:t>central heavy ion collisions</a:t>
            </a:r>
            <a:r>
              <a:rPr dirty="0"/>
              <a:t> using </a:t>
            </a:r>
            <a:br>
              <a:rPr dirty="0"/>
            </a:br>
            <a:r>
              <a:rPr dirty="0"/>
              <a:t>Deno</a:t>
            </a:r>
            <a:r>
              <a:rPr lang="en-US" dirty="0"/>
              <a:t>i</a:t>
            </a:r>
            <a:r>
              <a:rPr dirty="0"/>
              <a:t>sing Diffusion Probabilistic Model (</a:t>
            </a:r>
            <a:r>
              <a:rPr b="1" dirty="0"/>
              <a:t>DDPM</a:t>
            </a:r>
            <a:r>
              <a:rPr dirty="0"/>
              <a:t>) </a:t>
            </a:r>
          </a:p>
        </p:txBody>
      </p:sp>
      <p:grpSp>
        <p:nvGrpSpPr>
          <p:cNvPr id="511" name="Group"/>
          <p:cNvGrpSpPr/>
          <p:nvPr/>
        </p:nvGrpSpPr>
        <p:grpSpPr>
          <a:xfrm>
            <a:off x="4298936" y="4195747"/>
            <a:ext cx="12815427" cy="6107901"/>
            <a:chOff x="0" y="0"/>
            <a:chExt cx="12815426" cy="6107899"/>
          </a:xfrm>
        </p:grpSpPr>
        <p:pic>
          <p:nvPicPr>
            <p:cNvPr id="505" name="eta_vs_phi_map_real_b_HIJING_cent0.pdf" descr="eta_vs_phi_map_real_b_HIJING_cent0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3431"/>
              <a:ext cx="7221726" cy="4890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6" name="eta_vs_phi_map_fake_b_evt1_HIJING_cent0_ddpm_gen32-2-1-0-1-2-4-False-beta0.02_seed0.pdf" descr="eta_vs_phi_map_fake_b_evt1_HIJING_cent0_ddpm_gen32-2-1-0-1-2-4-False-beta0.02_seed0.pdf"/>
            <p:cNvPicPr>
              <a:picLocks noChangeAspect="1"/>
            </p:cNvPicPr>
            <p:nvPr/>
          </p:nvPicPr>
          <p:blipFill>
            <a:blip r:embed="rId3"/>
            <a:srcRect r="13781"/>
            <a:stretch>
              <a:fillRect/>
            </a:stretch>
          </p:blipFill>
          <p:spPr>
            <a:xfrm>
              <a:off x="6415170" y="653431"/>
              <a:ext cx="6226479" cy="48909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7" name="Generated (DDPM)"/>
            <p:cNvSpPr txBox="1"/>
            <p:nvPr/>
          </p:nvSpPr>
          <p:spPr>
            <a:xfrm>
              <a:off x="7116517" y="194611"/>
              <a:ext cx="5445292" cy="7249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 b="1">
                  <a:solidFill>
                    <a:schemeClr val="accent1"/>
                  </a:solidFill>
                </a:defRPr>
              </a:lvl1pPr>
            </a:lstStyle>
            <a:p>
              <a:r>
                <a:t>Generated (DDPM)</a:t>
              </a:r>
            </a:p>
          </p:txBody>
        </p:sp>
        <p:sp>
          <p:nvSpPr>
            <p:cNvPr id="508" name="Training sample  (HIJING+GEANT4)"/>
            <p:cNvSpPr txBox="1"/>
            <p:nvPr/>
          </p:nvSpPr>
          <p:spPr>
            <a:xfrm>
              <a:off x="803710" y="-1"/>
              <a:ext cx="5197312" cy="17149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4500" b="1">
                  <a:solidFill>
                    <a:schemeClr val="accent5">
                      <a:hueOff val="-176146"/>
                      <a:satOff val="3665"/>
                      <a:lumOff val="-13986"/>
                    </a:schemeClr>
                  </a:solidFill>
                </a:defRPr>
              </a:pPr>
              <a:r>
                <a:t>Training sample </a:t>
              </a:r>
              <a:br/>
              <a:r>
                <a:t>(HIJING+GEANT4)</a:t>
              </a:r>
            </a:p>
          </p:txBody>
        </p:sp>
        <p:sp>
          <p:nvSpPr>
            <p:cNvPr id="509" name="40 minutes per event"/>
            <p:cNvSpPr txBox="1"/>
            <p:nvPr/>
          </p:nvSpPr>
          <p:spPr>
            <a:xfrm>
              <a:off x="726390" y="5095744"/>
              <a:ext cx="5312299" cy="10121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100">
                  <a:solidFill>
                    <a:schemeClr val="accent5"/>
                  </a:solidFill>
                </a:defRPr>
              </a:lvl1pPr>
            </a:lstStyle>
            <a:p>
              <a:r>
                <a:t>40 minutes per event</a:t>
              </a:r>
            </a:p>
          </p:txBody>
        </p:sp>
        <p:sp>
          <p:nvSpPr>
            <p:cNvPr id="510" name="1.34 seconds per event"/>
            <p:cNvSpPr txBox="1"/>
            <p:nvPr/>
          </p:nvSpPr>
          <p:spPr>
            <a:xfrm>
              <a:off x="7070671" y="5095744"/>
              <a:ext cx="5744756" cy="975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100">
                  <a:solidFill>
                    <a:schemeClr val="accent5"/>
                  </a:solidFill>
                </a:defRPr>
              </a:lvl1pPr>
            </a:lstStyle>
            <a:p>
              <a:r>
                <a:t>1.34 seconds per event</a:t>
              </a:r>
            </a:p>
          </p:txBody>
        </p:sp>
      </p:grpSp>
      <p:sp>
        <p:nvSpPr>
          <p:cNvPr id="512" name="on CPU"/>
          <p:cNvSpPr txBox="1"/>
          <p:nvPr/>
        </p:nvSpPr>
        <p:spPr>
          <a:xfrm>
            <a:off x="8413620" y="9964687"/>
            <a:ext cx="1489634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" i="1"/>
            </a:lvl1pPr>
          </a:lstStyle>
          <a:p>
            <a:r>
              <a:t>on CPU</a:t>
            </a:r>
          </a:p>
        </p:txBody>
      </p:sp>
      <p:sp>
        <p:nvSpPr>
          <p:cNvPr id="513" name="on GPU"/>
          <p:cNvSpPr txBox="1"/>
          <p:nvPr/>
        </p:nvSpPr>
        <p:spPr>
          <a:xfrm>
            <a:off x="15314970" y="9964687"/>
            <a:ext cx="1510842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" i="1"/>
            </a:lvl1pPr>
          </a:lstStyle>
          <a:p>
            <a:r>
              <a:t>on GPU</a:t>
            </a:r>
          </a:p>
        </p:txBody>
      </p:sp>
      <p:grpSp>
        <p:nvGrpSpPr>
          <p:cNvPr id="516" name="ExportEventDisplay.cent0_real_b.root.sample_2_arr_0_th2f.png"/>
          <p:cNvGrpSpPr/>
          <p:nvPr/>
        </p:nvGrpSpPr>
        <p:grpSpPr>
          <a:xfrm>
            <a:off x="127368" y="5558432"/>
            <a:ext cx="4156219" cy="3611130"/>
            <a:chOff x="0" y="0"/>
            <a:chExt cx="4156218" cy="3611129"/>
          </a:xfrm>
        </p:grpSpPr>
        <p:pic>
          <p:nvPicPr>
            <p:cNvPr id="515" name="ExportEventDisplay.cent0_real_b.root.sample_2_arr_0_th2f.png" descr="ExportEventDisplay.cent0_real_b.root.sample_2_arr_0_th2f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7800" y="114300"/>
              <a:ext cx="3800619" cy="315393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14" name="ExportEventDisplay.cent0_real_b.root.sample_2_arr_0_th2f.png" descr="ExportEventDisplay.cent0_real_b.root.sample_2_arr_0_th2f.pn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156219" cy="3611130"/>
            </a:xfrm>
            <a:prstGeom prst="rect">
              <a:avLst/>
            </a:prstGeom>
            <a:effectLst/>
          </p:spPr>
        </p:pic>
      </p:grpSp>
      <p:sp>
        <p:nvSpPr>
          <p:cNvPr id="517" name="Line"/>
          <p:cNvSpPr/>
          <p:nvPr/>
        </p:nvSpPr>
        <p:spPr>
          <a:xfrm>
            <a:off x="3488681" y="5126486"/>
            <a:ext cx="1511302" cy="518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0245" extrusionOk="0">
                <a:moveTo>
                  <a:pt x="0" y="13482"/>
                </a:moveTo>
                <a:cubicBezTo>
                  <a:pt x="342" y="8146"/>
                  <a:pt x="2008" y="3865"/>
                  <a:pt x="4194" y="2704"/>
                </a:cubicBezTo>
                <a:cubicBezTo>
                  <a:pt x="6353" y="1557"/>
                  <a:pt x="8488" y="3708"/>
                  <a:pt x="10486" y="5988"/>
                </a:cubicBezTo>
                <a:cubicBezTo>
                  <a:pt x="12372" y="8140"/>
                  <a:pt x="14215" y="11483"/>
                  <a:pt x="13787" y="16026"/>
                </a:cubicBezTo>
                <a:cubicBezTo>
                  <a:pt x="13481" y="19271"/>
                  <a:pt x="12052" y="21103"/>
                  <a:pt x="10783" y="19846"/>
                </a:cubicBezTo>
                <a:cubicBezTo>
                  <a:pt x="9919" y="18990"/>
                  <a:pt x="9424" y="16893"/>
                  <a:pt x="9251" y="14658"/>
                </a:cubicBezTo>
                <a:cubicBezTo>
                  <a:pt x="8705" y="7591"/>
                  <a:pt x="10862" y="1011"/>
                  <a:pt x="13870" y="102"/>
                </a:cubicBezTo>
                <a:cubicBezTo>
                  <a:pt x="15853" y="-497"/>
                  <a:pt x="17775" y="1597"/>
                  <a:pt x="19181" y="5046"/>
                </a:cubicBezTo>
                <a:cubicBezTo>
                  <a:pt x="20754" y="8904"/>
                  <a:pt x="21600" y="14152"/>
                  <a:pt x="21521" y="19559"/>
                </a:cubicBezTo>
              </a:path>
            </a:pathLst>
          </a:custGeom>
          <a:ln w="50800">
            <a:solidFill>
              <a:srgbClr val="DCDEE0"/>
            </a:solidFill>
            <a:miter lim="400000"/>
            <a:tailEnd type="arrow"/>
          </a:ln>
        </p:spPr>
        <p:txBody>
          <a:bodyPr lIns="71437" tIns="71437" rIns="71437" bIns="71437" anchor="ctr"/>
          <a:lstStyle/>
          <a:p>
            <a:pPr algn="ctr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518" name="0-10% central event display"/>
          <p:cNvSpPr txBox="1"/>
          <p:nvPr/>
        </p:nvSpPr>
        <p:spPr>
          <a:xfrm>
            <a:off x="-5725" y="8958499"/>
            <a:ext cx="4524004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/>
            </a:lvl1pPr>
          </a:lstStyle>
          <a:p>
            <a:r>
              <a:t>0-10% central event display</a:t>
            </a:r>
          </a:p>
        </p:txBody>
      </p:sp>
      <p:pic>
        <p:nvPicPr>
          <p:cNvPr id="519" name="Group" descr="Group"/>
          <p:cNvPicPr>
            <a:picLocks noChangeAspect="1"/>
          </p:cNvPicPr>
          <p:nvPr/>
        </p:nvPicPr>
        <p:blipFill>
          <a:blip r:embed="rId6"/>
          <a:srcRect r="73111"/>
          <a:stretch>
            <a:fillRect/>
          </a:stretch>
        </p:blipFill>
        <p:spPr>
          <a:xfrm>
            <a:off x="16915490" y="1691529"/>
            <a:ext cx="7342669" cy="9824942"/>
          </a:xfrm>
          <a:prstGeom prst="rect">
            <a:avLst/>
          </a:prstGeom>
          <a:ln w="12700">
            <a:miter lim="400000"/>
          </a:ln>
        </p:spPr>
      </p:pic>
      <p:sp>
        <p:nvSpPr>
          <p:cNvPr id="520" name="PRC 110 (2024) 034912"/>
          <p:cNvSpPr txBox="1"/>
          <p:nvPr/>
        </p:nvSpPr>
        <p:spPr>
          <a:xfrm>
            <a:off x="12847183" y="3149383"/>
            <a:ext cx="3984179" cy="537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ctr" defTabSz="642937">
              <a:defRPr sz="2800" i="1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PRC 110 (2024) 034912</a:t>
            </a:r>
          </a:p>
        </p:txBody>
      </p:sp>
      <p:sp>
        <p:nvSpPr>
          <p:cNvPr id="521" name="DDPM provide a speedup of 1800 times! (on GPU)…"/>
          <p:cNvSpPr/>
          <p:nvPr/>
        </p:nvSpPr>
        <p:spPr>
          <a:xfrm>
            <a:off x="151490" y="10529889"/>
            <a:ext cx="22916575" cy="1658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660400" indent="-495300">
              <a:spcBef>
                <a:spcPts val="22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30000"/>
              <a:buChar char="•"/>
              <a:defRPr sz="47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chemeClr val="accent1"/>
                </a:solidFill>
              </a:rPr>
              <a:t>DDPM</a:t>
            </a:r>
            <a:r>
              <a:t> provide a </a:t>
            </a:r>
            <a:r>
              <a:rPr>
                <a:solidFill>
                  <a:schemeClr val="accent5"/>
                </a:solidFill>
              </a:rPr>
              <a:t>speedup of </a:t>
            </a:r>
            <a:r>
              <a:rPr b="1">
                <a:solidFill>
                  <a:schemeClr val="accent5"/>
                </a:solidFill>
              </a:rPr>
              <a:t>1800</a:t>
            </a:r>
            <a:r>
              <a:rPr>
                <a:solidFill>
                  <a:schemeClr val="accent5"/>
                </a:solidFill>
              </a:rPr>
              <a:t> times</a:t>
            </a:r>
            <a:r>
              <a:t>! (on GPU)</a:t>
            </a:r>
          </a:p>
          <a:p>
            <a:pPr marL="1181100" lvl="1" indent="-673100">
              <a:spcBef>
                <a:spcPts val="7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00000"/>
              <a:buChar char="➡"/>
              <a:defRPr sz="47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least 100 times faster, considering a 32-core CPU equivalent to a GPU</a:t>
            </a:r>
          </a:p>
        </p:txBody>
      </p:sp>
      <p:sp>
        <p:nvSpPr>
          <p:cNvPr id="522" name="Great stability and accuracy of DDPM within sub-percent level"/>
          <p:cNvSpPr/>
          <p:nvPr/>
        </p:nvSpPr>
        <p:spPr>
          <a:xfrm>
            <a:off x="151490" y="12180889"/>
            <a:ext cx="22916575" cy="914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660400" indent="-495300">
              <a:spcBef>
                <a:spcPts val="22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30000"/>
              <a:buChar char="•"/>
              <a:defRPr sz="47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Great stability and accuracy of </a:t>
            </a:r>
            <a:r>
              <a:rPr>
                <a:solidFill>
                  <a:schemeClr val="accent1"/>
                </a:solidFill>
              </a:rPr>
              <a:t>DDPM</a:t>
            </a:r>
            <a:r>
              <a:t> within sub-percent level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" grpId="0" animBg="1" advAuto="0"/>
      <p:bldP spid="522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737340" y="13220264"/>
            <a:ext cx="498352" cy="5257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525" name="Full spatiotemporal hydrodynamic medium (Quark Gluon Plasma) evolution simulations are computationally very demanding"/>
          <p:cNvSpPr txBox="1">
            <a:spLocks noGrp="1"/>
          </p:cNvSpPr>
          <p:nvPr>
            <p:ph type="body" sz="quarter" idx="1"/>
          </p:nvPr>
        </p:nvSpPr>
        <p:spPr>
          <a:xfrm>
            <a:off x="151490" y="1835168"/>
            <a:ext cx="24081020" cy="1751075"/>
          </a:xfrm>
          <a:prstGeom prst="rect">
            <a:avLst/>
          </a:prstGeom>
        </p:spPr>
        <p:txBody>
          <a:bodyPr/>
          <a:lstStyle/>
          <a:p>
            <a:r>
              <a:t>Full </a:t>
            </a:r>
            <a:r>
              <a:rPr i="1"/>
              <a:t>spatiotemporal hydrodynamic medium (Quark Gluon Plasma) evolution simulations</a:t>
            </a:r>
            <a:r>
              <a:t> are computationally very demanding</a:t>
            </a:r>
          </a:p>
        </p:txBody>
      </p:sp>
      <p:sp>
        <p:nvSpPr>
          <p:cNvPr id="526" name="Fast Simulation: Hydrodynamic Evolution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Fast Simulation: Hydrodynamic Evolution </a:t>
            </a:r>
          </a:p>
        </p:txBody>
      </p:sp>
      <p:graphicFrame>
        <p:nvGraphicFramePr>
          <p:cNvPr id="527" name="Table 1"/>
          <p:cNvGraphicFramePr/>
          <p:nvPr/>
        </p:nvGraphicFramePr>
        <p:xfrm>
          <a:off x="2300519" y="10303681"/>
          <a:ext cx="19483354" cy="2409889"/>
        </p:xfrm>
        <a:graphic>
          <a:graphicData uri="http://schemas.openxmlformats.org/drawingml/2006/table">
            <a:tbl>
              <a:tblPr firstRow="1" firstCol="1">
                <a:tableStyleId>{2708684C-4D16-4618-839F-0558EEFCDFE6}</a:tableStyleId>
              </a:tblPr>
              <a:tblGrid>
                <a:gridCol w="824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1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373">
                <a:tc>
                  <a:txBody>
                    <a:bodyPr/>
                    <a:lstStyle/>
                    <a:p>
                      <a:pPr defTabSz="914400">
                        <a:tabLst>
                          <a:tab pos="1651000" algn="l"/>
                        </a:tabLst>
                        <a:defRPr sz="4000" b="0">
                          <a:solidFill>
                            <a:srgbClr val="000000"/>
                          </a:solidFill>
                          <a:latin typeface="Apple SD 산돌고딕 Neo 일반체"/>
                          <a:ea typeface="Apple SD 산돌고딕 Neo 일반체"/>
                          <a:cs typeface="Apple SD 산돌고딕 Neo 일반체"/>
                          <a:sym typeface="Apple SD 산돌고딕 Neo 일반체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51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latin typeface="Apple SD 산돌고딕 Neo 일반체"/>
                          <a:ea typeface="Apple SD 산돌고딕 Neo 일반체"/>
                          <a:cs typeface="Apple SD 산돌고딕 Neo 일반체"/>
                          <a:sym typeface="Apple SD 산돌고딕 Neo 일반체"/>
                        </a:rPr>
                        <a:t>2+1D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CECF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51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latin typeface="Apple SD 산돌고딕 Neo 일반체"/>
                          <a:ea typeface="Apple SD 산돌고딕 Neo 일반체"/>
                          <a:cs typeface="Apple SD 산돌고딕 Neo 일반체"/>
                          <a:sym typeface="Apple SD 산돌고딕 Neo 일반체"/>
                        </a:rPr>
                        <a:t>3+1D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solidFill>
                      <a:srgbClr val="ECEC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576">
                <a:tc>
                  <a:txBody>
                    <a:bodyPr/>
                    <a:lstStyle/>
                    <a:p>
                      <a:pPr defTabSz="914400">
                        <a:tabLst>
                          <a:tab pos="1651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latin typeface="Apple SD 산돌고딕 Neo 일반체"/>
                          <a:ea typeface="Apple SD 산돌고딕 Neo 일반체"/>
                          <a:cs typeface="Apple SD 산돌고딕 Neo 일반체"/>
                          <a:sym typeface="Apple SD 산돌고딕 Neo 일반체"/>
                        </a:rPr>
                        <a:t>Simulation time per event with 1 CPU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ECECF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ym typeface="Apple SD 산돌고딕 Neo 옅은체"/>
                        </a:rPr>
                        <a:t>~10 minutes</a:t>
                      </a:r>
                    </a:p>
                  </a:txBody>
                  <a:tcPr marL="50800" marR="50800" marT="50800" marB="50800" anchor="ctr" horzOverflow="overflow">
                    <a:solidFill>
                      <a:srgbClr val="FFF6E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ym typeface="Apple SD 산돌고딕 Neo 옅은체"/>
                        </a:rPr>
                        <a:t>~20 hours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solidFill>
                      <a:srgbClr val="FFF6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113">
                <a:tc>
                  <a:txBody>
                    <a:bodyPr/>
                    <a:lstStyle/>
                    <a:p>
                      <a:pPr defTabSz="914400">
                        <a:tabLst>
                          <a:tab pos="1651000" algn="l"/>
                        </a:tabLst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olidFill>
                            <a:srgbClr val="D04460"/>
                          </a:solidFill>
                          <a:sym typeface="Apple SD 산돌고딕 Neo 볼드체"/>
                        </a:rPr>
                        <a:t>TC-QGP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  <a:solidFill>
                      <a:srgbClr val="ECECF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ym typeface="Apple SD 산돌고딕 Neo 옅은체"/>
                        </a:rPr>
                        <a:t>0.03 seconds</a:t>
                      </a:r>
                    </a:p>
                  </a:txBody>
                  <a:tcPr marL="50800" marR="50800" marT="50800" marB="50800" anchor="ctr" horzOverflow="overflow">
                    <a:lnB w="12700">
                      <a:miter lim="400000"/>
                    </a:lnB>
                    <a:solidFill>
                      <a:srgbClr val="FFF6E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>
                          <a:sym typeface="Apple SD 산돌고딕 Neo 옅은체"/>
                        </a:rPr>
                        <a:t>0.2 seconds</a:t>
                      </a:r>
                    </a:p>
                  </a:txBody>
                  <a:tcPr marL="50800" marR="50800" marT="50800" marB="508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  <a:solidFill>
                      <a:srgbClr val="FFF6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8" name="Fourier Neural Operator (FNO)-based model developed: TC-QGP to predict the full time evolution of 3D QGP fields from the initial time 3D fields.…"/>
          <p:cNvSpPr/>
          <p:nvPr/>
        </p:nvSpPr>
        <p:spPr>
          <a:xfrm>
            <a:off x="303890" y="7737332"/>
            <a:ext cx="23954020" cy="3491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660400" indent="-495300">
              <a:spcBef>
                <a:spcPts val="9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30000"/>
              <a:buChar char="•"/>
              <a:defRPr sz="43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Fourier Neural Operator (FNO)</a:t>
            </a:r>
            <a:r>
              <a:t>-based model developed</a:t>
            </a:r>
            <a:r>
              <a:rPr b="1"/>
              <a:t>: </a:t>
            </a:r>
            <a:r>
              <a:rPr b="1">
                <a:solidFill>
                  <a:srgbClr val="D04460"/>
                </a:solidFill>
              </a:rPr>
              <a:t>TC-QGP</a:t>
            </a:r>
            <a:r>
              <a:rPr b="1"/>
              <a:t> </a:t>
            </a:r>
            <a:r>
              <a:t>to predict the full time evolution of 3D QGP fields from the initial time 3D fields. </a:t>
            </a:r>
          </a:p>
          <a:p>
            <a:pPr marL="1257300" lvl="1" indent="-495300">
              <a:spcBef>
                <a:spcPts val="9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buSzPct val="130000"/>
              <a:buChar char="•"/>
              <a:defRPr sz="4300" b="1">
                <a:solidFill>
                  <a:srgbClr val="D0446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O(100,000) speedup with a few percent accuracy</a:t>
            </a:r>
          </a:p>
        </p:txBody>
      </p:sp>
      <p:pic>
        <p:nvPicPr>
          <p:cNvPr id="529" name="2025-03-15_15-15-51.png" descr="2025-03-15_15-15-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813" y="3618482"/>
            <a:ext cx="15446769" cy="3409579"/>
          </a:xfrm>
          <a:prstGeom prst="rect">
            <a:avLst/>
          </a:prstGeom>
          <a:ln w="12700">
            <a:miter lim="400000"/>
          </a:ln>
        </p:spPr>
      </p:pic>
      <p:sp>
        <p:nvSpPr>
          <p:cNvPr id="530" name="QGP 3+1D Energy Density Evolution"/>
          <p:cNvSpPr txBox="1"/>
          <p:nvPr/>
        </p:nvSpPr>
        <p:spPr>
          <a:xfrm>
            <a:off x="13711659" y="3047103"/>
            <a:ext cx="6385521" cy="6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000" i="1">
                <a:solidFill>
                  <a:srgbClr val="53585F"/>
                </a:solidFill>
              </a:defRPr>
            </a:lvl1pPr>
          </a:lstStyle>
          <a:p>
            <a:r>
              <a:t>QGP 3+1D Energy Density Evolution</a:t>
            </a:r>
          </a:p>
        </p:txBody>
      </p:sp>
      <p:pic>
        <p:nvPicPr>
          <p:cNvPr id="531" name="Line Line" descr="Line Lin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900671" y="6550776"/>
            <a:ext cx="7348994" cy="294949"/>
          </a:xfrm>
          <a:prstGeom prst="rect">
            <a:avLst/>
          </a:prstGeom>
        </p:spPr>
      </p:pic>
      <p:sp>
        <p:nvSpPr>
          <p:cNvPr id="533" name="time"/>
          <p:cNvSpPr txBox="1"/>
          <p:nvPr/>
        </p:nvSpPr>
        <p:spPr>
          <a:xfrm>
            <a:off x="14403815" y="6316232"/>
            <a:ext cx="971315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 i="1">
                <a:solidFill>
                  <a:srgbClr val="FFFFFF"/>
                </a:solidFill>
              </a:defRPr>
            </a:lvl1pPr>
          </a:lstStyle>
          <a:p>
            <a:r>
              <a:t>time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536" name="Data Distillation / Compression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Data Distillation / Compression</a:t>
            </a:r>
          </a:p>
        </p:txBody>
      </p:sp>
      <p:sp>
        <p:nvSpPr>
          <p:cNvPr id="537" name="Data Compression…"/>
          <p:cNvSpPr/>
          <p:nvPr/>
        </p:nvSpPr>
        <p:spPr>
          <a:xfrm>
            <a:off x="150197" y="1548339"/>
            <a:ext cx="8182358" cy="4298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598470" indent="-43337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30000"/>
              <a:buChar char="•"/>
              <a:defRPr sz="4600" b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Data Compression</a:t>
            </a:r>
          </a:p>
          <a:p>
            <a:pPr marL="1043432" lvl="1" indent="-535432">
              <a:spcBef>
                <a:spcPts val="7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00000"/>
              <a:buChar char="➡"/>
              <a:defRPr sz="4600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Record compact </a:t>
            </a:r>
            <a:r>
              <a:rPr b="1">
                <a:solidFill>
                  <a:schemeClr val="accent1"/>
                </a:solidFill>
              </a:rPr>
              <a:t>encoded</a:t>
            </a:r>
            <a:r>
              <a:rPr>
                <a:solidFill>
                  <a:schemeClr val="accent1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data during data taking</a:t>
            </a:r>
            <a:r>
              <a:rPr>
                <a:solidFill>
                  <a:schemeClr val="accent1"/>
                </a:solidFill>
              </a:rPr>
              <a:t>, store them permanently</a:t>
            </a:r>
            <a:r>
              <a:t>, and </a:t>
            </a:r>
            <a:r>
              <a:rPr b="1">
                <a:solidFill>
                  <a:schemeClr val="accent3">
                    <a:hueOff val="-333990"/>
                    <a:satOff val="3917"/>
                    <a:lumOff val="-6666"/>
                  </a:schemeClr>
                </a:solidFill>
              </a:rPr>
              <a:t>decode</a:t>
            </a:r>
            <a:r>
              <a:rPr>
                <a:solidFill>
                  <a:schemeClr val="accent3">
                    <a:hueOff val="-333990"/>
                    <a:satOff val="3917"/>
                    <a:lumOff val="-6666"/>
                  </a:schemeClr>
                </a:solidFill>
              </a:rPr>
              <a:t> them offline for reconstruction</a:t>
            </a:r>
          </a:p>
        </p:txBody>
      </p:sp>
      <p:grpSp>
        <p:nvGrpSpPr>
          <p:cNvPr id="553" name="Group"/>
          <p:cNvGrpSpPr/>
          <p:nvPr/>
        </p:nvGrpSpPr>
        <p:grpSpPr>
          <a:xfrm>
            <a:off x="-44221" y="5954475"/>
            <a:ext cx="8945914" cy="7098069"/>
            <a:chOff x="0" y="-154400"/>
            <a:chExt cx="8945912" cy="7098068"/>
          </a:xfrm>
        </p:grpSpPr>
        <p:grpSp>
          <p:nvGrpSpPr>
            <p:cNvPr id="545" name="Group"/>
            <p:cNvGrpSpPr/>
            <p:nvPr/>
          </p:nvGrpSpPr>
          <p:grpSpPr>
            <a:xfrm>
              <a:off x="0" y="88931"/>
              <a:ext cx="8945914" cy="6504969"/>
              <a:chOff x="0" y="0"/>
              <a:chExt cx="8945913" cy="6504968"/>
            </a:xfrm>
          </p:grpSpPr>
          <p:pic>
            <p:nvPicPr>
              <p:cNvPr id="538" name="2025-03-16_12-40-47.png" descr="2025-03-16_12-40-47.pn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>
              <a:xfrm>
                <a:off x="783697" y="0"/>
                <a:ext cx="7586693" cy="65049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39" name="2025-03-21_15-32-19.png" descr="2025-03-21_15-32-19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84963" y="2753961"/>
                <a:ext cx="1060951" cy="8875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40" name="2025-03-21_15-32-55.png" descr="2025-03-21_15-32-55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2839325"/>
                <a:ext cx="969137" cy="82631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41" name="Line Line" descr="Line Line"/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600000">
                <a:off x="846443" y="3030338"/>
                <a:ext cx="767839" cy="332935"/>
              </a:xfrm>
              <a:prstGeom prst="rect">
                <a:avLst/>
              </a:prstGeom>
              <a:effectLst/>
            </p:spPr>
          </p:pic>
          <p:pic>
            <p:nvPicPr>
              <p:cNvPr id="543" name="Line Line" descr="Line Line"/>
              <p:cNvPicPr>
                <a:picLocks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600000">
                <a:off x="7243829" y="3030338"/>
                <a:ext cx="767839" cy="332935"/>
              </a:xfrm>
              <a:prstGeom prst="rect">
                <a:avLst/>
              </a:prstGeom>
              <a:effectLst/>
            </p:spPr>
          </p:pic>
        </p:grpSp>
        <p:sp>
          <p:nvSpPr>
            <p:cNvPr id="546" name="Encoder"/>
            <p:cNvSpPr txBox="1"/>
            <p:nvPr/>
          </p:nvSpPr>
          <p:spPr>
            <a:xfrm>
              <a:off x="1712687" y="-154401"/>
              <a:ext cx="2510756" cy="86342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900">
                  <a:solidFill>
                    <a:srgbClr val="479FF8"/>
                  </a:solidFill>
                </a:defRPr>
              </a:lvl1pPr>
            </a:lstStyle>
            <a:p>
              <a:r>
                <a:t>Encoder</a:t>
              </a:r>
            </a:p>
          </p:txBody>
        </p:sp>
        <p:sp>
          <p:nvSpPr>
            <p:cNvPr id="547" name="Decoder"/>
            <p:cNvSpPr txBox="1"/>
            <p:nvPr/>
          </p:nvSpPr>
          <p:spPr>
            <a:xfrm>
              <a:off x="4878330" y="-99796"/>
              <a:ext cx="2674730" cy="75421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900">
                  <a:solidFill>
                    <a:srgbClr val="CEA339"/>
                  </a:solidFill>
                </a:defRPr>
              </a:lvl1pPr>
            </a:lstStyle>
            <a:p>
              <a:r>
                <a:t>Decoder</a:t>
              </a:r>
            </a:p>
          </p:txBody>
        </p:sp>
        <p:sp>
          <p:nvSpPr>
            <p:cNvPr id="548" name="Input data"/>
            <p:cNvSpPr txBox="1"/>
            <p:nvPr/>
          </p:nvSpPr>
          <p:spPr>
            <a:xfrm>
              <a:off x="750177" y="6112871"/>
              <a:ext cx="3315823" cy="8160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900"/>
              </a:lvl1pPr>
            </a:lstStyle>
            <a:p>
              <a:r>
                <a:t>Input data</a:t>
              </a:r>
            </a:p>
          </p:txBody>
        </p:sp>
        <p:sp>
          <p:nvSpPr>
            <p:cNvPr id="549" name="Output data"/>
            <p:cNvSpPr txBox="1"/>
            <p:nvPr/>
          </p:nvSpPr>
          <p:spPr>
            <a:xfrm>
              <a:off x="5678227" y="6037888"/>
              <a:ext cx="3222011" cy="90578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900"/>
              </a:lvl1pPr>
            </a:lstStyle>
            <a:p>
              <a:r>
                <a:t>Output data</a:t>
              </a:r>
            </a:p>
          </p:txBody>
        </p:sp>
        <p:sp>
          <p:nvSpPr>
            <p:cNvPr id="550" name="Rectangle"/>
            <p:cNvSpPr/>
            <p:nvPr/>
          </p:nvSpPr>
          <p:spPr>
            <a:xfrm>
              <a:off x="3696904" y="4183037"/>
              <a:ext cx="1453656" cy="24683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551" name="Rectangle"/>
            <p:cNvSpPr/>
            <p:nvPr/>
          </p:nvSpPr>
          <p:spPr>
            <a:xfrm>
              <a:off x="3921685" y="0"/>
              <a:ext cx="832738" cy="15531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552" name="Encoded data"/>
            <p:cNvSpPr txBox="1"/>
            <p:nvPr/>
          </p:nvSpPr>
          <p:spPr>
            <a:xfrm>
              <a:off x="3090479" y="4836562"/>
              <a:ext cx="2407709" cy="158847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ctr">
                <a:defRPr sz="3900">
                  <a:solidFill>
                    <a:schemeClr val="accent5"/>
                  </a:solidFill>
                </a:defRPr>
              </a:lvl1pPr>
            </a:lstStyle>
            <a:p>
              <a:r>
                <a:t>Encoded data</a:t>
              </a:r>
            </a:p>
          </p:txBody>
        </p:sp>
      </p:grpSp>
      <p:grpSp>
        <p:nvGrpSpPr>
          <p:cNvPr id="569" name="Group"/>
          <p:cNvGrpSpPr/>
          <p:nvPr/>
        </p:nvGrpSpPr>
        <p:grpSpPr>
          <a:xfrm>
            <a:off x="8799208" y="2075108"/>
            <a:ext cx="15244263" cy="9996408"/>
            <a:chOff x="0" y="34297"/>
            <a:chExt cx="15244261" cy="9996406"/>
          </a:xfrm>
        </p:grpSpPr>
        <p:grpSp>
          <p:nvGrpSpPr>
            <p:cNvPr id="559" name="Group"/>
            <p:cNvGrpSpPr/>
            <p:nvPr/>
          </p:nvGrpSpPr>
          <p:grpSpPr>
            <a:xfrm>
              <a:off x="4260746" y="34297"/>
              <a:ext cx="10983516" cy="8279366"/>
              <a:chOff x="0" y="34297"/>
              <a:chExt cx="10983515" cy="8279365"/>
            </a:xfrm>
          </p:grpSpPr>
          <p:grpSp>
            <p:nvGrpSpPr>
              <p:cNvPr id="556" name="Group"/>
              <p:cNvGrpSpPr/>
              <p:nvPr/>
            </p:nvGrpSpPr>
            <p:grpSpPr>
              <a:xfrm>
                <a:off x="0" y="34297"/>
                <a:ext cx="10451752" cy="8279366"/>
                <a:chOff x="0" y="34297"/>
                <a:chExt cx="10451751" cy="8279365"/>
              </a:xfrm>
            </p:grpSpPr>
            <p:pic>
              <p:nvPicPr>
                <p:cNvPr id="554" name="2025-03-16_12-37-56.png" descr="2025-03-16_12-37-56.png"/>
                <p:cNvPicPr>
                  <a:picLocks noChangeAspect="1"/>
                </p:cNvPicPr>
                <p:nvPr/>
              </p:nvPicPr>
              <p:blipFill>
                <a:blip r:embed="rId6"/>
                <a:srcRect r="77560" b="30367"/>
                <a:stretch>
                  <a:fillRect/>
                </a:stretch>
              </p:blipFill>
              <p:spPr>
                <a:xfrm>
                  <a:off x="0" y="117334"/>
                  <a:ext cx="4727169" cy="493252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555" name="2025-03-16_12-37-56.png" descr="2025-03-16_12-37-56.png"/>
                <p:cNvPicPr>
                  <a:picLocks noChangeAspect="1"/>
                </p:cNvPicPr>
                <p:nvPr/>
              </p:nvPicPr>
              <p:blipFill>
                <a:blip r:embed="rId6"/>
                <a:srcRect l="77477" b="412"/>
                <a:stretch>
                  <a:fillRect/>
                </a:stretch>
              </p:blipFill>
              <p:spPr>
                <a:xfrm>
                  <a:off x="4883077" y="34296"/>
                  <a:ext cx="5568675" cy="827936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557" name="Reconstruction - Truth"/>
              <p:cNvSpPr txBox="1"/>
              <p:nvPr/>
            </p:nvSpPr>
            <p:spPr>
              <a:xfrm rot="16200000">
                <a:off x="8271850" y="5802954"/>
                <a:ext cx="4365253" cy="6230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r>
                  <a:t>Reconstruction - Truth</a:t>
                </a:r>
              </a:p>
            </p:txBody>
          </p:sp>
          <p:sp>
            <p:nvSpPr>
              <p:cNvPr id="558" name="Reconstructed value"/>
              <p:cNvSpPr txBox="1"/>
              <p:nvPr/>
            </p:nvSpPr>
            <p:spPr>
              <a:xfrm rot="16200000">
                <a:off x="8612971" y="1859910"/>
                <a:ext cx="4118076" cy="6230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r>
                  <a:t>Reconstructed value</a:t>
                </a:r>
              </a:p>
            </p:txBody>
          </p:sp>
        </p:grpSp>
        <p:sp>
          <p:nvSpPr>
            <p:cNvPr id="560" name="Patterns, 2026, 101452…"/>
            <p:cNvSpPr txBox="1"/>
            <p:nvPr/>
          </p:nvSpPr>
          <p:spPr>
            <a:xfrm>
              <a:off x="124021" y="2735182"/>
              <a:ext cx="4380906" cy="10693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r" defTabSz="642937">
                <a:defRPr i="1" u="sng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Patterns, 2026, 101452</a:t>
              </a:r>
            </a:p>
            <a:p>
              <a:pPr algn="r" defTabSz="642937">
                <a:defRPr i="1" u="sng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arXiv:2411.11942</a:t>
              </a:r>
            </a:p>
          </p:txBody>
        </p:sp>
        <p:grpSp>
          <p:nvGrpSpPr>
            <p:cNvPr id="568" name="Group"/>
            <p:cNvGrpSpPr/>
            <p:nvPr/>
          </p:nvGrpSpPr>
          <p:grpSpPr>
            <a:xfrm>
              <a:off x="0" y="4505164"/>
              <a:ext cx="9028304" cy="5525540"/>
              <a:chOff x="0" y="0"/>
              <a:chExt cx="9028303" cy="5525538"/>
            </a:xfrm>
          </p:grpSpPr>
          <p:pic>
            <p:nvPicPr>
              <p:cNvPr id="561" name="pasted-movie.png" descr="pasted-movie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7749439" cy="55255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567" name="Group"/>
              <p:cNvGrpSpPr/>
              <p:nvPr/>
            </p:nvGrpSpPr>
            <p:grpSpPr>
              <a:xfrm>
                <a:off x="4750161" y="2270105"/>
                <a:ext cx="4278143" cy="1538215"/>
                <a:chOff x="-82550" y="226505"/>
                <a:chExt cx="4278141" cy="1538214"/>
              </a:xfrm>
            </p:grpSpPr>
            <p:pic>
              <p:nvPicPr>
                <p:cNvPr id="562" name="Circle Circle" descr="Circle Circle"/>
                <p:cNvPicPr>
                  <a:picLocks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-82550" y="329619"/>
                  <a:ext cx="1435100" cy="1435101"/>
                </a:xfrm>
                <a:prstGeom prst="rect">
                  <a:avLst/>
                </a:prstGeom>
                <a:effectLst/>
              </p:spPr>
            </p:pic>
            <p:pic>
              <p:nvPicPr>
                <p:cNvPr id="564" name="Line Shape" descr="Line Shape"/>
                <p:cNvPicPr>
                  <a:picLocks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0800000" flipH="1">
                  <a:off x="986228" y="226505"/>
                  <a:ext cx="1890809" cy="401065"/>
                </a:xfrm>
                <a:prstGeom prst="rect">
                  <a:avLst/>
                </a:prstGeom>
                <a:effectLst/>
              </p:spPr>
            </p:pic>
            <p:sp>
              <p:nvSpPr>
                <p:cNvPr id="566" name="BCAE"/>
                <p:cNvSpPr/>
                <p:nvPr/>
              </p:nvSpPr>
              <p:spPr>
                <a:xfrm>
                  <a:off x="2925591" y="465137"/>
                  <a:ext cx="1270001" cy="1270001"/>
                </a:xfrm>
                <a:prstGeom prst="line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>
                    <a:defRPr sz="4400">
                      <a:solidFill>
                        <a:schemeClr val="accent4"/>
                      </a:solidFill>
                      <a:latin typeface="Hannotate SC Bold"/>
                      <a:ea typeface="Hannotate SC Bold"/>
                      <a:cs typeface="Hannotate SC Bold"/>
                      <a:sym typeface="Hannotate SC Bold"/>
                    </a:defRPr>
                  </a:lvl1pPr>
                </a:lstStyle>
                <a:p>
                  <a:r>
                    <a:t>BCAE</a:t>
                  </a:r>
                </a:p>
              </p:txBody>
            </p:sp>
          </p:grpSp>
        </p:grpSp>
      </p:grpSp>
      <p:sp>
        <p:nvSpPr>
          <p:cNvPr id="570" name="- BCAE outperforms other  off-the-shelf lossy compression algorithms…"/>
          <p:cNvSpPr txBox="1"/>
          <p:nvPr/>
        </p:nvSpPr>
        <p:spPr>
          <a:xfrm>
            <a:off x="13517395" y="11201810"/>
            <a:ext cx="10983516" cy="18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indent="165100" algn="ctr">
              <a:spcBef>
                <a:spcPts val="10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3800" b="1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 i="0"/>
              <a:t>- </a:t>
            </a:r>
            <a:r>
              <a:rPr>
                <a:solidFill>
                  <a:srgbClr val="D0712E"/>
                </a:solidFill>
              </a:rPr>
              <a:t>BCAE</a:t>
            </a:r>
            <a:r>
              <a:t> outperforms </a:t>
            </a:r>
            <a:r>
              <a:rPr b="0"/>
              <a:t>other </a:t>
            </a:r>
            <a:br>
              <a:rPr b="0"/>
            </a:br>
            <a:r>
              <a:rPr b="0"/>
              <a:t>off-the-shelf lossy compression algorithms</a:t>
            </a:r>
            <a:r>
              <a:t> </a:t>
            </a:r>
          </a:p>
          <a:p>
            <a:pPr indent="165100" algn="ctr">
              <a:spcBef>
                <a:spcPts val="1000"/>
              </a:spcBef>
              <a:buClr>
                <a:schemeClr val="accent5">
                  <a:hueOff val="-522602"/>
                  <a:satOff val="-6700"/>
                  <a:lumOff val="-22320"/>
                </a:schemeClr>
              </a:buClr>
              <a:defRPr sz="3800" b="1" i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- Great prospect for </a:t>
            </a:r>
            <a:r>
              <a:t>Electron-Ion Collider</a:t>
            </a:r>
          </a:p>
        </p:txBody>
      </p:sp>
      <p:sp>
        <p:nvSpPr>
          <p:cNvPr id="571" name="BCAE (Bicephalous Convolutional Autoencoder) model"/>
          <p:cNvSpPr txBox="1">
            <a:spLocks noGrp="1"/>
          </p:cNvSpPr>
          <p:nvPr>
            <p:ph type="body" sz="quarter" idx="1"/>
          </p:nvPr>
        </p:nvSpPr>
        <p:spPr>
          <a:xfrm>
            <a:off x="9275841" y="1548339"/>
            <a:ext cx="15120267" cy="1682170"/>
          </a:xfrm>
          <a:prstGeom prst="rect">
            <a:avLst/>
          </a:prstGeom>
        </p:spPr>
        <p:txBody>
          <a:bodyPr/>
          <a:lstStyle>
            <a:lvl1pPr algn="ctr">
              <a:defRPr sz="4500" i="1">
                <a:solidFill>
                  <a:srgbClr val="D0712E"/>
                </a:solidFill>
              </a:defRPr>
            </a:lvl1pPr>
          </a:lstStyle>
          <a:p>
            <a:r>
              <a:t>BCAE (Bicephalous Convolutional Autoencoder) model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9" grpId="0" animBg="1" advAuto="0"/>
      <p:bldP spid="570" grpId="0" animBg="1" advAuto="0"/>
      <p:bldP spid="571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574" name="Foundation Model for Nuclear and Particle Physics"/>
          <p:cNvSpPr>
            <a:spLocks noGrp="1"/>
          </p:cNvSpPr>
          <p:nvPr>
            <p:ph type="title"/>
          </p:nvPr>
        </p:nvSpPr>
        <p:spPr>
          <a:xfrm>
            <a:off x="255780" y="-43260"/>
            <a:ext cx="24384001" cy="1524125"/>
          </a:xfrm>
          <a:prstGeom prst="rect">
            <a:avLst/>
          </a:prstGeom>
        </p:spPr>
        <p:txBody>
          <a:bodyPr/>
          <a:lstStyle>
            <a:lvl1pPr>
              <a:defRPr sz="7600"/>
            </a:lvl1pPr>
          </a:lstStyle>
          <a:p>
            <a:r>
              <a:t>Foundation Model for Nuclear and Particle Physics</a:t>
            </a:r>
          </a:p>
        </p:txBody>
      </p:sp>
      <p:sp>
        <p:nvSpPr>
          <p:cNvPr id="575" name="Foundation models learn broad features and patterns from massive datasets (pre-train)"/>
          <p:cNvSpPr/>
          <p:nvPr/>
        </p:nvSpPr>
        <p:spPr>
          <a:xfrm>
            <a:off x="278490" y="1733568"/>
            <a:ext cx="24107567" cy="977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/>
          <a:lstStyle/>
          <a:p>
            <a:pPr marL="598470" indent="-433370">
              <a:spcBef>
                <a:spcPts val="2200"/>
              </a:spcBef>
              <a:buClr>
                <a:schemeClr val="accent1">
                  <a:hueOff val="47394"/>
                  <a:satOff val="-25753"/>
                  <a:lumOff val="-7544"/>
                </a:schemeClr>
              </a:buClr>
              <a:buSzPct val="130000"/>
              <a:buChar char="•"/>
              <a:defRPr sz="4600" b="1">
                <a:solidFill>
                  <a:srgbClr val="25252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Foundation models</a:t>
            </a:r>
            <a:r>
              <a:rPr b="0"/>
              <a:t> learn broad features and patterns from massive datasets</a:t>
            </a:r>
            <a:r>
              <a:t> (</a:t>
            </a:r>
            <a:r>
              <a:rPr i="1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pre-train</a:t>
            </a:r>
            <a:r>
              <a:t>)</a:t>
            </a:r>
          </a:p>
        </p:txBody>
      </p:sp>
      <p:sp>
        <p:nvSpPr>
          <p:cNvPr id="576" name="Foundation Model for Nuclear and Particle Physics (FM4NPP): a self-supervised learning with inputs on unlabeled sparse detector-level data"/>
          <p:cNvSpPr txBox="1">
            <a:spLocks noGrp="1"/>
          </p:cNvSpPr>
          <p:nvPr>
            <p:ph type="body" sz="quarter" idx="1"/>
          </p:nvPr>
        </p:nvSpPr>
        <p:spPr>
          <a:xfrm>
            <a:off x="263603" y="2742959"/>
            <a:ext cx="23709532" cy="1752690"/>
          </a:xfrm>
          <a:prstGeom prst="rect">
            <a:avLst/>
          </a:prstGeom>
        </p:spPr>
        <p:txBody>
          <a:bodyPr/>
          <a:lstStyle/>
          <a:p>
            <a:pPr marL="598470" indent="-433370">
              <a:buClr>
                <a:schemeClr val="accent1">
                  <a:hueOff val="47394"/>
                  <a:satOff val="-25753"/>
                  <a:lumOff val="-7544"/>
                </a:schemeClr>
              </a:buClr>
              <a:defRPr sz="4600"/>
            </a:pPr>
            <a:r>
              <a:rPr>
                <a:solidFill>
                  <a:schemeClr val="accent5"/>
                </a:solidFill>
              </a:rPr>
              <a:t>F</a:t>
            </a:r>
            <a:r>
              <a:t>oundation </a:t>
            </a:r>
            <a:r>
              <a:rPr>
                <a:solidFill>
                  <a:schemeClr val="accent5"/>
                </a:solidFill>
              </a:rPr>
              <a:t>M</a:t>
            </a:r>
            <a:r>
              <a:t>odel for </a:t>
            </a:r>
            <a:r>
              <a:rPr>
                <a:solidFill>
                  <a:schemeClr val="accent5"/>
                </a:solidFill>
              </a:rPr>
              <a:t>N</a:t>
            </a:r>
            <a:r>
              <a:t>uclear and </a:t>
            </a:r>
            <a:r>
              <a:rPr>
                <a:solidFill>
                  <a:schemeClr val="accent5"/>
                </a:solidFill>
              </a:rPr>
              <a:t>P</a:t>
            </a:r>
            <a:r>
              <a:t>article </a:t>
            </a:r>
            <a:r>
              <a:rPr>
                <a:solidFill>
                  <a:schemeClr val="accent5"/>
                </a:solidFill>
              </a:rPr>
              <a:t>P</a:t>
            </a:r>
            <a:r>
              <a:t>hysics (</a:t>
            </a:r>
            <a:r>
              <a:rPr b="1">
                <a:solidFill>
                  <a:schemeClr val="accent5"/>
                </a:solidFill>
              </a:rPr>
              <a:t>FM4NPP</a:t>
            </a:r>
            <a:r>
              <a:rPr>
                <a:solidFill>
                  <a:srgbClr val="000000"/>
                </a:solidFill>
              </a:rPr>
              <a:t>): a </a:t>
            </a:r>
            <a:r>
              <a:rPr b="1">
                <a:solidFill>
                  <a:srgbClr val="000000"/>
                </a:solidFill>
              </a:rPr>
              <a:t>self-supervised</a:t>
            </a:r>
            <a:r>
              <a:rPr>
                <a:solidFill>
                  <a:srgbClr val="000000"/>
                </a:solidFill>
              </a:rPr>
              <a:t> learning with inputs on </a:t>
            </a:r>
            <a:r>
              <a:rPr b="1" i="1" u="sng">
                <a:solidFill>
                  <a:schemeClr val="accent5">
                    <a:hueOff val="-444211"/>
                    <a:satOff val="-14915"/>
                    <a:lumOff val="22857"/>
                  </a:schemeClr>
                </a:solidFill>
              </a:rPr>
              <a:t>unlabeled sparse detector-level data</a:t>
            </a:r>
          </a:p>
        </p:txBody>
      </p:sp>
      <p:grpSp>
        <p:nvGrpSpPr>
          <p:cNvPr id="591" name="Group"/>
          <p:cNvGrpSpPr/>
          <p:nvPr/>
        </p:nvGrpSpPr>
        <p:grpSpPr>
          <a:xfrm>
            <a:off x="467996" y="4317014"/>
            <a:ext cx="23547770" cy="8706519"/>
            <a:chOff x="-177800" y="0"/>
            <a:chExt cx="23547769" cy="8706518"/>
          </a:xfrm>
        </p:grpSpPr>
        <p:pic>
          <p:nvPicPr>
            <p:cNvPr id="577" name="ChatGPT Image Feb 21, 2026 at 05_34_43 PM.png" descr="ChatGPT Image Feb 21, 2026 at 05_34_43 PM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6409" y="4191018"/>
              <a:ext cx="4104012" cy="27360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80" name="pasted-movie.png"/>
            <p:cNvGrpSpPr/>
            <p:nvPr/>
          </p:nvGrpSpPr>
          <p:grpSpPr>
            <a:xfrm>
              <a:off x="-177800" y="2754791"/>
              <a:ext cx="7033622" cy="5608462"/>
              <a:chOff x="0" y="0"/>
              <a:chExt cx="7033621" cy="5608461"/>
            </a:xfrm>
          </p:grpSpPr>
          <p:pic>
            <p:nvPicPr>
              <p:cNvPr id="579" name="pasted-movie.png" descr="pasted-movie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800" y="114300"/>
                <a:ext cx="6678022" cy="5151262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578" name="pasted-movie.png" descr="pasted-movie.png"/>
              <p:cNvPicPr>
                <a:picLocks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7033622" cy="5608462"/>
              </a:xfrm>
              <a:prstGeom prst="rect">
                <a:avLst/>
              </a:prstGeom>
              <a:effectLst/>
            </p:spPr>
          </p:pic>
        </p:grpSp>
        <p:sp>
          <p:nvSpPr>
            <p:cNvPr id="581" name="Pre-training"/>
            <p:cNvSpPr txBox="1"/>
            <p:nvPr/>
          </p:nvSpPr>
          <p:spPr>
            <a:xfrm>
              <a:off x="6941079" y="4368777"/>
              <a:ext cx="3454554" cy="8371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ctr">
                <a:defRPr sz="4600" b="1">
                  <a:solidFill>
                    <a:srgbClr val="2B5B7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Pre-training</a:t>
              </a:r>
            </a:p>
          </p:txBody>
        </p:sp>
        <p:sp>
          <p:nvSpPr>
            <p:cNvPr id="582" name="Various Downstream Tasks"/>
            <p:cNvSpPr txBox="1"/>
            <p:nvPr/>
          </p:nvSpPr>
          <p:spPr>
            <a:xfrm>
              <a:off x="15848902" y="0"/>
              <a:ext cx="7521068" cy="8247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ctr">
                <a:defRPr sz="4500" b="1">
                  <a:solidFill>
                    <a:srgbClr val="2B5B7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t>Various Downstream Tasks</a:t>
              </a:r>
            </a:p>
          </p:txBody>
        </p:sp>
        <p:sp>
          <p:nvSpPr>
            <p:cNvPr id="583" name="track finding…"/>
            <p:cNvSpPr txBox="1"/>
            <p:nvPr/>
          </p:nvSpPr>
          <p:spPr>
            <a:xfrm>
              <a:off x="17677426" y="909353"/>
              <a:ext cx="4988323" cy="7797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lnSpc>
                  <a:spcPct val="140000"/>
                </a:lnSpc>
                <a:defRPr sz="4100"/>
              </a:pPr>
              <a:r>
                <a:t>track finding</a:t>
              </a:r>
            </a:p>
            <a:p>
              <a:pPr>
                <a:lnSpc>
                  <a:spcPct val="140000"/>
                </a:lnSpc>
                <a:defRPr sz="4100"/>
              </a:pPr>
              <a:r>
                <a:t>particle identification</a:t>
              </a:r>
            </a:p>
            <a:p>
              <a:pPr>
                <a:lnSpc>
                  <a:spcPct val="140000"/>
                </a:lnSpc>
                <a:defRPr sz="4100"/>
              </a:pPr>
              <a:r>
                <a:t>noise removal</a:t>
              </a:r>
            </a:p>
            <a:p>
              <a:pPr>
                <a:lnSpc>
                  <a:spcPct val="140000"/>
                </a:lnSpc>
                <a:defRPr sz="4100"/>
              </a:pPr>
              <a:r>
                <a:t>global reconstruction</a:t>
              </a:r>
            </a:p>
            <a:p>
              <a:pPr>
                <a:lnSpc>
                  <a:spcPct val="140000"/>
                </a:lnSpc>
                <a:defRPr sz="4100"/>
              </a:pPr>
              <a:r>
                <a:t>jet tagging</a:t>
              </a:r>
            </a:p>
            <a:p>
              <a:pPr>
                <a:lnSpc>
                  <a:spcPct val="140000"/>
                </a:lnSpc>
                <a:defRPr sz="4100"/>
              </a:pPr>
              <a:r>
                <a:t>event classification</a:t>
              </a:r>
            </a:p>
            <a:p>
              <a:pPr>
                <a:defRPr sz="4100"/>
              </a:pPr>
              <a:r>
                <a:t>anomaly detection</a:t>
              </a:r>
            </a:p>
            <a:p>
              <a:pPr algn="ctr">
                <a:lnSpc>
                  <a:spcPct val="30000"/>
                </a:lnSpc>
                <a:defRPr sz="4100"/>
              </a:pPr>
              <a:r>
                <a:t>.</a:t>
              </a:r>
            </a:p>
            <a:p>
              <a:pPr algn="ctr">
                <a:lnSpc>
                  <a:spcPct val="30000"/>
                </a:lnSpc>
                <a:defRPr sz="4100"/>
              </a:pPr>
              <a:r>
                <a:t>.</a:t>
              </a:r>
            </a:p>
            <a:p>
              <a:pPr algn="ctr">
                <a:lnSpc>
                  <a:spcPct val="10000"/>
                </a:lnSpc>
                <a:defRPr sz="4100"/>
              </a:pPr>
              <a:r>
                <a:t>.</a:t>
              </a:r>
            </a:p>
            <a:p>
              <a:pPr>
                <a:lnSpc>
                  <a:spcPct val="120000"/>
                </a:lnSpc>
                <a:defRPr sz="4100" b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</a:defRPr>
              </a:pPr>
              <a:endParaRPr/>
            </a:p>
            <a:p>
              <a:pPr>
                <a:defRPr sz="4100" b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</a:defRPr>
              </a:pPr>
              <a:r>
                <a:t>AI-driven discovery</a:t>
              </a:r>
            </a:p>
          </p:txBody>
        </p:sp>
        <p:grpSp>
          <p:nvGrpSpPr>
            <p:cNvPr id="587" name="Group"/>
            <p:cNvGrpSpPr/>
            <p:nvPr/>
          </p:nvGrpSpPr>
          <p:grpSpPr>
            <a:xfrm>
              <a:off x="16601008" y="1323762"/>
              <a:ext cx="683748" cy="7064125"/>
              <a:chOff x="0" y="0"/>
              <a:chExt cx="683747" cy="7064123"/>
            </a:xfrm>
          </p:grpSpPr>
          <p:sp>
            <p:nvSpPr>
              <p:cNvPr id="584" name="Line"/>
              <p:cNvSpPr/>
              <p:nvPr/>
            </p:nvSpPr>
            <p:spPr>
              <a:xfrm flipV="1">
                <a:off x="9656" y="0"/>
                <a:ext cx="1" cy="7064124"/>
              </a:xfrm>
              <a:prstGeom prst="line">
                <a:avLst/>
              </a:prstGeom>
              <a:noFill/>
              <a:ln w="762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585" name="Line"/>
              <p:cNvSpPr/>
              <p:nvPr/>
            </p:nvSpPr>
            <p:spPr>
              <a:xfrm>
                <a:off x="0" y="44383"/>
                <a:ext cx="683748" cy="1"/>
              </a:xfrm>
              <a:prstGeom prst="line">
                <a:avLst/>
              </a:prstGeom>
              <a:noFill/>
              <a:ln w="762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586" name="Line"/>
              <p:cNvSpPr/>
              <p:nvPr/>
            </p:nvSpPr>
            <p:spPr>
              <a:xfrm>
                <a:off x="0" y="7019252"/>
                <a:ext cx="683748" cy="1"/>
              </a:xfrm>
              <a:prstGeom prst="line">
                <a:avLst/>
              </a:prstGeom>
              <a:noFill/>
              <a:ln w="762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</p:grpSp>
        <p:sp>
          <p:nvSpPr>
            <p:cNvPr id="588" name="Arrow"/>
            <p:cNvSpPr/>
            <p:nvPr/>
          </p:nvSpPr>
          <p:spPr>
            <a:xfrm>
              <a:off x="13495610" y="5449285"/>
              <a:ext cx="2585728" cy="647701"/>
            </a:xfrm>
            <a:prstGeom prst="rightArrow">
              <a:avLst>
                <a:gd name="adj1" fmla="val 22441"/>
                <a:gd name="adj2" fmla="val 62767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642937">
                <a:defRPr b="1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89" name="Arrow"/>
            <p:cNvSpPr/>
            <p:nvPr/>
          </p:nvSpPr>
          <p:spPr>
            <a:xfrm>
              <a:off x="7375492" y="5449285"/>
              <a:ext cx="2585728" cy="647701"/>
            </a:xfrm>
            <a:prstGeom prst="rightArrow">
              <a:avLst>
                <a:gd name="adj1" fmla="val 22441"/>
                <a:gd name="adj2" fmla="val 62767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642937">
                <a:defRPr b="1" i="1">
                  <a:solidFill>
                    <a:schemeClr val="accent5">
                      <a:hueOff val="-444211"/>
                      <a:satOff val="-14915"/>
                      <a:lumOff val="22857"/>
                    </a:schemeClr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0" name="minimal…"/>
            <p:cNvSpPr txBox="1"/>
            <p:nvPr/>
          </p:nvSpPr>
          <p:spPr>
            <a:xfrm>
              <a:off x="13495609" y="3764248"/>
              <a:ext cx="2348079" cy="1548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ctr">
                <a:defRPr sz="4600" b="1">
                  <a:solidFill>
                    <a:srgbClr val="2B5B7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minimal</a:t>
              </a:r>
            </a:p>
            <a:p>
              <a:pPr algn="ctr">
                <a:defRPr sz="4600" b="1">
                  <a:solidFill>
                    <a:srgbClr val="2B5B7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training</a:t>
              </a:r>
            </a:p>
          </p:txBody>
        </p:sp>
      </p:grpSp>
      <p:grpSp>
        <p:nvGrpSpPr>
          <p:cNvPr id="594" name="Group"/>
          <p:cNvGrpSpPr/>
          <p:nvPr/>
        </p:nvGrpSpPr>
        <p:grpSpPr>
          <a:xfrm>
            <a:off x="246118" y="4142237"/>
            <a:ext cx="15858178" cy="2487500"/>
            <a:chOff x="0" y="0"/>
            <a:chExt cx="15858176" cy="2487499"/>
          </a:xfrm>
        </p:grpSpPr>
        <p:sp>
          <p:nvSpPr>
            <p:cNvPr id="592" name="low-level spacepoint (E, x, y, z) in time projection chamber"/>
            <p:cNvSpPr txBox="1"/>
            <p:nvPr/>
          </p:nvSpPr>
          <p:spPr>
            <a:xfrm>
              <a:off x="6743276" y="0"/>
              <a:ext cx="9114901" cy="14300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1043432" lvl="1" indent="-535432">
                <a:lnSpc>
                  <a:spcPct val="110000"/>
                </a:lnSpc>
                <a:spcBef>
                  <a:spcPts val="700"/>
                </a:spcBef>
                <a:buClr>
                  <a:schemeClr val="accent5">
                    <a:hueOff val="-522602"/>
                    <a:satOff val="-6700"/>
                    <a:lumOff val="-22320"/>
                  </a:schemeClr>
                </a:buClr>
                <a:buSzPct val="100000"/>
                <a:buChar char="➡"/>
                <a:defRPr sz="4300">
                  <a:solidFill>
                    <a:srgbClr val="53585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i="1"/>
                <a:t>low-level spacepoint (E, x, y, z) in time projection chamber</a:t>
              </a:r>
            </a:p>
          </p:txBody>
        </p:sp>
        <p:sp>
          <p:nvSpPr>
            <p:cNvPr id="593" name="lightweight Adapter for multiple downstream tasks"/>
            <p:cNvSpPr txBox="1"/>
            <p:nvPr/>
          </p:nvSpPr>
          <p:spPr>
            <a:xfrm>
              <a:off x="0" y="1677936"/>
              <a:ext cx="13773605" cy="809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marL="598470" indent="-433370">
                <a:spcBef>
                  <a:spcPts val="2200"/>
                </a:spcBef>
                <a:buClr>
                  <a:schemeClr val="accent1">
                    <a:hueOff val="47394"/>
                    <a:satOff val="-25753"/>
                    <a:lumOff val="-7544"/>
                  </a:schemeClr>
                </a:buClr>
                <a:buSzPct val="130000"/>
                <a:buChar char="•"/>
                <a:defRPr sz="4600">
                  <a:solidFill>
                    <a:srgbClr val="252525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solidFill>
                    <a:srgbClr val="000000"/>
                  </a:solidFill>
                </a:rPr>
                <a:t>lightweight </a:t>
              </a:r>
              <a:r>
                <a:rPr b="1">
                  <a:solidFill>
                    <a:schemeClr val="accent1">
                      <a:hueOff val="47394"/>
                      <a:satOff val="-25753"/>
                      <a:lumOff val="-7544"/>
                    </a:schemeClr>
                  </a:solidFill>
                </a:rPr>
                <a:t>Adapter</a:t>
              </a:r>
              <a:r>
                <a:rPr>
                  <a:solidFill>
                    <a:srgbClr val="000000"/>
                  </a:solidFill>
                </a:rPr>
                <a:t> for multiple downstream tasks</a:t>
              </a:r>
            </a:p>
          </p:txBody>
        </p:sp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D02090-53B7-74B2-C886-F19A9ADCC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5D31B6-CAA5-41A9-8D44-48A55BFE4F04}"/>
              </a:ext>
            </a:extLst>
          </p:cNvPr>
          <p:cNvSpPr txBox="1"/>
          <p:nvPr/>
        </p:nvSpPr>
        <p:spPr>
          <a:xfrm>
            <a:off x="3204422" y="12789243"/>
            <a:ext cx="4506362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Mariia Mitrankova</a:t>
            </a:r>
          </a:p>
        </p:txBody>
      </p:sp>
    </p:spTree>
    <p:extLst>
      <p:ext uri="{BB962C8B-B14F-4D97-AF65-F5344CB8AC3E}">
        <p14:creationId xmlns:p14="http://schemas.microsoft.com/office/powerpoint/2010/main" val="686691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9E58-E383-DFA6-A74C-7230C55FC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03" y="205595"/>
            <a:ext cx="21031200" cy="1788097"/>
          </a:xfrm>
        </p:spPr>
        <p:txBody>
          <a:bodyPr/>
          <a:lstStyle/>
          <a:p>
            <a:r>
              <a:rPr lang="en-US" dirty="0"/>
              <a:t>How do you allocate a two-week run?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18996B-1DE8-3E5B-84C6-5EBCCB56F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18" y="4741132"/>
            <a:ext cx="22394066" cy="853002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098B750-C3A1-BBEF-8553-50AFF84C7251}"/>
              </a:ext>
            </a:extLst>
          </p:cNvPr>
          <p:cNvSpPr/>
          <p:nvPr/>
        </p:nvSpPr>
        <p:spPr>
          <a:xfrm>
            <a:off x="723118" y="4757608"/>
            <a:ext cx="8495022" cy="8530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958F04-3FF3-72B2-E20C-3E8D86A7BA10}"/>
              </a:ext>
            </a:extLst>
          </p:cNvPr>
          <p:cNvSpPr/>
          <p:nvPr/>
        </p:nvSpPr>
        <p:spPr>
          <a:xfrm>
            <a:off x="9302826" y="4757608"/>
            <a:ext cx="6723887" cy="8530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559C3-1255-BD09-0573-3D97C7290A0E}"/>
              </a:ext>
            </a:extLst>
          </p:cNvPr>
          <p:cNvSpPr/>
          <p:nvPr/>
        </p:nvSpPr>
        <p:spPr>
          <a:xfrm>
            <a:off x="16111399" y="4749370"/>
            <a:ext cx="7005785" cy="85300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AE684B-346A-577B-B4E3-E8A548B2940C}"/>
                  </a:ext>
                </a:extLst>
              </p:cNvPr>
              <p:cNvSpPr txBox="1"/>
              <p:nvPr/>
            </p:nvSpPr>
            <p:spPr>
              <a:xfrm>
                <a:off x="523182" y="1993692"/>
                <a:ext cx="23713415" cy="2369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/>
                  <a:t>E814 had three competing physics programs: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600" dirty="0"/>
                  <a:t>Peripheral Collisions searching for multi-phonon excitations of the GDR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600" dirty="0"/>
                  <a:t>Central Collisions (mainstream heavy ion physics.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3600" dirty="0"/>
                  <a:t>Strangelet Search (via “</a:t>
                </a:r>
                <a:r>
                  <a:rPr lang="en-US" sz="3600" dirty="0">
                    <a:solidFill>
                      <a:srgbClr val="FF0000"/>
                    </a:solidFill>
                  </a:rPr>
                  <a:t>strangeness distillation</a:t>
                </a:r>
                <a:r>
                  <a:rPr lang="en-US" sz="3600" dirty="0"/>
                  <a:t>” causes a </a:t>
                </a:r>
                <a:r>
                  <a:rPr lang="en-US" sz="3600" dirty="0" err="1"/>
                  <a:t>bayron</a:t>
                </a:r>
                <a:r>
                  <a:rPr lang="en-US" sz="3600" dirty="0"/>
                  <a:t>-rich plasma to </a:t>
                </a:r>
                <a:r>
                  <a:rPr lang="en-US" sz="3600" dirty="0">
                    <a:solidFill>
                      <a:srgbClr val="FF0000"/>
                    </a:solidFill>
                  </a:rPr>
                  <a:t>preferentially shed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3600" dirty="0"/>
                  <a:t>, </a:t>
                </a:r>
                <a:r>
                  <a:rPr lang="en-US" sz="3600" dirty="0">
                    <a:solidFill>
                      <a:srgbClr val="00B050"/>
                    </a:solidFill>
                  </a:rPr>
                  <a:t>charging up s </a:t>
                </a:r>
                <a:r>
                  <a:rPr lang="en-US" sz="3600" dirty="0"/>
                  <a:t>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AE684B-346A-577B-B4E3-E8A548B29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82" y="1993692"/>
                <a:ext cx="23713415" cy="2369880"/>
              </a:xfrm>
              <a:prstGeom prst="rect">
                <a:avLst/>
              </a:prstGeom>
              <a:blipFill>
                <a:blip r:embed="rId3"/>
                <a:stretch>
                  <a:fillRect l="-925" t="-4627" b="-89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190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B6BCB-CA50-BC5C-1894-9DA1D59D1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48" y="112413"/>
            <a:ext cx="21031200" cy="2015797"/>
          </a:xfrm>
        </p:spPr>
        <p:txBody>
          <a:bodyPr/>
          <a:lstStyle/>
          <a:p>
            <a:r>
              <a:rPr lang="en-US" dirty="0"/>
              <a:t>What Shall we Name our Unix Computers?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3671E-E063-2B47-C8B7-61155A3A6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2966" y="2446636"/>
            <a:ext cx="9180923" cy="6554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B6778A-A6BA-F784-7BCE-75C8CE39B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48" y="2446636"/>
            <a:ext cx="8738880" cy="65541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604081-3696-838C-258E-13834011709F}"/>
              </a:ext>
            </a:extLst>
          </p:cNvPr>
          <p:cNvSpPr txBox="1"/>
          <p:nvPr/>
        </p:nvSpPr>
        <p:spPr>
          <a:xfrm>
            <a:off x="247136" y="2471151"/>
            <a:ext cx="3993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Skipper (mainframe)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11B7A-2179-1E31-42DD-73AD39D82D7B}"/>
              </a:ext>
            </a:extLst>
          </p:cNvPr>
          <p:cNvSpPr txBox="1"/>
          <p:nvPr/>
        </p:nvSpPr>
        <p:spPr>
          <a:xfrm>
            <a:off x="15097734" y="2471151"/>
            <a:ext cx="4174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Gilligan (workstation)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D700F5-BA8C-B6D7-C6D7-AF3BB14093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9" t="55024" r="1730" b="4065"/>
          <a:stretch>
            <a:fillRect/>
          </a:stretch>
        </p:blipFill>
        <p:spPr>
          <a:xfrm>
            <a:off x="247137" y="9131645"/>
            <a:ext cx="5041556" cy="9619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92F84F-2FE3-8CE5-D20B-4C08743030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9" t="55024" r="1730" b="4065"/>
          <a:stretch>
            <a:fillRect/>
          </a:stretch>
        </p:blipFill>
        <p:spPr>
          <a:xfrm>
            <a:off x="247137" y="10219884"/>
            <a:ext cx="5041556" cy="9619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288E33-ED4A-64E6-1138-CD3A19F762D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9" t="55024" r="1730" b="4065"/>
          <a:stretch>
            <a:fillRect/>
          </a:stretch>
        </p:blipFill>
        <p:spPr>
          <a:xfrm>
            <a:off x="247137" y="11308123"/>
            <a:ext cx="5041556" cy="9619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73AC1D-4862-4BB7-924D-94B0F0EDE1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9" t="55024" r="1730" b="4065"/>
          <a:stretch>
            <a:fillRect/>
          </a:stretch>
        </p:blipFill>
        <p:spPr>
          <a:xfrm>
            <a:off x="247137" y="12396362"/>
            <a:ext cx="5041556" cy="9619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F19012-9E29-5F45-BC13-A3CD5BE299E2}"/>
              </a:ext>
            </a:extLst>
          </p:cNvPr>
          <p:cNvSpPr txBox="1"/>
          <p:nvPr/>
        </p:nvSpPr>
        <p:spPr>
          <a:xfrm>
            <a:off x="1795848" y="9379625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SB814A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4ABFA8-496B-4BDD-32AF-FD348D515A4E}"/>
              </a:ext>
            </a:extLst>
          </p:cNvPr>
          <p:cNvSpPr txBox="1"/>
          <p:nvPr/>
        </p:nvSpPr>
        <p:spPr>
          <a:xfrm>
            <a:off x="1795848" y="10448059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SB814B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BB1569-B0F1-4980-C569-8142FDB3C6B0}"/>
              </a:ext>
            </a:extLst>
          </p:cNvPr>
          <p:cNvSpPr txBox="1"/>
          <p:nvPr/>
        </p:nvSpPr>
        <p:spPr>
          <a:xfrm>
            <a:off x="1795848" y="11516493"/>
            <a:ext cx="1633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SB814C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AA64E3-DE6C-7661-AA7A-1441A455FEFC}"/>
              </a:ext>
            </a:extLst>
          </p:cNvPr>
          <p:cNvSpPr txBox="1"/>
          <p:nvPr/>
        </p:nvSpPr>
        <p:spPr>
          <a:xfrm>
            <a:off x="1795848" y="12584926"/>
            <a:ext cx="1633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SB814D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CC3B273-796B-6CC1-C98C-8ECBCD480EAD}"/>
              </a:ext>
            </a:extLst>
          </p:cNvPr>
          <p:cNvGrpSpPr/>
          <p:nvPr/>
        </p:nvGrpSpPr>
        <p:grpSpPr>
          <a:xfrm>
            <a:off x="6808572" y="7712161"/>
            <a:ext cx="9910119" cy="5574442"/>
            <a:chOff x="6808572" y="7712161"/>
            <a:chExt cx="9910119" cy="557444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D4ACDC9-BF14-947D-DE15-2911A23B2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808572" y="7712161"/>
              <a:ext cx="9910119" cy="557444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14ED65-FFA8-F631-3D52-81CD3C518FBF}"/>
                </a:ext>
              </a:extLst>
            </p:cNvPr>
            <p:cNvSpPr txBox="1"/>
            <p:nvPr/>
          </p:nvSpPr>
          <p:spPr>
            <a:xfrm>
              <a:off x="7220466" y="8097595"/>
              <a:ext cx="16209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Skipper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F6009DD-38EA-5457-04DA-94BA7D341978}"/>
                </a:ext>
              </a:extLst>
            </p:cNvPr>
            <p:cNvSpPr txBox="1"/>
            <p:nvPr/>
          </p:nvSpPr>
          <p:spPr>
            <a:xfrm>
              <a:off x="14836061" y="8097594"/>
              <a:ext cx="16177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Gilligan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2EDC49A-2F7D-A921-27D3-CADE8CCC5380}"/>
              </a:ext>
            </a:extLst>
          </p:cNvPr>
          <p:cNvSpPr/>
          <p:nvPr/>
        </p:nvSpPr>
        <p:spPr>
          <a:xfrm>
            <a:off x="6808572" y="7691364"/>
            <a:ext cx="9927024" cy="55744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098319-22C4-BCBD-F932-E5DB2D489056}"/>
              </a:ext>
            </a:extLst>
          </p:cNvPr>
          <p:cNvSpPr txBox="1"/>
          <p:nvPr/>
        </p:nvSpPr>
        <p:spPr>
          <a:xfrm>
            <a:off x="17185004" y="9738463"/>
            <a:ext cx="623971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If you read the slides from Dariusz, you saw that Peter later accepted the names.</a:t>
            </a:r>
          </a:p>
        </p:txBody>
      </p:sp>
    </p:spTree>
    <p:extLst>
      <p:ext uri="{BB962C8B-B14F-4D97-AF65-F5344CB8AC3E}">
        <p14:creationId xmlns:p14="http://schemas.microsoft.com/office/powerpoint/2010/main" val="139665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343F4-A815-8443-EB76-042C1C5DA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16" y="124770"/>
            <a:ext cx="21031200" cy="2247727"/>
          </a:xfrm>
        </p:spPr>
        <p:txBody>
          <a:bodyPr/>
          <a:lstStyle/>
          <a:p>
            <a:r>
              <a:rPr lang="en-US" dirty="0"/>
              <a:t>PBM and the Two-week Long Thesis Defense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A3B0E-DF8B-49AB-4E64-A454BD471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417" y="2372497"/>
            <a:ext cx="11259014" cy="93825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094A05-D64F-214E-6624-433D2D4C8653}"/>
              </a:ext>
            </a:extLst>
          </p:cNvPr>
          <p:cNvSpPr/>
          <p:nvPr/>
        </p:nvSpPr>
        <p:spPr>
          <a:xfrm>
            <a:off x="4993416" y="2372497"/>
            <a:ext cx="11259013" cy="9382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9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39E26F-B712-485D-B186-99DEDCC4FA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3891" y="2169863"/>
            <a:ext cx="7245693" cy="724569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B8AA881-0348-16F3-127A-7DBAEB951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21031200" cy="1618735"/>
          </a:xfrm>
        </p:spPr>
        <p:txBody>
          <a:bodyPr/>
          <a:lstStyle/>
          <a:p>
            <a:r>
              <a:rPr lang="en-US" dirty="0"/>
              <a:t>Peter’s Notes and my First Class Ever!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1CC4BE-6223-B3DD-5269-41481B598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779" y="2169863"/>
            <a:ext cx="6076950" cy="9525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7C9DE6-4690-C047-264C-7ED42DAFA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74940" y="2169863"/>
            <a:ext cx="6076950" cy="95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718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7813E-6508-07E8-78E1-316A314CF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63" y="112413"/>
            <a:ext cx="21031200" cy="1666960"/>
          </a:xfrm>
        </p:spPr>
        <p:txBody>
          <a:bodyPr/>
          <a:lstStyle/>
          <a:p>
            <a:r>
              <a:rPr lang="en-US" dirty="0"/>
              <a:t>Peter vs. the Irrepressible Gerry Brown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A24729-F8DD-6221-1603-4E6BEAFF4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234" y="2728248"/>
            <a:ext cx="21406851" cy="82595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70CDC66-D7E7-48A4-C8B0-12BCD1CBFF3F}"/>
              </a:ext>
            </a:extLst>
          </p:cNvPr>
          <p:cNvSpPr/>
          <p:nvPr/>
        </p:nvSpPr>
        <p:spPr>
          <a:xfrm>
            <a:off x="1694233" y="2728248"/>
            <a:ext cx="10602399" cy="82595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F04E91-883A-54B3-7EB5-C0B24E8DF361}"/>
              </a:ext>
            </a:extLst>
          </p:cNvPr>
          <p:cNvSpPr/>
          <p:nvPr/>
        </p:nvSpPr>
        <p:spPr>
          <a:xfrm>
            <a:off x="12498686" y="2728247"/>
            <a:ext cx="10602399" cy="82595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7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7422B-F6FC-7DBB-CD1D-1BBC99E2B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45" y="184341"/>
            <a:ext cx="23653845" cy="1917414"/>
          </a:xfrm>
        </p:spPr>
        <p:txBody>
          <a:bodyPr/>
          <a:lstStyle/>
          <a:p>
            <a:r>
              <a:rPr lang="en-US" dirty="0"/>
              <a:t>To Dream and Do Impossible Things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89AFF-FC93-3245-84D0-897D94A82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53" y="2101754"/>
            <a:ext cx="15110347" cy="850408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0456FA-EDB8-4ED7-14BC-1218595EBDFD}"/>
              </a:ext>
            </a:extLst>
          </p:cNvPr>
          <p:cNvSpPr txBox="1"/>
          <p:nvPr/>
        </p:nvSpPr>
        <p:spPr>
          <a:xfrm>
            <a:off x="16413138" y="2523629"/>
            <a:ext cx="65475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Kai Schweda:</a:t>
            </a:r>
            <a:br>
              <a:rPr lang="en-US" sz="4000" b="1" dirty="0"/>
            </a:br>
            <a:endParaRPr lang="en-US" sz="4000" b="1" dirty="0"/>
          </a:p>
          <a:p>
            <a:r>
              <a:rPr lang="en-US" sz="4000" b="1" dirty="0"/>
              <a:t>Power of persuasion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Making us do things we would never do voluntarily — and making us enjoy it</a:t>
            </a:r>
          </a:p>
          <a:p>
            <a:r>
              <a:rPr lang="en-US" sz="4000" b="1" dirty="0"/>
              <a:t>Scientific compass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Always pushing us towards questions that matter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EF2519-2ACF-1F67-24F5-7AAF29EB55C0}"/>
              </a:ext>
            </a:extLst>
          </p:cNvPr>
          <p:cNvSpPr txBox="1"/>
          <p:nvPr/>
        </p:nvSpPr>
        <p:spPr>
          <a:xfrm>
            <a:off x="2453954" y="11192371"/>
            <a:ext cx="184953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/>
              <a:t>PBM (to Bill Llope on WHAT to analyze):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800" i="1" dirty="0"/>
              <a:t>“…otherwise, you’re just measuring Brooklyn phone numbers!”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8828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0897A-9953-3900-3496-2144EC85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BM">
            <a:hlinkClick r:id="" action="ppaction://media"/>
            <a:extLst>
              <a:ext uri="{FF2B5EF4-FFF2-40B4-BE49-F238E27FC236}">
                <a16:creationId xmlns:a16="http://schemas.microsoft.com/office/drawing/2014/main" id="{E5905215-3CCC-A8A3-1EC9-7A000E691A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27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54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1" u="none" strike="noStrike" cap="none" spc="0" normalizeH="0" baseline="0">
            <a:ln>
              <a:noFill/>
            </a:ln>
            <a:solidFill>
              <a:schemeClr val="accent5">
                <a:hueOff val="-444211"/>
                <a:satOff val="-14915"/>
                <a:lumOff val="22857"/>
              </a:schemeClr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6429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1" u="none" strike="noStrike" cap="none" spc="0" normalizeH="0" baseline="0">
            <a:ln>
              <a:noFill/>
            </a:ln>
            <a:solidFill>
              <a:schemeClr val="accent5">
                <a:hueOff val="-444211"/>
                <a:satOff val="-14915"/>
                <a:lumOff val="22857"/>
              </a:schemeClr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1091</Words>
  <Application>Microsoft Office PowerPoint</Application>
  <PresentationFormat>Custom</PresentationFormat>
  <Paragraphs>207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Apple SD 산돌고딕 Neo 볼드체</vt:lpstr>
      <vt:lpstr>Apple SD 산돌고딕 Neo 옅은체</vt:lpstr>
      <vt:lpstr>Apple SD 산돌고딕 Neo 일반체</vt:lpstr>
      <vt:lpstr>Aptos</vt:lpstr>
      <vt:lpstr>Aptos Display</vt:lpstr>
      <vt:lpstr>Arial</vt:lpstr>
      <vt:lpstr>Cambria Math</vt:lpstr>
      <vt:lpstr>Charter Roman</vt:lpstr>
      <vt:lpstr>Helvetica Neue</vt:lpstr>
      <vt:lpstr>Lucida Grande</vt:lpstr>
      <vt:lpstr>Wingdings</vt:lpstr>
      <vt:lpstr>White</vt:lpstr>
      <vt:lpstr>Office Theme</vt:lpstr>
      <vt:lpstr>A Tribute to Peter Braun-Munzinger a surprise(?), some physics, and some memories</vt:lpstr>
      <vt:lpstr>A Timeline of the SBU RHIG</vt:lpstr>
      <vt:lpstr>What do grandfathers do?</vt:lpstr>
      <vt:lpstr>Yeonju Go</vt:lpstr>
      <vt:lpstr>FM4NPP: Foundation Model for Nuclear and Particle Physics</vt:lpstr>
      <vt:lpstr>Estimate Jet Energy Loss using Photon-jet</vt:lpstr>
      <vt:lpstr>Quark vs Gluon Energy Loss in QGP</vt:lpstr>
      <vt:lpstr>Diffusion Wake induced by Jets</vt:lpstr>
      <vt:lpstr>Isolated Prompt Photons in p+p collisions</vt:lpstr>
      <vt:lpstr>Jets in sPHENIX</vt:lpstr>
      <vt:lpstr>Jet Background Subtraction using UVCGAN-S</vt:lpstr>
      <vt:lpstr>Fast Simulation: Full Calorimeter Detector</vt:lpstr>
      <vt:lpstr>Fast Simulation: Hydrodynamic Evolution </vt:lpstr>
      <vt:lpstr>Data Distillation / Compression</vt:lpstr>
      <vt:lpstr>Foundation Model for Nuclear and Particle Physics</vt:lpstr>
      <vt:lpstr>PowerPoint Presentation</vt:lpstr>
      <vt:lpstr>How do you allocate a two-week run?</vt:lpstr>
      <vt:lpstr>What Shall we Name our Unix Computers?</vt:lpstr>
      <vt:lpstr>PBM and the Two-week Long Thesis Defense</vt:lpstr>
      <vt:lpstr>Peter’s Notes and my First Class Ever!</vt:lpstr>
      <vt:lpstr>Peter vs. the Irrepressible Gerry Brown</vt:lpstr>
      <vt:lpstr>To Dream and Do Impossible Things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Tom Hemmick</cp:lastModifiedBy>
  <cp:revision>1</cp:revision>
  <dcterms:modified xsi:type="dcterms:W3CDTF">2026-09-08T04:26:42Z</dcterms:modified>
</cp:coreProperties>
</file>