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1" r:id="rId5"/>
    <p:sldId id="259" r:id="rId6"/>
    <p:sldId id="263" r:id="rId7"/>
  </p:sldIdLst>
  <p:sldSz cx="9144000" cy="5143500" type="screen16x9"/>
  <p:notesSz cx="6858000" cy="9144000"/>
  <p:defaultTextStyle>
    <a:defPPr>
      <a:defRPr lang="de-DE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120" y="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917364" name="Überschrift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68462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C828EF-C252-394A-93BF-1C478CFA0896}" type="datetimeFigureOut">
              <a:rPr lang="de-DE"/>
              <a:t>30.03.2026</a:t>
            </a:fld>
            <a:endParaRPr lang="de-DE"/>
          </a:p>
        </p:txBody>
      </p:sp>
      <p:sp>
        <p:nvSpPr>
          <p:cNvPr id="1029641045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87971589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65291530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6294338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E02386-BEE7-5D4D-B4E7-4BB579C47884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80171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031436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956510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FD08D2-BB69-2D90-B0E9-42C10BC6EF45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740979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965763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06569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DB458B-9B5F-56FF-DD0A-6640701C7257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740979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965763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06569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DB458B-9B5F-56FF-DD0A-6640701C7257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07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740979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965763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06569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DB458B-9B5F-56FF-DD0A-6640701C7257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12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495508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8101366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177814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9DBA44-D8AD-9A7C-BAE3-124710914FB7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33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740979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965763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06569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DB458B-9B5F-56FF-DD0A-6640701C7257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25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16359758" name="Gruppieren 9"/>
          <p:cNvGrpSpPr/>
          <p:nvPr userDrawn="1"/>
        </p:nvGrpSpPr>
        <p:grpSpPr bwMode="auto"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900861172" name="Titel 1"/>
          <p:cNvSpPr>
            <a:spLocks noGrp="1"/>
          </p:cNvSpPr>
          <p:nvPr>
            <p:ph type="ctrTitle"/>
          </p:nvPr>
        </p:nvSpPr>
        <p:spPr bwMode="auto"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44964850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188236199" name="Rechteck 12"/>
          <p:cNvSpPr/>
          <p:nvPr userDrawn="1"/>
        </p:nvSpPr>
        <p:spPr bwMode="auto"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0575783" name="Titel 1"/>
          <p:cNvSpPr>
            <a:spLocks noGrp="1"/>
          </p:cNvSpPr>
          <p:nvPr>
            <p:ph type="title"/>
          </p:nvPr>
        </p:nvSpPr>
        <p:spPr bwMode="auto">
          <a:xfrm>
            <a:off x="422568" y="230397"/>
            <a:ext cx="6700979" cy="59066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8006406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 dirty="0"/>
              <a:t>Formatvorlagen des Textmasters bearbeiten</a:t>
            </a:r>
            <a:endParaRPr dirty="0"/>
          </a:p>
        </p:txBody>
      </p:sp>
      <p:sp>
        <p:nvSpPr>
          <p:cNvPr id="188158748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1672308945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2026-03-30</a:t>
            </a:r>
            <a:endParaRPr dirty="0"/>
          </a:p>
        </p:txBody>
      </p:sp>
      <p:sp>
        <p:nvSpPr>
          <p:cNvPr id="977170648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91276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479567957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666889773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483887483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916786831" name="Datumsplatzhalter 4"/>
          <p:cNvSpPr>
            <a:spLocks noGrp="1"/>
          </p:cNvSpPr>
          <p:nvPr>
            <p:ph type="dt" sz="half" idx="13"/>
          </p:nvPr>
        </p:nvSpPr>
        <p:spPr bwMode="auto"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2026-03-30</a:t>
            </a:r>
            <a:endParaRPr dirty="0"/>
          </a:p>
        </p:txBody>
      </p:sp>
      <p:sp>
        <p:nvSpPr>
          <p:cNvPr id="631554412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884611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715164124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1723720604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2026-03-30</a:t>
            </a:r>
            <a:endParaRPr dirty="0"/>
          </a:p>
        </p:txBody>
      </p:sp>
      <p:sp>
        <p:nvSpPr>
          <p:cNvPr id="1583467598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12284237" name="Gerade Verbindung 26"/>
          <p:cNvCxnSpPr/>
          <p:nvPr userDrawn="1"/>
        </p:nvCxnSpPr>
        <p:spPr bwMode="auto"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0516333" name="Bild 6" descr="GSI_Logo_rgb.png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83215699" name="Gerade Verbindung 22"/>
          <p:cNvCxnSpPr/>
          <p:nvPr userDrawn="1"/>
        </p:nvCxnSpPr>
        <p:spPr bwMode="auto"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4952837" name="Rechteck 23"/>
          <p:cNvSpPr/>
          <p:nvPr userDrawn="1"/>
        </p:nvSpPr>
        <p:spPr bwMode="auto"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60403676" name="Rechteck 24"/>
          <p:cNvSpPr/>
          <p:nvPr userDrawn="1"/>
        </p:nvSpPr>
        <p:spPr bwMode="auto"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6400711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3357444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119948799" name="Textfeld 10"/>
          <p:cNvSpPr txBox="1"/>
          <p:nvPr/>
        </p:nvSpPr>
        <p:spPr bwMode="auto"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75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  <a:endParaRPr/>
          </a:p>
        </p:txBody>
      </p:sp>
      <p:sp>
        <p:nvSpPr>
          <p:cNvPr id="1358219622" name="Titelplatzhalter 1"/>
          <p:cNvSpPr>
            <a:spLocks noGrp="1"/>
          </p:cNvSpPr>
          <p:nvPr>
            <p:ph type="title"/>
          </p:nvPr>
        </p:nvSpPr>
        <p:spPr bwMode="auto"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71844221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7151255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e-DE" dirty="0"/>
              <a:t>2026-03-30</a:t>
            </a:r>
            <a:endParaRPr dirty="0"/>
          </a:p>
        </p:txBody>
      </p:sp>
      <p:sp>
        <p:nvSpPr>
          <p:cNvPr id="1097206739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3490259" y="4920458"/>
            <a:ext cx="3659541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dirty="0"/>
          </a:p>
        </p:txBody>
      </p:sp>
      <p:pic>
        <p:nvPicPr>
          <p:cNvPr id="2056462718" name="Bild 12" descr="FAIR_Logo_rgb.png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6640829" y="206825"/>
            <a:ext cx="775055" cy="6458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342900">
        <a:spcBef>
          <a:spcPts val="0"/>
        </a:spcBef>
        <a:buNone/>
        <a:defRPr sz="1800" b="1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>
        <a:spcBef>
          <a:spcPts val="0"/>
        </a:spcBef>
        <a:buClr>
          <a:srgbClr val="FDBB63"/>
        </a:buClr>
        <a:buFont typeface="Wingdings"/>
        <a:buChar char="§"/>
        <a:defRPr sz="18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>
        <a:spcBef>
          <a:spcPts val="0"/>
        </a:spcBef>
        <a:buClr>
          <a:srgbClr val="FDBB63"/>
        </a:buClr>
        <a:buFont typeface="Wingdings"/>
        <a:buChar char="§"/>
        <a:defRPr sz="15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>
        <a:spcBef>
          <a:spcPts val="0"/>
        </a:spcBef>
        <a:buClr>
          <a:srgbClr val="FDBB63"/>
        </a:buClr>
        <a:buFont typeface="Wingdings"/>
        <a:buChar char="§"/>
        <a:defRPr sz="135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>
        <a:spcBef>
          <a:spcPts val="0"/>
        </a:spcBef>
        <a:buClr>
          <a:srgbClr val="FDBB63"/>
        </a:buClr>
        <a:buFont typeface="Wingdings"/>
        <a:buChar char="§"/>
        <a:defRPr sz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>
        <a:spcBef>
          <a:spcPts val="0"/>
        </a:spcBef>
        <a:buClr>
          <a:srgbClr val="FDBB63"/>
        </a:buClr>
        <a:buFont typeface="Wingdings"/>
        <a:buChar char="§"/>
        <a:defRPr sz="105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7470481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>
                <a:solidFill>
                  <a:srgbClr val="666666"/>
                </a:solidFill>
                <a:latin typeface="Arial"/>
              </a:rPr>
              <a:t>Alarm System GUI</a:t>
            </a:r>
            <a:endParaRPr lang="de-DE" dirty="0"/>
          </a:p>
        </p:txBody>
      </p:sp>
      <p:sp>
        <p:nvSpPr>
          <p:cNvPr id="1728680219" name="Untertitel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500" b="0" i="0" u="none" strike="noStrike" cap="none" spc="0" dirty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rPr>
              <a:t>Sven </a:t>
            </a:r>
            <a:r>
              <a:rPr lang="de-DE" sz="1500" b="0" i="0" u="none" strike="noStrike" cap="none" spc="0" dirty="0" err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rPr>
              <a:t>Düfer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06410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a</a:t>
            </a:r>
            <a:r>
              <a:rPr lang="de-DE" sz="1800" b="1" dirty="0" err="1">
                <a:solidFill>
                  <a:srgbClr val="333333"/>
                </a:solidFill>
                <a:latin typeface="Arial"/>
              </a:rPr>
              <a:t>genda</a:t>
            </a:r>
            <a:endParaRPr lang="de-DE" dirty="0"/>
          </a:p>
        </p:txBody>
      </p:sp>
      <p:sp>
        <p:nvSpPr>
          <p:cNvPr id="212390761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dirty="0"/>
          </a:p>
          <a:p>
            <a:pPr marL="0" indent="0">
              <a:buNone/>
              <a:defRPr/>
            </a:pPr>
            <a:r>
              <a:rPr lang="de-DE" dirty="0" err="1"/>
              <a:t>requests</a:t>
            </a: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sz="1800" dirty="0" err="1">
                <a:solidFill>
                  <a:srgbClr val="333333"/>
                </a:solidFill>
                <a:latin typeface="Arial"/>
              </a:rPr>
              <a:t>system</a:t>
            </a:r>
            <a:r>
              <a:rPr lang="de-DE" sz="1800" dirty="0">
                <a:solidFill>
                  <a:srgbClr val="333333"/>
                </a:solidFill>
                <a:latin typeface="Arial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coverage</a:t>
            </a: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r>
              <a:rPr lang="de-DE" dirty="0" err="1"/>
              <a:t>example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err="1"/>
              <a:t>outlook</a:t>
            </a:r>
            <a:endParaRPr lang="de-DE" dirty="0"/>
          </a:p>
          <a:p>
            <a:pPr marL="0" indent="0">
              <a:buNone/>
              <a:defRPr/>
            </a:pP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935621673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2</a:t>
            </a:fld>
            <a:endParaRPr lang="de-DE"/>
          </a:p>
        </p:txBody>
      </p:sp>
      <p:sp>
        <p:nvSpPr>
          <p:cNvPr id="1768651640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2025-09-30</a:t>
            </a:r>
          </a:p>
        </p:txBody>
      </p:sp>
      <p:sp>
        <p:nvSpPr>
          <p:cNvPr id="284503760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06410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 b="1" dirty="0" err="1">
                <a:solidFill>
                  <a:srgbClr val="333333"/>
                </a:solidFill>
                <a:latin typeface="Arial"/>
              </a:rPr>
              <a:t>requests</a:t>
            </a:r>
            <a:endParaRPr lang="de-DE" dirty="0"/>
          </a:p>
        </p:txBody>
      </p:sp>
      <p:sp>
        <p:nvSpPr>
          <p:cNvPr id="212390761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333333"/>
                </a:solidFill>
                <a:latin typeface="Arial"/>
              </a:rPr>
              <a:t>-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no</a:t>
            </a:r>
            <a:r>
              <a:rPr lang="de-DE" sz="1800" dirty="0">
                <a:solidFill>
                  <a:srgbClr val="333333"/>
                </a:solidFill>
                <a:latin typeface="Arial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threat</a:t>
            </a:r>
            <a:r>
              <a:rPr lang="de-DE" sz="1800" dirty="0">
                <a:solidFill>
                  <a:srgbClr val="333333"/>
                </a:solidFill>
                <a:latin typeface="Arial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map</a:t>
            </a: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-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automatic</a:t>
            </a:r>
            <a:r>
              <a:rPr lang="de-DE" dirty="0"/>
              <a:t> on-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alerts</a:t>
            </a:r>
            <a:r>
              <a:rPr lang="de-DE" dirty="0"/>
              <a:t> / </a:t>
            </a:r>
            <a:r>
              <a:rPr lang="de-DE" dirty="0" err="1"/>
              <a:t>pager</a:t>
            </a:r>
            <a:r>
              <a:rPr lang="de-DE" dirty="0"/>
              <a:t> </a:t>
            </a:r>
            <a:r>
              <a:rPr lang="de-DE" dirty="0" err="1"/>
              <a:t>triggers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- </a:t>
            </a:r>
            <a:r>
              <a:rPr lang="de-DE" dirty="0" err="1"/>
              <a:t>acknowledge</a:t>
            </a:r>
            <a:r>
              <a:rPr lang="de-DE" dirty="0"/>
              <a:t> </a:t>
            </a:r>
            <a:r>
              <a:rPr lang="de-DE" dirty="0" err="1"/>
              <a:t>alarm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- mute/ </a:t>
            </a:r>
            <a:r>
              <a:rPr lang="de-DE" dirty="0" err="1"/>
              <a:t>unmute</a:t>
            </a:r>
            <a:r>
              <a:rPr lang="de-DE" dirty="0"/>
              <a:t> </a:t>
            </a:r>
            <a:r>
              <a:rPr lang="de-DE" dirty="0" err="1"/>
              <a:t>button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- </a:t>
            </a:r>
            <a:r>
              <a:rPr lang="de-DE" dirty="0" err="1"/>
              <a:t>searching</a:t>
            </a:r>
            <a:r>
              <a:rPr lang="de-DE" dirty="0"/>
              <a:t>/ </a:t>
            </a:r>
            <a:r>
              <a:rPr lang="de-DE" dirty="0" err="1"/>
              <a:t>filtering</a:t>
            </a:r>
            <a:r>
              <a:rPr lang="de-DE" dirty="0"/>
              <a:t> (</a:t>
            </a:r>
            <a:r>
              <a:rPr lang="de-DE" dirty="0" err="1"/>
              <a:t>device</a:t>
            </a:r>
            <a:r>
              <a:rPr lang="de-DE" dirty="0"/>
              <a:t>, </a:t>
            </a:r>
            <a:r>
              <a:rPr lang="de-DE" dirty="0" err="1"/>
              <a:t>level</a:t>
            </a:r>
            <a:r>
              <a:rPr lang="de-DE" dirty="0"/>
              <a:t>, time)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333333"/>
                </a:solidFill>
                <a:latin typeface="Arial"/>
              </a:rPr>
              <a:t>-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logging</a:t>
            </a:r>
            <a:r>
              <a:rPr lang="de-DE" sz="1800" dirty="0">
                <a:solidFill>
                  <a:srgbClr val="333333"/>
                </a:solidFill>
                <a:latin typeface="Arial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alerts</a:t>
            </a:r>
            <a:r>
              <a:rPr lang="de-DE" sz="1800" dirty="0">
                <a:solidFill>
                  <a:srgbClr val="333333"/>
                </a:solidFill>
                <a:latin typeface="Arial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for</a:t>
            </a:r>
            <a:r>
              <a:rPr lang="de-DE" sz="1800" dirty="0">
                <a:solidFill>
                  <a:srgbClr val="333333"/>
                </a:solidFill>
                <a:latin typeface="Arial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preventive</a:t>
            </a:r>
            <a:r>
              <a:rPr lang="de-DE" sz="1800" dirty="0">
                <a:solidFill>
                  <a:srgbClr val="333333"/>
                </a:solidFill>
                <a:latin typeface="Arial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maintenance</a:t>
            </a: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935621673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3</a:t>
            </a:fld>
            <a:endParaRPr lang="de-DE"/>
          </a:p>
        </p:txBody>
      </p:sp>
      <p:sp>
        <p:nvSpPr>
          <p:cNvPr id="1768651640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2025-09-30</a:t>
            </a:r>
          </a:p>
        </p:txBody>
      </p:sp>
      <p:sp>
        <p:nvSpPr>
          <p:cNvPr id="284503760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1CCF4E-7657-468C-A9D0-7D741DBE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100" y="1014057"/>
            <a:ext cx="832235" cy="7440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FC60F6-D353-4B02-A768-3D570C9BA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189" y="3279777"/>
            <a:ext cx="1079586" cy="2882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584793-37D5-4322-8A29-F9F71C7D8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188" y="2690287"/>
            <a:ext cx="1079587" cy="3658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795440-8EF7-4BB6-BCED-023C4478C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189" y="3791648"/>
            <a:ext cx="1306653" cy="3658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459431A-9D9F-4CE1-BD25-91A1C0141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637" y="1954822"/>
            <a:ext cx="494842" cy="4685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9B2A393-A6FA-4190-9837-A97FF8474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389" y="1954822"/>
            <a:ext cx="505092" cy="4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06410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 err="1">
                <a:solidFill>
                  <a:srgbClr val="333333"/>
                </a:solidFill>
                <a:latin typeface="Arial"/>
              </a:rPr>
              <a:t>system</a:t>
            </a:r>
            <a:r>
              <a:rPr lang="de-DE" sz="1800" dirty="0">
                <a:solidFill>
                  <a:srgbClr val="333333"/>
                </a:solidFill>
                <a:latin typeface="Arial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Arial"/>
              </a:rPr>
              <a:t>coverage</a:t>
            </a:r>
            <a:endParaRPr lang="de-DE" sz="180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212390761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&amp;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?</a:t>
            </a:r>
            <a:endParaRPr dirty="0"/>
          </a:p>
          <a:p>
            <a:pPr marL="0" indent="0">
              <a:buNone/>
              <a:defRPr/>
            </a:pP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333333"/>
              </a:solidFill>
              <a:latin typeface="Arial"/>
            </a:endParaRPr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935621673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4</a:t>
            </a:fld>
            <a:endParaRPr lang="de-DE"/>
          </a:p>
        </p:txBody>
      </p:sp>
      <p:sp>
        <p:nvSpPr>
          <p:cNvPr id="1768651640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2025-09-30</a:t>
            </a:r>
          </a:p>
        </p:txBody>
      </p:sp>
      <p:sp>
        <p:nvSpPr>
          <p:cNvPr id="284503760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713EB1-F769-4608-8349-1066B64AD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8" y="1468512"/>
            <a:ext cx="5837108" cy="31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771721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e</a:t>
            </a:r>
            <a:r>
              <a:rPr lang="de-DE" sz="1800" b="1" dirty="0" err="1">
                <a:solidFill>
                  <a:srgbClr val="333333"/>
                </a:solidFill>
                <a:latin typeface="Arial"/>
              </a:rPr>
              <a:t>xample</a:t>
            </a:r>
            <a:r>
              <a:rPr lang="de-DE" sz="1800" b="1" dirty="0">
                <a:solidFill>
                  <a:srgbClr val="333333"/>
                </a:solidFill>
                <a:latin typeface="Arial"/>
              </a:rPr>
              <a:t> </a:t>
            </a:r>
            <a:endParaRPr lang="de-DE" dirty="0"/>
          </a:p>
        </p:txBody>
      </p:sp>
      <p:sp>
        <p:nvSpPr>
          <p:cNvPr id="170177359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931033650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5</a:t>
            </a:fld>
            <a:endParaRPr lang="de-DE"/>
          </a:p>
        </p:txBody>
      </p:sp>
      <p:sp>
        <p:nvSpPr>
          <p:cNvPr id="877643332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2025-09-30</a:t>
            </a:r>
          </a:p>
        </p:txBody>
      </p:sp>
      <p:sp>
        <p:nvSpPr>
          <p:cNvPr id="281246239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0BF514-4400-444A-9F90-2C49FFDFF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92" y="1355547"/>
            <a:ext cx="7551879" cy="31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06410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 b="1" dirty="0" err="1">
                <a:solidFill>
                  <a:srgbClr val="333333"/>
                </a:solidFill>
                <a:latin typeface="Arial"/>
              </a:rPr>
              <a:t>outlook</a:t>
            </a:r>
            <a:endParaRPr lang="de-DE" dirty="0"/>
          </a:p>
        </p:txBody>
      </p:sp>
      <p:sp>
        <p:nvSpPr>
          <p:cNvPr id="212390761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- </a:t>
            </a:r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ACO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- </a:t>
            </a:r>
            <a:r>
              <a:rPr lang="de-DE" dirty="0" err="1"/>
              <a:t>prototyping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- </a:t>
            </a:r>
            <a:r>
              <a:rPr lang="de-DE" dirty="0" err="1"/>
              <a:t>testing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935621673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6</a:t>
            </a:fld>
            <a:endParaRPr lang="de-DE"/>
          </a:p>
        </p:txBody>
      </p:sp>
      <p:sp>
        <p:nvSpPr>
          <p:cNvPr id="1768651640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2025-09-30</a:t>
            </a:r>
          </a:p>
        </p:txBody>
      </p:sp>
      <p:sp>
        <p:nvSpPr>
          <p:cNvPr id="284503760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Sven </a:t>
            </a:r>
            <a:r>
              <a:rPr lang="de-DE" dirty="0" err="1"/>
              <a:t>Düfer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4618F6-3D4E-4F07-BBB4-99765739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05" y="1189117"/>
            <a:ext cx="2572195" cy="34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58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DBB63"/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97</Words>
  <Application>Microsoft Office PowerPoint</Application>
  <PresentationFormat>Bildschirmpräsentation (16:9)</PresentationFormat>
  <Paragraphs>58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fair-gsi-folienmaster_2017_onering</vt:lpstr>
      <vt:lpstr>Alarm System GUI</vt:lpstr>
      <vt:lpstr>agenda</vt:lpstr>
      <vt:lpstr>requests</vt:lpstr>
      <vt:lpstr>system coverage</vt:lpstr>
      <vt:lpstr>example </vt:lpstr>
      <vt:lpstr>outlook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Duefer, Sven</cp:lastModifiedBy>
  <cp:revision>116</cp:revision>
  <dcterms:created xsi:type="dcterms:W3CDTF">2023-07-06T07:39:51Z</dcterms:created>
  <dcterms:modified xsi:type="dcterms:W3CDTF">2026-03-30T08:19:53Z</dcterms:modified>
</cp:coreProperties>
</file>