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7" r:id="rId2"/>
    <p:sldId id="269" r:id="rId3"/>
    <p:sldId id="287" r:id="rId4"/>
    <p:sldId id="275" r:id="rId5"/>
    <p:sldId id="315" r:id="rId6"/>
    <p:sldId id="283" r:id="rId7"/>
    <p:sldId id="316" r:id="rId8"/>
    <p:sldId id="299" r:id="rId9"/>
    <p:sldId id="307" r:id="rId10"/>
    <p:sldId id="308" r:id="rId11"/>
    <p:sldId id="309" r:id="rId12"/>
    <p:sldId id="273" r:id="rId13"/>
    <p:sldId id="319" r:id="rId14"/>
    <p:sldId id="278" r:id="rId15"/>
    <p:sldId id="284" r:id="rId16"/>
    <p:sldId id="320" r:id="rId17"/>
    <p:sldId id="321" r:id="rId18"/>
    <p:sldId id="322" r:id="rId19"/>
    <p:sldId id="286" r:id="rId20"/>
    <p:sldId id="282" r:id="rId21"/>
    <p:sldId id="317" r:id="rId22"/>
    <p:sldId id="288" r:id="rId23"/>
    <p:sldId id="261" r:id="rId24"/>
    <p:sldId id="259" r:id="rId25"/>
    <p:sldId id="262" r:id="rId26"/>
    <p:sldId id="272" r:id="rId27"/>
    <p:sldId id="277" r:id="rId28"/>
    <p:sldId id="280" r:id="rId29"/>
    <p:sldId id="318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909B68-C6EC-4B4F-AC37-379CB0ED82BE}" v="159" dt="2026-07-06T19:45:54.5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88528" autoAdjust="0"/>
  </p:normalViewPr>
  <p:slideViewPr>
    <p:cSldViewPr snapToGrid="0">
      <p:cViewPr varScale="1">
        <p:scale>
          <a:sx n="106" d="100"/>
          <a:sy n="106" d="100"/>
        </p:scale>
        <p:origin x="98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Riley" userId="05056641-7228-47dd-8555-6f346d7c58d2" providerId="ADAL" clId="{FC8698CF-36E1-5F54-8AFB-6AEA4A7A85AF}"/>
    <pc:docChg chg="undo redo custSel addSld delSld modSld sldOrd">
      <pc:chgData name="David Riley" userId="05056641-7228-47dd-8555-6f346d7c58d2" providerId="ADAL" clId="{FC8698CF-36E1-5F54-8AFB-6AEA4A7A85AF}" dt="2026-07-07T06:39:36.461" v="4709" actId="20577"/>
      <pc:docMkLst>
        <pc:docMk/>
      </pc:docMkLst>
      <pc:sldChg chg="modSp mod">
        <pc:chgData name="David Riley" userId="05056641-7228-47dd-8555-6f346d7c58d2" providerId="ADAL" clId="{FC8698CF-36E1-5F54-8AFB-6AEA4A7A85AF}" dt="2026-07-04T22:02:44.996" v="1100" actId="207"/>
        <pc:sldMkLst>
          <pc:docMk/>
          <pc:sldMk cId="854618691" sldId="257"/>
        </pc:sldMkLst>
        <pc:spChg chg="mod">
          <ac:chgData name="David Riley" userId="05056641-7228-47dd-8555-6f346d7c58d2" providerId="ADAL" clId="{FC8698CF-36E1-5F54-8AFB-6AEA4A7A85AF}" dt="2026-07-04T22:02:44.996" v="1100" actId="207"/>
          <ac:spMkLst>
            <pc:docMk/>
            <pc:sldMk cId="854618691" sldId="257"/>
            <ac:spMk id="7" creationId="{D601441F-8746-8F10-9323-A86383E3A5AF}"/>
          </ac:spMkLst>
        </pc:spChg>
      </pc:sldChg>
      <pc:sldChg chg="modSp mod ord">
        <pc:chgData name="David Riley" userId="05056641-7228-47dd-8555-6f346d7c58d2" providerId="ADAL" clId="{FC8698CF-36E1-5F54-8AFB-6AEA4A7A85AF}" dt="2026-07-05T15:16:50.342" v="1663" actId="1076"/>
        <pc:sldMkLst>
          <pc:docMk/>
          <pc:sldMk cId="26684148" sldId="259"/>
        </pc:sldMkLst>
        <pc:spChg chg="mod">
          <ac:chgData name="David Riley" userId="05056641-7228-47dd-8555-6f346d7c58d2" providerId="ADAL" clId="{FC8698CF-36E1-5F54-8AFB-6AEA4A7A85AF}" dt="2026-07-05T15:16:50.342" v="1663" actId="1076"/>
          <ac:spMkLst>
            <pc:docMk/>
            <pc:sldMk cId="26684148" sldId="259"/>
            <ac:spMk id="6" creationId="{AE897D7C-8DCE-1B96-11E6-A3D46281935C}"/>
          </ac:spMkLst>
        </pc:spChg>
        <pc:picChg chg="mod">
          <ac:chgData name="David Riley" userId="05056641-7228-47dd-8555-6f346d7c58d2" providerId="ADAL" clId="{FC8698CF-36E1-5F54-8AFB-6AEA4A7A85AF}" dt="2026-07-05T13:51:36.711" v="1212" actId="1076"/>
          <ac:picMkLst>
            <pc:docMk/>
            <pc:sldMk cId="26684148" sldId="259"/>
            <ac:picMk id="3" creationId="{EA211E7D-48AD-2CF6-1875-593460DAA7FD}"/>
          </ac:picMkLst>
        </pc:picChg>
        <pc:cxnChg chg="mod">
          <ac:chgData name="David Riley" userId="05056641-7228-47dd-8555-6f346d7c58d2" providerId="ADAL" clId="{FC8698CF-36E1-5F54-8AFB-6AEA4A7A85AF}" dt="2026-07-05T13:51:36.711" v="1212" actId="1076"/>
          <ac:cxnSpMkLst>
            <pc:docMk/>
            <pc:sldMk cId="26684148" sldId="259"/>
            <ac:cxnSpMk id="7" creationId="{3756A442-0CE3-A979-BD02-425C299B1C19}"/>
          </ac:cxnSpMkLst>
        </pc:cxnChg>
        <pc:cxnChg chg="mod">
          <ac:chgData name="David Riley" userId="05056641-7228-47dd-8555-6f346d7c58d2" providerId="ADAL" clId="{FC8698CF-36E1-5F54-8AFB-6AEA4A7A85AF}" dt="2026-07-05T13:51:36.711" v="1212" actId="1076"/>
          <ac:cxnSpMkLst>
            <pc:docMk/>
            <pc:sldMk cId="26684148" sldId="259"/>
            <ac:cxnSpMk id="9" creationId="{6089649B-1134-4D2E-1725-96AC30739B52}"/>
          </ac:cxnSpMkLst>
        </pc:cxnChg>
      </pc:sldChg>
      <pc:sldChg chg="modSp mod ord">
        <pc:chgData name="David Riley" userId="05056641-7228-47dd-8555-6f346d7c58d2" providerId="ADAL" clId="{FC8698CF-36E1-5F54-8AFB-6AEA4A7A85AF}" dt="2026-07-05T13:00:50.812" v="1196" actId="14100"/>
        <pc:sldMkLst>
          <pc:docMk/>
          <pc:sldMk cId="667333917" sldId="261"/>
        </pc:sldMkLst>
        <pc:spChg chg="mod">
          <ac:chgData name="David Riley" userId="05056641-7228-47dd-8555-6f346d7c58d2" providerId="ADAL" clId="{FC8698CF-36E1-5F54-8AFB-6AEA4A7A85AF}" dt="2026-07-04T21:23:35.853" v="1097" actId="108"/>
          <ac:spMkLst>
            <pc:docMk/>
            <pc:sldMk cId="667333917" sldId="261"/>
            <ac:spMk id="2" creationId="{00000000-0000-0000-0000-000000000000}"/>
          </ac:spMkLst>
        </pc:spChg>
        <pc:spChg chg="mod">
          <ac:chgData name="David Riley" userId="05056641-7228-47dd-8555-6f346d7c58d2" providerId="ADAL" clId="{FC8698CF-36E1-5F54-8AFB-6AEA4A7A85AF}" dt="2026-07-05T13:00:36.993" v="1195" actId="20577"/>
          <ac:spMkLst>
            <pc:docMk/>
            <pc:sldMk cId="667333917" sldId="261"/>
            <ac:spMk id="7" creationId="{00000000-0000-0000-0000-000000000000}"/>
          </ac:spMkLst>
        </pc:spChg>
        <pc:spChg chg="mod">
          <ac:chgData name="David Riley" userId="05056641-7228-47dd-8555-6f346d7c58d2" providerId="ADAL" clId="{FC8698CF-36E1-5F54-8AFB-6AEA4A7A85AF}" dt="2026-07-05T13:00:50.812" v="1196" actId="14100"/>
          <ac:spMkLst>
            <pc:docMk/>
            <pc:sldMk cId="667333917" sldId="261"/>
            <ac:spMk id="9" creationId="{00000000-0000-0000-0000-000000000000}"/>
          </ac:spMkLst>
        </pc:spChg>
        <pc:spChg chg="mod">
          <ac:chgData name="David Riley" userId="05056641-7228-47dd-8555-6f346d7c58d2" providerId="ADAL" clId="{FC8698CF-36E1-5F54-8AFB-6AEA4A7A85AF}" dt="2026-07-05T13:00:28.410" v="1194" actId="1076"/>
          <ac:spMkLst>
            <pc:docMk/>
            <pc:sldMk cId="667333917" sldId="261"/>
            <ac:spMk id="10" creationId="{00000000-0000-0000-0000-000000000000}"/>
          </ac:spMkLst>
        </pc:spChg>
        <pc:spChg chg="mod">
          <ac:chgData name="David Riley" userId="05056641-7228-47dd-8555-6f346d7c58d2" providerId="ADAL" clId="{FC8698CF-36E1-5F54-8AFB-6AEA4A7A85AF}" dt="2026-07-04T22:04:02.591" v="1109" actId="207"/>
          <ac:spMkLst>
            <pc:docMk/>
            <pc:sldMk cId="667333917" sldId="261"/>
            <ac:spMk id="13" creationId="{19E08137-1509-121C-0525-0C0A195CC950}"/>
          </ac:spMkLst>
        </pc:spChg>
        <pc:spChg chg="mod">
          <ac:chgData name="David Riley" userId="05056641-7228-47dd-8555-6f346d7c58d2" providerId="ADAL" clId="{FC8698CF-36E1-5F54-8AFB-6AEA4A7A85AF}" dt="2026-07-04T22:04:38.700" v="1114" actId="207"/>
          <ac:spMkLst>
            <pc:docMk/>
            <pc:sldMk cId="667333917" sldId="261"/>
            <ac:spMk id="28" creationId="{00000000-0000-0000-0000-000000000000}"/>
          </ac:spMkLst>
        </pc:spChg>
        <pc:picChg chg="mod">
          <ac:chgData name="David Riley" userId="05056641-7228-47dd-8555-6f346d7c58d2" providerId="ADAL" clId="{FC8698CF-36E1-5F54-8AFB-6AEA4A7A85AF}" dt="2026-07-04T22:04:12.732" v="1111" actId="1076"/>
          <ac:picMkLst>
            <pc:docMk/>
            <pc:sldMk cId="667333917" sldId="261"/>
            <ac:picMk id="3" creationId="{00000000-0000-0000-0000-000000000000}"/>
          </ac:picMkLst>
        </pc:picChg>
        <pc:cxnChg chg="mod">
          <ac:chgData name="David Riley" userId="05056641-7228-47dd-8555-6f346d7c58d2" providerId="ADAL" clId="{FC8698CF-36E1-5F54-8AFB-6AEA4A7A85AF}" dt="2026-07-04T22:04:24.701" v="1113" actId="14861"/>
          <ac:cxnSpMkLst>
            <pc:docMk/>
            <pc:sldMk cId="667333917" sldId="261"/>
            <ac:cxnSpMk id="12" creationId="{00000000-0000-0000-0000-000000000000}"/>
          </ac:cxnSpMkLst>
        </pc:cxnChg>
      </pc:sldChg>
      <pc:sldChg chg="ord">
        <pc:chgData name="David Riley" userId="05056641-7228-47dd-8555-6f346d7c58d2" providerId="ADAL" clId="{FC8698CF-36E1-5F54-8AFB-6AEA4A7A85AF}" dt="2026-07-03T12:07:06.670" v="17" actId="20578"/>
        <pc:sldMkLst>
          <pc:docMk/>
          <pc:sldMk cId="2619556077" sldId="262"/>
        </pc:sldMkLst>
      </pc:sldChg>
      <pc:sldChg chg="addSp delSp modSp mod">
        <pc:chgData name="David Riley" userId="05056641-7228-47dd-8555-6f346d7c58d2" providerId="ADAL" clId="{FC8698CF-36E1-5F54-8AFB-6AEA4A7A85AF}" dt="2026-07-07T06:39:36.461" v="4709" actId="20577"/>
        <pc:sldMkLst>
          <pc:docMk/>
          <pc:sldMk cId="3661072846" sldId="269"/>
        </pc:sldMkLst>
        <pc:spChg chg="mod">
          <ac:chgData name="David Riley" userId="05056641-7228-47dd-8555-6f346d7c58d2" providerId="ADAL" clId="{FC8698CF-36E1-5F54-8AFB-6AEA4A7A85AF}" dt="2026-07-06T12:24:33.111" v="3785" actId="1076"/>
          <ac:spMkLst>
            <pc:docMk/>
            <pc:sldMk cId="3661072846" sldId="269"/>
            <ac:spMk id="2" creationId="{F351FF83-C7DD-CC36-CDD9-33CA157D50D0}"/>
          </ac:spMkLst>
        </pc:spChg>
        <pc:spChg chg="mod">
          <ac:chgData name="David Riley" userId="05056641-7228-47dd-8555-6f346d7c58d2" providerId="ADAL" clId="{FC8698CF-36E1-5F54-8AFB-6AEA4A7A85AF}" dt="2026-07-06T12:24:36.861" v="3786" actId="1076"/>
          <ac:spMkLst>
            <pc:docMk/>
            <pc:sldMk cId="3661072846" sldId="269"/>
            <ac:spMk id="4" creationId="{A2396438-79D0-B358-398D-4E85E30A72A5}"/>
          </ac:spMkLst>
        </pc:spChg>
        <pc:spChg chg="mod">
          <ac:chgData name="David Riley" userId="05056641-7228-47dd-8555-6f346d7c58d2" providerId="ADAL" clId="{FC8698CF-36E1-5F54-8AFB-6AEA4A7A85AF}" dt="2026-07-04T22:02:48.993" v="1101" actId="207"/>
          <ac:spMkLst>
            <pc:docMk/>
            <pc:sldMk cId="3661072846" sldId="269"/>
            <ac:spMk id="5" creationId="{D4847E61-0555-54E9-FE4C-8CC29ED09FFD}"/>
          </ac:spMkLst>
        </pc:spChg>
        <pc:spChg chg="mod">
          <ac:chgData name="David Riley" userId="05056641-7228-47dd-8555-6f346d7c58d2" providerId="ADAL" clId="{FC8698CF-36E1-5F54-8AFB-6AEA4A7A85AF}" dt="2026-07-06T10:58:57.601" v="3459" actId="1076"/>
          <ac:spMkLst>
            <pc:docMk/>
            <pc:sldMk cId="3661072846" sldId="269"/>
            <ac:spMk id="17413" creationId="{00000000-0000-0000-0000-000000000000}"/>
          </ac:spMkLst>
        </pc:spChg>
        <pc:spChg chg="mod">
          <ac:chgData name="David Riley" userId="05056641-7228-47dd-8555-6f346d7c58d2" providerId="ADAL" clId="{FC8698CF-36E1-5F54-8AFB-6AEA4A7A85AF}" dt="2026-07-06T12:24:27.296" v="3784" actId="5793"/>
          <ac:spMkLst>
            <pc:docMk/>
            <pc:sldMk cId="3661072846" sldId="269"/>
            <ac:spMk id="17414" creationId="{00000000-0000-0000-0000-000000000000}"/>
          </ac:spMkLst>
        </pc:spChg>
        <pc:spChg chg="mod">
          <ac:chgData name="David Riley" userId="05056641-7228-47dd-8555-6f346d7c58d2" providerId="ADAL" clId="{FC8698CF-36E1-5F54-8AFB-6AEA4A7A85AF}" dt="2026-07-07T06:39:36.461" v="4709" actId="20577"/>
          <ac:spMkLst>
            <pc:docMk/>
            <pc:sldMk cId="3661072846" sldId="269"/>
            <ac:spMk id="17415" creationId="{00000000-0000-0000-0000-000000000000}"/>
          </ac:spMkLst>
        </pc:spChg>
        <pc:picChg chg="add mod">
          <ac:chgData name="David Riley" userId="05056641-7228-47dd-8555-6f346d7c58d2" providerId="ADAL" clId="{FC8698CF-36E1-5F54-8AFB-6AEA4A7A85AF}" dt="2026-07-06T12:25:00.115" v="3787" actId="14100"/>
          <ac:picMkLst>
            <pc:docMk/>
            <pc:sldMk cId="3661072846" sldId="269"/>
            <ac:picMk id="3" creationId="{441F983C-6F98-FB94-3B72-AAB4B96574A1}"/>
          </ac:picMkLst>
        </pc:picChg>
        <pc:picChg chg="add mod">
          <ac:chgData name="David Riley" userId="05056641-7228-47dd-8555-6f346d7c58d2" providerId="ADAL" clId="{FC8698CF-36E1-5F54-8AFB-6AEA4A7A85AF}" dt="2026-07-06T12:23:36.437" v="3763" actId="14100"/>
          <ac:picMkLst>
            <pc:docMk/>
            <pc:sldMk cId="3661072846" sldId="269"/>
            <ac:picMk id="6" creationId="{98A8BD4F-3693-EC27-6888-CC3F3E9BD9E7}"/>
          </ac:picMkLst>
        </pc:picChg>
      </pc:sldChg>
      <pc:sldChg chg="ord">
        <pc:chgData name="David Riley" userId="05056641-7228-47dd-8555-6f346d7c58d2" providerId="ADAL" clId="{FC8698CF-36E1-5F54-8AFB-6AEA4A7A85AF}" dt="2026-07-03T12:04:32.519" v="14" actId="20578"/>
        <pc:sldMkLst>
          <pc:docMk/>
          <pc:sldMk cId="68366247" sldId="272"/>
        </pc:sldMkLst>
      </pc:sldChg>
      <pc:sldChg chg="modSp mod ord">
        <pc:chgData name="David Riley" userId="05056641-7228-47dd-8555-6f346d7c58d2" providerId="ADAL" clId="{FC8698CF-36E1-5F54-8AFB-6AEA4A7A85AF}" dt="2026-07-06T11:30:19.310" v="3567" actId="20577"/>
        <pc:sldMkLst>
          <pc:docMk/>
          <pc:sldMk cId="4052619473" sldId="273"/>
        </pc:sldMkLst>
        <pc:spChg chg="mod">
          <ac:chgData name="David Riley" userId="05056641-7228-47dd-8555-6f346d7c58d2" providerId="ADAL" clId="{FC8698CF-36E1-5F54-8AFB-6AEA4A7A85AF}" dt="2026-07-06T11:30:19.310" v="3567" actId="20577"/>
          <ac:spMkLst>
            <pc:docMk/>
            <pc:sldMk cId="4052619473" sldId="273"/>
            <ac:spMk id="3" creationId="{00000000-0000-0000-0000-000000000000}"/>
          </ac:spMkLst>
        </pc:spChg>
        <pc:spChg chg="mod">
          <ac:chgData name="David Riley" userId="05056641-7228-47dd-8555-6f346d7c58d2" providerId="ADAL" clId="{FC8698CF-36E1-5F54-8AFB-6AEA4A7A85AF}" dt="2026-07-04T22:02:35.453" v="1099" actId="207"/>
          <ac:spMkLst>
            <pc:docMk/>
            <pc:sldMk cId="4052619473" sldId="273"/>
            <ac:spMk id="4" creationId="{93AF3FD6-79E1-FC61-F58D-0143F29F8457}"/>
          </ac:spMkLst>
        </pc:spChg>
      </pc:sldChg>
      <pc:sldChg chg="addSp delSp modSp mod ord">
        <pc:chgData name="David Riley" userId="05056641-7228-47dd-8555-6f346d7c58d2" providerId="ADAL" clId="{FC8698CF-36E1-5F54-8AFB-6AEA4A7A85AF}" dt="2026-07-04T22:04:55.231" v="1115" actId="1076"/>
        <pc:sldMkLst>
          <pc:docMk/>
          <pc:sldMk cId="711024987" sldId="275"/>
        </pc:sldMkLst>
        <pc:spChg chg="mod">
          <ac:chgData name="David Riley" userId="05056641-7228-47dd-8555-6f346d7c58d2" providerId="ADAL" clId="{FC8698CF-36E1-5F54-8AFB-6AEA4A7A85AF}" dt="2026-07-04T22:04:55.231" v="1115" actId="1076"/>
          <ac:spMkLst>
            <pc:docMk/>
            <pc:sldMk cId="711024987" sldId="275"/>
            <ac:spMk id="2" creationId="{00000000-0000-0000-0000-000000000000}"/>
          </ac:spMkLst>
        </pc:spChg>
        <pc:spChg chg="mod">
          <ac:chgData name="David Riley" userId="05056641-7228-47dd-8555-6f346d7c58d2" providerId="ADAL" clId="{FC8698CF-36E1-5F54-8AFB-6AEA4A7A85AF}" dt="2026-07-03T13:12:27.097" v="549" actId="1076"/>
          <ac:spMkLst>
            <pc:docMk/>
            <pc:sldMk cId="711024987" sldId="275"/>
            <ac:spMk id="3" creationId="{00000000-0000-0000-0000-000000000000}"/>
          </ac:spMkLst>
        </pc:spChg>
        <pc:spChg chg="add mod">
          <ac:chgData name="David Riley" userId="05056641-7228-47dd-8555-6f346d7c58d2" providerId="ADAL" clId="{FC8698CF-36E1-5F54-8AFB-6AEA4A7A85AF}" dt="2026-07-03T13:12:44.639" v="553" actId="1076"/>
          <ac:spMkLst>
            <pc:docMk/>
            <pc:sldMk cId="711024987" sldId="275"/>
            <ac:spMk id="10" creationId="{174CE8B9-9E70-8126-63A8-6E235EA4CAB2}"/>
          </ac:spMkLst>
        </pc:spChg>
        <pc:spChg chg="mod">
          <ac:chgData name="David Riley" userId="05056641-7228-47dd-8555-6f346d7c58d2" providerId="ADAL" clId="{FC8698CF-36E1-5F54-8AFB-6AEA4A7A85AF}" dt="2026-07-04T22:03:03.025" v="1103" actId="207"/>
          <ac:spMkLst>
            <pc:docMk/>
            <pc:sldMk cId="711024987" sldId="275"/>
            <ac:spMk id="13" creationId="{E20C4953-FA29-C38D-01BE-32201102851E}"/>
          </ac:spMkLst>
        </pc:spChg>
        <pc:spChg chg="add mod">
          <ac:chgData name="David Riley" userId="05056641-7228-47dd-8555-6f346d7c58d2" providerId="ADAL" clId="{FC8698CF-36E1-5F54-8AFB-6AEA4A7A85AF}" dt="2026-07-03T14:06:28.895" v="919" actId="1076"/>
          <ac:spMkLst>
            <pc:docMk/>
            <pc:sldMk cId="711024987" sldId="275"/>
            <ac:spMk id="21" creationId="{6D36EA66-007F-E3EF-3A3C-8C0BF54C5E17}"/>
          </ac:spMkLst>
        </pc:spChg>
        <pc:spChg chg="add mod">
          <ac:chgData name="David Riley" userId="05056641-7228-47dd-8555-6f346d7c58d2" providerId="ADAL" clId="{FC8698CF-36E1-5F54-8AFB-6AEA4A7A85AF}" dt="2026-07-03T14:06:28.895" v="919" actId="1076"/>
          <ac:spMkLst>
            <pc:docMk/>
            <pc:sldMk cId="711024987" sldId="275"/>
            <ac:spMk id="22" creationId="{7AACCF9A-E7DB-02D9-E091-A3473E5685FD}"/>
          </ac:spMkLst>
        </pc:spChg>
        <pc:spChg chg="add mod">
          <ac:chgData name="David Riley" userId="05056641-7228-47dd-8555-6f346d7c58d2" providerId="ADAL" clId="{FC8698CF-36E1-5F54-8AFB-6AEA4A7A85AF}" dt="2026-07-03T14:06:28.895" v="919" actId="1076"/>
          <ac:spMkLst>
            <pc:docMk/>
            <pc:sldMk cId="711024987" sldId="275"/>
            <ac:spMk id="23" creationId="{3316B27A-F231-1632-416F-394C61E5B563}"/>
          </ac:spMkLst>
        </pc:spChg>
        <pc:spChg chg="add mod">
          <ac:chgData name="David Riley" userId="05056641-7228-47dd-8555-6f346d7c58d2" providerId="ADAL" clId="{FC8698CF-36E1-5F54-8AFB-6AEA4A7A85AF}" dt="2026-07-03T14:06:28.895" v="919" actId="1076"/>
          <ac:spMkLst>
            <pc:docMk/>
            <pc:sldMk cId="711024987" sldId="275"/>
            <ac:spMk id="25" creationId="{4BBD57DC-1426-4191-B73C-6E2582ADFE9C}"/>
          </ac:spMkLst>
        </pc:spChg>
        <pc:spChg chg="add mod">
          <ac:chgData name="David Riley" userId="05056641-7228-47dd-8555-6f346d7c58d2" providerId="ADAL" clId="{FC8698CF-36E1-5F54-8AFB-6AEA4A7A85AF}" dt="2026-07-03T14:06:28.895" v="919" actId="1076"/>
          <ac:spMkLst>
            <pc:docMk/>
            <pc:sldMk cId="711024987" sldId="275"/>
            <ac:spMk id="26" creationId="{76EE7A85-59F5-C647-54B9-5610CE434913}"/>
          </ac:spMkLst>
        </pc:spChg>
        <pc:spChg chg="add mod">
          <ac:chgData name="David Riley" userId="05056641-7228-47dd-8555-6f346d7c58d2" providerId="ADAL" clId="{FC8698CF-36E1-5F54-8AFB-6AEA4A7A85AF}" dt="2026-07-03T14:06:28.895" v="919" actId="1076"/>
          <ac:spMkLst>
            <pc:docMk/>
            <pc:sldMk cId="711024987" sldId="275"/>
            <ac:spMk id="27" creationId="{EFC1FB54-3C1F-9454-BACD-937E668C2F40}"/>
          </ac:spMkLst>
        </pc:spChg>
        <pc:spChg chg="add mod">
          <ac:chgData name="David Riley" userId="05056641-7228-47dd-8555-6f346d7c58d2" providerId="ADAL" clId="{FC8698CF-36E1-5F54-8AFB-6AEA4A7A85AF}" dt="2026-07-03T14:09:32.606" v="1002" actId="255"/>
          <ac:spMkLst>
            <pc:docMk/>
            <pc:sldMk cId="711024987" sldId="275"/>
            <ac:spMk id="30" creationId="{F450076A-A070-E4A7-2CBF-EA906CAFCCC1}"/>
          </ac:spMkLst>
        </pc:spChg>
        <pc:spChg chg="mod">
          <ac:chgData name="David Riley" userId="05056641-7228-47dd-8555-6f346d7c58d2" providerId="ADAL" clId="{FC8698CF-36E1-5F54-8AFB-6AEA4A7A85AF}" dt="2026-07-03T14:07:46.507" v="949" actId="20577"/>
          <ac:spMkLst>
            <pc:docMk/>
            <pc:sldMk cId="711024987" sldId="275"/>
            <ac:spMk id="51" creationId="{00000000-0000-0000-0000-000000000000}"/>
          </ac:spMkLst>
        </pc:spChg>
        <pc:picChg chg="add mod">
          <ac:chgData name="David Riley" userId="05056641-7228-47dd-8555-6f346d7c58d2" providerId="ADAL" clId="{FC8698CF-36E1-5F54-8AFB-6AEA4A7A85AF}" dt="2026-07-03T14:09:58.122" v="1005" actId="1076"/>
          <ac:picMkLst>
            <pc:docMk/>
            <pc:sldMk cId="711024987" sldId="275"/>
            <ac:picMk id="14" creationId="{80AE36AA-E4C9-13BF-ADC5-4ED2C87F3960}"/>
          </ac:picMkLst>
        </pc:picChg>
        <pc:picChg chg="add mod modCrop">
          <ac:chgData name="David Riley" userId="05056641-7228-47dd-8555-6f346d7c58d2" providerId="ADAL" clId="{FC8698CF-36E1-5F54-8AFB-6AEA4A7A85AF}" dt="2026-07-03T14:05:55.125" v="916" actId="14100"/>
          <ac:picMkLst>
            <pc:docMk/>
            <pc:sldMk cId="711024987" sldId="275"/>
            <ac:picMk id="15" creationId="{710E7970-62E8-7C64-B35F-391EE0E3BB24}"/>
          </ac:picMkLst>
        </pc:picChg>
        <pc:picChg chg="mod">
          <ac:chgData name="David Riley" userId="05056641-7228-47dd-8555-6f346d7c58d2" providerId="ADAL" clId="{FC8698CF-36E1-5F54-8AFB-6AEA4A7A85AF}" dt="2026-07-03T13:12:19.734" v="546" actId="1076"/>
          <ac:picMkLst>
            <pc:docMk/>
            <pc:sldMk cId="711024987" sldId="275"/>
            <ac:picMk id="24" creationId="{00000000-0000-0000-0000-000000000000}"/>
          </ac:picMkLst>
        </pc:picChg>
        <pc:cxnChg chg="add mod">
          <ac:chgData name="David Riley" userId="05056641-7228-47dd-8555-6f346d7c58d2" providerId="ADAL" clId="{FC8698CF-36E1-5F54-8AFB-6AEA4A7A85AF}" dt="2026-07-03T14:06:28.895" v="919" actId="1076"/>
          <ac:cxnSpMkLst>
            <pc:docMk/>
            <pc:sldMk cId="711024987" sldId="275"/>
            <ac:cxnSpMk id="28" creationId="{39439596-2785-BC1F-7301-1DC9D7396AC8}"/>
          </ac:cxnSpMkLst>
        </pc:cxnChg>
      </pc:sldChg>
      <pc:sldChg chg="modSp mod">
        <pc:chgData name="David Riley" userId="05056641-7228-47dd-8555-6f346d7c58d2" providerId="ADAL" clId="{FC8698CF-36E1-5F54-8AFB-6AEA4A7A85AF}" dt="2026-07-06T12:43:28.634" v="3905" actId="1076"/>
        <pc:sldMkLst>
          <pc:docMk/>
          <pc:sldMk cId="4063874679" sldId="277"/>
        </pc:sldMkLst>
        <pc:spChg chg="mod">
          <ac:chgData name="David Riley" userId="05056641-7228-47dd-8555-6f346d7c58d2" providerId="ADAL" clId="{FC8698CF-36E1-5F54-8AFB-6AEA4A7A85AF}" dt="2026-07-06T12:43:28.634" v="3905" actId="1076"/>
          <ac:spMkLst>
            <pc:docMk/>
            <pc:sldMk cId="4063874679" sldId="277"/>
            <ac:spMk id="15" creationId="{00000000-0000-0000-0000-000000000000}"/>
          </ac:spMkLst>
        </pc:spChg>
      </pc:sldChg>
      <pc:sldChg chg="modSp mod ord">
        <pc:chgData name="David Riley" userId="05056641-7228-47dd-8555-6f346d7c58d2" providerId="ADAL" clId="{FC8698CF-36E1-5F54-8AFB-6AEA4A7A85AF}" dt="2026-07-06T22:16:57.617" v="4705" actId="20577"/>
        <pc:sldMkLst>
          <pc:docMk/>
          <pc:sldMk cId="1479281879" sldId="278"/>
        </pc:sldMkLst>
        <pc:spChg chg="mod">
          <ac:chgData name="David Riley" userId="05056641-7228-47dd-8555-6f346d7c58d2" providerId="ADAL" clId="{FC8698CF-36E1-5F54-8AFB-6AEA4A7A85AF}" dt="2026-07-06T12:42:48.781" v="3903" actId="14100"/>
          <ac:spMkLst>
            <pc:docMk/>
            <pc:sldMk cId="1479281879" sldId="278"/>
            <ac:spMk id="2" creationId="{00000000-0000-0000-0000-000000000000}"/>
          </ac:spMkLst>
        </pc:spChg>
        <pc:spChg chg="mod">
          <ac:chgData name="David Riley" userId="05056641-7228-47dd-8555-6f346d7c58d2" providerId="ADAL" clId="{FC8698CF-36E1-5F54-8AFB-6AEA4A7A85AF}" dt="2026-07-06T12:42:56.017" v="3904" actId="207"/>
          <ac:spMkLst>
            <pc:docMk/>
            <pc:sldMk cId="1479281879" sldId="278"/>
            <ac:spMk id="14" creationId="{92160B61-A122-7334-ECBE-725BBA795553}"/>
          </ac:spMkLst>
        </pc:spChg>
        <pc:spChg chg="mod">
          <ac:chgData name="David Riley" userId="05056641-7228-47dd-8555-6f346d7c58d2" providerId="ADAL" clId="{FC8698CF-36E1-5F54-8AFB-6AEA4A7A85AF}" dt="2026-07-06T22:16:57.617" v="4705" actId="20577"/>
          <ac:spMkLst>
            <pc:docMk/>
            <pc:sldMk cId="1479281879" sldId="278"/>
            <ac:spMk id="24" creationId="{00000000-0000-0000-0000-000000000000}"/>
          </ac:spMkLst>
        </pc:spChg>
        <pc:spChg chg="mod">
          <ac:chgData name="David Riley" userId="05056641-7228-47dd-8555-6f346d7c58d2" providerId="ADAL" clId="{FC8698CF-36E1-5F54-8AFB-6AEA4A7A85AF}" dt="2026-07-06T12:42:29.012" v="3901" actId="1076"/>
          <ac:spMkLst>
            <pc:docMk/>
            <pc:sldMk cId="1479281879" sldId="278"/>
            <ac:spMk id="25" creationId="{00000000-0000-0000-0000-000000000000}"/>
          </ac:spMkLst>
        </pc:spChg>
      </pc:sldChg>
      <pc:sldChg chg="modSp mod">
        <pc:chgData name="David Riley" userId="05056641-7228-47dd-8555-6f346d7c58d2" providerId="ADAL" clId="{FC8698CF-36E1-5F54-8AFB-6AEA4A7A85AF}" dt="2026-07-06T09:29:11.212" v="3429" actId="1076"/>
        <pc:sldMkLst>
          <pc:docMk/>
          <pc:sldMk cId="3259162044" sldId="280"/>
        </pc:sldMkLst>
        <pc:spChg chg="mod">
          <ac:chgData name="David Riley" userId="05056641-7228-47dd-8555-6f346d7c58d2" providerId="ADAL" clId="{FC8698CF-36E1-5F54-8AFB-6AEA4A7A85AF}" dt="2026-07-06T09:29:11.212" v="3429" actId="1076"/>
          <ac:spMkLst>
            <pc:docMk/>
            <pc:sldMk cId="3259162044" sldId="280"/>
            <ac:spMk id="14" creationId="{00000000-0000-0000-0000-000000000000}"/>
          </ac:spMkLst>
        </pc:spChg>
      </pc:sldChg>
      <pc:sldChg chg="modSp mod ord">
        <pc:chgData name="David Riley" userId="05056641-7228-47dd-8555-6f346d7c58d2" providerId="ADAL" clId="{FC8698CF-36E1-5F54-8AFB-6AEA4A7A85AF}" dt="2026-07-06T21:09:15.426" v="4674" actId="20578"/>
        <pc:sldMkLst>
          <pc:docMk/>
          <pc:sldMk cId="643265659" sldId="282"/>
        </pc:sldMkLst>
        <pc:spChg chg="mod">
          <ac:chgData name="David Riley" userId="05056641-7228-47dd-8555-6f346d7c58d2" providerId="ADAL" clId="{FC8698CF-36E1-5F54-8AFB-6AEA4A7A85AF}" dt="2026-07-06T09:26:40.320" v="3177" actId="14100"/>
          <ac:spMkLst>
            <pc:docMk/>
            <pc:sldMk cId="643265659" sldId="282"/>
            <ac:spMk id="2" creationId="{00000000-0000-0000-0000-000000000000}"/>
          </ac:spMkLst>
        </pc:spChg>
        <pc:spChg chg="mod">
          <ac:chgData name="David Riley" userId="05056641-7228-47dd-8555-6f346d7c58d2" providerId="ADAL" clId="{FC8698CF-36E1-5F54-8AFB-6AEA4A7A85AF}" dt="2026-07-06T09:28:48.362" v="3428" actId="20577"/>
          <ac:spMkLst>
            <pc:docMk/>
            <pc:sldMk cId="643265659" sldId="282"/>
            <ac:spMk id="3" creationId="{00000000-0000-0000-0000-000000000000}"/>
          </ac:spMkLst>
        </pc:spChg>
        <pc:spChg chg="mod">
          <ac:chgData name="David Riley" userId="05056641-7228-47dd-8555-6f346d7c58d2" providerId="ADAL" clId="{FC8698CF-36E1-5F54-8AFB-6AEA4A7A85AF}" dt="2026-07-06T20:04:33.503" v="4670" actId="207"/>
          <ac:spMkLst>
            <pc:docMk/>
            <pc:sldMk cId="643265659" sldId="282"/>
            <ac:spMk id="5" creationId="{857B7236-BD40-3314-9B35-07A996C907FA}"/>
          </ac:spMkLst>
        </pc:spChg>
      </pc:sldChg>
      <pc:sldChg chg="addSp delSp modSp mod">
        <pc:chgData name="David Riley" userId="05056641-7228-47dd-8555-6f346d7c58d2" providerId="ADAL" clId="{FC8698CF-36E1-5F54-8AFB-6AEA4A7A85AF}" dt="2026-07-06T11:54:26.318" v="3740" actId="14100"/>
        <pc:sldMkLst>
          <pc:docMk/>
          <pc:sldMk cId="464276217" sldId="283"/>
        </pc:sldMkLst>
        <pc:spChg chg="mod">
          <ac:chgData name="David Riley" userId="05056641-7228-47dd-8555-6f346d7c58d2" providerId="ADAL" clId="{FC8698CF-36E1-5F54-8AFB-6AEA4A7A85AF}" dt="2026-07-06T09:05:42.495" v="2849" actId="20577"/>
          <ac:spMkLst>
            <pc:docMk/>
            <pc:sldMk cId="464276217" sldId="283"/>
            <ac:spMk id="7" creationId="{D483C9AE-6511-5475-0C1A-8D785276F1D0}"/>
          </ac:spMkLst>
        </pc:spChg>
        <pc:spChg chg="mod">
          <ac:chgData name="David Riley" userId="05056641-7228-47dd-8555-6f346d7c58d2" providerId="ADAL" clId="{FC8698CF-36E1-5F54-8AFB-6AEA4A7A85AF}" dt="2026-07-04T22:03:17.657" v="1105" actId="207"/>
          <ac:spMkLst>
            <pc:docMk/>
            <pc:sldMk cId="464276217" sldId="283"/>
            <ac:spMk id="12" creationId="{31761C26-D392-4CE4-268F-19E7E1A42268}"/>
          </ac:spMkLst>
        </pc:spChg>
        <pc:spChg chg="mod">
          <ac:chgData name="David Riley" userId="05056641-7228-47dd-8555-6f346d7c58d2" providerId="ADAL" clId="{FC8698CF-36E1-5F54-8AFB-6AEA4A7A85AF}" dt="2026-07-06T09:05:38.609" v="2848" actId="1076"/>
          <ac:spMkLst>
            <pc:docMk/>
            <pc:sldMk cId="464276217" sldId="283"/>
            <ac:spMk id="28" creationId="{09C1E820-1084-ECBD-769B-4DBD768746C7}"/>
          </ac:spMkLst>
        </pc:spChg>
        <pc:spChg chg="mod">
          <ac:chgData name="David Riley" userId="05056641-7228-47dd-8555-6f346d7c58d2" providerId="ADAL" clId="{FC8698CF-36E1-5F54-8AFB-6AEA4A7A85AF}" dt="2026-07-06T09:07:41.160" v="2859" actId="20577"/>
          <ac:spMkLst>
            <pc:docMk/>
            <pc:sldMk cId="464276217" sldId="283"/>
            <ac:spMk id="29" creationId="{4C83A828-94B1-6EF1-81BE-67E6658BA6B5}"/>
          </ac:spMkLst>
        </pc:spChg>
        <pc:spChg chg="mod">
          <ac:chgData name="David Riley" userId="05056641-7228-47dd-8555-6f346d7c58d2" providerId="ADAL" clId="{FC8698CF-36E1-5F54-8AFB-6AEA4A7A85AF}" dt="2026-07-06T11:45:48.098" v="3648" actId="20577"/>
          <ac:spMkLst>
            <pc:docMk/>
            <pc:sldMk cId="464276217" sldId="283"/>
            <ac:spMk id="32" creationId="{0E862DE2-4CF8-8B5F-3702-B5E9DAF06318}"/>
          </ac:spMkLst>
        </pc:spChg>
        <pc:spChg chg="add mod">
          <ac:chgData name="David Riley" userId="05056641-7228-47dd-8555-6f346d7c58d2" providerId="ADAL" clId="{FC8698CF-36E1-5F54-8AFB-6AEA4A7A85AF}" dt="2026-07-06T11:54:01.465" v="3734" actId="1076"/>
          <ac:spMkLst>
            <pc:docMk/>
            <pc:sldMk cId="464276217" sldId="283"/>
            <ac:spMk id="34" creationId="{71DE68A9-44BF-8CE8-87B6-46B386602370}"/>
          </ac:spMkLst>
        </pc:spChg>
        <pc:grpChg chg="del mod">
          <ac:chgData name="David Riley" userId="05056641-7228-47dd-8555-6f346d7c58d2" providerId="ADAL" clId="{FC8698CF-36E1-5F54-8AFB-6AEA4A7A85AF}" dt="2026-07-06T11:52:44.333" v="3657" actId="478"/>
          <ac:grpSpMkLst>
            <pc:docMk/>
            <pc:sldMk cId="464276217" sldId="283"/>
            <ac:grpSpMk id="9" creationId="{8AD77448-D4DB-6B51-B995-ACD18170E566}"/>
          </ac:grpSpMkLst>
        </pc:grpChg>
        <pc:picChg chg="del mod">
          <ac:chgData name="David Riley" userId="05056641-7228-47dd-8555-6f346d7c58d2" providerId="ADAL" clId="{FC8698CF-36E1-5F54-8AFB-6AEA4A7A85AF}" dt="2026-07-06T11:52:13.008" v="3653" actId="478"/>
          <ac:picMkLst>
            <pc:docMk/>
            <pc:sldMk cId="464276217" sldId="283"/>
            <ac:picMk id="15" creationId="{C247C6F3-8D88-2C53-43F2-944E5A6A8322}"/>
          </ac:picMkLst>
        </pc:picChg>
        <pc:picChg chg="add del mod">
          <ac:chgData name="David Riley" userId="05056641-7228-47dd-8555-6f346d7c58d2" providerId="ADAL" clId="{FC8698CF-36E1-5F54-8AFB-6AEA4A7A85AF}" dt="2026-07-06T11:51:55.503" v="3649" actId="478"/>
          <ac:picMkLst>
            <pc:docMk/>
            <pc:sldMk cId="464276217" sldId="283"/>
            <ac:picMk id="25" creationId="{283E89FB-79E0-03E8-D4C9-1DB1413FAFDC}"/>
          </ac:picMkLst>
        </pc:picChg>
        <pc:picChg chg="add mod">
          <ac:chgData name="David Riley" userId="05056641-7228-47dd-8555-6f346d7c58d2" providerId="ADAL" clId="{FC8698CF-36E1-5F54-8AFB-6AEA4A7A85AF}" dt="2026-07-06T11:54:26.318" v="3740" actId="14100"/>
          <ac:picMkLst>
            <pc:docMk/>
            <pc:sldMk cId="464276217" sldId="283"/>
            <ac:picMk id="30" creationId="{8962947F-F764-8319-A024-35DB3874C724}"/>
          </ac:picMkLst>
        </pc:picChg>
        <pc:picChg chg="add mod modCrop">
          <ac:chgData name="David Riley" userId="05056641-7228-47dd-8555-6f346d7c58d2" providerId="ADAL" clId="{FC8698CF-36E1-5F54-8AFB-6AEA4A7A85AF}" dt="2026-07-06T11:54:14.664" v="3737" actId="732"/>
          <ac:picMkLst>
            <pc:docMk/>
            <pc:sldMk cId="464276217" sldId="283"/>
            <ac:picMk id="33" creationId="{3F42F759-224E-C0B7-164D-17C6AB6DADC1}"/>
          </ac:picMkLst>
        </pc:picChg>
      </pc:sldChg>
      <pc:sldChg chg="modSp mod ord">
        <pc:chgData name="David Riley" userId="05056641-7228-47dd-8555-6f346d7c58d2" providerId="ADAL" clId="{FC8698CF-36E1-5F54-8AFB-6AEA4A7A85AF}" dt="2026-07-06T20:03:40.052" v="4664" actId="20578"/>
        <pc:sldMkLst>
          <pc:docMk/>
          <pc:sldMk cId="356073619" sldId="284"/>
        </pc:sldMkLst>
        <pc:spChg chg="mod">
          <ac:chgData name="David Riley" userId="05056641-7228-47dd-8555-6f346d7c58d2" providerId="ADAL" clId="{FC8698CF-36E1-5F54-8AFB-6AEA4A7A85AF}" dt="2026-07-06T11:33:22.109" v="3619" actId="1076"/>
          <ac:spMkLst>
            <pc:docMk/>
            <pc:sldMk cId="356073619" sldId="284"/>
            <ac:spMk id="3" creationId="{20E0E33A-38BC-E716-469C-87CD7CDC46AC}"/>
          </ac:spMkLst>
        </pc:spChg>
        <pc:spChg chg="mod">
          <ac:chgData name="David Riley" userId="05056641-7228-47dd-8555-6f346d7c58d2" providerId="ADAL" clId="{FC8698CF-36E1-5F54-8AFB-6AEA4A7A85AF}" dt="2026-07-06T11:33:33.756" v="3620" actId="1076"/>
          <ac:spMkLst>
            <pc:docMk/>
            <pc:sldMk cId="356073619" sldId="284"/>
            <ac:spMk id="4" creationId="{62973F1C-800C-29AB-D432-C4A767D56CA7}"/>
          </ac:spMkLst>
        </pc:spChg>
        <pc:spChg chg="mod">
          <ac:chgData name="David Riley" userId="05056641-7228-47dd-8555-6f346d7c58d2" providerId="ADAL" clId="{FC8698CF-36E1-5F54-8AFB-6AEA4A7A85AF}" dt="2026-07-06T11:33:45.281" v="3630" actId="20577"/>
          <ac:spMkLst>
            <pc:docMk/>
            <pc:sldMk cId="356073619" sldId="284"/>
            <ac:spMk id="6" creationId="{366B3667-29EE-62E9-7187-BEF73A1A567B}"/>
          </ac:spMkLst>
        </pc:spChg>
        <pc:spChg chg="mod">
          <ac:chgData name="David Riley" userId="05056641-7228-47dd-8555-6f346d7c58d2" providerId="ADAL" clId="{FC8698CF-36E1-5F54-8AFB-6AEA4A7A85AF}" dt="2026-07-06T11:02:30.752" v="3475" actId="207"/>
          <ac:spMkLst>
            <pc:docMk/>
            <pc:sldMk cId="356073619" sldId="284"/>
            <ac:spMk id="8" creationId="{5B8CAEC7-0A11-74CE-6FF4-4F1B2D963C46}"/>
          </ac:spMkLst>
        </pc:spChg>
        <pc:spChg chg="mod">
          <ac:chgData name="David Riley" userId="05056641-7228-47dd-8555-6f346d7c58d2" providerId="ADAL" clId="{FC8698CF-36E1-5F54-8AFB-6AEA4A7A85AF}" dt="2026-07-06T11:34:01.514" v="3631" actId="20577"/>
          <ac:spMkLst>
            <pc:docMk/>
            <pc:sldMk cId="356073619" sldId="284"/>
            <ac:spMk id="9" creationId="{9CC944AB-15BD-2B9A-51FD-BF1D83761F49}"/>
          </ac:spMkLst>
        </pc:spChg>
      </pc:sldChg>
      <pc:sldChg chg="modSp mod ord">
        <pc:chgData name="David Riley" userId="05056641-7228-47dd-8555-6f346d7c58d2" providerId="ADAL" clId="{FC8698CF-36E1-5F54-8AFB-6AEA4A7A85AF}" dt="2026-07-06T21:09:08.425" v="4672" actId="20578"/>
        <pc:sldMkLst>
          <pc:docMk/>
          <pc:sldMk cId="1921864689" sldId="286"/>
        </pc:sldMkLst>
        <pc:spChg chg="mod">
          <ac:chgData name="David Riley" userId="05056641-7228-47dd-8555-6f346d7c58d2" providerId="ADAL" clId="{FC8698CF-36E1-5F54-8AFB-6AEA4A7A85AF}" dt="2026-07-06T20:04:20.625" v="4668" actId="207"/>
          <ac:spMkLst>
            <pc:docMk/>
            <pc:sldMk cId="1921864689" sldId="286"/>
            <ac:spMk id="3" creationId="{13D2D571-7DD3-DBFA-8F21-BCC4A92837A0}"/>
          </ac:spMkLst>
        </pc:spChg>
        <pc:spChg chg="mod">
          <ac:chgData name="David Riley" userId="05056641-7228-47dd-8555-6f346d7c58d2" providerId="ADAL" clId="{FC8698CF-36E1-5F54-8AFB-6AEA4A7A85AF}" dt="2026-07-06T13:04:39.656" v="3960" actId="20577"/>
          <ac:spMkLst>
            <pc:docMk/>
            <pc:sldMk cId="1921864689" sldId="286"/>
            <ac:spMk id="5" creationId="{89223B79-E32A-0B90-B1B8-2B79B047DA25}"/>
          </ac:spMkLst>
        </pc:spChg>
      </pc:sldChg>
      <pc:sldChg chg="modSp mod">
        <pc:chgData name="David Riley" userId="05056641-7228-47dd-8555-6f346d7c58d2" providerId="ADAL" clId="{FC8698CF-36E1-5F54-8AFB-6AEA4A7A85AF}" dt="2026-07-05T11:51:22.315" v="1173" actId="20577"/>
        <pc:sldMkLst>
          <pc:docMk/>
          <pc:sldMk cId="2675266159" sldId="287"/>
        </pc:sldMkLst>
        <pc:spChg chg="mod">
          <ac:chgData name="David Riley" userId="05056641-7228-47dd-8555-6f346d7c58d2" providerId="ADAL" clId="{FC8698CF-36E1-5F54-8AFB-6AEA4A7A85AF}" dt="2026-07-05T11:51:22.315" v="1173" actId="20577"/>
          <ac:spMkLst>
            <pc:docMk/>
            <pc:sldMk cId="2675266159" sldId="287"/>
            <ac:spMk id="5" creationId="{00000000-0000-0000-0000-000000000000}"/>
          </ac:spMkLst>
        </pc:spChg>
        <pc:spChg chg="mod">
          <ac:chgData name="David Riley" userId="05056641-7228-47dd-8555-6f346d7c58d2" providerId="ADAL" clId="{FC8698CF-36E1-5F54-8AFB-6AEA4A7A85AF}" dt="2026-07-04T22:02:56.834" v="1102" actId="207"/>
          <ac:spMkLst>
            <pc:docMk/>
            <pc:sldMk cId="2675266159" sldId="287"/>
            <ac:spMk id="6" creationId="{129BDC84-ADB2-6780-C78F-0C3684C51D6E}"/>
          </ac:spMkLst>
        </pc:spChg>
      </pc:sldChg>
      <pc:sldChg chg="modSp mod ord">
        <pc:chgData name="David Riley" userId="05056641-7228-47dd-8555-6f346d7c58d2" providerId="ADAL" clId="{FC8698CF-36E1-5F54-8AFB-6AEA4A7A85AF}" dt="2026-07-06T20:04:26.296" v="4669" actId="207"/>
        <pc:sldMkLst>
          <pc:docMk/>
          <pc:sldMk cId="4031052609" sldId="288"/>
        </pc:sldMkLst>
        <pc:spChg chg="mod">
          <ac:chgData name="David Riley" userId="05056641-7228-47dd-8555-6f346d7c58d2" providerId="ADAL" clId="{FC8698CF-36E1-5F54-8AFB-6AEA4A7A85AF}" dt="2026-07-06T20:04:26.296" v="4669" actId="207"/>
          <ac:spMkLst>
            <pc:docMk/>
            <pc:sldMk cId="4031052609" sldId="288"/>
            <ac:spMk id="13" creationId="{BDD56BFB-9901-B488-7213-9E21CC81486A}"/>
          </ac:spMkLst>
        </pc:spChg>
      </pc:sldChg>
      <pc:sldChg chg="modSp mod ord">
        <pc:chgData name="David Riley" userId="05056641-7228-47dd-8555-6f346d7c58d2" providerId="ADAL" clId="{FC8698CF-36E1-5F54-8AFB-6AEA4A7A85AF}" dt="2026-07-04T22:03:30.880" v="1107" actId="207"/>
        <pc:sldMkLst>
          <pc:docMk/>
          <pc:sldMk cId="4111209523" sldId="299"/>
        </pc:sldMkLst>
        <pc:spChg chg="mod">
          <ac:chgData name="David Riley" userId="05056641-7228-47dd-8555-6f346d7c58d2" providerId="ADAL" clId="{FC8698CF-36E1-5F54-8AFB-6AEA4A7A85AF}" dt="2026-07-04T22:03:30.880" v="1107" actId="207"/>
          <ac:spMkLst>
            <pc:docMk/>
            <pc:sldMk cId="4111209523" sldId="299"/>
            <ac:spMk id="6" creationId="{8B58C86B-6B32-610B-ACAB-BD4B150AE1BD}"/>
          </ac:spMkLst>
        </pc:spChg>
      </pc:sldChg>
      <pc:sldChg chg="addSp modSp mod ord">
        <pc:chgData name="David Riley" userId="05056641-7228-47dd-8555-6f346d7c58d2" providerId="ADAL" clId="{FC8698CF-36E1-5F54-8AFB-6AEA4A7A85AF}" dt="2026-07-06T12:01:24.637" v="3755" actId="207"/>
        <pc:sldMkLst>
          <pc:docMk/>
          <pc:sldMk cId="3437742883" sldId="307"/>
        </pc:sldMkLst>
        <pc:spChg chg="mod">
          <ac:chgData name="David Riley" userId="05056641-7228-47dd-8555-6f346d7c58d2" providerId="ADAL" clId="{FC8698CF-36E1-5F54-8AFB-6AEA4A7A85AF}" dt="2026-07-04T22:03:46.934" v="1108" actId="207"/>
          <ac:spMkLst>
            <pc:docMk/>
            <pc:sldMk cId="3437742883" sldId="307"/>
            <ac:spMk id="2" creationId="{1CB56114-B826-5D4E-9740-B335F6239F40}"/>
          </ac:spMkLst>
        </pc:spChg>
        <pc:spChg chg="mod">
          <ac:chgData name="David Riley" userId="05056641-7228-47dd-8555-6f346d7c58d2" providerId="ADAL" clId="{FC8698CF-36E1-5F54-8AFB-6AEA4A7A85AF}" dt="2026-07-03T12:44:51.552" v="417" actId="14100"/>
          <ac:spMkLst>
            <pc:docMk/>
            <pc:sldMk cId="3437742883" sldId="307"/>
            <ac:spMk id="3" creationId="{6835EA99-F024-7A0A-2D55-E71BF0EE3EFE}"/>
          </ac:spMkLst>
        </pc:spChg>
        <pc:spChg chg="add mod">
          <ac:chgData name="David Riley" userId="05056641-7228-47dd-8555-6f346d7c58d2" providerId="ADAL" clId="{FC8698CF-36E1-5F54-8AFB-6AEA4A7A85AF}" dt="2026-07-03T12:45:58.633" v="455" actId="207"/>
          <ac:spMkLst>
            <pc:docMk/>
            <pc:sldMk cId="3437742883" sldId="307"/>
            <ac:spMk id="7" creationId="{12A32C03-AFC4-4C13-D3C8-B329C2F914AC}"/>
          </ac:spMkLst>
        </pc:spChg>
        <pc:spChg chg="mod">
          <ac:chgData name="David Riley" userId="05056641-7228-47dd-8555-6f346d7c58d2" providerId="ADAL" clId="{FC8698CF-36E1-5F54-8AFB-6AEA4A7A85AF}" dt="2026-07-03T12:44:57.793" v="419" actId="1076"/>
          <ac:spMkLst>
            <pc:docMk/>
            <pc:sldMk cId="3437742883" sldId="307"/>
            <ac:spMk id="12" creationId="{D66A2181-8B1F-C6B5-8A9A-62033CBA35FA}"/>
          </ac:spMkLst>
        </pc:spChg>
        <pc:spChg chg="add mod">
          <ac:chgData name="David Riley" userId="05056641-7228-47dd-8555-6f346d7c58d2" providerId="ADAL" clId="{FC8698CF-36E1-5F54-8AFB-6AEA4A7A85AF}" dt="2026-07-06T12:01:24.637" v="3755" actId="207"/>
          <ac:spMkLst>
            <pc:docMk/>
            <pc:sldMk cId="3437742883" sldId="307"/>
            <ac:spMk id="13" creationId="{B74B2846-03A6-818B-E9DA-C2D8D8571636}"/>
          </ac:spMkLst>
        </pc:spChg>
        <pc:picChg chg="add mod">
          <ac:chgData name="David Riley" userId="05056641-7228-47dd-8555-6f346d7c58d2" providerId="ADAL" clId="{FC8698CF-36E1-5F54-8AFB-6AEA4A7A85AF}" dt="2026-07-03T12:45:05.715" v="422" actId="1076"/>
          <ac:picMkLst>
            <pc:docMk/>
            <pc:sldMk cId="3437742883" sldId="307"/>
            <ac:picMk id="6" creationId="{2F88C7DC-7BFB-5B23-E5C3-0199AB2C29E7}"/>
          </ac:picMkLst>
        </pc:picChg>
        <pc:picChg chg="mod">
          <ac:chgData name="David Riley" userId="05056641-7228-47dd-8555-6f346d7c58d2" providerId="ADAL" clId="{FC8698CF-36E1-5F54-8AFB-6AEA4A7A85AF}" dt="2026-07-03T12:44:53.788" v="418" actId="1076"/>
          <ac:picMkLst>
            <pc:docMk/>
            <pc:sldMk cId="3437742883" sldId="307"/>
            <ac:picMk id="8" creationId="{9D9DF353-0DA6-91BB-B429-736EDA9DEF13}"/>
          </ac:picMkLst>
        </pc:picChg>
      </pc:sldChg>
      <pc:sldChg chg="addSp modSp mod">
        <pc:chgData name="David Riley" userId="05056641-7228-47dd-8555-6f346d7c58d2" providerId="ADAL" clId="{FC8698CF-36E1-5F54-8AFB-6AEA4A7A85AF}" dt="2026-07-06T12:11:53.782" v="3760" actId="1076"/>
        <pc:sldMkLst>
          <pc:docMk/>
          <pc:sldMk cId="2877148602" sldId="308"/>
        </pc:sldMkLst>
        <pc:spChg chg="add mod">
          <ac:chgData name="David Riley" userId="05056641-7228-47dd-8555-6f346d7c58d2" providerId="ADAL" clId="{FC8698CF-36E1-5F54-8AFB-6AEA4A7A85AF}" dt="2026-07-06T12:01:42.703" v="3757" actId="207"/>
          <ac:spMkLst>
            <pc:docMk/>
            <pc:sldMk cId="2877148602" sldId="308"/>
            <ac:spMk id="6" creationId="{50DB7F88-225E-723E-17D0-EF21D6EBC0FE}"/>
          </ac:spMkLst>
        </pc:spChg>
        <pc:spChg chg="mod">
          <ac:chgData name="David Riley" userId="05056641-7228-47dd-8555-6f346d7c58d2" providerId="ADAL" clId="{FC8698CF-36E1-5F54-8AFB-6AEA4A7A85AF}" dt="2026-07-06T12:11:53.782" v="3760" actId="1076"/>
          <ac:spMkLst>
            <pc:docMk/>
            <pc:sldMk cId="2877148602" sldId="308"/>
            <ac:spMk id="7" creationId="{F40B8E82-B744-9DFE-57CC-C9C1CA9A1981}"/>
          </ac:spMkLst>
        </pc:spChg>
        <pc:spChg chg="mod">
          <ac:chgData name="David Riley" userId="05056641-7228-47dd-8555-6f346d7c58d2" providerId="ADAL" clId="{FC8698CF-36E1-5F54-8AFB-6AEA4A7A85AF}" dt="2026-07-06T11:01:58.858" v="3472" actId="207"/>
          <ac:spMkLst>
            <pc:docMk/>
            <pc:sldMk cId="2877148602" sldId="308"/>
            <ac:spMk id="10" creationId="{63CC8196-BB62-53D4-0F22-03E58FC1A258}"/>
          </ac:spMkLst>
        </pc:spChg>
        <pc:spChg chg="mod">
          <ac:chgData name="David Riley" userId="05056641-7228-47dd-8555-6f346d7c58d2" providerId="ADAL" clId="{FC8698CF-36E1-5F54-8AFB-6AEA4A7A85AF}" dt="2026-07-03T13:53:46.043" v="876" actId="1076"/>
          <ac:spMkLst>
            <pc:docMk/>
            <pc:sldMk cId="2877148602" sldId="308"/>
            <ac:spMk id="12" creationId="{5E4CE9FC-F170-7D98-0EF2-5B50CB4B4D6F}"/>
          </ac:spMkLst>
        </pc:spChg>
        <pc:picChg chg="mod">
          <ac:chgData name="David Riley" userId="05056641-7228-47dd-8555-6f346d7c58d2" providerId="ADAL" clId="{FC8698CF-36E1-5F54-8AFB-6AEA4A7A85AF}" dt="2026-07-06T12:11:41.208" v="3758" actId="14100"/>
          <ac:picMkLst>
            <pc:docMk/>
            <pc:sldMk cId="2877148602" sldId="308"/>
            <ac:picMk id="3" creationId="{FE1FE4D5-E07B-C79F-427B-5B930DA69725}"/>
          </ac:picMkLst>
        </pc:picChg>
      </pc:sldChg>
      <pc:sldChg chg="modSp mod ord">
        <pc:chgData name="David Riley" userId="05056641-7228-47dd-8555-6f346d7c58d2" providerId="ADAL" clId="{FC8698CF-36E1-5F54-8AFB-6AEA4A7A85AF}" dt="2026-07-06T12:33:11.061" v="3854" actId="20577"/>
        <pc:sldMkLst>
          <pc:docMk/>
          <pc:sldMk cId="915218715" sldId="309"/>
        </pc:sldMkLst>
        <pc:spChg chg="mod">
          <ac:chgData name="David Riley" userId="05056641-7228-47dd-8555-6f346d7c58d2" providerId="ADAL" clId="{FC8698CF-36E1-5F54-8AFB-6AEA4A7A85AF}" dt="2026-07-06T11:03:46.495" v="3493" actId="20577"/>
          <ac:spMkLst>
            <pc:docMk/>
            <pc:sldMk cId="915218715" sldId="309"/>
            <ac:spMk id="2" creationId="{48C44BFA-3407-6414-1179-821FE7B9F8C9}"/>
          </ac:spMkLst>
        </pc:spChg>
        <pc:spChg chg="mod">
          <ac:chgData name="David Riley" userId="05056641-7228-47dd-8555-6f346d7c58d2" providerId="ADAL" clId="{FC8698CF-36E1-5F54-8AFB-6AEA4A7A85AF}" dt="2026-07-06T11:02:06.641" v="3473" actId="207"/>
          <ac:spMkLst>
            <pc:docMk/>
            <pc:sldMk cId="915218715" sldId="309"/>
            <ac:spMk id="4" creationId="{39072AC8-735E-A4AA-C0D5-BE6128CF1867}"/>
          </ac:spMkLst>
        </pc:spChg>
        <pc:spChg chg="mod">
          <ac:chgData name="David Riley" userId="05056641-7228-47dd-8555-6f346d7c58d2" providerId="ADAL" clId="{FC8698CF-36E1-5F54-8AFB-6AEA4A7A85AF}" dt="2026-07-06T12:33:11.061" v="3854" actId="20577"/>
          <ac:spMkLst>
            <pc:docMk/>
            <pc:sldMk cId="915218715" sldId="309"/>
            <ac:spMk id="5" creationId="{0CD454D5-97BA-650B-3D75-1297E78C6DE9}"/>
          </ac:spMkLst>
        </pc:spChg>
      </pc:sldChg>
      <pc:sldChg chg="addSp delSp modSp add mod">
        <pc:chgData name="David Riley" userId="05056641-7228-47dd-8555-6f346d7c58d2" providerId="ADAL" clId="{FC8698CF-36E1-5F54-8AFB-6AEA4A7A85AF}" dt="2026-07-06T12:00:46.541" v="3754" actId="14100"/>
        <pc:sldMkLst>
          <pc:docMk/>
          <pc:sldMk cId="1458611064" sldId="315"/>
        </pc:sldMkLst>
        <pc:spChg chg="mod">
          <ac:chgData name="David Riley" userId="05056641-7228-47dd-8555-6f346d7c58d2" providerId="ADAL" clId="{FC8698CF-36E1-5F54-8AFB-6AEA4A7A85AF}" dt="2026-07-03T13:51:04.866" v="685" actId="1076"/>
          <ac:spMkLst>
            <pc:docMk/>
            <pc:sldMk cId="1458611064" sldId="315"/>
            <ac:spMk id="2" creationId="{6AD6DA87-FBC7-2576-3DD5-D42C2AB2780A}"/>
          </ac:spMkLst>
        </pc:spChg>
        <pc:spChg chg="add mod">
          <ac:chgData name="David Riley" userId="05056641-7228-47dd-8555-6f346d7c58d2" providerId="ADAL" clId="{FC8698CF-36E1-5F54-8AFB-6AEA4A7A85AF}" dt="2026-07-06T12:00:09.162" v="3748" actId="207"/>
          <ac:spMkLst>
            <pc:docMk/>
            <pc:sldMk cId="1458611064" sldId="315"/>
            <ac:spMk id="4" creationId="{F291745B-1C79-1D6D-D92F-CBBF96765B28}"/>
          </ac:spMkLst>
        </pc:spChg>
        <pc:spChg chg="add mod">
          <ac:chgData name="David Riley" userId="05056641-7228-47dd-8555-6f346d7c58d2" providerId="ADAL" clId="{FC8698CF-36E1-5F54-8AFB-6AEA4A7A85AF}" dt="2026-07-05T11:54:30.214" v="1184" actId="1076"/>
          <ac:spMkLst>
            <pc:docMk/>
            <pc:sldMk cId="1458611064" sldId="315"/>
            <ac:spMk id="6" creationId="{C8E10E56-88FE-B3F9-D7FB-8A9425D77041}"/>
          </ac:spMkLst>
        </pc:spChg>
        <pc:spChg chg="add mod">
          <ac:chgData name="David Riley" userId="05056641-7228-47dd-8555-6f346d7c58d2" providerId="ADAL" clId="{FC8698CF-36E1-5F54-8AFB-6AEA4A7A85AF}" dt="2026-07-05T11:54:30.214" v="1184" actId="1076"/>
          <ac:spMkLst>
            <pc:docMk/>
            <pc:sldMk cId="1458611064" sldId="315"/>
            <ac:spMk id="7" creationId="{BBAF226D-0E83-2AB5-F34C-F2E8494257EE}"/>
          </ac:spMkLst>
        </pc:spChg>
        <pc:spChg chg="add mod">
          <ac:chgData name="David Riley" userId="05056641-7228-47dd-8555-6f346d7c58d2" providerId="ADAL" clId="{FC8698CF-36E1-5F54-8AFB-6AEA4A7A85AF}" dt="2026-07-05T11:55:12.918" v="1190" actId="1076"/>
          <ac:spMkLst>
            <pc:docMk/>
            <pc:sldMk cId="1458611064" sldId="315"/>
            <ac:spMk id="10" creationId="{9ADA3E55-A7EA-EF87-7510-8120076A0619}"/>
          </ac:spMkLst>
        </pc:spChg>
        <pc:spChg chg="mod">
          <ac:chgData name="David Riley" userId="05056641-7228-47dd-8555-6f346d7c58d2" providerId="ADAL" clId="{FC8698CF-36E1-5F54-8AFB-6AEA4A7A85AF}" dt="2026-07-04T22:03:09.917" v="1104" actId="207"/>
          <ac:spMkLst>
            <pc:docMk/>
            <pc:sldMk cId="1458611064" sldId="315"/>
            <ac:spMk id="13" creationId="{9C2378BC-5690-2DD6-2403-E6609D9C3701}"/>
          </ac:spMkLst>
        </pc:spChg>
        <pc:spChg chg="add mod">
          <ac:chgData name="David Riley" userId="05056641-7228-47dd-8555-6f346d7c58d2" providerId="ADAL" clId="{FC8698CF-36E1-5F54-8AFB-6AEA4A7A85AF}" dt="2026-07-06T12:00:31.861" v="3751" actId="207"/>
          <ac:spMkLst>
            <pc:docMk/>
            <pc:sldMk cId="1458611064" sldId="315"/>
            <ac:spMk id="22" creationId="{CDC0651E-CF82-8A44-25C2-CA6299DB96E6}"/>
          </ac:spMkLst>
        </pc:spChg>
        <pc:spChg chg="add mod">
          <ac:chgData name="David Riley" userId="05056641-7228-47dd-8555-6f346d7c58d2" providerId="ADAL" clId="{FC8698CF-36E1-5F54-8AFB-6AEA4A7A85AF}" dt="2026-07-05T11:55:15.821" v="1191" actId="1076"/>
          <ac:spMkLst>
            <pc:docMk/>
            <pc:sldMk cId="1458611064" sldId="315"/>
            <ac:spMk id="69" creationId="{FF8377A2-9DE3-22D9-0D43-FB2ED8250298}"/>
          </ac:spMkLst>
        </pc:spChg>
        <pc:spChg chg="add mod">
          <ac:chgData name="David Riley" userId="05056641-7228-47dd-8555-6f346d7c58d2" providerId="ADAL" clId="{FC8698CF-36E1-5F54-8AFB-6AEA4A7A85AF}" dt="2026-07-03T13:51:47.522" v="758" actId="1076"/>
          <ac:spMkLst>
            <pc:docMk/>
            <pc:sldMk cId="1458611064" sldId="315"/>
            <ac:spMk id="70" creationId="{2740ED8D-2BEB-060B-E6DE-32A1DE83DD37}"/>
          </ac:spMkLst>
        </pc:spChg>
        <pc:picChg chg="add mod">
          <ac:chgData name="David Riley" userId="05056641-7228-47dd-8555-6f346d7c58d2" providerId="ADAL" clId="{FC8698CF-36E1-5F54-8AFB-6AEA4A7A85AF}" dt="2026-07-06T12:00:46.541" v="3754" actId="14100"/>
          <ac:picMkLst>
            <pc:docMk/>
            <pc:sldMk cId="1458611064" sldId="315"/>
            <ac:picMk id="3" creationId="{ED4471D6-18E9-3519-F6F4-1DA87A0B0800}"/>
          </ac:picMkLst>
        </pc:picChg>
        <pc:picChg chg="add mod">
          <ac:chgData name="David Riley" userId="05056641-7228-47dd-8555-6f346d7c58d2" providerId="ADAL" clId="{FC8698CF-36E1-5F54-8AFB-6AEA4A7A85AF}" dt="2026-07-05T11:54:06.726" v="1182" actId="1076"/>
          <ac:picMkLst>
            <pc:docMk/>
            <pc:sldMk cId="1458611064" sldId="315"/>
            <ac:picMk id="5" creationId="{5E7AE979-0AD3-6629-9FED-4DE0A3376E2B}"/>
          </ac:picMkLst>
        </pc:picChg>
        <pc:picChg chg="add mod">
          <ac:chgData name="David Riley" userId="05056641-7228-47dd-8555-6f346d7c58d2" providerId="ADAL" clId="{FC8698CF-36E1-5F54-8AFB-6AEA4A7A85AF}" dt="2026-07-03T13:14:50.073" v="607" actId="1076"/>
          <ac:picMkLst>
            <pc:docMk/>
            <pc:sldMk cId="1458611064" sldId="315"/>
            <ac:picMk id="15" creationId="{7A36CDBE-A271-23E0-033D-EC3BF0355B67}"/>
          </ac:picMkLst>
        </pc:picChg>
        <pc:picChg chg="add mod">
          <ac:chgData name="David Riley" userId="05056641-7228-47dd-8555-6f346d7c58d2" providerId="ADAL" clId="{FC8698CF-36E1-5F54-8AFB-6AEA4A7A85AF}" dt="2026-07-03T13:14:57.227" v="609" actId="1076"/>
          <ac:picMkLst>
            <pc:docMk/>
            <pc:sldMk cId="1458611064" sldId="315"/>
            <ac:picMk id="19" creationId="{BBB66121-C01E-53F4-877C-D187F45027D4}"/>
          </ac:picMkLst>
        </pc:picChg>
        <pc:picChg chg="add mod modCrop">
          <ac:chgData name="David Riley" userId="05056641-7228-47dd-8555-6f346d7c58d2" providerId="ADAL" clId="{FC8698CF-36E1-5F54-8AFB-6AEA4A7A85AF}" dt="2026-07-05T11:51:42.066" v="1175" actId="14100"/>
          <ac:picMkLst>
            <pc:docMk/>
            <pc:sldMk cId="1458611064" sldId="315"/>
            <ac:picMk id="68" creationId="{28E6216E-8DC1-54FD-F951-4FD02FF63C5E}"/>
          </ac:picMkLst>
        </pc:picChg>
      </pc:sldChg>
      <pc:sldChg chg="addSp delSp modSp add mod">
        <pc:chgData name="David Riley" userId="05056641-7228-47dd-8555-6f346d7c58d2" providerId="ADAL" clId="{FC8698CF-36E1-5F54-8AFB-6AEA4A7A85AF}" dt="2026-07-06T11:56:01.387" v="3746" actId="20577"/>
        <pc:sldMkLst>
          <pc:docMk/>
          <pc:sldMk cId="489801727" sldId="316"/>
        </pc:sldMkLst>
        <pc:spChg chg="mod">
          <ac:chgData name="David Riley" userId="05056641-7228-47dd-8555-6f346d7c58d2" providerId="ADAL" clId="{FC8698CF-36E1-5F54-8AFB-6AEA4A7A85AF}" dt="2026-07-06T11:56:01.387" v="3746" actId="20577"/>
          <ac:spMkLst>
            <pc:docMk/>
            <pc:sldMk cId="489801727" sldId="316"/>
            <ac:spMk id="2" creationId="{42250D93-9C28-0858-FDD2-E969F66B0615}"/>
          </ac:spMkLst>
        </pc:spChg>
        <pc:spChg chg="add mod">
          <ac:chgData name="David Riley" userId="05056641-7228-47dd-8555-6f346d7c58d2" providerId="ADAL" clId="{FC8698CF-36E1-5F54-8AFB-6AEA4A7A85AF}" dt="2026-07-04T17:53:25.110" v="1016" actId="1076"/>
          <ac:spMkLst>
            <pc:docMk/>
            <pc:sldMk cId="489801727" sldId="316"/>
            <ac:spMk id="4" creationId="{F3476B29-6FF2-9562-56E9-5ABEBB6C2F3F}"/>
          </ac:spMkLst>
        </pc:spChg>
        <pc:spChg chg="mod">
          <ac:chgData name="David Riley" userId="05056641-7228-47dd-8555-6f346d7c58d2" providerId="ADAL" clId="{FC8698CF-36E1-5F54-8AFB-6AEA4A7A85AF}" dt="2026-07-04T17:55:03.964" v="1043" actId="14100"/>
          <ac:spMkLst>
            <pc:docMk/>
            <pc:sldMk cId="489801727" sldId="316"/>
            <ac:spMk id="5" creationId="{46E3AA54-17F4-9933-4E6A-7AAF16F506E7}"/>
          </ac:spMkLst>
        </pc:spChg>
        <pc:spChg chg="add mod">
          <ac:chgData name="David Riley" userId="05056641-7228-47dd-8555-6f346d7c58d2" providerId="ADAL" clId="{FC8698CF-36E1-5F54-8AFB-6AEA4A7A85AF}" dt="2026-07-04T17:57:18.575" v="1063" actId="14100"/>
          <ac:spMkLst>
            <pc:docMk/>
            <pc:sldMk cId="489801727" sldId="316"/>
            <ac:spMk id="6" creationId="{EB6F2189-FF6A-4DE5-2836-40DDA8421637}"/>
          </ac:spMkLst>
        </pc:spChg>
        <pc:spChg chg="add mod">
          <ac:chgData name="David Riley" userId="05056641-7228-47dd-8555-6f346d7c58d2" providerId="ADAL" clId="{FC8698CF-36E1-5F54-8AFB-6AEA4A7A85AF}" dt="2026-07-04T17:53:22.402" v="1015" actId="1076"/>
          <ac:spMkLst>
            <pc:docMk/>
            <pc:sldMk cId="489801727" sldId="316"/>
            <ac:spMk id="7" creationId="{C49C07FE-AA76-49E3-48B9-DEB70C400C8D}"/>
          </ac:spMkLst>
        </pc:spChg>
        <pc:spChg chg="mod">
          <ac:chgData name="David Riley" userId="05056641-7228-47dd-8555-6f346d7c58d2" providerId="ADAL" clId="{FC8698CF-36E1-5F54-8AFB-6AEA4A7A85AF}" dt="2026-07-04T17:55:06.445" v="1044" actId="14100"/>
          <ac:spMkLst>
            <pc:docMk/>
            <pc:sldMk cId="489801727" sldId="316"/>
            <ac:spMk id="9" creationId="{1D530270-00D2-93FB-A2C5-498EE2B0170C}"/>
          </ac:spMkLst>
        </pc:spChg>
        <pc:spChg chg="mod">
          <ac:chgData name="David Riley" userId="05056641-7228-47dd-8555-6f346d7c58d2" providerId="ADAL" clId="{FC8698CF-36E1-5F54-8AFB-6AEA4A7A85AF}" dt="2026-07-04T17:53:33.637" v="1019" actId="113"/>
          <ac:spMkLst>
            <pc:docMk/>
            <pc:sldMk cId="489801727" sldId="316"/>
            <ac:spMk id="10" creationId="{845C345D-4D0E-4699-433C-E256D7E34768}"/>
          </ac:spMkLst>
        </pc:spChg>
        <pc:spChg chg="add mod">
          <ac:chgData name="David Riley" userId="05056641-7228-47dd-8555-6f346d7c58d2" providerId="ADAL" clId="{FC8698CF-36E1-5F54-8AFB-6AEA4A7A85AF}" dt="2026-07-04T17:57:13.712" v="1062" actId="1076"/>
          <ac:spMkLst>
            <pc:docMk/>
            <pc:sldMk cId="489801727" sldId="316"/>
            <ac:spMk id="11" creationId="{31772C55-C559-9791-56CF-33B6C1B59618}"/>
          </ac:spMkLst>
        </pc:spChg>
        <pc:spChg chg="mod">
          <ac:chgData name="David Riley" userId="05056641-7228-47dd-8555-6f346d7c58d2" providerId="ADAL" clId="{FC8698CF-36E1-5F54-8AFB-6AEA4A7A85AF}" dt="2026-07-04T22:03:24.072" v="1106" actId="207"/>
          <ac:spMkLst>
            <pc:docMk/>
            <pc:sldMk cId="489801727" sldId="316"/>
            <ac:spMk id="12" creationId="{01BC7179-DD9D-EECA-F953-782461519919}"/>
          </ac:spMkLst>
        </pc:spChg>
        <pc:spChg chg="add mod">
          <ac:chgData name="David Riley" userId="05056641-7228-47dd-8555-6f346d7c58d2" providerId="ADAL" clId="{FC8698CF-36E1-5F54-8AFB-6AEA4A7A85AF}" dt="2026-07-04T17:53:28.006" v="1017" actId="1076"/>
          <ac:spMkLst>
            <pc:docMk/>
            <pc:sldMk cId="489801727" sldId="316"/>
            <ac:spMk id="13" creationId="{148C9C8E-F6C7-E60A-6861-FCD17CCD3013}"/>
          </ac:spMkLst>
        </pc:spChg>
        <pc:spChg chg="add mod">
          <ac:chgData name="David Riley" userId="05056641-7228-47dd-8555-6f346d7c58d2" providerId="ADAL" clId="{FC8698CF-36E1-5F54-8AFB-6AEA4A7A85AF}" dt="2026-07-04T17:57:11.777" v="1061" actId="1076"/>
          <ac:spMkLst>
            <pc:docMk/>
            <pc:sldMk cId="489801727" sldId="316"/>
            <ac:spMk id="14" creationId="{F433465C-F9DC-C8AE-A294-CCDA30EB5533}"/>
          </ac:spMkLst>
        </pc:spChg>
        <pc:spChg chg="add mod">
          <ac:chgData name="David Riley" userId="05056641-7228-47dd-8555-6f346d7c58d2" providerId="ADAL" clId="{FC8698CF-36E1-5F54-8AFB-6AEA4A7A85AF}" dt="2026-07-04T17:54:55.961" v="1041" actId="1076"/>
          <ac:spMkLst>
            <pc:docMk/>
            <pc:sldMk cId="489801727" sldId="316"/>
            <ac:spMk id="15" creationId="{553EE147-0C78-2078-E521-2EDFB99A6646}"/>
          </ac:spMkLst>
        </pc:spChg>
        <pc:spChg chg="add mod">
          <ac:chgData name="David Riley" userId="05056641-7228-47dd-8555-6f346d7c58d2" providerId="ADAL" clId="{FC8698CF-36E1-5F54-8AFB-6AEA4A7A85AF}" dt="2026-07-04T17:57:10.129" v="1060" actId="1076"/>
          <ac:spMkLst>
            <pc:docMk/>
            <pc:sldMk cId="489801727" sldId="316"/>
            <ac:spMk id="16" creationId="{CCBF4198-3194-F293-8DB6-36780A1654D1}"/>
          </ac:spMkLst>
        </pc:spChg>
        <pc:spChg chg="add mod">
          <ac:chgData name="David Riley" userId="05056641-7228-47dd-8555-6f346d7c58d2" providerId="ADAL" clId="{FC8698CF-36E1-5F54-8AFB-6AEA4A7A85AF}" dt="2026-07-04T17:52:54.344" v="1012"/>
          <ac:spMkLst>
            <pc:docMk/>
            <pc:sldMk cId="489801727" sldId="316"/>
            <ac:spMk id="17" creationId="{C5C421BE-1386-4C0B-D0DF-E4AF5EEF7F84}"/>
          </ac:spMkLst>
        </pc:spChg>
        <pc:spChg chg="mod">
          <ac:chgData name="David Riley" userId="05056641-7228-47dd-8555-6f346d7c58d2" providerId="ADAL" clId="{FC8698CF-36E1-5F54-8AFB-6AEA4A7A85AF}" dt="2026-07-04T17:53:43.077" v="1021" actId="1076"/>
          <ac:spMkLst>
            <pc:docMk/>
            <pc:sldMk cId="489801727" sldId="316"/>
            <ac:spMk id="18" creationId="{A034B287-F6DA-3CBC-9E2F-5D9DF8AF20F9}"/>
          </ac:spMkLst>
        </pc:spChg>
        <pc:spChg chg="add mod">
          <ac:chgData name="David Riley" userId="05056641-7228-47dd-8555-6f346d7c58d2" providerId="ADAL" clId="{FC8698CF-36E1-5F54-8AFB-6AEA4A7A85AF}" dt="2026-07-04T17:52:54.344" v="1012"/>
          <ac:spMkLst>
            <pc:docMk/>
            <pc:sldMk cId="489801727" sldId="316"/>
            <ac:spMk id="19" creationId="{2642B3F6-223A-B5E7-5E7A-47BF842EF259}"/>
          </ac:spMkLst>
        </pc:spChg>
        <pc:spChg chg="add mod">
          <ac:chgData name="David Riley" userId="05056641-7228-47dd-8555-6f346d7c58d2" providerId="ADAL" clId="{FC8698CF-36E1-5F54-8AFB-6AEA4A7A85AF}" dt="2026-07-04T18:05:42.151" v="1079" actId="113"/>
          <ac:spMkLst>
            <pc:docMk/>
            <pc:sldMk cId="489801727" sldId="316"/>
            <ac:spMk id="23" creationId="{0671A1A0-2B82-2278-1709-76E577E8AC3B}"/>
          </ac:spMkLst>
        </pc:spChg>
        <pc:picChg chg="add mod modCrop">
          <ac:chgData name="David Riley" userId="05056641-7228-47dd-8555-6f346d7c58d2" providerId="ADAL" clId="{FC8698CF-36E1-5F54-8AFB-6AEA4A7A85AF}" dt="2026-07-04T18:00:19.985" v="1072" actId="14100"/>
          <ac:picMkLst>
            <pc:docMk/>
            <pc:sldMk cId="489801727" sldId="316"/>
            <ac:picMk id="3" creationId="{BF354271-19A9-DA0E-73D1-5E1BFD73D770}"/>
          </ac:picMkLst>
        </pc:picChg>
        <pc:picChg chg="mod">
          <ac:chgData name="David Riley" userId="05056641-7228-47dd-8555-6f346d7c58d2" providerId="ADAL" clId="{FC8698CF-36E1-5F54-8AFB-6AEA4A7A85AF}" dt="2026-07-04T17:57:21.945" v="1064" actId="1076"/>
          <ac:picMkLst>
            <pc:docMk/>
            <pc:sldMk cId="489801727" sldId="316"/>
            <ac:picMk id="20" creationId="{38FC5F5A-4AE7-E23B-942C-4323399D1F13}"/>
          </ac:picMkLst>
        </pc:picChg>
        <pc:picChg chg="add mod">
          <ac:chgData name="David Riley" userId="05056641-7228-47dd-8555-6f346d7c58d2" providerId="ADAL" clId="{FC8698CF-36E1-5F54-8AFB-6AEA4A7A85AF}" dt="2026-07-04T18:00:06.224" v="1070" actId="1076"/>
          <ac:picMkLst>
            <pc:docMk/>
            <pc:sldMk cId="489801727" sldId="316"/>
            <ac:picMk id="22" creationId="{9EE26BEE-7A18-082C-1495-E2366D2A3AB8}"/>
          </ac:picMkLst>
        </pc:picChg>
      </pc:sldChg>
      <pc:sldChg chg="addSp delSp modSp add mod ord">
        <pc:chgData name="David Riley" userId="05056641-7228-47dd-8555-6f346d7c58d2" providerId="ADAL" clId="{FC8698CF-36E1-5F54-8AFB-6AEA4A7A85AF}" dt="2026-07-06T13:19:23.987" v="4154" actId="207"/>
        <pc:sldMkLst>
          <pc:docMk/>
          <pc:sldMk cId="187302248" sldId="317"/>
        </pc:sldMkLst>
        <pc:spChg chg="mod">
          <ac:chgData name="David Riley" userId="05056641-7228-47dd-8555-6f346d7c58d2" providerId="ADAL" clId="{FC8698CF-36E1-5F54-8AFB-6AEA4A7A85AF}" dt="2026-07-06T13:19:23.987" v="4154" actId="207"/>
          <ac:spMkLst>
            <pc:docMk/>
            <pc:sldMk cId="187302248" sldId="317"/>
            <ac:spMk id="2" creationId="{00000000-0000-0000-0000-000000000000}"/>
          </ac:spMkLst>
        </pc:spChg>
        <pc:spChg chg="mod">
          <ac:chgData name="David Riley" userId="05056641-7228-47dd-8555-6f346d7c58d2" providerId="ADAL" clId="{FC8698CF-36E1-5F54-8AFB-6AEA4A7A85AF}" dt="2026-07-06T09:30:16.129" v="3431" actId="1076"/>
          <ac:spMkLst>
            <pc:docMk/>
            <pc:sldMk cId="187302248" sldId="317"/>
            <ac:spMk id="4" creationId="{00000000-0000-0000-0000-000000000000}"/>
          </ac:spMkLst>
        </pc:spChg>
        <pc:spChg chg="add del mod">
          <ac:chgData name="David Riley" userId="05056641-7228-47dd-8555-6f346d7c58d2" providerId="ADAL" clId="{FC8698CF-36E1-5F54-8AFB-6AEA4A7A85AF}" dt="2026-07-06T12:30:20.506" v="3830"/>
          <ac:spMkLst>
            <pc:docMk/>
            <pc:sldMk cId="187302248" sldId="317"/>
            <ac:spMk id="8" creationId="{DF80CB43-2F47-66E7-8847-574E1736882A}"/>
          </ac:spMkLst>
        </pc:spChg>
        <pc:spChg chg="add del mod">
          <ac:chgData name="David Riley" userId="05056641-7228-47dd-8555-6f346d7c58d2" providerId="ADAL" clId="{FC8698CF-36E1-5F54-8AFB-6AEA4A7A85AF}" dt="2026-07-06T12:30:20.505" v="3828"/>
          <ac:spMkLst>
            <pc:docMk/>
            <pc:sldMk cId="187302248" sldId="317"/>
            <ac:spMk id="10" creationId="{A2669EF4-24A0-79E0-1A2B-312EA6D79846}"/>
          </ac:spMkLst>
        </pc:spChg>
        <pc:spChg chg="mod">
          <ac:chgData name="David Riley" userId="05056641-7228-47dd-8555-6f346d7c58d2" providerId="ADAL" clId="{FC8698CF-36E1-5F54-8AFB-6AEA4A7A85AF}" dt="2026-07-06T12:28:33.215" v="3826" actId="2711"/>
          <ac:spMkLst>
            <pc:docMk/>
            <pc:sldMk cId="187302248" sldId="317"/>
            <ac:spMk id="11" creationId="{00000000-0000-0000-0000-000000000000}"/>
          </ac:spMkLst>
        </pc:spChg>
        <pc:picChg chg="add mod">
          <ac:chgData name="David Riley" userId="05056641-7228-47dd-8555-6f346d7c58d2" providerId="ADAL" clId="{FC8698CF-36E1-5F54-8AFB-6AEA4A7A85AF}" dt="2026-07-06T09:30:57.666" v="3440" actId="1076"/>
          <ac:picMkLst>
            <pc:docMk/>
            <pc:sldMk cId="187302248" sldId="317"/>
            <ac:picMk id="5" creationId="{4D6FADC3-E01C-8FC8-6E11-6C466A9B6990}"/>
          </ac:picMkLst>
        </pc:picChg>
        <pc:picChg chg="add mod">
          <ac:chgData name="David Riley" userId="05056641-7228-47dd-8555-6f346d7c58d2" providerId="ADAL" clId="{FC8698CF-36E1-5F54-8AFB-6AEA4A7A85AF}" dt="2026-07-06T09:31:35.346" v="3447" actId="1076"/>
          <ac:picMkLst>
            <pc:docMk/>
            <pc:sldMk cId="187302248" sldId="317"/>
            <ac:picMk id="6" creationId="{AB5B3065-8160-01BF-62C2-E17927A7CB1F}"/>
          </ac:picMkLst>
        </pc:picChg>
        <pc:picChg chg="mod">
          <ac:chgData name="David Riley" userId="05056641-7228-47dd-8555-6f346d7c58d2" providerId="ADAL" clId="{FC8698CF-36E1-5F54-8AFB-6AEA4A7A85AF}" dt="2026-07-06T09:31:24.420" v="3445" actId="1076"/>
          <ac:picMkLst>
            <pc:docMk/>
            <pc:sldMk cId="187302248" sldId="317"/>
            <ac:picMk id="7" creationId="{00000000-0000-0000-0000-000000000000}"/>
          </ac:picMkLst>
        </pc:picChg>
        <pc:picChg chg="del mod">
          <ac:chgData name="David Riley" userId="05056641-7228-47dd-8555-6f346d7c58d2" providerId="ADAL" clId="{FC8698CF-36E1-5F54-8AFB-6AEA4A7A85AF}" dt="2026-07-06T09:30:55.151" v="3439" actId="478"/>
          <ac:picMkLst>
            <pc:docMk/>
            <pc:sldMk cId="187302248" sldId="317"/>
            <ac:picMk id="10" creationId="{00000000-0000-0000-0000-000000000000}"/>
          </ac:picMkLst>
        </pc:picChg>
        <pc:picChg chg="mod">
          <ac:chgData name="David Riley" userId="05056641-7228-47dd-8555-6f346d7c58d2" providerId="ADAL" clId="{FC8698CF-36E1-5F54-8AFB-6AEA4A7A85AF}" dt="2026-07-04T21:21:30.302" v="1088" actId="1076"/>
          <ac:picMkLst>
            <pc:docMk/>
            <pc:sldMk cId="187302248" sldId="317"/>
            <ac:picMk id="17" creationId="{00000000-0000-0000-0000-000000000000}"/>
          </ac:picMkLst>
        </pc:picChg>
        <pc:picChg chg="mod">
          <ac:chgData name="David Riley" userId="05056641-7228-47dd-8555-6f346d7c58d2" providerId="ADAL" clId="{FC8698CF-36E1-5F54-8AFB-6AEA4A7A85AF}" dt="2026-07-06T09:30:47.737" v="3437" actId="1076"/>
          <ac:picMkLst>
            <pc:docMk/>
            <pc:sldMk cId="187302248" sldId="317"/>
            <ac:picMk id="18" creationId="{00000000-0000-0000-0000-000000000000}"/>
          </ac:picMkLst>
        </pc:picChg>
      </pc:sldChg>
      <pc:sldChg chg="add">
        <pc:chgData name="David Riley" userId="05056641-7228-47dd-8555-6f346d7c58d2" providerId="ADAL" clId="{FC8698CF-36E1-5F54-8AFB-6AEA4A7A85AF}" dt="2026-07-05T13:14:15.113" v="1209"/>
        <pc:sldMkLst>
          <pc:docMk/>
          <pc:sldMk cId="1620180125" sldId="318"/>
        </pc:sldMkLst>
      </pc:sldChg>
      <pc:sldChg chg="addSp delSp modSp add mod ord">
        <pc:chgData name="David Riley" userId="05056641-7228-47dd-8555-6f346d7c58d2" providerId="ADAL" clId="{FC8698CF-36E1-5F54-8AFB-6AEA4A7A85AF}" dt="2026-07-06T19:46:13.954" v="4663" actId="1076"/>
        <pc:sldMkLst>
          <pc:docMk/>
          <pc:sldMk cId="3964418690" sldId="319"/>
        </pc:sldMkLst>
        <pc:spChg chg="mod">
          <ac:chgData name="David Riley" userId="05056641-7228-47dd-8555-6f346d7c58d2" providerId="ADAL" clId="{FC8698CF-36E1-5F54-8AFB-6AEA4A7A85AF}" dt="2026-07-06T11:30:51.858" v="3596" actId="20577"/>
          <ac:spMkLst>
            <pc:docMk/>
            <pc:sldMk cId="3964418690" sldId="319"/>
            <ac:spMk id="2" creationId="{192D5CAA-9D4F-6276-1340-8617ADCF5639}"/>
          </ac:spMkLst>
        </pc:spChg>
        <pc:spChg chg="add mod">
          <ac:chgData name="David Riley" userId="05056641-7228-47dd-8555-6f346d7c58d2" providerId="ADAL" clId="{FC8698CF-36E1-5F54-8AFB-6AEA4A7A85AF}" dt="2026-07-06T19:46:11.772" v="4662" actId="1076"/>
          <ac:spMkLst>
            <pc:docMk/>
            <pc:sldMk cId="3964418690" sldId="319"/>
            <ac:spMk id="3" creationId="{5BCF9EFE-D19E-D931-359E-A749D2E439B7}"/>
          </ac:spMkLst>
        </pc:spChg>
        <pc:spChg chg="mod">
          <ac:chgData name="David Riley" userId="05056641-7228-47dd-8555-6f346d7c58d2" providerId="ADAL" clId="{FC8698CF-36E1-5F54-8AFB-6AEA4A7A85AF}" dt="2026-07-06T11:31:19.302" v="3601" actId="1076"/>
          <ac:spMkLst>
            <pc:docMk/>
            <pc:sldMk cId="3964418690" sldId="319"/>
            <ac:spMk id="5" creationId="{9B42EC88-952A-E29D-6548-7A0E041BE583}"/>
          </ac:spMkLst>
        </pc:spChg>
        <pc:spChg chg="mod">
          <ac:chgData name="David Riley" userId="05056641-7228-47dd-8555-6f346d7c58d2" providerId="ADAL" clId="{FC8698CF-36E1-5F54-8AFB-6AEA4A7A85AF}" dt="2026-07-06T11:02:23.902" v="3474" actId="207"/>
          <ac:spMkLst>
            <pc:docMk/>
            <pc:sldMk cId="3964418690" sldId="319"/>
            <ac:spMk id="8" creationId="{3C562B97-2986-A67A-8926-67B6223332D8}"/>
          </ac:spMkLst>
        </pc:spChg>
        <pc:spChg chg="add mod">
          <ac:chgData name="David Riley" userId="05056641-7228-47dd-8555-6f346d7c58d2" providerId="ADAL" clId="{FC8698CF-36E1-5F54-8AFB-6AEA4A7A85AF}" dt="2026-07-06T19:46:13.954" v="4663" actId="1076"/>
          <ac:spMkLst>
            <pc:docMk/>
            <pc:sldMk cId="3964418690" sldId="319"/>
            <ac:spMk id="11" creationId="{9D060A8A-4AE5-A0B2-5E12-BBD2E189F711}"/>
          </ac:spMkLst>
        </pc:spChg>
        <pc:picChg chg="add mod">
          <ac:chgData name="David Riley" userId="05056641-7228-47dd-8555-6f346d7c58d2" providerId="ADAL" clId="{FC8698CF-36E1-5F54-8AFB-6AEA4A7A85AF}" dt="2026-07-06T11:31:00.514" v="3597" actId="14100"/>
          <ac:picMkLst>
            <pc:docMk/>
            <pc:sldMk cId="3964418690" sldId="319"/>
            <ac:picMk id="10" creationId="{C8545165-1752-33B2-D42D-E20EE18C0902}"/>
          </ac:picMkLst>
        </pc:picChg>
        <pc:picChg chg="add mod">
          <ac:chgData name="David Riley" userId="05056641-7228-47dd-8555-6f346d7c58d2" providerId="ADAL" clId="{FC8698CF-36E1-5F54-8AFB-6AEA4A7A85AF}" dt="2026-07-06T11:31:10.675" v="3599" actId="14100"/>
          <ac:picMkLst>
            <pc:docMk/>
            <pc:sldMk cId="3964418690" sldId="319"/>
            <ac:picMk id="12" creationId="{92037F3C-3D7F-4C8F-71B6-C4CABE219FD4}"/>
          </ac:picMkLst>
        </pc:picChg>
        <pc:cxnChg chg="add mod">
          <ac:chgData name="David Riley" userId="05056641-7228-47dd-8555-6f346d7c58d2" providerId="ADAL" clId="{FC8698CF-36E1-5F54-8AFB-6AEA4A7A85AF}" dt="2026-07-05T14:54:57.674" v="1655" actId="14100"/>
          <ac:cxnSpMkLst>
            <pc:docMk/>
            <pc:sldMk cId="3964418690" sldId="319"/>
            <ac:cxnSpMk id="14" creationId="{BFC155C8-F768-E977-6ADF-2E4F392B144F}"/>
          </ac:cxnSpMkLst>
        </pc:cxnChg>
        <pc:cxnChg chg="add mod">
          <ac:chgData name="David Riley" userId="05056641-7228-47dd-8555-6f346d7c58d2" providerId="ADAL" clId="{FC8698CF-36E1-5F54-8AFB-6AEA4A7A85AF}" dt="2026-07-05T14:54:52.545" v="1654" actId="1076"/>
          <ac:cxnSpMkLst>
            <pc:docMk/>
            <pc:sldMk cId="3964418690" sldId="319"/>
            <ac:cxnSpMk id="15" creationId="{F6BA8CF4-D9D1-101F-6807-C6C152B85D37}"/>
          </ac:cxnSpMkLst>
        </pc:cxnChg>
      </pc:sldChg>
      <pc:sldChg chg="addSp delSp modSp add mod">
        <pc:chgData name="David Riley" userId="05056641-7228-47dd-8555-6f346d7c58d2" providerId="ADAL" clId="{FC8698CF-36E1-5F54-8AFB-6AEA4A7A85AF}" dt="2026-07-06T20:03:55.825" v="4665" actId="207"/>
        <pc:sldMkLst>
          <pc:docMk/>
          <pc:sldMk cId="3602932045" sldId="320"/>
        </pc:sldMkLst>
        <pc:spChg chg="mod">
          <ac:chgData name="David Riley" userId="05056641-7228-47dd-8555-6f346d7c58d2" providerId="ADAL" clId="{FC8698CF-36E1-5F54-8AFB-6AEA4A7A85AF}" dt="2026-07-06T09:15:12.110" v="2890" actId="20577"/>
          <ac:spMkLst>
            <pc:docMk/>
            <pc:sldMk cId="3602932045" sldId="320"/>
            <ac:spMk id="2" creationId="{77B5F066-3F64-F882-83FA-D5025C6F85CD}"/>
          </ac:spMkLst>
        </pc:spChg>
        <pc:spChg chg="add mod">
          <ac:chgData name="David Riley" userId="05056641-7228-47dd-8555-6f346d7c58d2" providerId="ADAL" clId="{FC8698CF-36E1-5F54-8AFB-6AEA4A7A85AF}" dt="2026-07-06T09:18:49.333" v="2903" actId="1076"/>
          <ac:spMkLst>
            <pc:docMk/>
            <pc:sldMk cId="3602932045" sldId="320"/>
            <ac:spMk id="3" creationId="{005E5E8B-E338-E3D1-4893-4380EEE5E553}"/>
          </ac:spMkLst>
        </pc:spChg>
        <pc:spChg chg="add mod">
          <ac:chgData name="David Riley" userId="05056641-7228-47dd-8555-6f346d7c58d2" providerId="ADAL" clId="{FC8698CF-36E1-5F54-8AFB-6AEA4A7A85AF}" dt="2026-07-06T09:19:02.020" v="2908" actId="1076"/>
          <ac:spMkLst>
            <pc:docMk/>
            <pc:sldMk cId="3602932045" sldId="320"/>
            <ac:spMk id="5" creationId="{39F19E18-B062-6C55-609A-DE82D96F6280}"/>
          </ac:spMkLst>
        </pc:spChg>
        <pc:spChg chg="add mod">
          <ac:chgData name="David Riley" userId="05056641-7228-47dd-8555-6f346d7c58d2" providerId="ADAL" clId="{FC8698CF-36E1-5F54-8AFB-6AEA4A7A85AF}" dt="2026-07-06T09:18:59.758" v="2907" actId="1076"/>
          <ac:spMkLst>
            <pc:docMk/>
            <pc:sldMk cId="3602932045" sldId="320"/>
            <ac:spMk id="6" creationId="{9009836A-E4AD-A8C6-7F65-CC0ACC287423}"/>
          </ac:spMkLst>
        </pc:spChg>
        <pc:spChg chg="add del">
          <ac:chgData name="David Riley" userId="05056641-7228-47dd-8555-6f346d7c58d2" providerId="ADAL" clId="{FC8698CF-36E1-5F54-8AFB-6AEA4A7A85AF}" dt="2026-07-06T09:19:13.678" v="2910" actId="478"/>
          <ac:spMkLst>
            <pc:docMk/>
            <pc:sldMk cId="3602932045" sldId="320"/>
            <ac:spMk id="7" creationId="{D65992E2-71AA-ADC9-05E6-A38166078B24}"/>
          </ac:spMkLst>
        </pc:spChg>
        <pc:spChg chg="mod">
          <ac:chgData name="David Riley" userId="05056641-7228-47dd-8555-6f346d7c58d2" providerId="ADAL" clId="{FC8698CF-36E1-5F54-8AFB-6AEA4A7A85AF}" dt="2026-07-06T20:03:55.825" v="4665" actId="207"/>
          <ac:spMkLst>
            <pc:docMk/>
            <pc:sldMk cId="3602932045" sldId="320"/>
            <ac:spMk id="8" creationId="{15D23FF8-321E-7D41-612A-364C474542D3}"/>
          </ac:spMkLst>
        </pc:spChg>
        <pc:spChg chg="add mod">
          <ac:chgData name="David Riley" userId="05056641-7228-47dd-8555-6f346d7c58d2" providerId="ADAL" clId="{FC8698CF-36E1-5F54-8AFB-6AEA4A7A85AF}" dt="2026-07-06T09:20:51.498" v="3064" actId="12789"/>
          <ac:spMkLst>
            <pc:docMk/>
            <pc:sldMk cId="3602932045" sldId="320"/>
            <ac:spMk id="9" creationId="{D2C2F406-846C-1DAE-75CF-AB5086278667}"/>
          </ac:spMkLst>
        </pc:spChg>
        <pc:spChg chg="add mod">
          <ac:chgData name="David Riley" userId="05056641-7228-47dd-8555-6f346d7c58d2" providerId="ADAL" clId="{FC8698CF-36E1-5F54-8AFB-6AEA4A7A85AF}" dt="2026-07-06T09:21:16.584" v="3073" actId="255"/>
          <ac:spMkLst>
            <pc:docMk/>
            <pc:sldMk cId="3602932045" sldId="320"/>
            <ac:spMk id="10" creationId="{D9711E0F-A2AC-6E8E-F07E-77DA2170955C}"/>
          </ac:spMkLst>
        </pc:spChg>
        <pc:spChg chg="mod">
          <ac:chgData name="David Riley" userId="05056641-7228-47dd-8555-6f346d7c58d2" providerId="ADAL" clId="{FC8698CF-36E1-5F54-8AFB-6AEA4A7A85AF}" dt="2026-07-06T09:24:31.078" v="3120" actId="113"/>
          <ac:spMkLst>
            <pc:docMk/>
            <pc:sldMk cId="3602932045" sldId="320"/>
            <ac:spMk id="11" creationId="{1E531388-4357-AC3B-AA1D-67F0D0F7A549}"/>
          </ac:spMkLst>
        </pc:spChg>
        <pc:spChg chg="add del mod">
          <ac:chgData name="David Riley" userId="05056641-7228-47dd-8555-6f346d7c58d2" providerId="ADAL" clId="{FC8698CF-36E1-5F54-8AFB-6AEA4A7A85AF}" dt="2026-07-06T09:20:20.398" v="3057" actId="478"/>
          <ac:spMkLst>
            <pc:docMk/>
            <pc:sldMk cId="3602932045" sldId="320"/>
            <ac:spMk id="12" creationId="{CF6EC594-35C9-CF3D-6539-EBE384B81BAF}"/>
          </ac:spMkLst>
        </pc:spChg>
        <pc:spChg chg="add mod">
          <ac:chgData name="David Riley" userId="05056641-7228-47dd-8555-6f346d7c58d2" providerId="ADAL" clId="{FC8698CF-36E1-5F54-8AFB-6AEA4A7A85AF}" dt="2026-07-06T09:20:51.498" v="3064" actId="12789"/>
          <ac:spMkLst>
            <pc:docMk/>
            <pc:sldMk cId="3602932045" sldId="320"/>
            <ac:spMk id="13" creationId="{4D6354EA-8322-5E2D-753E-ABF75EF39CD0}"/>
          </ac:spMkLst>
        </pc:spChg>
        <pc:spChg chg="add mod">
          <ac:chgData name="David Riley" userId="05056641-7228-47dd-8555-6f346d7c58d2" providerId="ADAL" clId="{FC8698CF-36E1-5F54-8AFB-6AEA4A7A85AF}" dt="2026-07-06T12:33:38.211" v="3859" actId="1076"/>
          <ac:spMkLst>
            <pc:docMk/>
            <pc:sldMk cId="3602932045" sldId="320"/>
            <ac:spMk id="14" creationId="{EEBF5127-97D2-BEA2-7ECD-19C54506B309}"/>
          </ac:spMkLst>
        </pc:spChg>
        <pc:spChg chg="add mod">
          <ac:chgData name="David Riley" userId="05056641-7228-47dd-8555-6f346d7c58d2" providerId="ADAL" clId="{FC8698CF-36E1-5F54-8AFB-6AEA4A7A85AF}" dt="2026-07-06T09:22:08.023" v="3080" actId="1076"/>
          <ac:spMkLst>
            <pc:docMk/>
            <pc:sldMk cId="3602932045" sldId="320"/>
            <ac:spMk id="15" creationId="{6E4F3AF7-50C7-E3B7-7CD5-5551486AB6B9}"/>
          </ac:spMkLst>
        </pc:spChg>
        <pc:spChg chg="add mod">
          <ac:chgData name="David Riley" userId="05056641-7228-47dd-8555-6f346d7c58d2" providerId="ADAL" clId="{FC8698CF-36E1-5F54-8AFB-6AEA4A7A85AF}" dt="2026-07-06T12:33:59.771" v="3863" actId="20577"/>
          <ac:spMkLst>
            <pc:docMk/>
            <pc:sldMk cId="3602932045" sldId="320"/>
            <ac:spMk id="16" creationId="{99CB07C9-2D4D-B212-48CF-277AC887AFE2}"/>
          </ac:spMkLst>
        </pc:spChg>
        <pc:cxnChg chg="add mod">
          <ac:chgData name="David Riley" userId="05056641-7228-47dd-8555-6f346d7c58d2" providerId="ADAL" clId="{FC8698CF-36E1-5F54-8AFB-6AEA4A7A85AF}" dt="2026-07-06T09:22:21.380" v="3082" actId="14861"/>
          <ac:cxnSpMkLst>
            <pc:docMk/>
            <pc:sldMk cId="3602932045" sldId="320"/>
            <ac:cxnSpMk id="18" creationId="{969EC1A8-D085-FDEA-4935-3D9A12B4707B}"/>
          </ac:cxnSpMkLst>
        </pc:cxnChg>
        <pc:cxnChg chg="add mod">
          <ac:chgData name="David Riley" userId="05056641-7228-47dd-8555-6f346d7c58d2" providerId="ADAL" clId="{FC8698CF-36E1-5F54-8AFB-6AEA4A7A85AF}" dt="2026-07-06T09:22:38.479" v="3088" actId="14100"/>
          <ac:cxnSpMkLst>
            <pc:docMk/>
            <pc:sldMk cId="3602932045" sldId="320"/>
            <ac:cxnSpMk id="19" creationId="{A977A259-DE3C-05C2-3800-B0EBC199E632}"/>
          </ac:cxnSpMkLst>
        </pc:cxnChg>
        <pc:cxnChg chg="add mod">
          <ac:chgData name="David Riley" userId="05056641-7228-47dd-8555-6f346d7c58d2" providerId="ADAL" clId="{FC8698CF-36E1-5F54-8AFB-6AEA4A7A85AF}" dt="2026-07-06T09:22:29.194" v="3086" actId="14100"/>
          <ac:cxnSpMkLst>
            <pc:docMk/>
            <pc:sldMk cId="3602932045" sldId="320"/>
            <ac:cxnSpMk id="20" creationId="{9F3307A3-5C20-9862-3B7B-DFC77858D7B4}"/>
          </ac:cxnSpMkLst>
        </pc:cxnChg>
      </pc:sldChg>
      <pc:sldChg chg="addSp delSp modSp add mod ord">
        <pc:chgData name="David Riley" userId="05056641-7228-47dd-8555-6f346d7c58d2" providerId="ADAL" clId="{FC8698CF-36E1-5F54-8AFB-6AEA4A7A85AF}" dt="2026-07-06T21:08:45.593" v="4671" actId="20578"/>
        <pc:sldMkLst>
          <pc:docMk/>
          <pc:sldMk cId="242307174" sldId="321"/>
        </pc:sldMkLst>
        <pc:spChg chg="mod">
          <ac:chgData name="David Riley" userId="05056641-7228-47dd-8555-6f346d7c58d2" providerId="ADAL" clId="{FC8698CF-36E1-5F54-8AFB-6AEA4A7A85AF}" dt="2026-07-06T13:14:14.388" v="4137" actId="14100"/>
          <ac:spMkLst>
            <pc:docMk/>
            <pc:sldMk cId="242307174" sldId="321"/>
            <ac:spMk id="2" creationId="{C007516F-E959-6ADE-995C-6DACC9F4C5E2}"/>
          </ac:spMkLst>
        </pc:spChg>
        <pc:spChg chg="mod">
          <ac:chgData name="David Riley" userId="05056641-7228-47dd-8555-6f346d7c58d2" providerId="ADAL" clId="{FC8698CF-36E1-5F54-8AFB-6AEA4A7A85AF}" dt="2026-07-06T20:04:12.036" v="4667" actId="207"/>
          <ac:spMkLst>
            <pc:docMk/>
            <pc:sldMk cId="242307174" sldId="321"/>
            <ac:spMk id="5" creationId="{A1730B67-DD2C-2BC7-EBA7-631A1912CE0F}"/>
          </ac:spMkLst>
        </pc:spChg>
        <pc:spChg chg="add mod">
          <ac:chgData name="David Riley" userId="05056641-7228-47dd-8555-6f346d7c58d2" providerId="ADAL" clId="{FC8698CF-36E1-5F54-8AFB-6AEA4A7A85AF}" dt="2026-07-06T13:14:40.105" v="4143" actId="1076"/>
          <ac:spMkLst>
            <pc:docMk/>
            <pc:sldMk cId="242307174" sldId="321"/>
            <ac:spMk id="8" creationId="{2879BD8A-E4C0-E33B-A89F-2AE9B47A3F24}"/>
          </ac:spMkLst>
        </pc:spChg>
        <pc:spChg chg="add mod">
          <ac:chgData name="David Riley" userId="05056641-7228-47dd-8555-6f346d7c58d2" providerId="ADAL" clId="{FC8698CF-36E1-5F54-8AFB-6AEA4A7A85AF}" dt="2026-07-06T13:14:44.406" v="4144" actId="1076"/>
          <ac:spMkLst>
            <pc:docMk/>
            <pc:sldMk cId="242307174" sldId="321"/>
            <ac:spMk id="9" creationId="{F2DB20E8-C141-06C8-582D-E5558E27F5AF}"/>
          </ac:spMkLst>
        </pc:spChg>
        <pc:spChg chg="add mod">
          <ac:chgData name="David Riley" userId="05056641-7228-47dd-8555-6f346d7c58d2" providerId="ADAL" clId="{FC8698CF-36E1-5F54-8AFB-6AEA4A7A85AF}" dt="2026-07-06T13:28:43.012" v="4176" actId="20577"/>
          <ac:spMkLst>
            <pc:docMk/>
            <pc:sldMk cId="242307174" sldId="321"/>
            <ac:spMk id="10" creationId="{54B0E832-F151-4FFB-CFB4-B55867C86E5E}"/>
          </ac:spMkLst>
        </pc:spChg>
        <pc:spChg chg="del">
          <ac:chgData name="David Riley" userId="05056641-7228-47dd-8555-6f346d7c58d2" providerId="ADAL" clId="{FC8698CF-36E1-5F54-8AFB-6AEA4A7A85AF}" dt="2026-07-06T13:09:39.072" v="3969" actId="478"/>
          <ac:spMkLst>
            <pc:docMk/>
            <pc:sldMk cId="242307174" sldId="321"/>
            <ac:spMk id="12" creationId="{5391774F-67F0-23DB-3B06-0DC953FC6E57}"/>
          </ac:spMkLst>
        </pc:spChg>
        <pc:spChg chg="del">
          <ac:chgData name="David Riley" userId="05056641-7228-47dd-8555-6f346d7c58d2" providerId="ADAL" clId="{FC8698CF-36E1-5F54-8AFB-6AEA4A7A85AF}" dt="2026-07-06T13:09:36.393" v="3968" actId="478"/>
          <ac:spMkLst>
            <pc:docMk/>
            <pc:sldMk cId="242307174" sldId="321"/>
            <ac:spMk id="14" creationId="{E59B9045-39BC-BC0D-DEB8-98D399CCE7E4}"/>
          </ac:spMkLst>
        </pc:spChg>
        <pc:spChg chg="mod">
          <ac:chgData name="David Riley" userId="05056641-7228-47dd-8555-6f346d7c58d2" providerId="ADAL" clId="{FC8698CF-36E1-5F54-8AFB-6AEA4A7A85AF}" dt="2026-07-06T13:32:18.720" v="4213" actId="1076"/>
          <ac:spMkLst>
            <pc:docMk/>
            <pc:sldMk cId="242307174" sldId="321"/>
            <ac:spMk id="15" creationId="{D81BB2B6-9631-FD66-5F08-D5CE3A7C4D50}"/>
          </ac:spMkLst>
        </pc:spChg>
        <pc:spChg chg="del">
          <ac:chgData name="David Riley" userId="05056641-7228-47dd-8555-6f346d7c58d2" providerId="ADAL" clId="{FC8698CF-36E1-5F54-8AFB-6AEA4A7A85AF}" dt="2026-07-06T13:06:33.240" v="3963" actId="478"/>
          <ac:spMkLst>
            <pc:docMk/>
            <pc:sldMk cId="242307174" sldId="321"/>
            <ac:spMk id="16" creationId="{D4407C44-9B08-A249-32D0-16906118A3E0}"/>
          </ac:spMkLst>
        </pc:spChg>
        <pc:spChg chg="add del mod">
          <ac:chgData name="David Riley" userId="05056641-7228-47dd-8555-6f346d7c58d2" providerId="ADAL" clId="{FC8698CF-36E1-5F54-8AFB-6AEA4A7A85AF}" dt="2026-07-06T13:27:50.359" v="4156"/>
          <ac:spMkLst>
            <pc:docMk/>
            <pc:sldMk cId="242307174" sldId="321"/>
            <ac:spMk id="17" creationId="{117DDD46-ECFE-171A-E7FD-1D128F4BD85E}"/>
          </ac:spMkLst>
        </pc:spChg>
        <pc:spChg chg="add mod">
          <ac:chgData name="David Riley" userId="05056641-7228-47dd-8555-6f346d7c58d2" providerId="ADAL" clId="{FC8698CF-36E1-5F54-8AFB-6AEA4A7A85AF}" dt="2026-07-06T13:29:47.139" v="4181" actId="1076"/>
          <ac:spMkLst>
            <pc:docMk/>
            <pc:sldMk cId="242307174" sldId="321"/>
            <ac:spMk id="21" creationId="{108BD71B-C654-D0CE-A9A9-6C52F53E880A}"/>
          </ac:spMkLst>
        </pc:spChg>
        <pc:spChg chg="add mod">
          <ac:chgData name="David Riley" userId="05056641-7228-47dd-8555-6f346d7c58d2" providerId="ADAL" clId="{FC8698CF-36E1-5F54-8AFB-6AEA4A7A85AF}" dt="2026-07-06T13:30:51.697" v="4194" actId="1076"/>
          <ac:spMkLst>
            <pc:docMk/>
            <pc:sldMk cId="242307174" sldId="321"/>
            <ac:spMk id="22" creationId="{9C9F4D21-5CB6-C2FD-7D1A-A880B8A40A9F}"/>
          </ac:spMkLst>
        </pc:spChg>
        <pc:spChg chg="add mod">
          <ac:chgData name="David Riley" userId="05056641-7228-47dd-8555-6f346d7c58d2" providerId="ADAL" clId="{FC8698CF-36E1-5F54-8AFB-6AEA4A7A85AF}" dt="2026-07-06T13:30:27.362" v="4189" actId="1076"/>
          <ac:spMkLst>
            <pc:docMk/>
            <pc:sldMk cId="242307174" sldId="321"/>
            <ac:spMk id="23" creationId="{C0C9D8D3-F85E-08FA-0B3F-735CF15C32C9}"/>
          </ac:spMkLst>
        </pc:spChg>
        <pc:spChg chg="add mod">
          <ac:chgData name="David Riley" userId="05056641-7228-47dd-8555-6f346d7c58d2" providerId="ADAL" clId="{FC8698CF-36E1-5F54-8AFB-6AEA4A7A85AF}" dt="2026-07-06T13:30:32.965" v="4191" actId="1076"/>
          <ac:spMkLst>
            <pc:docMk/>
            <pc:sldMk cId="242307174" sldId="321"/>
            <ac:spMk id="24" creationId="{DB68F7CB-87D8-9354-7877-1B39668EDF6A}"/>
          </ac:spMkLst>
        </pc:spChg>
        <pc:spChg chg="add mod">
          <ac:chgData name="David Riley" userId="05056641-7228-47dd-8555-6f346d7c58d2" providerId="ADAL" clId="{FC8698CF-36E1-5F54-8AFB-6AEA4A7A85AF}" dt="2026-07-06T13:30:40.973" v="4193" actId="1076"/>
          <ac:spMkLst>
            <pc:docMk/>
            <pc:sldMk cId="242307174" sldId="321"/>
            <ac:spMk id="25" creationId="{8312F2CA-1CBF-43F6-0B38-3BA4E642E9F5}"/>
          </ac:spMkLst>
        </pc:spChg>
        <pc:spChg chg="add mod">
          <ac:chgData name="David Riley" userId="05056641-7228-47dd-8555-6f346d7c58d2" providerId="ADAL" clId="{FC8698CF-36E1-5F54-8AFB-6AEA4A7A85AF}" dt="2026-07-06T13:31:11.778" v="4198" actId="20577"/>
          <ac:spMkLst>
            <pc:docMk/>
            <pc:sldMk cId="242307174" sldId="321"/>
            <ac:spMk id="26" creationId="{8FE33814-99B1-3520-80E4-BB4F9A40F054}"/>
          </ac:spMkLst>
        </pc:spChg>
        <pc:spChg chg="add mod">
          <ac:chgData name="David Riley" userId="05056641-7228-47dd-8555-6f346d7c58d2" providerId="ADAL" clId="{FC8698CF-36E1-5F54-8AFB-6AEA4A7A85AF}" dt="2026-07-06T13:31:20.485" v="4200" actId="1076"/>
          <ac:spMkLst>
            <pc:docMk/>
            <pc:sldMk cId="242307174" sldId="321"/>
            <ac:spMk id="27" creationId="{56551449-923C-15B0-5FCF-D033584CB8ED}"/>
          </ac:spMkLst>
        </pc:spChg>
        <pc:spChg chg="add mod">
          <ac:chgData name="David Riley" userId="05056641-7228-47dd-8555-6f346d7c58d2" providerId="ADAL" clId="{FC8698CF-36E1-5F54-8AFB-6AEA4A7A85AF}" dt="2026-07-06T13:31:25.492" v="4202" actId="1076"/>
          <ac:spMkLst>
            <pc:docMk/>
            <pc:sldMk cId="242307174" sldId="321"/>
            <ac:spMk id="28" creationId="{078E5987-559B-81B5-4546-6A47EDBFB220}"/>
          </ac:spMkLst>
        </pc:spChg>
        <pc:spChg chg="add mod">
          <ac:chgData name="David Riley" userId="05056641-7228-47dd-8555-6f346d7c58d2" providerId="ADAL" clId="{FC8698CF-36E1-5F54-8AFB-6AEA4A7A85AF}" dt="2026-07-06T13:31:33.984" v="4204" actId="1076"/>
          <ac:spMkLst>
            <pc:docMk/>
            <pc:sldMk cId="242307174" sldId="321"/>
            <ac:spMk id="29" creationId="{6C761BFD-33B5-8791-ECED-42AD72ACB5F6}"/>
          </ac:spMkLst>
        </pc:spChg>
        <pc:spChg chg="add mod">
          <ac:chgData name="David Riley" userId="05056641-7228-47dd-8555-6f346d7c58d2" providerId="ADAL" clId="{FC8698CF-36E1-5F54-8AFB-6AEA4A7A85AF}" dt="2026-07-06T13:32:10.477" v="4212" actId="14100"/>
          <ac:spMkLst>
            <pc:docMk/>
            <pc:sldMk cId="242307174" sldId="321"/>
            <ac:spMk id="30" creationId="{725ED47F-B679-7CD5-DFA7-585E080168E8}"/>
          </ac:spMkLst>
        </pc:spChg>
        <pc:picChg chg="del">
          <ac:chgData name="David Riley" userId="05056641-7228-47dd-8555-6f346d7c58d2" providerId="ADAL" clId="{FC8698CF-36E1-5F54-8AFB-6AEA4A7A85AF}" dt="2026-07-06T13:06:30.066" v="3962" actId="478"/>
          <ac:picMkLst>
            <pc:docMk/>
            <pc:sldMk cId="242307174" sldId="321"/>
            <ac:picMk id="3" creationId="{46532BBC-585B-6B5C-D627-DCB9966C5034}"/>
          </ac:picMkLst>
        </pc:picChg>
        <pc:picChg chg="add mod">
          <ac:chgData name="David Riley" userId="05056641-7228-47dd-8555-6f346d7c58d2" providerId="ADAL" clId="{FC8698CF-36E1-5F54-8AFB-6AEA4A7A85AF}" dt="2026-07-06T13:29:41.173" v="4179" actId="1076"/>
          <ac:picMkLst>
            <pc:docMk/>
            <pc:sldMk cId="242307174" sldId="321"/>
            <ac:picMk id="6" creationId="{91CD0975-BDF7-E525-F1AF-8E18B0EE4999}"/>
          </ac:picMkLst>
        </pc:picChg>
        <pc:picChg chg="add mod modCrop">
          <ac:chgData name="David Riley" userId="05056641-7228-47dd-8555-6f346d7c58d2" providerId="ADAL" clId="{FC8698CF-36E1-5F54-8AFB-6AEA4A7A85AF}" dt="2026-07-06T13:14:33.838" v="4142" actId="14100"/>
          <ac:picMkLst>
            <pc:docMk/>
            <pc:sldMk cId="242307174" sldId="321"/>
            <ac:picMk id="7" creationId="{FB2398CA-D124-4A6B-4DDD-C563235C4357}"/>
          </ac:picMkLst>
        </pc:picChg>
        <pc:picChg chg="del">
          <ac:chgData name="David Riley" userId="05056641-7228-47dd-8555-6f346d7c58d2" providerId="ADAL" clId="{FC8698CF-36E1-5F54-8AFB-6AEA4A7A85AF}" dt="2026-07-06T13:09:29.928" v="3966" actId="478"/>
          <ac:picMkLst>
            <pc:docMk/>
            <pc:sldMk cId="242307174" sldId="321"/>
            <ac:picMk id="11" creationId="{6DFD2639-9F54-A63C-A348-D5E8257971E6}"/>
          </ac:picMkLst>
        </pc:picChg>
        <pc:picChg chg="del">
          <ac:chgData name="David Riley" userId="05056641-7228-47dd-8555-6f346d7c58d2" providerId="ADAL" clId="{FC8698CF-36E1-5F54-8AFB-6AEA4A7A85AF}" dt="2026-07-06T13:09:33.732" v="3967" actId="478"/>
          <ac:picMkLst>
            <pc:docMk/>
            <pc:sldMk cId="242307174" sldId="321"/>
            <ac:picMk id="13" creationId="{9BF4D96A-B140-B446-7B42-E9536618F41E}"/>
          </ac:picMkLst>
        </pc:picChg>
        <pc:picChg chg="add mod">
          <ac:chgData name="David Riley" userId="05056641-7228-47dd-8555-6f346d7c58d2" providerId="ADAL" clId="{FC8698CF-36E1-5F54-8AFB-6AEA4A7A85AF}" dt="2026-07-06T13:31:38.758" v="4205" actId="1076"/>
          <ac:picMkLst>
            <pc:docMk/>
            <pc:sldMk cId="242307174" sldId="321"/>
            <ac:picMk id="19" creationId="{695D640D-D9E1-87D0-1C09-6B695113617B}"/>
          </ac:picMkLst>
        </pc:picChg>
        <pc:cxnChg chg="del">
          <ac:chgData name="David Riley" userId="05056641-7228-47dd-8555-6f346d7c58d2" providerId="ADAL" clId="{FC8698CF-36E1-5F54-8AFB-6AEA4A7A85AF}" dt="2026-07-06T13:09:40.763" v="3970" actId="478"/>
          <ac:cxnSpMkLst>
            <pc:docMk/>
            <pc:sldMk cId="242307174" sldId="321"/>
            <ac:cxnSpMk id="18" creationId="{7CBFD856-ED35-09B1-DABB-AAFD7D315597}"/>
          </ac:cxnSpMkLst>
        </pc:cxnChg>
      </pc:sldChg>
      <pc:sldChg chg="add del">
        <pc:chgData name="David Riley" userId="05056641-7228-47dd-8555-6f346d7c58d2" providerId="ADAL" clId="{FC8698CF-36E1-5F54-8AFB-6AEA4A7A85AF}" dt="2026-07-06T09:30:29.501" v="3435" actId="2696"/>
        <pc:sldMkLst>
          <pc:docMk/>
          <pc:sldMk cId="3358370938" sldId="321"/>
        </pc:sldMkLst>
      </pc:sldChg>
      <pc:sldChg chg="addSp delSp modSp add mod">
        <pc:chgData name="David Riley" userId="05056641-7228-47dd-8555-6f346d7c58d2" providerId="ADAL" clId="{FC8698CF-36E1-5F54-8AFB-6AEA4A7A85AF}" dt="2026-07-06T20:04:08.400" v="4666" actId="207"/>
        <pc:sldMkLst>
          <pc:docMk/>
          <pc:sldMk cId="2703063922" sldId="322"/>
        </pc:sldMkLst>
        <pc:spChg chg="del">
          <ac:chgData name="David Riley" userId="05056641-7228-47dd-8555-6f346d7c58d2" providerId="ADAL" clId="{FC8698CF-36E1-5F54-8AFB-6AEA4A7A85AF}" dt="2026-07-06T15:51:47.155" v="4433" actId="478"/>
          <ac:spMkLst>
            <pc:docMk/>
            <pc:sldMk cId="2703063922" sldId="322"/>
            <ac:spMk id="3" creationId="{ED6A962C-7668-BA8C-8A72-F0AA720BF712}"/>
          </ac:spMkLst>
        </pc:spChg>
        <pc:spChg chg="del">
          <ac:chgData name="David Riley" userId="05056641-7228-47dd-8555-6f346d7c58d2" providerId="ADAL" clId="{FC8698CF-36E1-5F54-8AFB-6AEA4A7A85AF}" dt="2026-07-06T15:51:47.155" v="4433" actId="478"/>
          <ac:spMkLst>
            <pc:docMk/>
            <pc:sldMk cId="2703063922" sldId="322"/>
            <ac:spMk id="5" creationId="{303B98E6-3833-A134-36C1-945323DAA273}"/>
          </ac:spMkLst>
        </pc:spChg>
        <pc:spChg chg="del">
          <ac:chgData name="David Riley" userId="05056641-7228-47dd-8555-6f346d7c58d2" providerId="ADAL" clId="{FC8698CF-36E1-5F54-8AFB-6AEA4A7A85AF}" dt="2026-07-06T15:51:47.155" v="4433" actId="478"/>
          <ac:spMkLst>
            <pc:docMk/>
            <pc:sldMk cId="2703063922" sldId="322"/>
            <ac:spMk id="6" creationId="{5C5A0AFB-A646-5D94-C7E9-80E3DBC038A1}"/>
          </ac:spMkLst>
        </pc:spChg>
        <pc:spChg chg="add del mod">
          <ac:chgData name="David Riley" userId="05056641-7228-47dd-8555-6f346d7c58d2" providerId="ADAL" clId="{FC8698CF-36E1-5F54-8AFB-6AEA4A7A85AF}" dt="2026-07-06T15:54:11.568" v="4506" actId="478"/>
          <ac:spMkLst>
            <pc:docMk/>
            <pc:sldMk cId="2703063922" sldId="322"/>
            <ac:spMk id="7" creationId="{94B18C3C-6844-8ABC-69A6-C26C9FEF6122}"/>
          </ac:spMkLst>
        </pc:spChg>
        <pc:spChg chg="mod">
          <ac:chgData name="David Riley" userId="05056641-7228-47dd-8555-6f346d7c58d2" providerId="ADAL" clId="{FC8698CF-36E1-5F54-8AFB-6AEA4A7A85AF}" dt="2026-07-06T20:04:08.400" v="4666" actId="207"/>
          <ac:spMkLst>
            <pc:docMk/>
            <pc:sldMk cId="2703063922" sldId="322"/>
            <ac:spMk id="8" creationId="{B832C0CD-02C9-23AB-FC83-35EAE46D9B4D}"/>
          </ac:spMkLst>
        </pc:spChg>
        <pc:spChg chg="del">
          <ac:chgData name="David Riley" userId="05056641-7228-47dd-8555-6f346d7c58d2" providerId="ADAL" clId="{FC8698CF-36E1-5F54-8AFB-6AEA4A7A85AF}" dt="2026-07-06T15:51:47.155" v="4433" actId="478"/>
          <ac:spMkLst>
            <pc:docMk/>
            <pc:sldMk cId="2703063922" sldId="322"/>
            <ac:spMk id="9" creationId="{DFA10F4E-0658-0117-93EE-88AA86EC5566}"/>
          </ac:spMkLst>
        </pc:spChg>
        <pc:spChg chg="del">
          <ac:chgData name="David Riley" userId="05056641-7228-47dd-8555-6f346d7c58d2" providerId="ADAL" clId="{FC8698CF-36E1-5F54-8AFB-6AEA4A7A85AF}" dt="2026-07-06T15:51:47.155" v="4433" actId="478"/>
          <ac:spMkLst>
            <pc:docMk/>
            <pc:sldMk cId="2703063922" sldId="322"/>
            <ac:spMk id="10" creationId="{F64704E2-BC0D-15FF-B2FC-91DC2C8B3E02}"/>
          </ac:spMkLst>
        </pc:spChg>
        <pc:spChg chg="del">
          <ac:chgData name="David Riley" userId="05056641-7228-47dd-8555-6f346d7c58d2" providerId="ADAL" clId="{FC8698CF-36E1-5F54-8AFB-6AEA4A7A85AF}" dt="2026-07-06T15:50:02.145" v="4215" actId="478"/>
          <ac:spMkLst>
            <pc:docMk/>
            <pc:sldMk cId="2703063922" sldId="322"/>
            <ac:spMk id="11" creationId="{F07A26D8-2E4E-49AF-C195-DB8676DF1924}"/>
          </ac:spMkLst>
        </pc:spChg>
        <pc:spChg chg="add del mod">
          <ac:chgData name="David Riley" userId="05056641-7228-47dd-8555-6f346d7c58d2" providerId="ADAL" clId="{FC8698CF-36E1-5F54-8AFB-6AEA4A7A85AF}" dt="2026-07-06T15:55:21.089" v="4545" actId="478"/>
          <ac:spMkLst>
            <pc:docMk/>
            <pc:sldMk cId="2703063922" sldId="322"/>
            <ac:spMk id="12" creationId="{0F20FAB8-B26D-1533-E182-F534760D27E0}"/>
          </ac:spMkLst>
        </pc:spChg>
        <pc:spChg chg="del">
          <ac:chgData name="David Riley" userId="05056641-7228-47dd-8555-6f346d7c58d2" providerId="ADAL" clId="{FC8698CF-36E1-5F54-8AFB-6AEA4A7A85AF}" dt="2026-07-06T15:51:47.155" v="4433" actId="478"/>
          <ac:spMkLst>
            <pc:docMk/>
            <pc:sldMk cId="2703063922" sldId="322"/>
            <ac:spMk id="13" creationId="{A283C7EB-30D6-CDFD-A0B0-428D27B42E11}"/>
          </ac:spMkLst>
        </pc:spChg>
        <pc:spChg chg="del">
          <ac:chgData name="David Riley" userId="05056641-7228-47dd-8555-6f346d7c58d2" providerId="ADAL" clId="{FC8698CF-36E1-5F54-8AFB-6AEA4A7A85AF}" dt="2026-07-06T15:51:47.155" v="4433" actId="478"/>
          <ac:spMkLst>
            <pc:docMk/>
            <pc:sldMk cId="2703063922" sldId="322"/>
            <ac:spMk id="14" creationId="{7CBFE5D6-4F6D-EE29-50D2-4164A7EA34E7}"/>
          </ac:spMkLst>
        </pc:spChg>
        <pc:spChg chg="del">
          <ac:chgData name="David Riley" userId="05056641-7228-47dd-8555-6f346d7c58d2" providerId="ADAL" clId="{FC8698CF-36E1-5F54-8AFB-6AEA4A7A85AF}" dt="2026-07-06T15:51:47.155" v="4433" actId="478"/>
          <ac:spMkLst>
            <pc:docMk/>
            <pc:sldMk cId="2703063922" sldId="322"/>
            <ac:spMk id="15" creationId="{A22DA207-F5B9-1017-EB9E-0ED5D6CE9A40}"/>
          </ac:spMkLst>
        </pc:spChg>
        <pc:spChg chg="del">
          <ac:chgData name="David Riley" userId="05056641-7228-47dd-8555-6f346d7c58d2" providerId="ADAL" clId="{FC8698CF-36E1-5F54-8AFB-6AEA4A7A85AF}" dt="2026-07-06T15:51:47.155" v="4433" actId="478"/>
          <ac:spMkLst>
            <pc:docMk/>
            <pc:sldMk cId="2703063922" sldId="322"/>
            <ac:spMk id="16" creationId="{376CAB3D-8E49-5057-73DE-6EF720AC0B2A}"/>
          </ac:spMkLst>
        </pc:spChg>
        <pc:spChg chg="add mod">
          <ac:chgData name="David Riley" userId="05056641-7228-47dd-8555-6f346d7c58d2" providerId="ADAL" clId="{FC8698CF-36E1-5F54-8AFB-6AEA4A7A85AF}" dt="2026-07-06T15:54:28.151" v="4528" actId="1076"/>
          <ac:spMkLst>
            <pc:docMk/>
            <pc:sldMk cId="2703063922" sldId="322"/>
            <ac:spMk id="21" creationId="{37667000-3212-D55B-B5D3-2761790A14A6}"/>
          </ac:spMkLst>
        </pc:spChg>
        <pc:spChg chg="add mod">
          <ac:chgData name="David Riley" userId="05056641-7228-47dd-8555-6f346d7c58d2" providerId="ADAL" clId="{FC8698CF-36E1-5F54-8AFB-6AEA4A7A85AF}" dt="2026-07-06T15:58:41.031" v="4607" actId="1076"/>
          <ac:spMkLst>
            <pc:docMk/>
            <pc:sldMk cId="2703063922" sldId="322"/>
            <ac:spMk id="22" creationId="{3962B59A-91A4-6F09-9DCB-6C2D9DC423F5}"/>
          </ac:spMkLst>
        </pc:spChg>
        <pc:spChg chg="add mod">
          <ac:chgData name="David Riley" userId="05056641-7228-47dd-8555-6f346d7c58d2" providerId="ADAL" clId="{FC8698CF-36E1-5F54-8AFB-6AEA4A7A85AF}" dt="2026-07-06T15:59:17.324" v="4655" actId="1076"/>
          <ac:spMkLst>
            <pc:docMk/>
            <pc:sldMk cId="2703063922" sldId="322"/>
            <ac:spMk id="24" creationId="{8B03CB9E-89E3-97F8-A0E5-273E5568D3E1}"/>
          </ac:spMkLst>
        </pc:spChg>
        <pc:spChg chg="add mod">
          <ac:chgData name="David Riley" userId="05056641-7228-47dd-8555-6f346d7c58d2" providerId="ADAL" clId="{FC8698CF-36E1-5F54-8AFB-6AEA4A7A85AF}" dt="2026-07-06T15:58:37.233" v="4606" actId="1076"/>
          <ac:spMkLst>
            <pc:docMk/>
            <pc:sldMk cId="2703063922" sldId="322"/>
            <ac:spMk id="26" creationId="{B467BB27-C5A6-344C-B24E-5C96D000F0F2}"/>
          </ac:spMkLst>
        </pc:spChg>
        <pc:picChg chg="add mod">
          <ac:chgData name="David Riley" userId="05056641-7228-47dd-8555-6f346d7c58d2" providerId="ADAL" clId="{FC8698CF-36E1-5F54-8AFB-6AEA4A7A85AF}" dt="2026-07-06T15:58:47.879" v="4610" actId="1076"/>
          <ac:picMkLst>
            <pc:docMk/>
            <pc:sldMk cId="2703063922" sldId="322"/>
            <ac:picMk id="17" creationId="{54F29C76-73A2-4299-8A3B-5C32FA03A01D}"/>
          </ac:picMkLst>
        </pc:picChg>
        <pc:picChg chg="add mod">
          <ac:chgData name="David Riley" userId="05056641-7228-47dd-8555-6f346d7c58d2" providerId="ADAL" clId="{FC8698CF-36E1-5F54-8AFB-6AEA4A7A85AF}" dt="2026-07-06T15:58:51.997" v="4611" actId="1076"/>
          <ac:picMkLst>
            <pc:docMk/>
            <pc:sldMk cId="2703063922" sldId="322"/>
            <ac:picMk id="23" creationId="{3AE8899A-8E5B-F94B-38A8-9354C7EA80F2}"/>
          </ac:picMkLst>
        </pc:picChg>
        <pc:cxnChg chg="del mod">
          <ac:chgData name="David Riley" userId="05056641-7228-47dd-8555-6f346d7c58d2" providerId="ADAL" clId="{FC8698CF-36E1-5F54-8AFB-6AEA4A7A85AF}" dt="2026-07-06T15:51:47.155" v="4433" actId="478"/>
          <ac:cxnSpMkLst>
            <pc:docMk/>
            <pc:sldMk cId="2703063922" sldId="322"/>
            <ac:cxnSpMk id="19" creationId="{E09390E0-7CAE-B55B-B8D7-438FB8E775DB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8A031-9620-E742-8D34-A0EB9587A62A}" type="datetimeFigureOut">
              <a:rPr lang="en-US" smtClean="0"/>
              <a:t>7/7/26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5E36F-3881-9B41-A2D3-496BEB66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473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C32EC9-0FE1-C74C-823D-CA051A1A19B9}" type="slidenum">
              <a:rPr lang="en-US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5E36F-3881-9B41-A2D3-496BEB66691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6007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5E36F-3881-9B41-A2D3-496BEB66691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878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5E36F-3881-9B41-A2D3-496BEB66691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4644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5E36F-3881-9B41-A2D3-496BEB66691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6007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5E36F-3881-9B41-A2D3-496BEB666910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16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5E36F-3881-9B41-A2D3-496BEB66691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6007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CB72B-9ED2-7E47-D7AF-4A39A851D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DEE3A1-881D-266D-AB3F-C1FDF39A56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7E153F-5086-4F32-6CC8-713FE2DC73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B0486-C337-7715-665B-3548E4E478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5E36F-3881-9B41-A2D3-496BEB66691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754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D4186-21D5-DFEA-7353-B8BA1F3DA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EAACBF-8F76-626A-7400-6D6CAF7671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189D37-8CF7-45FB-043E-3FCB165DEA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5F75A8-5E24-2AA5-DD3F-FB35021D03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5E36F-3881-9B41-A2D3-496BEB66691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844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F2043-C994-C235-178C-80AB3EA1B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ADC109-DB70-0E40-CCE9-79F74C08A3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40E44E-05BD-B51A-9318-2C07BA61A5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303ED-382C-50EA-360D-31271F8427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5E36F-3881-9B41-A2D3-496BEB66691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869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B232F-80F4-A5A6-8B9E-F7CCAFD3D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85565C-9F3D-6B8B-645F-1E166E1B09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EE0641-736F-C912-236D-46EDEC27A2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4CCE0-5319-2021-868F-00D4C84849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5E36F-3881-9B41-A2D3-496BEB66691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600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59994-4B92-2665-4AA4-03ECD71DB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453123-534F-539B-D00C-78B09709DC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CDB231-66DC-047E-75DD-7CF41509EF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E54831-D6AC-8941-A469-7ABF274B67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5E36F-3881-9B41-A2D3-496BEB66691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426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93356-A8FA-87C8-1B2B-46BC7BD8A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81D647-D793-E8AB-FAF8-05966E1634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5010CB-26E4-DA13-BEEF-5A997C062C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F3E32D-5A6A-8460-F7FC-D78B3F38D3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5E36F-3881-9B41-A2D3-496BEB66691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638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5E36F-3881-9B41-A2D3-496BEB66691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339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190B7-D10B-804B-B840-9CA45B507AA5}" type="datetime1">
              <a:rPr lang="en-GB" smtClean="0"/>
              <a:t>07/07/2026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APPA Cave Workshop 6-7th July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CA7089-E238-3F43-8C7F-8DD734AFE17F}" type="slidenum">
              <a:rPr lang="en-GB" smtClean="0"/>
              <a:pPr/>
              <a:t>‹#›</a:t>
            </a:fld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039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31B3-DAD2-7F4D-8BF6-1CA10C0C36C0}" type="datetime1">
              <a:rPr lang="en-GB" smtClean="0"/>
              <a:t>07/07/2026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APPA Cave Workshop 6-7th July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7089-E238-3F43-8C7F-8DD734AFE1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93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983A7-5411-ED42-8B2A-F9B9E78ABF2B}" type="datetime1">
              <a:rPr lang="en-GB" smtClean="0"/>
              <a:t>07/07/2026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APPA Cave Workshop 6-7th July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7089-E238-3F43-8C7F-8DD734AFE1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471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69C9C-F35B-7246-BEA4-7454B20F815B}" type="datetime1">
              <a:rPr lang="en-GB" smtClean="0"/>
              <a:t>07/07/2026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APPA Cave Workshop 6-7th July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CA7089-E238-3F43-8C7F-8DD734AFE17F}" type="slidenum">
              <a:rPr lang="en-GB" smtClean="0"/>
              <a:pPr/>
              <a:t>‹#›</a:t>
            </a:fld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110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D0B8C-C15F-104C-8822-B7D5C4B15AA8}" type="datetime1">
              <a:rPr lang="en-GB" smtClean="0"/>
              <a:t>07/07/2026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APPA Cave Workshop 6-7th July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CA7089-E238-3F43-8C7F-8DD734AFE17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495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49B0A-6562-F74C-8391-8ADB15099FDC}" type="datetime1">
              <a:rPr lang="en-GB" smtClean="0"/>
              <a:t>07/07/2026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APPA Cave Workshop 6-7th July 2026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CA7089-E238-3F43-8C7F-8DD734AFE17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6910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F4BA-EF1B-DA42-8333-C0E8F23BD4FD}" type="datetime1">
              <a:rPr lang="en-GB" smtClean="0"/>
              <a:t>07/07/2026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APPA Cave Workshop 6-7th July 2026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7089-E238-3F43-8C7F-8DD734AFE1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903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E369-5D3E-6344-AFA2-96361BCDF1FE}" type="datetime1">
              <a:rPr lang="en-GB" smtClean="0"/>
              <a:t>07/07/2026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APPA Cave Workshop 6-7th July 2026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7089-E238-3F43-8C7F-8DD734AFE1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890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10C16-800A-A043-A452-D638F2CA2AFC}" type="datetime1">
              <a:rPr lang="en-GB" smtClean="0"/>
              <a:t>07/07/2026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APPA Cave Workshop 6-7th July 2026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7089-E238-3F43-8C7F-8DD734AFE1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416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B2F53-017B-5442-85FF-90E2AF7B0CF9}" type="datetime1">
              <a:rPr lang="en-GB" smtClean="0"/>
              <a:t>07/07/2026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APPA Cave Workshop 6-7th July 2026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7089-E238-3F43-8C7F-8DD734AFE1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622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BC01-DE76-A142-9107-1AE5C204ED38}" type="datetime1">
              <a:rPr lang="en-GB" smtClean="0"/>
              <a:t>07/07/2026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APPA Cave Workshop 6-7th July 2026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7089-E238-3F43-8C7F-8DD734AFE1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568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1E53C-84F4-094C-A299-E416CFB21D25}" type="datetime1">
              <a:rPr lang="en-GB" smtClean="0"/>
              <a:t>07/07/2026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APPA Cave Workshop 6-7th July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CCCA7089-E238-3F43-8C7F-8DD734AFE17F}" type="slidenum">
              <a:rPr lang="en-GB" smtClean="0"/>
              <a:pPr/>
              <a:t>‹#›</a:t>
            </a:fld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218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31.jpeg"/><Relationship Id="rId4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4.jpe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9201"/>
            <a:ext cx="9144000" cy="127613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GB" dirty="0"/>
              <a:t>Warm Dense Matter Experiments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079750"/>
            <a:ext cx="8382000" cy="22098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D. Riley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947" i="1" dirty="0">
                <a:solidFill>
                  <a:schemeClr val="tx1"/>
                </a:solidFill>
              </a:rPr>
              <a:t>Centre for Light-Matter Interaction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947" i="1" dirty="0">
                <a:solidFill>
                  <a:schemeClr val="tx1"/>
                </a:solidFill>
              </a:rPr>
              <a:t>Queen’s University Belfast, Antrim, United Kingdom</a:t>
            </a:r>
            <a:endParaRPr lang="en-US" sz="2947" dirty="0">
              <a:solidFill>
                <a:schemeClr val="tx1"/>
              </a:solidFill>
            </a:endParaRPr>
          </a:p>
        </p:txBody>
      </p:sp>
      <p:pic>
        <p:nvPicPr>
          <p:cNvPr id="5" name="Picture 6"/>
          <p:cNvPicPr>
            <a:picLocks/>
          </p:cNvPicPr>
          <p:nvPr/>
        </p:nvPicPr>
        <p:blipFill>
          <a:blip r:embed="rId2"/>
          <a:srcRect l="3440" t="10421" b="10421"/>
          <a:stretch>
            <a:fillRect/>
          </a:stretch>
        </p:blipFill>
        <p:spPr bwMode="auto">
          <a:xfrm>
            <a:off x="0" y="0"/>
            <a:ext cx="4572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/>
          </p:cNvPicPr>
          <p:nvPr/>
        </p:nvPicPr>
        <p:blipFill>
          <a:blip r:embed="rId3"/>
          <a:srcRect b="2869"/>
          <a:stretch>
            <a:fillRect/>
          </a:stretch>
        </p:blipFill>
        <p:spPr>
          <a:xfrm>
            <a:off x="4257326" y="0"/>
            <a:ext cx="4886674" cy="1219200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39063"/>
            <a:ext cx="3200190" cy="111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34B8D5-85F7-2F17-1D74-324B7BEBD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7089-E238-3F43-8C7F-8DD734AFE17F}" type="slidenum">
              <a:rPr lang="en-GB" smtClean="0"/>
              <a:t>1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601441F-8746-8F10-9323-A86383E3A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APPA Cave Workshop 6-7th July 2026</a:t>
            </a:r>
          </a:p>
        </p:txBody>
      </p:sp>
    </p:spTree>
    <p:extLst>
      <p:ext uri="{BB962C8B-B14F-4D97-AF65-F5344CB8AC3E}">
        <p14:creationId xmlns:p14="http://schemas.microsoft.com/office/powerpoint/2010/main" val="85461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84"/>
    </mc:Choice>
    <mc:Fallback xmlns="">
      <p:transition spd="slow" advTm="4028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-12569"/>
            <a:ext cx="9144000" cy="79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sz="32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Probing is not trivial but possible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A756AD-3998-424B-BC09-9AF0CA3460B9}" type="slidenum">
              <a:rPr lang="en-GB"/>
              <a:pPr>
                <a:defRPr/>
              </a:pPr>
              <a:t>10</a:t>
            </a:fld>
            <a:endParaRPr lang="en-GB"/>
          </a:p>
        </p:txBody>
      </p:sp>
      <p:sp>
        <p:nvSpPr>
          <p:cNvPr id="19462" name="TextBox 6"/>
          <p:cNvSpPr txBox="1">
            <a:spLocks noChangeArrowheads="1"/>
          </p:cNvSpPr>
          <p:nvPr/>
        </p:nvSpPr>
        <p:spPr bwMode="auto">
          <a:xfrm>
            <a:off x="5657854" y="5086352"/>
            <a:ext cx="18473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GB" sz="1350">
              <a:latin typeface="Calibri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E9DCD7-353D-EAE9-7320-E79245E42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89638"/>
            <a:ext cx="6590290" cy="26734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1FE4D5-E07B-C79F-427B-5B930DA69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880" y="3056022"/>
            <a:ext cx="3589877" cy="36451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EAC022-CAB8-F2F0-C27C-B7BB3E131D31}"/>
              </a:ext>
            </a:extLst>
          </p:cNvPr>
          <p:cNvSpPr txBox="1"/>
          <p:nvPr/>
        </p:nvSpPr>
        <p:spPr>
          <a:xfrm>
            <a:off x="304036" y="3331797"/>
            <a:ext cx="3796617" cy="41735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Lévy et al, PPCF </a:t>
            </a:r>
            <a:r>
              <a:rPr lang="en-GB" b="1" dirty="0"/>
              <a:t>51</a:t>
            </a:r>
            <a:r>
              <a:rPr lang="en-GB" dirty="0"/>
              <a:t> 124021, 2009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4CE9FC-F170-7D98-0EF2-5B50CB4B4D6F}"/>
              </a:ext>
            </a:extLst>
          </p:cNvPr>
          <p:cNvSpPr txBox="1"/>
          <p:nvPr/>
        </p:nvSpPr>
        <p:spPr>
          <a:xfrm>
            <a:off x="4572000" y="1257126"/>
            <a:ext cx="4447821" cy="7423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XANES diagnostic, solid densities and a</a:t>
            </a:r>
          </a:p>
          <a:p>
            <a:r>
              <a:rPr lang="en-GB" dirty="0"/>
              <a:t>few eV in WDM regime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0B8E82-B744-9DFE-57CC-C9C1CA9A1981}"/>
              </a:ext>
            </a:extLst>
          </p:cNvPr>
          <p:cNvSpPr txBox="1"/>
          <p:nvPr/>
        </p:nvSpPr>
        <p:spPr>
          <a:xfrm>
            <a:off x="-29204" y="4527884"/>
            <a:ext cx="5366084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L </a:t>
            </a:r>
            <a:r>
              <a:rPr lang="en-GB" sz="1600" dirty="0" err="1">
                <a:latin typeface="+mj-lt"/>
              </a:rPr>
              <a:t>Lecherbourg</a:t>
            </a:r>
            <a:r>
              <a:rPr lang="en-GB" sz="1600" dirty="0">
                <a:latin typeface="+mj-lt"/>
              </a:rPr>
              <a:t> et al, </a:t>
            </a:r>
            <a:r>
              <a:rPr lang="en-GB" sz="1600" i="1" dirty="0">
                <a:effectLst/>
                <a:latin typeface="+mj-lt"/>
              </a:rPr>
              <a:t>Phil. Trans. R. Soc. A </a:t>
            </a:r>
            <a:r>
              <a:rPr lang="en-GB" sz="1600" b="1" dirty="0">
                <a:effectLst/>
                <a:latin typeface="+mj-lt"/>
              </a:rPr>
              <a:t>381</a:t>
            </a:r>
            <a:r>
              <a:rPr lang="en-GB" sz="1600" dirty="0">
                <a:effectLst/>
                <a:latin typeface="+mj-lt"/>
              </a:rPr>
              <a:t>: 20220214 (2023)</a:t>
            </a:r>
          </a:p>
          <a:p>
            <a:r>
              <a:rPr lang="en-GB" sz="1600" dirty="0">
                <a:latin typeface="+mj-lt"/>
              </a:rPr>
              <a:t>F. </a:t>
            </a:r>
            <a:r>
              <a:rPr lang="en-GB" sz="1600" dirty="0" err="1">
                <a:latin typeface="+mj-lt"/>
              </a:rPr>
              <a:t>Dorchies</a:t>
            </a:r>
            <a:r>
              <a:rPr lang="en-GB" sz="1600" dirty="0">
                <a:latin typeface="+mj-lt"/>
              </a:rPr>
              <a:t> et al Struct. </a:t>
            </a:r>
            <a:r>
              <a:rPr lang="en-GB" sz="1600" dirty="0" err="1">
                <a:latin typeface="+mj-lt"/>
              </a:rPr>
              <a:t>Dyn</a:t>
            </a:r>
            <a:r>
              <a:rPr lang="en-GB" sz="1600" dirty="0">
                <a:latin typeface="+mj-lt"/>
              </a:rPr>
              <a:t>. </a:t>
            </a:r>
            <a:r>
              <a:rPr lang="en-GB" sz="1600" b="1" dirty="0">
                <a:latin typeface="+mj-lt"/>
              </a:rPr>
              <a:t>10</a:t>
            </a:r>
            <a:r>
              <a:rPr lang="en-GB" sz="1600" dirty="0">
                <a:latin typeface="+mj-lt"/>
              </a:rPr>
              <a:t>, 054301 (2023)</a:t>
            </a:r>
          </a:p>
          <a:p>
            <a:r>
              <a:rPr lang="en-GB" sz="1600" dirty="0">
                <a:latin typeface="+mj-lt"/>
              </a:rPr>
              <a:t>A. McKelvey et al Scientific reports  </a:t>
            </a:r>
            <a:r>
              <a:rPr lang="en-GB" sz="1600" b="1" dirty="0">
                <a:latin typeface="+mj-lt"/>
              </a:rPr>
              <a:t>7,</a:t>
            </a:r>
            <a:r>
              <a:rPr lang="en-GB" sz="1600" dirty="0">
                <a:latin typeface="+mj-lt"/>
              </a:rPr>
              <a:t> 7015  (2017)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6DB934-CA5A-4F56-4DA6-A006309EA97B}"/>
              </a:ext>
            </a:extLst>
          </p:cNvPr>
          <p:cNvSpPr txBox="1"/>
          <p:nvPr/>
        </p:nvSpPr>
        <p:spPr>
          <a:xfrm>
            <a:off x="43802" y="4183460"/>
            <a:ext cx="1061509" cy="417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see also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3CC8196-BB62-53D4-0F22-03E58FC1A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APPA Cave Workshop 6-7th July 2026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DB7F88-225E-723E-17D0-EF21D6EBC0FE}"/>
              </a:ext>
            </a:extLst>
          </p:cNvPr>
          <p:cNvSpPr txBox="1"/>
          <p:nvPr/>
        </p:nvSpPr>
        <p:spPr>
          <a:xfrm>
            <a:off x="4572000" y="828843"/>
            <a:ext cx="418217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X</a:t>
            </a:r>
            <a:r>
              <a:rPr lang="en-US" dirty="0"/>
              <a:t>-ray </a:t>
            </a:r>
            <a:r>
              <a:rPr lang="en-US" b="1" dirty="0"/>
              <a:t>A</a:t>
            </a:r>
            <a:r>
              <a:rPr lang="en-US" dirty="0"/>
              <a:t>bsorption </a:t>
            </a:r>
            <a:r>
              <a:rPr lang="en-US" b="1" dirty="0"/>
              <a:t>N</a:t>
            </a:r>
            <a:r>
              <a:rPr lang="en-US" dirty="0"/>
              <a:t>ear </a:t>
            </a:r>
            <a:r>
              <a:rPr lang="en-US" b="1" dirty="0"/>
              <a:t>E</a:t>
            </a:r>
            <a:r>
              <a:rPr lang="en-US" dirty="0"/>
              <a:t>dge </a:t>
            </a:r>
            <a:r>
              <a:rPr lang="en-US" b="1" dirty="0"/>
              <a:t>S</a:t>
            </a:r>
            <a:r>
              <a:rPr lang="en-US" dirty="0"/>
              <a:t>pectroscopy</a:t>
            </a:r>
          </a:p>
        </p:txBody>
      </p:sp>
    </p:spTree>
    <p:extLst>
      <p:ext uri="{BB962C8B-B14F-4D97-AF65-F5344CB8AC3E}">
        <p14:creationId xmlns:p14="http://schemas.microsoft.com/office/powerpoint/2010/main" val="2877148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62D5A-57BE-F2B7-557B-51F030BA0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44BFA-3407-6414-1179-821FE7B9F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3200" dirty="0"/>
              <a:t>Challenges- some specific issues for laser-plasmas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D454D5-97BA-650B-3D75-1297E78C6DE9}"/>
              </a:ext>
            </a:extLst>
          </p:cNvPr>
          <p:cNvSpPr txBox="1"/>
          <p:nvPr/>
        </p:nvSpPr>
        <p:spPr>
          <a:xfrm>
            <a:off x="539822" y="1259676"/>
            <a:ext cx="8411673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Arial"/>
              <a:buChar char="•"/>
            </a:pPr>
            <a:r>
              <a:rPr lang="en-GB" sz="2200" dirty="0"/>
              <a:t>Fast protons use TNSA and this means fast electrons with hard-x-ray bremsstrahlung. Highly divergent proton beams (~0.5 radians).</a:t>
            </a:r>
          </a:p>
          <a:p>
            <a:pPr marL="457200" indent="-457200">
              <a:spcAft>
                <a:spcPts val="1800"/>
              </a:spcAft>
              <a:buFont typeface="Arial"/>
              <a:buChar char="•"/>
            </a:pPr>
            <a:r>
              <a:rPr lang="en-GB" sz="2200" dirty="0"/>
              <a:t>Laser-driven shocks can involve x-ray pre-heating. </a:t>
            </a:r>
          </a:p>
          <a:p>
            <a:pPr marL="457200" indent="-457200">
              <a:spcAft>
                <a:spcPts val="1800"/>
              </a:spcAft>
              <a:buFont typeface="Arial"/>
              <a:buChar char="•"/>
            </a:pPr>
            <a:r>
              <a:rPr lang="en-GB" sz="2200" dirty="0"/>
              <a:t>X-ray heating OK for lower Z but higher Z can be an issue for heating and probing.</a:t>
            </a:r>
          </a:p>
          <a:p>
            <a:pPr marL="457200" indent="-457200">
              <a:spcAft>
                <a:spcPts val="1800"/>
              </a:spcAft>
              <a:buFont typeface="Arial"/>
              <a:buChar char="•"/>
            </a:pPr>
            <a:r>
              <a:rPr lang="en-GB" sz="2200" dirty="0"/>
              <a:t>Timescale for evolution may make time-averaging effects significant.</a:t>
            </a:r>
          </a:p>
          <a:p>
            <a:pPr marL="457200" indent="-457200">
              <a:spcAft>
                <a:spcPts val="1800"/>
              </a:spcAft>
              <a:buFont typeface="Arial"/>
              <a:buChar char="•"/>
            </a:pPr>
            <a:r>
              <a:rPr lang="en-GB" sz="2200" dirty="0"/>
              <a:t>Access to sample for probing can be an issue- see Lévy experiment.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endParaRPr lang="en-GB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E3003-165C-638C-5765-941E5AC4E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7089-E238-3F43-8C7F-8DD734AFE17F}" type="slidenum">
              <a:rPr lang="en-GB" smtClean="0"/>
              <a:t>11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072AC8-735E-A4AA-C0D5-BE6128CF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APPA Cave Workshop 6-7th July 2026</a:t>
            </a:r>
          </a:p>
        </p:txBody>
      </p:sp>
    </p:spTree>
    <p:extLst>
      <p:ext uri="{BB962C8B-B14F-4D97-AF65-F5344CB8AC3E}">
        <p14:creationId xmlns:p14="http://schemas.microsoft.com/office/powerpoint/2010/main" val="91521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3"/>
    </mc:Choice>
    <mc:Fallback xmlns="">
      <p:transition spd="slow" advTm="216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2800" dirty="0"/>
              <a:t>Some examples of where FAIR can be competitive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4332" y="1316567"/>
            <a:ext cx="765386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Creation of a large volume WDM sample with low temporal and spatial gradients and using higher Z.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Shock or high-pressure compression without x-ray preheat.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Timescale for heating is ~ 100ns but decompression times can also be large.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Ion source separated from sample for easier probing.</a:t>
            </a:r>
          </a:p>
          <a:p>
            <a:endParaRPr lang="en-GB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7A1141-3FAC-2E7D-F25D-1EB94C8D9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7089-E238-3F43-8C7F-8DD734AFE17F}" type="slidenum">
              <a:rPr lang="en-GB" smtClean="0"/>
              <a:t>12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AF3FD6-79E1-FC61-F58D-0143F29F8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APPA Cave Workshop 6-7th July 2026</a:t>
            </a:r>
          </a:p>
        </p:txBody>
      </p:sp>
    </p:spTree>
    <p:extLst>
      <p:ext uri="{BB962C8B-B14F-4D97-AF65-F5344CB8AC3E}">
        <p14:creationId xmlns:p14="http://schemas.microsoft.com/office/powerpoint/2010/main" val="405261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"/>
    </mc:Choice>
    <mc:Fallback xmlns="">
      <p:transition spd="slow" advTm="38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276B6-6AE8-9EAF-985A-F8ADF24B9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D5CAA-9D4F-6276-1340-8617ADCF5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GB" sz="3200" dirty="0"/>
              <a:t>SIS-100  beams can produce WDM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17FC86-416D-866D-FB86-332561061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7089-E238-3F43-8C7F-8DD734AFE17F}" type="slidenum">
              <a:rPr lang="en-GB" smtClean="0"/>
              <a:t>13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42EC88-952A-E29D-6548-7A0E041BE583}"/>
              </a:ext>
            </a:extLst>
          </p:cNvPr>
          <p:cNvSpPr txBox="1"/>
          <p:nvPr/>
        </p:nvSpPr>
        <p:spPr>
          <a:xfrm>
            <a:off x="164823" y="3733399"/>
            <a:ext cx="4689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</a:t>
            </a:r>
            <a:r>
              <a:rPr lang="en-US" dirty="0" err="1"/>
              <a:t>Tzifas</a:t>
            </a:r>
            <a:r>
              <a:rPr lang="en-US" dirty="0"/>
              <a:t> et al Phys. Rev. Res </a:t>
            </a:r>
            <a:r>
              <a:rPr lang="en-US" b="1" dirty="0"/>
              <a:t>8</a:t>
            </a:r>
            <a:r>
              <a:rPr lang="en-US" dirty="0"/>
              <a:t> 023054 (2026)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562B97-2986-A67A-8926-67B622333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APPA Cave Workshop 6-7th July 2026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545165-1752-33B2-D42D-E20EE18C0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03" y="1016000"/>
            <a:ext cx="3696346" cy="26703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060A8A-4AE5-A0B2-5E12-BBD2E189F711}"/>
              </a:ext>
            </a:extLst>
          </p:cNvPr>
          <p:cNvSpPr txBox="1"/>
          <p:nvPr/>
        </p:nvSpPr>
        <p:spPr>
          <a:xfrm>
            <a:off x="164823" y="4795449"/>
            <a:ext cx="8612110" cy="1070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US" dirty="0"/>
              <a:t>1 GeV/u U</a:t>
            </a:r>
            <a:r>
              <a:rPr lang="en-US" baseline="30000" dirty="0"/>
              <a:t>+28 </a:t>
            </a:r>
            <a:r>
              <a:rPr lang="en-US" dirty="0"/>
              <a:t>ions loss rate of about 10 keV/nm in Steel (Fe).  Range ~ 10 g/cm</a:t>
            </a:r>
            <a:r>
              <a:rPr lang="en-US" baseline="30000" dirty="0"/>
              <a:t>2</a:t>
            </a:r>
            <a:r>
              <a:rPr lang="en-US" dirty="0"/>
              <a:t> which is about 13 mm in Fe. Over a mm dimension sample, we would have uniform heating to 2x10</a:t>
            </a:r>
            <a:r>
              <a:rPr lang="en-US" baseline="30000" dirty="0"/>
              <a:t>7</a:t>
            </a:r>
            <a:r>
              <a:rPr lang="en-US" dirty="0"/>
              <a:t> J/kg with 10</a:t>
            </a:r>
            <a:r>
              <a:rPr lang="en-US" baseline="30000" dirty="0"/>
              <a:t>11</a:t>
            </a:r>
            <a:r>
              <a:rPr lang="en-US" dirty="0"/>
              <a:t> ions in a ~ 1mm area focal spot. This should lead to ~ 3eV.</a:t>
            </a:r>
            <a:endParaRPr lang="en-US" baseline="30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037F3C-3D7F-4C8F-71B6-C4CABE219F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99"/>
          <a:stretch/>
        </p:blipFill>
        <p:spPr>
          <a:xfrm>
            <a:off x="4320604" y="1016000"/>
            <a:ext cx="3696346" cy="275221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FC155C8-F768-E977-6ADF-2E4F392B144F}"/>
              </a:ext>
            </a:extLst>
          </p:cNvPr>
          <p:cNvCxnSpPr>
            <a:cxnSpLocks/>
          </p:cNvCxnSpPr>
          <p:nvPr/>
        </p:nvCxnSpPr>
        <p:spPr>
          <a:xfrm flipV="1">
            <a:off x="5624623" y="2476795"/>
            <a:ext cx="0" cy="78740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6BA8CF4-D9D1-101F-6807-C6C152B85D37}"/>
              </a:ext>
            </a:extLst>
          </p:cNvPr>
          <p:cNvCxnSpPr>
            <a:cxnSpLocks/>
          </p:cNvCxnSpPr>
          <p:nvPr/>
        </p:nvCxnSpPr>
        <p:spPr>
          <a:xfrm>
            <a:off x="4854796" y="2476795"/>
            <a:ext cx="769827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BCF9EFE-D19E-D931-359E-A749D2E439B7}"/>
              </a:ext>
            </a:extLst>
          </p:cNvPr>
          <p:cNvSpPr txBox="1"/>
          <p:nvPr/>
        </p:nvSpPr>
        <p:spPr>
          <a:xfrm>
            <a:off x="5137483" y="3768212"/>
            <a:ext cx="3465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V E </a:t>
            </a:r>
            <a:r>
              <a:rPr lang="en-GB" sz="1400" dirty="0" err="1"/>
              <a:t>Fortov</a:t>
            </a:r>
            <a:r>
              <a:rPr lang="en-GB" sz="1400" dirty="0"/>
              <a:t>, D H H Hoffmann, B Yu </a:t>
            </a:r>
            <a:r>
              <a:rPr lang="en-GB" sz="1400" dirty="0" err="1"/>
              <a:t>Sharkov</a:t>
            </a:r>
            <a:endParaRPr lang="en-GB" sz="1400" dirty="0"/>
          </a:p>
          <a:p>
            <a:r>
              <a:rPr lang="en-GB" sz="1400" dirty="0"/>
              <a:t>Physics </a:t>
            </a:r>
            <a:r>
              <a:rPr lang="en-GB" sz="1400" dirty="0" err="1"/>
              <a:t>Uspekhi</a:t>
            </a:r>
            <a:r>
              <a:rPr lang="en-GB" sz="1400" dirty="0"/>
              <a:t> </a:t>
            </a:r>
            <a:r>
              <a:rPr lang="en-GB" sz="1400" b="1" dirty="0"/>
              <a:t>51 </a:t>
            </a:r>
            <a:r>
              <a:rPr lang="en-GB" sz="1400" dirty="0"/>
              <a:t>(2) 109 -131 (2008) 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6441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8"/>
    </mc:Choice>
    <mc:Fallback xmlns="">
      <p:transition spd="slow" advTm="299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3200" dirty="0"/>
              <a:t>Ion beam shocks have been proposed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334" y="168212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2696130" y="1949482"/>
            <a:ext cx="345372" cy="240621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049067" y="1949482"/>
            <a:ext cx="2699703" cy="240621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069539" y="1437047"/>
            <a:ext cx="1884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Absorber material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66745" y="1325648"/>
            <a:ext cx="1415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Test material</a:t>
            </a:r>
          </a:p>
        </p:txBody>
      </p:sp>
      <p:sp>
        <p:nvSpPr>
          <p:cNvPr id="6" name="Can 5"/>
          <p:cNvSpPr/>
          <p:nvPr/>
        </p:nvSpPr>
        <p:spPr>
          <a:xfrm>
            <a:off x="2684988" y="4556218"/>
            <a:ext cx="345372" cy="1258808"/>
          </a:xfrm>
          <a:prstGeom prst="can">
            <a:avLst>
              <a:gd name="adj" fmla="val 1049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68193" y="4957256"/>
            <a:ext cx="2016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‘elliptical’ ion beam</a:t>
            </a:r>
          </a:p>
        </p:txBody>
      </p:sp>
      <p:sp>
        <p:nvSpPr>
          <p:cNvPr id="8" name="Up Arrow 7"/>
          <p:cNvSpPr/>
          <p:nvPr/>
        </p:nvSpPr>
        <p:spPr>
          <a:xfrm>
            <a:off x="2785258" y="2718135"/>
            <a:ext cx="155974" cy="1826943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802154" y="2862953"/>
            <a:ext cx="1873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Energy deposition</a:t>
            </a:r>
          </a:p>
          <a:p>
            <a:r>
              <a:rPr lang="en-GB" dirty="0"/>
              <a:t>&gt;10</a:t>
            </a:r>
            <a:r>
              <a:rPr lang="en-GB" baseline="30000" dirty="0"/>
              <a:t>5</a:t>
            </a:r>
            <a:r>
              <a:rPr lang="en-GB" dirty="0"/>
              <a:t> J/g</a:t>
            </a:r>
          </a:p>
        </p:txBody>
      </p:sp>
      <p:cxnSp>
        <p:nvCxnSpPr>
          <p:cNvPr id="13" name="Straight Arrow Connector 12"/>
          <p:cNvCxnSpPr>
            <a:stCxn id="4" idx="2"/>
          </p:cNvCxnSpPr>
          <p:nvPr/>
        </p:nvCxnSpPr>
        <p:spPr>
          <a:xfrm>
            <a:off x="2011996" y="1806379"/>
            <a:ext cx="773261" cy="488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879771" y="1682125"/>
            <a:ext cx="434500" cy="6683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44834" y="5904146"/>
            <a:ext cx="3571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</a:t>
            </a:r>
            <a:r>
              <a:rPr lang="en-GB" baseline="30000" dirty="0"/>
              <a:t>5 </a:t>
            </a:r>
            <a:r>
              <a:rPr lang="en-GB" dirty="0"/>
              <a:t>J/g for </a:t>
            </a:r>
            <a:r>
              <a:rPr lang="en-GB" dirty="0" err="1"/>
              <a:t>Pb</a:t>
            </a:r>
            <a:r>
              <a:rPr lang="en-GB" dirty="0"/>
              <a:t>  is ~10</a:t>
            </a:r>
            <a:r>
              <a:rPr lang="en-GB" baseline="30000" dirty="0"/>
              <a:t>12</a:t>
            </a:r>
            <a:r>
              <a:rPr lang="en-GB" dirty="0"/>
              <a:t>Jm</a:t>
            </a:r>
            <a:r>
              <a:rPr lang="en-GB" baseline="30000" dirty="0"/>
              <a:t>-3</a:t>
            </a:r>
            <a:r>
              <a:rPr lang="en-GB" dirty="0"/>
              <a:t> ~ 10Mbar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95533" y="1359069"/>
            <a:ext cx="34292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See: PA Ni </a:t>
            </a:r>
            <a:r>
              <a:rPr lang="en-GB" i="1" dirty="0"/>
              <a:t>et al</a:t>
            </a:r>
            <a:r>
              <a:rPr lang="en-GB" dirty="0"/>
              <a:t> LPB </a:t>
            </a:r>
            <a:r>
              <a:rPr lang="en-GB" b="1" dirty="0"/>
              <a:t>26</a:t>
            </a:r>
            <a:r>
              <a:rPr lang="en-GB" dirty="0"/>
              <a:t> 583 (2008)</a:t>
            </a:r>
          </a:p>
          <a:p>
            <a:r>
              <a:rPr lang="en-GB" dirty="0"/>
              <a:t>For experiments on W.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 err="1"/>
              <a:t>Grinenko</a:t>
            </a:r>
            <a:r>
              <a:rPr lang="en-GB" dirty="0"/>
              <a:t> </a:t>
            </a:r>
            <a:r>
              <a:rPr lang="en-GB" i="1" dirty="0"/>
              <a:t>et al</a:t>
            </a:r>
            <a:r>
              <a:rPr lang="en-GB" dirty="0"/>
              <a:t> LPB </a:t>
            </a:r>
            <a:r>
              <a:rPr lang="en-GB" b="1" dirty="0"/>
              <a:t>27</a:t>
            </a:r>
            <a:r>
              <a:rPr lang="en-GB" dirty="0"/>
              <a:t> 595 (2009) for conceptual study of Ramp Wave Loading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3152912" y="2885234"/>
            <a:ext cx="913564" cy="44559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3197475" y="3386529"/>
            <a:ext cx="2589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Shock/compression</a:t>
            </a:r>
          </a:p>
          <a:p>
            <a:r>
              <a:rPr lang="en-GB" dirty="0"/>
              <a:t>driven by pressure profile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11625" y="3636506"/>
            <a:ext cx="30275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Dewald</a:t>
            </a:r>
            <a:r>
              <a:rPr lang="en-GB" dirty="0"/>
              <a:t> </a:t>
            </a:r>
            <a:r>
              <a:rPr lang="en-GB" i="1" dirty="0"/>
              <a:t>et al</a:t>
            </a:r>
            <a:r>
              <a:rPr lang="en-GB" dirty="0"/>
              <a:t>  IEEE Tran. Plasma Sci. </a:t>
            </a:r>
            <a:r>
              <a:rPr lang="en-GB" b="1" dirty="0"/>
              <a:t>31</a:t>
            </a:r>
            <a:r>
              <a:rPr lang="en-GB" dirty="0"/>
              <a:t> 221 (2003) had</a:t>
            </a:r>
          </a:p>
          <a:p>
            <a:r>
              <a:rPr lang="en-GB" dirty="0"/>
              <a:t>200MeV/u U beams depositing 1.5 kJ/g in Pb, </a:t>
            </a:r>
            <a:r>
              <a:rPr lang="en-GB"/>
              <a:t>0.2 eV and 15 </a:t>
            </a:r>
            <a:r>
              <a:rPr lang="en-GB" dirty="0"/>
              <a:t>kbar shocks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280430" y="5273427"/>
            <a:ext cx="4545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For &gt;Mbar pressures we do not have to create</a:t>
            </a:r>
          </a:p>
          <a:p>
            <a:r>
              <a:rPr lang="en-GB" dirty="0">
                <a:solidFill>
                  <a:srgbClr val="FF0000"/>
                </a:solidFill>
              </a:rPr>
              <a:t>A </a:t>
            </a:r>
            <a:r>
              <a:rPr lang="en-GB" dirty="0" err="1">
                <a:solidFill>
                  <a:srgbClr val="FF0000"/>
                </a:solidFill>
              </a:rPr>
              <a:t>keV</a:t>
            </a:r>
            <a:r>
              <a:rPr lang="en-GB" dirty="0">
                <a:solidFill>
                  <a:srgbClr val="FF0000"/>
                </a:solidFill>
              </a:rPr>
              <a:t> plasma with ion beams. Unlike laser driven shocks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E29FED8-325A-72FD-0FDF-A5FBE3F59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7089-E238-3F43-8C7F-8DD734AFE17F}" type="slidenum">
              <a:rPr lang="en-GB" smtClean="0"/>
              <a:t>14</a:t>
            </a:fld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2160B61-A122-7334-ECBE-725BBA795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APPA Cave Workshop 6-7th July 2026</a:t>
            </a:r>
          </a:p>
        </p:txBody>
      </p:sp>
    </p:spTree>
    <p:extLst>
      <p:ext uri="{BB962C8B-B14F-4D97-AF65-F5344CB8AC3E}">
        <p14:creationId xmlns:p14="http://schemas.microsoft.com/office/powerpoint/2010/main" val="1479281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8CBAF-DA4D-40AC-DCAD-C79101391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4EC9A-710C-52C7-87E3-75CFB32E6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2800" dirty="0"/>
              <a:t>Hydrodynamic evolution vs size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E0E33A-38BC-E716-469C-87CD7CDC46AC}"/>
              </a:ext>
            </a:extLst>
          </p:cNvPr>
          <p:cNvSpPr txBox="1"/>
          <p:nvPr/>
        </p:nvSpPr>
        <p:spPr>
          <a:xfrm>
            <a:off x="426718" y="1066025"/>
            <a:ext cx="7972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If we imagine a sample at a pressure of ~ 100 </a:t>
            </a:r>
            <a:r>
              <a:rPr lang="en-GB" sz="2000" dirty="0" err="1"/>
              <a:t>GPa</a:t>
            </a:r>
            <a:r>
              <a:rPr lang="en-GB" sz="2000" dirty="0"/>
              <a:t>  with density ~ 1gcm</a:t>
            </a:r>
            <a:r>
              <a:rPr lang="en-GB" sz="2000" baseline="30000" dirty="0"/>
              <a:t>-3</a:t>
            </a:r>
            <a:r>
              <a:rPr lang="en-GB" sz="2000" dirty="0"/>
              <a:t>, which is typical  of WDM then we can estimate a sound speed given by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E37697-CFA7-8E93-98C7-0234287FE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7089-E238-3F43-8C7F-8DD734AFE17F}" type="slidenum">
              <a:rPr lang="en-GB" smtClean="0"/>
              <a:t>15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2973F1C-800C-29AB-D432-C4A767D56CA7}"/>
                  </a:ext>
                </a:extLst>
              </p:cNvPr>
              <p:cNvSpPr txBox="1"/>
              <p:nvPr/>
            </p:nvSpPr>
            <p:spPr>
              <a:xfrm>
                <a:off x="2791427" y="1904716"/>
                <a:ext cx="3228373" cy="10911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den>
                          </m:f>
                        </m:e>
                      </m:ra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2973F1C-800C-29AB-D432-C4A767D56C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1427" y="1904716"/>
                <a:ext cx="3228373" cy="10911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66B3667-29EE-62E9-7187-BEF73A1A567B}"/>
              </a:ext>
            </a:extLst>
          </p:cNvPr>
          <p:cNvSpPr txBox="1"/>
          <p:nvPr/>
        </p:nvSpPr>
        <p:spPr>
          <a:xfrm>
            <a:off x="419506" y="3126717"/>
            <a:ext cx="7972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Estimate a hydrodynamic decompression time, based on sample size, d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758BF0-9CAA-2DB3-57A5-37E49C985D9F}"/>
                  </a:ext>
                </a:extLst>
              </p:cNvPr>
              <p:cNvSpPr txBox="1"/>
              <p:nvPr/>
            </p:nvSpPr>
            <p:spPr>
              <a:xfrm>
                <a:off x="2798639" y="3649937"/>
                <a:ext cx="322837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758BF0-9CAA-2DB3-57A5-37E49C985D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8639" y="3649937"/>
                <a:ext cx="3228373" cy="369332"/>
              </a:xfrm>
              <a:prstGeom prst="rect">
                <a:avLst/>
              </a:prstGeom>
              <a:blipFill>
                <a:blip r:embed="rId4"/>
                <a:stretch>
                  <a:fillRect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CC944AB-15BD-2B9A-51FD-BF1D83761F49}"/>
              </a:ext>
            </a:extLst>
          </p:cNvPr>
          <p:cNvSpPr txBox="1"/>
          <p:nvPr/>
        </p:nvSpPr>
        <p:spPr>
          <a:xfrm>
            <a:off x="426720" y="4357823"/>
            <a:ext cx="744279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For a mm-sized target this gives 100 ns. For laser-plasma drive x-ray probes we can get typically 1ns with quite good conversion. Thus, </a:t>
            </a:r>
            <a:r>
              <a:rPr lang="en-GB" dirty="0"/>
              <a:t>v</a:t>
            </a:r>
            <a:r>
              <a:rPr lang="en-GB" sz="1800" dirty="0"/>
              <a:t>olumetric heating over a large volume has some key advantage. For the  Lévy experiment the thickness was of order 1 micron and sound speed estimated at 5 km/s. So, timescale ~200ps compared to heating time of ~ 10ps.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8CAEC7-0A11-74CE-6FF4-4F1B2D963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APPA Cave Workshop 6-7th July 2026</a:t>
            </a:r>
          </a:p>
        </p:txBody>
      </p:sp>
    </p:spTree>
    <p:extLst>
      <p:ext uri="{BB962C8B-B14F-4D97-AF65-F5344CB8AC3E}">
        <p14:creationId xmlns:p14="http://schemas.microsoft.com/office/powerpoint/2010/main" val="35607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"/>
    </mc:Choice>
    <mc:Fallback xmlns="">
      <p:transition spd="slow" advTm="38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50698-A1C8-6282-4396-21583997A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5F066-3F64-F882-83FA-D5025C6F8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GB" sz="3200" dirty="0"/>
              <a:t>Experimental issues remain e.g. probing higher 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74A6DF-355E-3F70-6866-B935458A4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7089-E238-3F43-8C7F-8DD734AFE17F}" type="slidenum">
              <a:rPr lang="en-GB" smtClean="0"/>
              <a:t>16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D23FF8-321E-7D41-612A-364C47454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APPA Cave Workshop 6-7th July 2026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531388-4357-AC3B-AA1D-67F0D0F7A549}"/>
              </a:ext>
            </a:extLst>
          </p:cNvPr>
          <p:cNvSpPr txBox="1"/>
          <p:nvPr/>
        </p:nvSpPr>
        <p:spPr>
          <a:xfrm>
            <a:off x="265945" y="1239639"/>
            <a:ext cx="861211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For 2x10</a:t>
            </a:r>
            <a:r>
              <a:rPr lang="en-US" sz="2000" baseline="30000" dirty="0"/>
              <a:t>7</a:t>
            </a:r>
            <a:r>
              <a:rPr lang="en-US" sz="2000" dirty="0"/>
              <a:t> J/kg for Fe the pressure should be about 160 </a:t>
            </a:r>
            <a:r>
              <a:rPr lang="en-US" sz="2000" dirty="0" err="1"/>
              <a:t>GPa</a:t>
            </a:r>
            <a:r>
              <a:rPr lang="en-US" sz="20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This means a sound speed at solid density of about 5 km/s.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For XANES 1-1.5 </a:t>
            </a:r>
            <a:r>
              <a:rPr lang="en-US" sz="2000" dirty="0" err="1"/>
              <a:t>mfp</a:t>
            </a:r>
            <a:r>
              <a:rPr lang="en-US" sz="2000" dirty="0"/>
              <a:t> for the K-edge region is about 3-5 </a:t>
            </a:r>
            <a:r>
              <a:rPr lang="en-US" sz="2000" dirty="0">
                <a:latin typeface="Symbol" pitchFamily="2" charset="2"/>
              </a:rPr>
              <a:t>m</a:t>
            </a:r>
            <a:r>
              <a:rPr lang="en-US" sz="2000" dirty="0"/>
              <a:t>m. Decompression time is then ~ 1ns.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For probing with XRTS </a:t>
            </a:r>
            <a:r>
              <a:rPr lang="en-US" sz="2000" dirty="0" err="1"/>
              <a:t>etc</a:t>
            </a:r>
            <a:r>
              <a:rPr lang="en-US" sz="2000" dirty="0"/>
              <a:t> we may wish to restrict the thickness to about 20 </a:t>
            </a:r>
            <a:r>
              <a:rPr lang="en-US" sz="2000" dirty="0">
                <a:latin typeface="Symbol" pitchFamily="2" charset="2"/>
              </a:rPr>
              <a:t>m</a:t>
            </a:r>
            <a:r>
              <a:rPr lang="en-US" sz="2000" dirty="0"/>
              <a:t>m, as this is a mean-free path for ~ 6-7 keV photons just below edge. The decompression time would then be ~ 4 ns.  </a:t>
            </a:r>
            <a:r>
              <a:rPr lang="en-US" sz="2000" b="1" dirty="0"/>
              <a:t>Maybe tamped targets needed</a:t>
            </a:r>
            <a:r>
              <a:rPr lang="en-US" sz="2000" dirty="0"/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5E5E8B-E338-E3D1-4893-4380EEE5E553}"/>
              </a:ext>
            </a:extLst>
          </p:cNvPr>
          <p:cNvSpPr/>
          <p:nvPr/>
        </p:nvSpPr>
        <p:spPr>
          <a:xfrm>
            <a:off x="2815389" y="5116526"/>
            <a:ext cx="1756611" cy="240631"/>
          </a:xfrm>
          <a:prstGeom prst="rect">
            <a:avLst/>
          </a:prstGeom>
          <a:solidFill>
            <a:schemeClr val="bg2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F19E18-B062-6C55-609A-DE82D96F6280}"/>
              </a:ext>
            </a:extLst>
          </p:cNvPr>
          <p:cNvSpPr/>
          <p:nvPr/>
        </p:nvSpPr>
        <p:spPr>
          <a:xfrm>
            <a:off x="2815387" y="5357157"/>
            <a:ext cx="1756611" cy="240631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09836A-E4AD-A8C6-7F65-CC0ACC287423}"/>
              </a:ext>
            </a:extLst>
          </p:cNvPr>
          <p:cNvSpPr/>
          <p:nvPr/>
        </p:nvSpPr>
        <p:spPr>
          <a:xfrm>
            <a:off x="2815388" y="4875895"/>
            <a:ext cx="1756611" cy="240631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C2F406-846C-1DAE-75CF-AB5086278667}"/>
              </a:ext>
            </a:extLst>
          </p:cNvPr>
          <p:cNvSpPr/>
          <p:nvPr/>
        </p:nvSpPr>
        <p:spPr>
          <a:xfrm>
            <a:off x="942109" y="4621346"/>
            <a:ext cx="5077691" cy="1399309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711E0F-A2AC-6E8E-F07E-77DA2170955C}"/>
              </a:ext>
            </a:extLst>
          </p:cNvPr>
          <p:cNvSpPr txBox="1"/>
          <p:nvPr/>
        </p:nvSpPr>
        <p:spPr>
          <a:xfrm>
            <a:off x="1080655" y="4577760"/>
            <a:ext cx="1167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Ion beam</a:t>
            </a: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4D6354EA-8322-5E2D-753E-ABF75EF39CD0}"/>
              </a:ext>
            </a:extLst>
          </p:cNvPr>
          <p:cNvSpPr/>
          <p:nvPr/>
        </p:nvSpPr>
        <p:spPr>
          <a:xfrm rot="5400000">
            <a:off x="6029026" y="4466066"/>
            <a:ext cx="1691417" cy="1709869"/>
          </a:xfrm>
          <a:prstGeom prst="triangle">
            <a:avLst>
              <a:gd name="adj" fmla="val 51515"/>
            </a:avLst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BF5127-97D2-BEA2-7ECD-19C54506B309}"/>
              </a:ext>
            </a:extLst>
          </p:cNvPr>
          <p:cNvSpPr txBox="1"/>
          <p:nvPr/>
        </p:nvSpPr>
        <p:spPr>
          <a:xfrm>
            <a:off x="1442410" y="5470464"/>
            <a:ext cx="7313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tamp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4F3AF7-50C7-E3B7-7CD5-5551486AB6B9}"/>
              </a:ext>
            </a:extLst>
          </p:cNvPr>
          <p:cNvSpPr txBox="1"/>
          <p:nvPr/>
        </p:nvSpPr>
        <p:spPr>
          <a:xfrm>
            <a:off x="5112649" y="5503454"/>
            <a:ext cx="427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CB07C9-2D4D-B212-48CF-277AC887AFE2}"/>
              </a:ext>
            </a:extLst>
          </p:cNvPr>
          <p:cNvSpPr txBox="1"/>
          <p:nvPr/>
        </p:nvSpPr>
        <p:spPr>
          <a:xfrm>
            <a:off x="4921009" y="4555792"/>
            <a:ext cx="732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tamp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69EC1A8-D085-FDEA-4935-3D9A12B4707B}"/>
              </a:ext>
            </a:extLst>
          </p:cNvPr>
          <p:cNvCxnSpPr/>
          <p:nvPr/>
        </p:nvCxnSpPr>
        <p:spPr>
          <a:xfrm flipV="1">
            <a:off x="2091486" y="5477472"/>
            <a:ext cx="914950" cy="120316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977A259-DE3C-05C2-3800-B0EBC199E632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4571998" y="5214058"/>
            <a:ext cx="540651" cy="489451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F3307A3-5C20-9862-3B7B-DFC77858D7B4}"/>
              </a:ext>
            </a:extLst>
          </p:cNvPr>
          <p:cNvCxnSpPr>
            <a:cxnSpLocks/>
          </p:cNvCxnSpPr>
          <p:nvPr/>
        </p:nvCxnSpPr>
        <p:spPr>
          <a:xfrm flipH="1">
            <a:off x="4222992" y="4728690"/>
            <a:ext cx="698017" cy="24918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93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8"/>
    </mc:Choice>
    <mc:Fallback xmlns="">
      <p:transition spd="slow" advTm="299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A8E98-2B24-8412-0A32-35D9F67A4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7516F-E959-6ADE-995C-6DACC9F4C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0000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3200" dirty="0"/>
              <a:t>Tamping proposed previously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1BB2B6-9631-FD66-5F08-D5CE3A7C4D50}"/>
              </a:ext>
            </a:extLst>
          </p:cNvPr>
          <p:cNvSpPr txBox="1"/>
          <p:nvPr/>
        </p:nvSpPr>
        <p:spPr>
          <a:xfrm>
            <a:off x="4480098" y="5085163"/>
            <a:ext cx="3475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Tauschwitz</a:t>
            </a:r>
            <a:r>
              <a:rPr lang="en-GB" dirty="0"/>
              <a:t> </a:t>
            </a:r>
            <a:r>
              <a:rPr lang="en-GB" i="1" dirty="0"/>
              <a:t>et al</a:t>
            </a:r>
            <a:r>
              <a:rPr lang="en-GB" dirty="0"/>
              <a:t> HEDP </a:t>
            </a:r>
            <a:r>
              <a:rPr lang="en-GB" b="1" dirty="0"/>
              <a:t>3</a:t>
            </a:r>
            <a:r>
              <a:rPr lang="en-GB" dirty="0"/>
              <a:t> 371 (2007)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DAA13B-1A13-12D9-D14A-D7A697359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7089-E238-3F43-8C7F-8DD734AFE17F}" type="slidenum">
              <a:rPr lang="en-GB" smtClean="0"/>
              <a:t>17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30B67-DD2C-2BC7-EBA7-631A1912C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APPA Cave Workshop 6-7th July 2026</a:t>
            </a:r>
          </a:p>
        </p:txBody>
      </p:sp>
      <p:pic>
        <p:nvPicPr>
          <p:cNvPr id="6" name="Picture 2" descr="pic11">
            <a:extLst>
              <a:ext uri="{FF2B5EF4-FFF2-40B4-BE49-F238E27FC236}">
                <a16:creationId xmlns:a16="http://schemas.microsoft.com/office/drawing/2014/main" id="{91CD0975-BDF7-E525-F1AF-8E18B0EE49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r="6034"/>
          <a:stretch/>
        </p:blipFill>
        <p:spPr bwMode="auto">
          <a:xfrm>
            <a:off x="90367" y="1017271"/>
            <a:ext cx="3391926" cy="231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2398CA-D124-4A6B-4DDD-C563235C43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695" t="-6153" r="2432" b="5164"/>
          <a:stretch>
            <a:fillRect/>
          </a:stretch>
        </p:blipFill>
        <p:spPr>
          <a:xfrm>
            <a:off x="3572660" y="811862"/>
            <a:ext cx="5904387" cy="36816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79BD8A-E4C0-E33B-A89F-2AE9B47A3F24}"/>
              </a:ext>
            </a:extLst>
          </p:cNvPr>
          <p:cNvSpPr txBox="1"/>
          <p:nvPr/>
        </p:nvSpPr>
        <p:spPr>
          <a:xfrm>
            <a:off x="7461260" y="4493465"/>
            <a:ext cx="73770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 (eV)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DB20E8-C141-06C8-582D-E5558E27F5AF}"/>
              </a:ext>
            </a:extLst>
          </p:cNvPr>
          <p:cNvSpPr txBox="1"/>
          <p:nvPr/>
        </p:nvSpPr>
        <p:spPr>
          <a:xfrm>
            <a:off x="4523845" y="4493465"/>
            <a:ext cx="76739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r </a:t>
            </a:r>
            <a:r>
              <a:rPr lang="en-US" dirty="0"/>
              <a:t>g/cc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B0E832-F151-4FFB-CFB4-B55867C86E5E}"/>
              </a:ext>
            </a:extLst>
          </p:cNvPr>
          <p:cNvSpPr txBox="1"/>
          <p:nvPr/>
        </p:nvSpPr>
        <p:spPr>
          <a:xfrm>
            <a:off x="4523845" y="5471074"/>
            <a:ext cx="351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 x 10</a:t>
            </a:r>
            <a:r>
              <a:rPr lang="en-US" baseline="30000" dirty="0"/>
              <a:t>10</a:t>
            </a:r>
            <a:r>
              <a:rPr lang="en-US" dirty="0"/>
              <a:t> U</a:t>
            </a:r>
            <a:r>
              <a:rPr lang="en-US" baseline="30000" dirty="0"/>
              <a:t>+28 </a:t>
            </a:r>
            <a:r>
              <a:rPr lang="en-US" dirty="0"/>
              <a:t>ions : 200 MeV/u</a:t>
            </a:r>
          </a:p>
          <a:p>
            <a:r>
              <a:rPr lang="en-US" dirty="0"/>
              <a:t>815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 FWHM beam : 100 ns pulse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95D640D-D9E1-87D0-1C09-6B69511361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564" y="3894140"/>
            <a:ext cx="3143066" cy="200959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08BD71B-C654-D0CE-A9A9-6C52F53E880A}"/>
              </a:ext>
            </a:extLst>
          </p:cNvPr>
          <p:cNvSpPr txBox="1"/>
          <p:nvPr/>
        </p:nvSpPr>
        <p:spPr>
          <a:xfrm>
            <a:off x="95534" y="3428419"/>
            <a:ext cx="4818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en-US" sz="1800" dirty="0">
                <a:latin typeface="+mj-lt"/>
              </a:rPr>
              <a:t>Kozyreva, et al PRE </a:t>
            </a:r>
            <a:r>
              <a:rPr lang="fr-FR" altLang="en-US" sz="1800" b="1" dirty="0">
                <a:latin typeface="+mj-lt"/>
              </a:rPr>
              <a:t>68</a:t>
            </a:r>
            <a:r>
              <a:rPr lang="fr-FR" altLang="en-US" sz="1800" dirty="0">
                <a:latin typeface="+mj-lt"/>
              </a:rPr>
              <a:t>, 056406 (2003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9F4D21-5CB6-C2FD-7D1A-A880B8A40A9F}"/>
              </a:ext>
            </a:extLst>
          </p:cNvPr>
          <p:cNvSpPr txBox="1"/>
          <p:nvPr/>
        </p:nvSpPr>
        <p:spPr>
          <a:xfrm>
            <a:off x="4190012" y="1298919"/>
            <a:ext cx="32893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C9D8D3-F85E-08FA-0B3F-735CF15C32C9}"/>
              </a:ext>
            </a:extLst>
          </p:cNvPr>
          <p:cNvSpPr txBox="1"/>
          <p:nvPr/>
        </p:nvSpPr>
        <p:spPr>
          <a:xfrm>
            <a:off x="6890485" y="1281971"/>
            <a:ext cx="32893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68F7CB-87D8-9354-7877-1B39668EDF6A}"/>
              </a:ext>
            </a:extLst>
          </p:cNvPr>
          <p:cNvSpPr txBox="1"/>
          <p:nvPr/>
        </p:nvSpPr>
        <p:spPr>
          <a:xfrm>
            <a:off x="6890485" y="3030026"/>
            <a:ext cx="32893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12F2CA-1CBF-43F6-0B38-3BA4E642E9F5}"/>
              </a:ext>
            </a:extLst>
          </p:cNvPr>
          <p:cNvSpPr txBox="1"/>
          <p:nvPr/>
        </p:nvSpPr>
        <p:spPr>
          <a:xfrm>
            <a:off x="4190012" y="3029499"/>
            <a:ext cx="32893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E33814-99B1-3520-80E4-BB4F9A40F054}"/>
              </a:ext>
            </a:extLst>
          </p:cNvPr>
          <p:cNvSpPr txBox="1"/>
          <p:nvPr/>
        </p:nvSpPr>
        <p:spPr>
          <a:xfrm>
            <a:off x="8214019" y="1844937"/>
            <a:ext cx="30809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551449-923C-15B0-5FCF-D033584CB8ED}"/>
              </a:ext>
            </a:extLst>
          </p:cNvPr>
          <p:cNvSpPr txBox="1"/>
          <p:nvPr/>
        </p:nvSpPr>
        <p:spPr>
          <a:xfrm>
            <a:off x="8214019" y="3449113"/>
            <a:ext cx="30809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8E5987-559B-81B5-4546-6A47EDBFB220}"/>
              </a:ext>
            </a:extLst>
          </p:cNvPr>
          <p:cNvSpPr txBox="1"/>
          <p:nvPr/>
        </p:nvSpPr>
        <p:spPr>
          <a:xfrm>
            <a:off x="5405055" y="3406944"/>
            <a:ext cx="30809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761BFD-33B5-8791-ECED-42AD72ACB5F6}"/>
              </a:ext>
            </a:extLst>
          </p:cNvPr>
          <p:cNvSpPr txBox="1"/>
          <p:nvPr/>
        </p:nvSpPr>
        <p:spPr>
          <a:xfrm>
            <a:off x="5405055" y="1758313"/>
            <a:ext cx="30809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5ED47F-B679-7CD5-DFA7-585E080168E8}"/>
              </a:ext>
            </a:extLst>
          </p:cNvPr>
          <p:cNvSpPr txBox="1"/>
          <p:nvPr/>
        </p:nvSpPr>
        <p:spPr>
          <a:xfrm>
            <a:off x="0" y="5970870"/>
            <a:ext cx="3391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Weinwurm </a:t>
            </a:r>
            <a:r>
              <a:rPr lang="en-GB" i="1" dirty="0"/>
              <a:t>et al</a:t>
            </a:r>
            <a:r>
              <a:rPr lang="en-GB" dirty="0"/>
              <a:t> Phys. Plasma. </a:t>
            </a:r>
            <a:r>
              <a:rPr lang="en-GB" b="1" dirty="0"/>
              <a:t>20</a:t>
            </a:r>
            <a:r>
              <a:rPr lang="en-GB" dirty="0"/>
              <a:t>, 092701 (2013) </a:t>
            </a:r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242307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58BD0-C27A-53C2-8560-DF3489323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FF2F8-527F-857B-1FC5-01CC28C8A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GB" sz="3200" dirty="0"/>
              <a:t>Experimental issues remain e.g. probing higher 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8BDDA-22E7-BCBD-B6D0-015E2B38E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7089-E238-3F43-8C7F-8DD734AFE17F}" type="slidenum">
              <a:rPr lang="en-GB" smtClean="0"/>
              <a:t>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32C0CD-02C9-23AB-FC83-35EAE46D9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APPA Cave Workshop 6-7th July 2026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4F29C76-73A2-4299-8A3B-5C32FA03A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288" y="935382"/>
            <a:ext cx="3331323" cy="32295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7667000-3212-D55B-B5D3-2761790A14A6}"/>
              </a:ext>
            </a:extLst>
          </p:cNvPr>
          <p:cNvSpPr txBox="1"/>
          <p:nvPr/>
        </p:nvSpPr>
        <p:spPr>
          <a:xfrm>
            <a:off x="691214" y="4151962"/>
            <a:ext cx="1899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Betatron</a:t>
            </a:r>
            <a:r>
              <a:rPr lang="en-US" dirty="0"/>
              <a:t> radiation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62B59A-91A4-6F09-9DCB-6C2D9DC423F5}"/>
              </a:ext>
            </a:extLst>
          </p:cNvPr>
          <p:cNvSpPr txBox="1"/>
          <p:nvPr/>
        </p:nvSpPr>
        <p:spPr>
          <a:xfrm>
            <a:off x="820191" y="5691203"/>
            <a:ext cx="1641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Complex set-up</a:t>
            </a:r>
          </a:p>
        </p:txBody>
      </p:sp>
      <p:pic>
        <p:nvPicPr>
          <p:cNvPr id="23" name="New picture">
            <a:extLst>
              <a:ext uri="{FF2B5EF4-FFF2-40B4-BE49-F238E27FC236}">
                <a16:creationId xmlns:a16="http://schemas.microsoft.com/office/drawing/2014/main" id="{3AE8899A-8E5B-F94B-38A8-9354C7EA80F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134378"/>
            <a:ext cx="4114800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B03CB9E-89E3-97F8-A0E5-273E5568D3E1}"/>
              </a:ext>
            </a:extLst>
          </p:cNvPr>
          <p:cNvSpPr txBox="1"/>
          <p:nvPr/>
        </p:nvSpPr>
        <p:spPr>
          <a:xfrm>
            <a:off x="4145198" y="3395156"/>
            <a:ext cx="47325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2ns pulses 351 nm</a:t>
            </a:r>
          </a:p>
          <a:p>
            <a:r>
              <a:rPr lang="en-US" dirty="0"/>
              <a:t>Krygier et al Appl. Phys. Lett. </a:t>
            </a:r>
            <a:r>
              <a:rPr lang="en-US" b="1" dirty="0"/>
              <a:t>117</a:t>
            </a:r>
            <a:r>
              <a:rPr lang="en-US" dirty="0"/>
              <a:t>, 251106 (2020)</a:t>
            </a:r>
          </a:p>
          <a:p>
            <a:endParaRPr lang="en-US" dirty="0"/>
          </a:p>
          <a:p>
            <a:r>
              <a:rPr lang="en-US" dirty="0"/>
              <a:t>Irradiate solid targets directly.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67BB27-C5A6-344C-B24E-5C96D000F0F2}"/>
              </a:ext>
            </a:extLst>
          </p:cNvPr>
          <p:cNvSpPr txBox="1"/>
          <p:nvPr/>
        </p:nvSpPr>
        <p:spPr>
          <a:xfrm>
            <a:off x="266288" y="5026056"/>
            <a:ext cx="464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Albert et al, PRL 118, 134801 (2017)</a:t>
            </a:r>
          </a:p>
        </p:txBody>
      </p:sp>
    </p:spTree>
    <p:extLst>
      <p:ext uri="{BB962C8B-B14F-4D97-AF65-F5344CB8AC3E}">
        <p14:creationId xmlns:p14="http://schemas.microsoft.com/office/powerpoint/2010/main" val="270306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8"/>
    </mc:Choice>
    <mc:Fallback xmlns="">
      <p:transition spd="slow" advTm="2998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7C860-81C4-CDA4-7A46-49193B3A0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EBA9-660E-5BF7-3F4B-84E35358D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GB" sz="3200" dirty="0"/>
              <a:t>Noise issues due to </a:t>
            </a:r>
            <a:r>
              <a:rPr lang="en-GB" sz="3200"/>
              <a:t>fast electrons</a:t>
            </a:r>
            <a:endParaRPr lang="en-GB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6996B-9D92-ACBD-7516-EC580E581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7089-E238-3F43-8C7F-8DD734AFE17F}" type="slidenum">
              <a:rPr lang="en-GB" smtClean="0"/>
              <a:t>19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223B79-E32A-0B90-B1B8-2B79B047DA25}"/>
              </a:ext>
            </a:extLst>
          </p:cNvPr>
          <p:cNvSpPr txBox="1"/>
          <p:nvPr/>
        </p:nvSpPr>
        <p:spPr>
          <a:xfrm>
            <a:off x="441710" y="1489948"/>
            <a:ext cx="803171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Energy transfer of ions mainly to electrons in the target.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Simple consideration of momentum suggests transfer of energy is given by mass ratio m</a:t>
            </a:r>
            <a:r>
              <a:rPr lang="en-US" sz="2400" baseline="-25000" dirty="0"/>
              <a:t>e</a:t>
            </a:r>
            <a:r>
              <a:rPr lang="en-US" sz="2400" dirty="0"/>
              <a:t>/</a:t>
            </a:r>
            <a:r>
              <a:rPr lang="en-US" sz="2400" dirty="0" err="1"/>
              <a:t>m</a:t>
            </a:r>
            <a:r>
              <a:rPr lang="en-US" sz="2400" baseline="-25000" dirty="0" err="1"/>
              <a:t>ion</a:t>
            </a:r>
            <a:r>
              <a:rPr lang="en-US" sz="2400" dirty="0"/>
              <a:t>. For uranium-238 mass ratio is ~ 4.4x10</a:t>
            </a:r>
            <a:r>
              <a:rPr lang="en-US" sz="2400" baseline="30000" dirty="0"/>
              <a:t>5</a:t>
            </a:r>
            <a:r>
              <a:rPr lang="en-US" sz="24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For 200 MeV/u this means ~ 100 keV electrons. These can generate bremsstrahlung radiation that causes background noise and damage in instruments.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D2D571-7DD3-DBFA-8F21-BCC4A9283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APPA Cave Workshop 6-7th July 2026</a:t>
            </a:r>
          </a:p>
        </p:txBody>
      </p:sp>
    </p:spTree>
    <p:extLst>
      <p:ext uri="{BB962C8B-B14F-4D97-AF65-F5344CB8AC3E}">
        <p14:creationId xmlns:p14="http://schemas.microsoft.com/office/powerpoint/2010/main" val="192186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8"/>
    </mc:Choice>
    <mc:Fallback xmlns="">
      <p:transition spd="slow" advTm="299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1947" y="6402451"/>
            <a:ext cx="823494" cy="455549"/>
          </a:xfrm>
        </p:spPr>
        <p:txBody>
          <a:bodyPr/>
          <a:lstStyle/>
          <a:p>
            <a:pPr algn="ctr">
              <a:defRPr/>
            </a:pPr>
            <a:fld id="{1E903811-B86F-F34B-BA62-A0C4BBCAF583}" type="slidenum">
              <a:rPr lang="en-US"/>
              <a:pPr algn="ctr">
                <a:defRPr/>
              </a:pPr>
              <a:t>2</a:t>
            </a:fld>
            <a:endParaRPr lang="en-US" dirty="0"/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l" eaLnBrk="1" hangingPunct="1"/>
            <a:r>
              <a:rPr lang="en-GB" sz="3200" dirty="0"/>
              <a:t>Context of WDM</a:t>
            </a:r>
            <a:endParaRPr lang="en-GB" sz="3200" dirty="0">
              <a:solidFill>
                <a:srgbClr val="991524"/>
              </a:solidFill>
            </a:endParaRPr>
          </a:p>
        </p:txBody>
      </p:sp>
      <p:sp>
        <p:nvSpPr>
          <p:cNvPr id="17414" name="Text Box 5"/>
          <p:cNvSpPr txBox="1">
            <a:spLocks noChangeArrowheads="1"/>
          </p:cNvSpPr>
          <p:nvPr/>
        </p:nvSpPr>
        <p:spPr bwMode="auto">
          <a:xfrm>
            <a:off x="605422" y="5850755"/>
            <a:ext cx="3759362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latin typeface="Calibri" charset="0"/>
              </a:rPr>
              <a:t>See RW Lee </a:t>
            </a:r>
            <a:r>
              <a:rPr lang="en-GB" sz="1400" i="1" dirty="0">
                <a:latin typeface="Calibri" charset="0"/>
              </a:rPr>
              <a:t>et al</a:t>
            </a:r>
            <a:r>
              <a:rPr lang="en-GB" sz="1400" dirty="0">
                <a:latin typeface="Calibri" charset="0"/>
              </a:rPr>
              <a:t> Laser Part. Beams </a:t>
            </a:r>
            <a:r>
              <a:rPr lang="en-GB" sz="1400" b="1" dirty="0">
                <a:latin typeface="Calibri" charset="0"/>
              </a:rPr>
              <a:t>20</a:t>
            </a:r>
            <a:r>
              <a:rPr lang="en-GB" sz="1400" dirty="0">
                <a:latin typeface="Calibri" charset="0"/>
              </a:rPr>
              <a:t> p527 2002</a:t>
            </a:r>
          </a:p>
        </p:txBody>
      </p:sp>
      <p:sp>
        <p:nvSpPr>
          <p:cNvPr id="1741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224422" y="1060801"/>
            <a:ext cx="4251325" cy="1868506"/>
          </a:xfrm>
          <a:solidFill>
            <a:schemeClr val="bg1"/>
          </a:solidFill>
        </p:spPr>
        <p:txBody>
          <a:bodyPr/>
          <a:lstStyle/>
          <a:p>
            <a:pPr algn="just" eaLnBrk="1" hangingPunct="1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GB" sz="1800" dirty="0"/>
              <a:t>Theoretical challenge of strong coupling, partial degeneracy, partial ionisation.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GB" sz="1800" dirty="0"/>
              <a:t>Occurs in laser-fusion, astrophysics and planetary sciences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GB" sz="1800" dirty="0"/>
              <a:t>Typically, energy density &gt; 10</a:t>
            </a:r>
            <a:r>
              <a:rPr lang="en-GB" sz="1800" baseline="30000" dirty="0"/>
              <a:t>11</a:t>
            </a:r>
            <a:r>
              <a:rPr lang="en-GB" sz="1800" dirty="0"/>
              <a:t> J/m</a:t>
            </a:r>
            <a:r>
              <a:rPr lang="en-GB" sz="1800" baseline="30000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351FF83-C7DD-CC36-CDD9-33CA157D50D0}"/>
                  </a:ext>
                </a:extLst>
              </p:cNvPr>
              <p:cNvSpPr txBox="1"/>
              <p:nvPr/>
            </p:nvSpPr>
            <p:spPr>
              <a:xfrm>
                <a:off x="6157738" y="5161547"/>
                <a:ext cx="1374030" cy="8015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𝑍𝑒</m:t>
                                  </m:r>
                                </m:e>
                              </m:d>
                            </m:e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351FF83-C7DD-CC36-CDD9-33CA157D5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7738" y="5161547"/>
                <a:ext cx="1374030" cy="801566"/>
              </a:xfrm>
              <a:prstGeom prst="rect">
                <a:avLst/>
              </a:prstGeom>
              <a:blipFill>
                <a:blip r:embed="rId3"/>
                <a:stretch>
                  <a:fillRect l="-3636" r="-2727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2396438-79D0-B358-398D-4E85E30A72A5}"/>
              </a:ext>
            </a:extLst>
          </p:cNvPr>
          <p:cNvSpPr txBox="1"/>
          <p:nvPr/>
        </p:nvSpPr>
        <p:spPr>
          <a:xfrm>
            <a:off x="5967740" y="5911160"/>
            <a:ext cx="2150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= ion-sphere radius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47E61-0555-54E9-FE4C-8CC29ED09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2140" y="6402451"/>
            <a:ext cx="2895600" cy="365125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APPA Cave Workshop 6-7th July 2026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A8BD4F-3693-EC27-6888-CC3F3E9BD9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21" t="7864" r="21013" b="852"/>
          <a:stretch/>
        </p:blipFill>
        <p:spPr>
          <a:xfrm>
            <a:off x="4836696" y="1044323"/>
            <a:ext cx="4231684" cy="4117224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41F983C-6F98-FB94-3B72-AAB4B9657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5168" y="3003210"/>
            <a:ext cx="3504364" cy="272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107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892"/>
    </mc:Choice>
    <mc:Fallback xmlns="">
      <p:transition spd="slow" advTm="39489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0000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3200" dirty="0"/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6046" y="1182254"/>
            <a:ext cx="84328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FAIR/SIS-100 can compete well in several key areas:</a:t>
            </a:r>
          </a:p>
          <a:p>
            <a:endParaRPr lang="en-GB" sz="2400" dirty="0"/>
          </a:p>
          <a:p>
            <a:r>
              <a:rPr lang="en-GB" sz="2400" dirty="0"/>
              <a:t>Volumetric heating possible for wide range of sample materials</a:t>
            </a:r>
          </a:p>
          <a:p>
            <a:endParaRPr lang="en-GB" sz="2400" dirty="0"/>
          </a:p>
          <a:p>
            <a:r>
              <a:rPr lang="en-GB" sz="2400" dirty="0"/>
              <a:t>Ion heating can be far more controlled and flexible than laser drive proton source experiments. </a:t>
            </a:r>
          </a:p>
          <a:p>
            <a:endParaRPr lang="en-GB" sz="2400" dirty="0"/>
          </a:p>
          <a:p>
            <a:r>
              <a:rPr lang="en-GB" sz="2400" dirty="0"/>
              <a:t>There are still experimental challenges e.g. trade off between hydrodynamic decompression times and having samples that can be probed.</a:t>
            </a:r>
          </a:p>
          <a:p>
            <a:endParaRPr lang="en-GB" sz="2400" dirty="0"/>
          </a:p>
          <a:p>
            <a:r>
              <a:rPr lang="en-GB" sz="2400" dirty="0"/>
              <a:t>Fast electrons still can be an issue due to collisional transfer from 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B6F3C6-53F3-452F-9007-326FD944B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7089-E238-3F43-8C7F-8DD734AFE17F}" type="slidenum">
              <a:rPr lang="en-GB" smtClean="0"/>
              <a:t>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B7236-BD40-3314-9B35-07A996C90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APPA Cave Workshop 6-7th July 2026</a:t>
            </a:r>
          </a:p>
        </p:txBody>
      </p:sp>
    </p:spTree>
    <p:extLst>
      <p:ext uri="{BB962C8B-B14F-4D97-AF65-F5344CB8AC3E}">
        <p14:creationId xmlns:p14="http://schemas.microsoft.com/office/powerpoint/2010/main" val="643265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1055"/>
            <a:ext cx="9144000" cy="900000"/>
          </a:xfr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3200" dirty="0"/>
              <a:t>Tamping has been discussed previously</a:t>
            </a:r>
          </a:p>
        </p:txBody>
      </p:sp>
      <p:pic>
        <p:nvPicPr>
          <p:cNvPr id="17" name="Picture 2" descr="dia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34" y="1058549"/>
            <a:ext cx="2183606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ic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r="6034"/>
          <a:stretch/>
        </p:blipFill>
        <p:spPr bwMode="auto">
          <a:xfrm>
            <a:off x="3229200" y="942533"/>
            <a:ext cx="3198812" cy="218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07035" y="5745598"/>
            <a:ext cx="61209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en-US" sz="1600" dirty="0">
                <a:latin typeface="+mj-lt"/>
              </a:rPr>
              <a:t>Kozyreva, et al PRE </a:t>
            </a:r>
            <a:r>
              <a:rPr lang="fr-FR" altLang="en-US" sz="1600" b="1" dirty="0">
                <a:latin typeface="+mj-lt"/>
              </a:rPr>
              <a:t>68</a:t>
            </a:r>
            <a:r>
              <a:rPr lang="fr-FR" altLang="en-US" sz="1600" dirty="0">
                <a:latin typeface="+mj-lt"/>
              </a:rPr>
              <a:t>, 056406 (2003</a:t>
            </a:r>
          </a:p>
          <a:p>
            <a:r>
              <a:rPr lang="en-GB" sz="1600" dirty="0" err="1">
                <a:solidFill>
                  <a:srgbClr val="000000"/>
                </a:solidFill>
                <a:latin typeface="+mj-lt"/>
              </a:rPr>
              <a:t>Rosmej</a:t>
            </a:r>
            <a:r>
              <a:rPr lang="en-GB" sz="1600" dirty="0">
                <a:solidFill>
                  <a:srgbClr val="000000"/>
                </a:solidFill>
                <a:latin typeface="+mj-lt"/>
              </a:rPr>
              <a:t> et al, Journal of Physics: Conference Series </a:t>
            </a:r>
            <a:r>
              <a:rPr lang="en-GB" sz="1600" b="1" dirty="0">
                <a:solidFill>
                  <a:srgbClr val="000000"/>
                </a:solidFill>
                <a:latin typeface="+mj-lt"/>
              </a:rPr>
              <a:t>72 </a:t>
            </a:r>
            <a:r>
              <a:rPr lang="en-GB" sz="1600" dirty="0">
                <a:solidFill>
                  <a:srgbClr val="000000"/>
                </a:solidFill>
                <a:latin typeface="+mj-lt"/>
              </a:rPr>
              <a:t>(2007) 012007 </a:t>
            </a:r>
          </a:p>
          <a:p>
            <a:r>
              <a:rPr lang="en-GB" sz="1600" dirty="0">
                <a:latin typeface="+mj-lt"/>
              </a:rPr>
              <a:t>Weinwurm </a:t>
            </a:r>
            <a:r>
              <a:rPr lang="en-GB" sz="1600" i="1" dirty="0">
                <a:latin typeface="+mj-lt"/>
              </a:rPr>
              <a:t>et al</a:t>
            </a:r>
            <a:r>
              <a:rPr lang="en-GB" sz="1600" dirty="0">
                <a:latin typeface="+mj-lt"/>
              </a:rPr>
              <a:t> Phys. Plasma. </a:t>
            </a:r>
            <a:r>
              <a:rPr lang="en-GB" sz="1600" b="1" dirty="0">
                <a:latin typeface="+mj-lt"/>
              </a:rPr>
              <a:t>20</a:t>
            </a:r>
            <a:r>
              <a:rPr lang="en-GB" sz="1600" dirty="0">
                <a:latin typeface="+mj-lt"/>
              </a:rPr>
              <a:t>, 092701 (2013) </a:t>
            </a:r>
            <a:endParaRPr lang="fr-FR" altLang="en-US" sz="1600" dirty="0">
              <a:latin typeface="+mj-lt"/>
            </a:endParaRPr>
          </a:p>
        </p:txBody>
      </p:sp>
      <p:pic>
        <p:nvPicPr>
          <p:cNvPr id="7" name="Picture 7" descr="pic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337" y="3429000"/>
            <a:ext cx="3450533" cy="233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0537" y="818706"/>
            <a:ext cx="29881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No hot outer high Z plasma. X-ray probe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DBD0-38A1-3A44-BDEE-CB34B38F1D4A}" type="slidenum">
              <a:rPr lang="en-GB" smtClean="0"/>
              <a:t>21</a:t>
            </a:fld>
            <a:endParaRPr lang="en-GB"/>
          </a:p>
        </p:txBody>
      </p:sp>
      <p:pic>
        <p:nvPicPr>
          <p:cNvPr id="5" name="Picture 5" descr="pic3">
            <a:extLst>
              <a:ext uri="{FF2B5EF4-FFF2-40B4-BE49-F238E27FC236}">
                <a16:creationId xmlns:a16="http://schemas.microsoft.com/office/drawing/2014/main" id="{4D6FADC3-E01C-8FC8-6E11-6C466A9B6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/>
          <a:stretch>
            <a:fillRect/>
          </a:stretch>
        </p:blipFill>
        <p:spPr bwMode="auto">
          <a:xfrm>
            <a:off x="6518990" y="942533"/>
            <a:ext cx="2436293" cy="226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5B3065-8160-01BF-62C2-E17927A7CB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0934" y="3368041"/>
            <a:ext cx="3143066" cy="200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2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BCC40-823D-5C27-090D-3FE703EEC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57BAE-84FA-26C6-A7C0-B743DAE53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8933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3200" dirty="0"/>
              <a:t>Diagnostics- a variety are available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DD56BFB-9901-B488-7213-9E21CC814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APPA Cave Workshop 6-7th July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1705E5-E206-4FC7-30CE-C1CA707F901D}"/>
              </a:ext>
            </a:extLst>
          </p:cNvPr>
          <p:cNvSpPr txBox="1"/>
          <p:nvPr/>
        </p:nvSpPr>
        <p:spPr>
          <a:xfrm>
            <a:off x="697831" y="1179095"/>
            <a:ext cx="795287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Emission </a:t>
            </a:r>
            <a:r>
              <a:rPr lang="en-US" sz="2000" b="1" dirty="0"/>
              <a:t>spectroscopy: </a:t>
            </a:r>
            <a:r>
              <a:rPr lang="en-US" sz="2000" dirty="0"/>
              <a:t>Requires low opacity to be effective? WDM is low temperature and high density. Probes surface? SOP can give shock temperature.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Absorption spectroscopy: </a:t>
            </a:r>
            <a:r>
              <a:rPr lang="en-US" sz="2000" dirty="0"/>
              <a:t>Smooth background spectra useful for EXAFS/XANES. Opacity of higher Z targets may require thin targets (decompression time short) or higher energy photons.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X-ray diffraction: </a:t>
            </a:r>
            <a:r>
              <a:rPr lang="en-US" sz="2000" dirty="0"/>
              <a:t>Can give microscopic structure of ions. Interpret in terms of density and temperature.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X-ray Thomson scattering: </a:t>
            </a:r>
            <a:r>
              <a:rPr lang="en-US" sz="2000" dirty="0"/>
              <a:t>Dynamic structure factor- temperature and electron density/average ionization.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For x-rays we probe the bulk of a sample, but opacity can be an issue.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78182E-587D-A667-79AE-909BDD19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7089-E238-3F43-8C7F-8DD734AFE17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052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879049" y="1083654"/>
            <a:ext cx="3913953" cy="2605409"/>
            <a:chOff x="3638314" y="1912017"/>
            <a:chExt cx="4724444" cy="3199525"/>
          </a:xfrm>
        </p:grpSpPr>
        <p:sp>
          <p:nvSpPr>
            <p:cNvPr id="4" name="Can 3"/>
            <p:cNvSpPr/>
            <p:nvPr/>
          </p:nvSpPr>
          <p:spPr>
            <a:xfrm rot="15197615">
              <a:off x="5816257" y="2459235"/>
              <a:ext cx="2087364" cy="2426298"/>
            </a:xfrm>
            <a:prstGeom prst="can">
              <a:avLst/>
            </a:prstGeom>
            <a:ln w="762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/>
            <p:cNvSpPr/>
            <p:nvPr/>
          </p:nvSpPr>
          <p:spPr>
            <a:xfrm rot="20536596">
              <a:off x="5697397" y="2948543"/>
              <a:ext cx="472946" cy="204090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V="1">
              <a:off x="5397971" y="2212870"/>
              <a:ext cx="1941801" cy="586525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892800" y="1912017"/>
              <a:ext cx="7854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~1mm</a:t>
              </a:r>
              <a:endParaRPr lang="en-GB" dirty="0">
                <a:latin typeface="Symbol" charset="2"/>
                <a:cs typeface="Symbol" charset="2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154085" y="2506133"/>
              <a:ext cx="2086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dirty="0">
                <a:latin typeface="Symbol" charset="2"/>
                <a:cs typeface="Symbol" charset="2"/>
              </a:endParaRPr>
            </a:p>
            <a:p>
              <a:endParaRPr lang="en-GB" dirty="0"/>
            </a:p>
          </p:txBody>
        </p:sp>
        <p:sp>
          <p:nvSpPr>
            <p:cNvPr id="5" name="Right Arrow 4"/>
            <p:cNvSpPr/>
            <p:nvPr/>
          </p:nvSpPr>
          <p:spPr>
            <a:xfrm rot="20581554">
              <a:off x="3638314" y="3502875"/>
              <a:ext cx="1790785" cy="1608667"/>
            </a:xfrm>
            <a:prstGeom prst="righ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2800" dirty="0"/>
              <a:t>Ion beams can have advantages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7928" y="1263202"/>
            <a:ext cx="29269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dirty="0"/>
              <a:t>Uniform heating depends location of Bragg peak of ions. Major benefit is ability to heat higher Z materials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559040" y="3415422"/>
            <a:ext cx="139897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High/Low Z cylinder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42577" y="1311231"/>
            <a:ext cx="27852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ion beam e.g. 2x10</a:t>
            </a:r>
            <a:r>
              <a:rPr lang="en-GB" sz="2000" baseline="30000" dirty="0"/>
              <a:t>11</a:t>
            </a:r>
            <a:r>
              <a:rPr lang="en-GB" sz="2000" dirty="0"/>
              <a:t> ions, U</a:t>
            </a:r>
            <a:r>
              <a:rPr lang="en-GB" sz="2000" baseline="30000" dirty="0"/>
              <a:t>28+ </a:t>
            </a:r>
            <a:r>
              <a:rPr lang="en-GB" sz="2000" dirty="0"/>
              <a:t> from SIS-18 in 100ns at 200MeV/u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78157" y="4522798"/>
            <a:ext cx="4408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SIS-100 2x10</a:t>
            </a:r>
            <a:r>
              <a:rPr lang="en-GB" baseline="30000" dirty="0"/>
              <a:t>12</a:t>
            </a:r>
            <a:r>
              <a:rPr lang="en-GB" dirty="0"/>
              <a:t> ions. Range of 1 </a:t>
            </a:r>
            <a:r>
              <a:rPr lang="en-GB" dirty="0" err="1"/>
              <a:t>GeV</a:t>
            </a:r>
            <a:r>
              <a:rPr lang="en-GB" dirty="0"/>
              <a:t>/u U ions in </a:t>
            </a:r>
            <a:r>
              <a:rPr lang="en-GB" dirty="0" err="1"/>
              <a:t>Pb</a:t>
            </a:r>
            <a:r>
              <a:rPr lang="en-GB" dirty="0"/>
              <a:t> is ~15mm.</a:t>
            </a:r>
          </a:p>
        </p:txBody>
      </p:sp>
      <p:pic>
        <p:nvPicPr>
          <p:cNvPr id="3" name="Picture 2" descr="Uranium 200MeVamu in P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80" y="2984516"/>
            <a:ext cx="2844843" cy="26319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1417" y="5810303"/>
            <a:ext cx="338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2mm </a:t>
            </a:r>
            <a:r>
              <a:rPr lang="en-GB" dirty="0" err="1"/>
              <a:t>Pb</a:t>
            </a:r>
            <a:r>
              <a:rPr lang="en-GB" dirty="0"/>
              <a:t> target   200MeV/u U ions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21417" y="5707801"/>
            <a:ext cx="2462168" cy="11140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33EA374-ECE5-76F5-8547-25F54451D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7089-E238-3F43-8C7F-8DD734AFE17F}" type="slidenum">
              <a:rPr lang="en-GB" smtClean="0"/>
              <a:t>23</a:t>
            </a:fld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9E08137-1509-121C-0525-0C0A195CC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APPA Cave Workshop 6-7th July 2026</a:t>
            </a:r>
          </a:p>
        </p:txBody>
      </p:sp>
    </p:spTree>
    <p:extLst>
      <p:ext uri="{BB962C8B-B14F-4D97-AF65-F5344CB8AC3E}">
        <p14:creationId xmlns:p14="http://schemas.microsoft.com/office/powerpoint/2010/main" val="66733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8"/>
    </mc:Choice>
    <mc:Fallback xmlns="">
      <p:transition spd="slow" advTm="1318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GB" sz="3200" dirty="0"/>
              <a:t>Ion beams can do this well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8647B2-69C1-18E5-203D-65A791D96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7089-E238-3F43-8C7F-8DD734AFE17F}" type="slidenum">
              <a:rPr lang="en-GB" smtClean="0"/>
              <a:t>24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211E7D-48AD-2CF6-1875-593460DAA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5" y="1046477"/>
            <a:ext cx="4503295" cy="28691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C40DA6-4A90-EFEF-5684-C9E7BEAF2E1B}"/>
              </a:ext>
            </a:extLst>
          </p:cNvPr>
          <p:cNvSpPr txBox="1"/>
          <p:nvPr/>
        </p:nvSpPr>
        <p:spPr>
          <a:xfrm>
            <a:off x="429518" y="4047744"/>
            <a:ext cx="8031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Pb ions at 200 MeV/u (e.g. SIS-18) we have range of about 1 gcm</a:t>
            </a:r>
            <a:r>
              <a:rPr lang="en-US" baseline="30000" dirty="0"/>
              <a:t>-2</a:t>
            </a:r>
            <a:r>
              <a:rPr lang="en-US" dirty="0"/>
              <a:t>. This is &gt;3 mm in Al. For SIS-100 with 1 GeV/u we would get  &gt; 3cm.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756A442-0CE3-A979-BD02-425C299B1C19}"/>
              </a:ext>
            </a:extLst>
          </p:cNvPr>
          <p:cNvCxnSpPr>
            <a:cxnSpLocks/>
          </p:cNvCxnSpPr>
          <p:nvPr/>
        </p:nvCxnSpPr>
        <p:spPr>
          <a:xfrm flipV="1">
            <a:off x="4110390" y="1929070"/>
            <a:ext cx="0" cy="1461541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89649B-1134-4D2E-1725-96AC30739B52}"/>
              </a:ext>
            </a:extLst>
          </p:cNvPr>
          <p:cNvCxnSpPr>
            <a:cxnSpLocks/>
          </p:cNvCxnSpPr>
          <p:nvPr/>
        </p:nvCxnSpPr>
        <p:spPr>
          <a:xfrm>
            <a:off x="722613" y="1936566"/>
            <a:ext cx="3387777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E897D7C-8DCE-1B96-11E6-A3D46281935C}"/>
              </a:ext>
            </a:extLst>
          </p:cNvPr>
          <p:cNvSpPr txBox="1"/>
          <p:nvPr/>
        </p:nvSpPr>
        <p:spPr>
          <a:xfrm>
            <a:off x="429518" y="4720549"/>
            <a:ext cx="5002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heat high Z but probing needs higher Z source?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985FB7-E1C2-E77D-4FA9-42785DD28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APPA Cave Workshop 6-7th July 2026</a:t>
            </a:r>
          </a:p>
        </p:txBody>
      </p:sp>
    </p:spTree>
    <p:extLst>
      <p:ext uri="{BB962C8B-B14F-4D97-AF65-F5344CB8AC3E}">
        <p14:creationId xmlns:p14="http://schemas.microsoft.com/office/powerpoint/2010/main" val="2668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8"/>
    </mc:Choice>
    <mc:Fallback xmlns="">
      <p:transition spd="slow" advTm="2998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3200" dirty="0"/>
              <a:t>Challenges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822" y="1259676"/>
            <a:ext cx="8411653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GB" sz="2800" dirty="0"/>
              <a:t>Samples should be as uniform as possible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GB" sz="2800" dirty="0"/>
              <a:t>Spatial scale-length ideally long enough to be probed with spatial resolution.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GB" sz="2800" dirty="0"/>
              <a:t>Timescale for evolution affects physics- equilibration within and between species may be affected.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GB" sz="2800" dirty="0"/>
              <a:t>Timescale for evolution may make time-averaging effects significant.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GB" sz="2800" dirty="0"/>
              <a:t>Access to sample for probing is important.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endParaRPr lang="en-GB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2C6D4F-88F4-997A-3406-6B6495FDD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7089-E238-3F43-8C7F-8DD734AFE17F}" type="slidenum">
              <a:rPr lang="en-GB" smtClean="0"/>
              <a:t>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ECC033-028D-0CFA-B92D-2A45A6807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APPA Cave Workshop 6-7th July 2026</a:t>
            </a:r>
          </a:p>
        </p:txBody>
      </p:sp>
    </p:spTree>
    <p:extLst>
      <p:ext uri="{BB962C8B-B14F-4D97-AF65-F5344CB8AC3E}">
        <p14:creationId xmlns:p14="http://schemas.microsoft.com/office/powerpoint/2010/main" val="261955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3"/>
    </mc:Choice>
    <mc:Fallback xmlns="">
      <p:transition spd="slow" advTm="2163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GB" sz="3200" dirty="0"/>
              <a:t>Facilities for WDM production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5536" y="1479884"/>
            <a:ext cx="839292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Large Laser-Facilities</a:t>
            </a:r>
            <a:r>
              <a:rPr lang="en-GB" sz="2400" dirty="0"/>
              <a:t>: Shocks are a key method, but also fast electrons, X-ray volumetric heating and proton beam heating.</a:t>
            </a:r>
            <a:endParaRPr lang="en-GB" sz="2400" b="1" dirty="0"/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Z-pinches</a:t>
            </a:r>
            <a:r>
              <a:rPr lang="en-GB" sz="2400" dirty="0"/>
              <a:t>:  Flyer plate driver as well as X-rays, pinch compression.</a:t>
            </a:r>
            <a:endParaRPr lang="en-GB" sz="2400" b="1" dirty="0"/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Gas Guns</a:t>
            </a:r>
            <a:r>
              <a:rPr lang="en-GB" sz="2400" b="1" dirty="0"/>
              <a:t>: </a:t>
            </a:r>
            <a:r>
              <a:rPr lang="en-GB" sz="2400" dirty="0"/>
              <a:t>Shocks principally.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X-FEL facilities</a:t>
            </a:r>
            <a:r>
              <a:rPr lang="en-GB" sz="2400" dirty="0"/>
              <a:t>: Volumetric X-ray heating.</a:t>
            </a:r>
            <a:endParaRPr lang="en-GB" sz="2400" dirty="0">
              <a:solidFill>
                <a:srgbClr val="FF0000"/>
              </a:solidFill>
            </a:endParaRP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GB" sz="2400" u="sng" dirty="0">
                <a:solidFill>
                  <a:srgbClr val="FF0000"/>
                </a:solidFill>
              </a:rPr>
              <a:t>Ion Beam Facilities</a:t>
            </a:r>
            <a:r>
              <a:rPr lang="en-GB" sz="2400" u="sng" dirty="0"/>
              <a:t>: Principally volumetric ion beam heating.</a:t>
            </a:r>
            <a:endParaRPr lang="en-GB" sz="2400" u="sng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9CB4C-5237-8298-8C02-1018D3DEE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7089-E238-3F43-8C7F-8DD734AFE17F}" type="slidenum">
              <a:rPr lang="en-GB" smtClean="0"/>
              <a:t>26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D64A904-0254-659C-6809-AB0581940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APPA Cave Workshop 6-7th July 2026</a:t>
            </a:r>
          </a:p>
        </p:txBody>
      </p:sp>
    </p:spTree>
    <p:extLst>
      <p:ext uri="{BB962C8B-B14F-4D97-AF65-F5344CB8AC3E}">
        <p14:creationId xmlns:p14="http://schemas.microsoft.com/office/powerpoint/2010/main" val="6836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"/>
    </mc:Choice>
    <mc:Fallback xmlns="">
      <p:transition spd="slow" advTm="478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pPr algn="l"/>
            <a:r>
              <a:rPr lang="en-GB" dirty="0"/>
              <a:t>SIS-100 accesses WDM states of H to </a:t>
            </a:r>
            <a:r>
              <a:rPr lang="en-GB" dirty="0" err="1"/>
              <a:t>Pb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808" y="1443808"/>
            <a:ext cx="4422989" cy="30899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50322"/>
          <a:stretch/>
        </p:blipFill>
        <p:spPr>
          <a:xfrm>
            <a:off x="5102591" y="1447387"/>
            <a:ext cx="3766496" cy="23241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66644" y="2083161"/>
            <a:ext cx="682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T(</a:t>
            </a:r>
            <a:r>
              <a:rPr lang="en-GB" dirty="0" err="1"/>
              <a:t>eV</a:t>
            </a:r>
            <a:r>
              <a:rPr lang="en-GB" dirty="0"/>
              <a:t>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r="50853"/>
          <a:stretch/>
        </p:blipFill>
        <p:spPr>
          <a:xfrm>
            <a:off x="4540367" y="3641949"/>
            <a:ext cx="3726276" cy="23241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59643" y="3910104"/>
            <a:ext cx="1473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Density (g/cc)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90801" y="6138469"/>
            <a:ext cx="581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Dynamically confined H- </a:t>
            </a:r>
            <a:r>
              <a:rPr lang="en-GB" dirty="0" err="1"/>
              <a:t>Tauschwitz</a:t>
            </a:r>
            <a:r>
              <a:rPr lang="en-GB" dirty="0"/>
              <a:t> </a:t>
            </a:r>
            <a:r>
              <a:rPr lang="en-GB" i="1" dirty="0"/>
              <a:t>et al</a:t>
            </a:r>
            <a:r>
              <a:rPr lang="en-GB" dirty="0"/>
              <a:t> HEDP </a:t>
            </a:r>
            <a:r>
              <a:rPr lang="en-GB" b="1" dirty="0"/>
              <a:t>3</a:t>
            </a:r>
            <a:r>
              <a:rPr lang="en-GB" dirty="0"/>
              <a:t> 371 (2007)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8526" y="4946115"/>
            <a:ext cx="438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Pb</a:t>
            </a:r>
            <a:r>
              <a:rPr lang="en-GB" dirty="0"/>
              <a:t> accessible regime from </a:t>
            </a:r>
            <a:r>
              <a:rPr lang="en-GB" dirty="0" err="1"/>
              <a:t>HEDgeHOB</a:t>
            </a:r>
            <a:r>
              <a:rPr lang="en-GB" dirty="0"/>
              <a:t> report</a:t>
            </a:r>
          </a:p>
          <a:p>
            <a:r>
              <a:rPr lang="en-GB" dirty="0"/>
              <a:t>2005.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456412" y="5079794"/>
            <a:ext cx="1080680" cy="10917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A05FA-7C44-28B3-EA27-E9F619577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7089-E238-3F43-8C7F-8DD734AFE17F}" type="slidenum">
              <a:rPr lang="en-GB" smtClean="0"/>
              <a:t>27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3858B-F895-3E99-F052-BAF61A987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APPA Cave Workshop 6-7th July 2026</a:t>
            </a:r>
          </a:p>
        </p:txBody>
      </p:sp>
    </p:spTree>
    <p:extLst>
      <p:ext uri="{BB962C8B-B14F-4D97-AF65-F5344CB8AC3E}">
        <p14:creationId xmlns:p14="http://schemas.microsoft.com/office/powerpoint/2010/main" val="4063874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l"/>
            <a:r>
              <a:rPr lang="en-GB" dirty="0"/>
              <a:t>Example (b) : Compare to Z-pinch</a:t>
            </a:r>
          </a:p>
        </p:txBody>
      </p:sp>
      <p:sp>
        <p:nvSpPr>
          <p:cNvPr id="3" name="Can 2"/>
          <p:cNvSpPr/>
          <p:nvPr/>
        </p:nvSpPr>
        <p:spPr>
          <a:xfrm>
            <a:off x="1102962" y="2060882"/>
            <a:ext cx="1192090" cy="2595596"/>
          </a:xfrm>
          <a:prstGeom prst="can">
            <a:avLst/>
          </a:prstGeom>
          <a:solidFill>
            <a:schemeClr val="bg1">
              <a:lumMod val="65000"/>
            </a:schemeClr>
          </a:solidFill>
          <a:ln w="38100" cmpd="sng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1117600" y="2070100"/>
            <a:ext cx="1162050" cy="279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Up Arrow 4"/>
          <p:cNvSpPr/>
          <p:nvPr/>
        </p:nvSpPr>
        <p:spPr>
          <a:xfrm>
            <a:off x="2133600" y="2825750"/>
            <a:ext cx="114300" cy="62865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6" name="Up Arrow 5"/>
          <p:cNvSpPr/>
          <p:nvPr/>
        </p:nvSpPr>
        <p:spPr>
          <a:xfrm>
            <a:off x="1123950" y="2870200"/>
            <a:ext cx="114300" cy="62865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701" y="5029200"/>
            <a:ext cx="3174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Shaped current rise over several 100ns leads to quasi-isentropic compression.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6100" y="1346200"/>
            <a:ext cx="89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Be liner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95500" y="1308100"/>
            <a:ext cx="1714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Frozen H/D core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841500" y="1663700"/>
            <a:ext cx="749300" cy="469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927100" y="1739900"/>
            <a:ext cx="1397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44500" y="5955920"/>
            <a:ext cx="4776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Weinwurm</a:t>
            </a:r>
            <a:r>
              <a:rPr lang="en-GB" dirty="0"/>
              <a:t> </a:t>
            </a:r>
            <a:r>
              <a:rPr lang="en-GB" i="1" dirty="0"/>
              <a:t>et al</a:t>
            </a:r>
            <a:r>
              <a:rPr lang="en-GB" dirty="0"/>
              <a:t> Phys. Plasma. </a:t>
            </a:r>
            <a:r>
              <a:rPr lang="en-GB" b="1" dirty="0"/>
              <a:t>20</a:t>
            </a:r>
            <a:r>
              <a:rPr lang="en-GB" dirty="0"/>
              <a:t>, 092701 (2013)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196" y="1549400"/>
            <a:ext cx="4965804" cy="3175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76800" y="4940300"/>
            <a:ext cx="3319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HEDgeHOB</a:t>
            </a:r>
            <a:r>
              <a:rPr lang="en-GB" dirty="0"/>
              <a:t> LAPLAS collaboration.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30B8B16-380D-484A-0C0B-2EC8DAE48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7089-E238-3F43-8C7F-8DD734AFE17F}" type="slidenum">
              <a:rPr lang="en-GB" smtClean="0"/>
              <a:t>28</a:t>
            </a:fld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4EA941F-6CD3-F642-8A39-BA8066285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APPA Cave Workshop 6-7th July 2026</a:t>
            </a:r>
          </a:p>
        </p:txBody>
      </p:sp>
    </p:spTree>
    <p:extLst>
      <p:ext uri="{BB962C8B-B14F-4D97-AF65-F5344CB8AC3E}">
        <p14:creationId xmlns:p14="http://schemas.microsoft.com/office/powerpoint/2010/main" val="32591620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GB" dirty="0"/>
              <a:t>Ion beams at FAIR can have advantages</a:t>
            </a:r>
          </a:p>
        </p:txBody>
      </p:sp>
      <p:pic>
        <p:nvPicPr>
          <p:cNvPr id="17" name="Picture 2" descr="dia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8" y="1143000"/>
            <a:ext cx="2911475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ic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r="6034"/>
          <a:stretch/>
        </p:blipFill>
        <p:spPr bwMode="auto">
          <a:xfrm>
            <a:off x="2955073" y="1227781"/>
            <a:ext cx="4265083" cy="291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pic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/>
          <a:stretch>
            <a:fillRect/>
          </a:stretch>
        </p:blipFill>
        <p:spPr bwMode="auto">
          <a:xfrm>
            <a:off x="6707706" y="1227781"/>
            <a:ext cx="2436293" cy="226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6145433"/>
            <a:ext cx="59101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en-US" sz="1400" dirty="0"/>
              <a:t>A. </a:t>
            </a:r>
            <a:r>
              <a:rPr lang="fr-FR" altLang="en-US" sz="1400" dirty="0" err="1"/>
              <a:t>Kozyreva</a:t>
            </a:r>
            <a:r>
              <a:rPr lang="fr-FR" altLang="en-US" sz="1400" dirty="0"/>
              <a:t>, M. </a:t>
            </a:r>
            <a:r>
              <a:rPr lang="fr-FR" altLang="en-US" sz="1400" dirty="0" err="1"/>
              <a:t>Basko</a:t>
            </a:r>
            <a:r>
              <a:rPr lang="fr-FR" altLang="en-US" sz="1400" dirty="0"/>
              <a:t>, F. </a:t>
            </a:r>
            <a:r>
              <a:rPr lang="fr-FR" altLang="en-US" sz="1400" dirty="0" err="1"/>
              <a:t>Rosmej</a:t>
            </a:r>
            <a:r>
              <a:rPr lang="fr-FR" altLang="en-US" sz="1400" dirty="0"/>
              <a:t>, </a:t>
            </a:r>
            <a:r>
              <a:rPr lang="fr-FR" altLang="en-US" sz="1400" dirty="0" err="1"/>
              <a:t>T</a:t>
            </a:r>
            <a:r>
              <a:rPr lang="fr-FR" altLang="en-US" sz="1400" dirty="0"/>
              <a:t>. Schlegel, A. </a:t>
            </a:r>
            <a:r>
              <a:rPr lang="fr-FR" altLang="en-US" sz="1400" dirty="0" err="1"/>
              <a:t>Tauschwitz</a:t>
            </a:r>
            <a:r>
              <a:rPr lang="fr-FR" altLang="en-US" sz="1400" dirty="0"/>
              <a:t>, D. </a:t>
            </a:r>
            <a:r>
              <a:rPr lang="fr-FR" altLang="en-US" sz="1400" dirty="0" err="1"/>
              <a:t>Hofffmann</a:t>
            </a:r>
            <a:r>
              <a:rPr lang="fr-FR" altLang="en-US" sz="1400" dirty="0"/>
              <a:t>, PRE </a:t>
            </a:r>
            <a:r>
              <a:rPr lang="fr-FR" altLang="en-US" sz="1400" b="1" dirty="0"/>
              <a:t>68</a:t>
            </a:r>
            <a:r>
              <a:rPr lang="fr-FR" altLang="en-US" sz="1400" dirty="0"/>
              <a:t>, 056406 (2003)</a:t>
            </a:r>
          </a:p>
        </p:txBody>
      </p:sp>
      <p:pic>
        <p:nvPicPr>
          <p:cNvPr id="7" name="Picture 7" descr="pic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504" y="3982221"/>
            <a:ext cx="3200065" cy="216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666" y="5555848"/>
            <a:ext cx="392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 hot outer high Z plasma. X-ray probe</a:t>
            </a:r>
          </a:p>
        </p:txBody>
      </p:sp>
    </p:spTree>
    <p:extLst>
      <p:ext uri="{BB962C8B-B14F-4D97-AF65-F5344CB8AC3E}">
        <p14:creationId xmlns:p14="http://schemas.microsoft.com/office/powerpoint/2010/main" val="1620180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00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GB" sz="3200" dirty="0"/>
              <a:t>There are different approaches to WDM production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6173" y="1140964"/>
            <a:ext cx="8411653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GB" sz="2400" dirty="0"/>
              <a:t>Shock/ramp compression</a:t>
            </a:r>
          </a:p>
          <a:p>
            <a:pPr marL="914400" lvl="1" indent="-457200">
              <a:spcAft>
                <a:spcPts val="1200"/>
              </a:spcAft>
              <a:buFont typeface="Courier New"/>
              <a:buChar char="o"/>
            </a:pPr>
            <a:r>
              <a:rPr lang="en-GB" sz="2400" dirty="0"/>
              <a:t>Laser driven shocks   &gt;1000 GPa</a:t>
            </a:r>
            <a:r>
              <a:rPr lang="en-GB" sz="2400" baseline="30000" dirty="0"/>
              <a:t>1</a:t>
            </a:r>
            <a:endParaRPr lang="en-GB" sz="2400" dirty="0"/>
          </a:p>
          <a:p>
            <a:pPr marL="914400" lvl="1" indent="-457200">
              <a:spcAft>
                <a:spcPts val="1200"/>
              </a:spcAft>
              <a:buFont typeface="Courier New"/>
              <a:buChar char="o"/>
            </a:pPr>
            <a:r>
              <a:rPr lang="en-GB" sz="2400" dirty="0"/>
              <a:t>Z-pinches        &gt;500 GPa</a:t>
            </a:r>
            <a:r>
              <a:rPr lang="en-GB" sz="2400" baseline="30000" dirty="0"/>
              <a:t>2</a:t>
            </a:r>
            <a:endParaRPr lang="en-GB" sz="2400" dirty="0"/>
          </a:p>
          <a:p>
            <a:pPr marL="914400" lvl="1" indent="-457200">
              <a:spcAft>
                <a:spcPts val="1200"/>
              </a:spcAft>
              <a:buFont typeface="Courier New"/>
              <a:buChar char="o"/>
            </a:pPr>
            <a:r>
              <a:rPr lang="en-GB" sz="2400" dirty="0"/>
              <a:t>Explosives</a:t>
            </a:r>
            <a:r>
              <a:rPr lang="en-GB" sz="2400" baseline="30000" dirty="0"/>
              <a:t>3 </a:t>
            </a:r>
            <a:r>
              <a:rPr lang="en-GB" sz="2400" dirty="0"/>
              <a:t>(&gt;100 </a:t>
            </a:r>
            <a:r>
              <a:rPr lang="en-GB" sz="2400" dirty="0" err="1"/>
              <a:t>GPa</a:t>
            </a:r>
            <a:r>
              <a:rPr lang="en-GB" sz="2400" dirty="0"/>
              <a:t>) and gas guns &gt;500 GPa</a:t>
            </a:r>
            <a:r>
              <a:rPr lang="en-GB" sz="2400" baseline="30000" dirty="0"/>
              <a:t>4</a:t>
            </a:r>
            <a:endParaRPr lang="en-GB" sz="2400" dirty="0"/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GB" sz="2400" dirty="0"/>
              <a:t>Volumetric heating</a:t>
            </a:r>
            <a:endParaRPr lang="en-GB" sz="2400" b="1" dirty="0"/>
          </a:p>
          <a:p>
            <a:pPr marL="914400" lvl="1" indent="-457200">
              <a:spcAft>
                <a:spcPts val="1200"/>
              </a:spcAft>
              <a:buFont typeface="Courier New"/>
              <a:buChar char="o"/>
            </a:pPr>
            <a:r>
              <a:rPr lang="en-GB" sz="2400" dirty="0"/>
              <a:t>Radiation from laser plasmas</a:t>
            </a:r>
            <a:r>
              <a:rPr lang="en-GB" sz="2400" baseline="30000" dirty="0"/>
              <a:t>5</a:t>
            </a:r>
            <a:endParaRPr lang="en-GB" sz="2400" dirty="0"/>
          </a:p>
          <a:p>
            <a:pPr marL="914400" lvl="1" indent="-457200">
              <a:spcAft>
                <a:spcPts val="1200"/>
              </a:spcAft>
              <a:buFont typeface="Courier New"/>
              <a:buChar char="o"/>
            </a:pPr>
            <a:r>
              <a:rPr lang="en-GB" sz="2400" dirty="0"/>
              <a:t>Particle beams (e.g. laser-plasma protons)</a:t>
            </a:r>
            <a:r>
              <a:rPr lang="en-GB" sz="2400" baseline="30000" dirty="0"/>
              <a:t>6</a:t>
            </a:r>
            <a:endParaRPr lang="en-GB" sz="2400" dirty="0"/>
          </a:p>
          <a:p>
            <a:pPr marL="914400" lvl="1" indent="-457200">
              <a:spcAft>
                <a:spcPts val="1200"/>
              </a:spcAft>
              <a:buFont typeface="Courier New"/>
              <a:buChar char="o"/>
            </a:pPr>
            <a:r>
              <a:rPr lang="en-GB" sz="2400" dirty="0"/>
              <a:t>X-ray and XUV lasers</a:t>
            </a:r>
            <a:r>
              <a:rPr lang="en-GB" sz="2400" baseline="30000" dirty="0"/>
              <a:t>7</a:t>
            </a:r>
            <a:endParaRPr lang="en-GB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14016" y="5265170"/>
            <a:ext cx="789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aseline="30000" dirty="0"/>
              <a:t>1</a:t>
            </a:r>
            <a:r>
              <a:rPr lang="nb-NO" sz="1400" dirty="0"/>
              <a:t>L. Veeser and J. Solem, PRL </a:t>
            </a:r>
            <a:r>
              <a:rPr lang="nb-NO" sz="1400" b="1" dirty="0"/>
              <a:t>40</a:t>
            </a:r>
            <a:r>
              <a:rPr lang="nb-NO" sz="1400" dirty="0"/>
              <a:t>, 1390				 </a:t>
            </a:r>
            <a:r>
              <a:rPr lang="nb-NO" sz="1400" baseline="30000" dirty="0"/>
              <a:t>5</a:t>
            </a:r>
            <a:r>
              <a:rPr lang="nb-NO" sz="1400" dirty="0"/>
              <a:t>SH Glenzer </a:t>
            </a:r>
            <a:r>
              <a:rPr lang="nb-NO" sz="1400" i="1" dirty="0"/>
              <a:t>et al</a:t>
            </a:r>
            <a:r>
              <a:rPr lang="hu-HU" sz="1400" i="1" dirty="0"/>
              <a:t>, </a:t>
            </a:r>
            <a:r>
              <a:rPr lang="hu-HU" sz="1400" dirty="0"/>
              <a:t>PRL </a:t>
            </a:r>
            <a:r>
              <a:rPr lang="hu-HU" sz="1400" b="1" dirty="0"/>
              <a:t>90</a:t>
            </a:r>
            <a:r>
              <a:rPr lang="hu-HU" sz="1400" dirty="0"/>
              <a:t>  175002.</a:t>
            </a:r>
            <a:r>
              <a:rPr lang="nb-NO" sz="1400" dirty="0"/>
              <a:t>	</a:t>
            </a:r>
          </a:p>
          <a:p>
            <a:r>
              <a:rPr lang="nb-NO" sz="1400" baseline="30000" dirty="0"/>
              <a:t>2</a:t>
            </a:r>
            <a:r>
              <a:rPr lang="en-GB" sz="1400" dirty="0"/>
              <a:t> e.g. M. R. Martin </a:t>
            </a:r>
            <a:r>
              <a:rPr lang="en-GB" sz="1400" i="1" dirty="0"/>
              <a:t>et </a:t>
            </a:r>
            <a:r>
              <a:rPr lang="en-GB" sz="1400" dirty="0"/>
              <a:t>al, Phys. Plasmas </a:t>
            </a:r>
            <a:r>
              <a:rPr lang="en-GB" sz="1400" b="1" dirty="0"/>
              <a:t>19</a:t>
            </a:r>
            <a:r>
              <a:rPr lang="en-GB" sz="1400" dirty="0"/>
              <a:t>, 056310		 </a:t>
            </a:r>
            <a:r>
              <a:rPr lang="en-GB" sz="1400" baseline="30000" dirty="0"/>
              <a:t>6</a:t>
            </a:r>
            <a:r>
              <a:rPr lang="en-GB" sz="1400" dirty="0"/>
              <a:t>P.K. Patel, et al., Phys. Rev. </a:t>
            </a:r>
            <a:r>
              <a:rPr lang="en-GB" sz="1400" dirty="0" err="1"/>
              <a:t>Lett</a:t>
            </a:r>
            <a:r>
              <a:rPr lang="en-GB" sz="1400" dirty="0"/>
              <a:t>. </a:t>
            </a:r>
            <a:r>
              <a:rPr lang="en-GB" sz="1400" b="1" dirty="0"/>
              <a:t>91</a:t>
            </a:r>
            <a:r>
              <a:rPr lang="en-GB" sz="1400" dirty="0"/>
              <a:t> 125004.</a:t>
            </a:r>
          </a:p>
          <a:p>
            <a:r>
              <a:rPr lang="en-GB" sz="1400" baseline="30000" dirty="0"/>
              <a:t>3</a:t>
            </a:r>
            <a:r>
              <a:rPr lang="en-GB" sz="1400" dirty="0"/>
              <a:t>VE </a:t>
            </a:r>
            <a:r>
              <a:rPr lang="en-GB" sz="1400" dirty="0" err="1"/>
              <a:t>Fortov</a:t>
            </a:r>
            <a:r>
              <a:rPr lang="en-GB" sz="1400" dirty="0"/>
              <a:t> and VB </a:t>
            </a:r>
            <a:r>
              <a:rPr lang="en-GB" sz="1400" dirty="0" err="1"/>
              <a:t>Mintsev</a:t>
            </a:r>
            <a:r>
              <a:rPr lang="en-GB" sz="1400" dirty="0"/>
              <a:t>, PPCF </a:t>
            </a:r>
            <a:r>
              <a:rPr lang="en-GB" sz="1400" b="1" dirty="0"/>
              <a:t>47</a:t>
            </a:r>
            <a:r>
              <a:rPr lang="en-GB" sz="1400" dirty="0"/>
              <a:t> A65–A72		 </a:t>
            </a:r>
            <a:r>
              <a:rPr lang="en-GB" sz="1400" baseline="30000" dirty="0"/>
              <a:t>7</a:t>
            </a:r>
            <a:r>
              <a:rPr lang="en-GB" sz="1400" dirty="0"/>
              <a:t>B </a:t>
            </a:r>
            <a:r>
              <a:rPr lang="en-GB" sz="1400" dirty="0" err="1"/>
              <a:t>Nagler</a:t>
            </a:r>
            <a:r>
              <a:rPr lang="en-GB" sz="1400" dirty="0"/>
              <a:t> </a:t>
            </a:r>
            <a:r>
              <a:rPr lang="en-GB" sz="1400" i="1" dirty="0"/>
              <a:t>et al</a:t>
            </a:r>
            <a:r>
              <a:rPr lang="en-GB" sz="1400" dirty="0"/>
              <a:t> Nat. Phys. </a:t>
            </a:r>
            <a:r>
              <a:rPr lang="en-GB" sz="1400" b="1" dirty="0"/>
              <a:t>5</a:t>
            </a:r>
            <a:r>
              <a:rPr lang="en-GB" sz="1400" dirty="0"/>
              <a:t> 693, 2009</a:t>
            </a:r>
          </a:p>
          <a:p>
            <a:r>
              <a:rPr lang="en-GB" sz="1400" baseline="30000" dirty="0"/>
              <a:t>4 </a:t>
            </a:r>
            <a:r>
              <a:rPr lang="en-GB" sz="1400" dirty="0"/>
              <a:t>e.g. JM Brown </a:t>
            </a:r>
            <a:r>
              <a:rPr lang="en-GB" sz="1400" i="1" dirty="0"/>
              <a:t>et al</a:t>
            </a:r>
            <a:r>
              <a:rPr lang="en-GB" sz="1400" dirty="0"/>
              <a:t> J. Appl. Phys. </a:t>
            </a:r>
            <a:r>
              <a:rPr lang="en-GB" sz="1400" b="1" dirty="0"/>
              <a:t>88</a:t>
            </a:r>
            <a:r>
              <a:rPr lang="en-GB" sz="1400" dirty="0"/>
              <a:t> 5496 </a:t>
            </a:r>
            <a:endParaRPr lang="en-GB" sz="1400" baseline="300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9BDC84-ADB2-6780-C78F-0C3684C51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APPA Cave Workshop 6-7</a:t>
            </a:r>
            <a:r>
              <a:rPr lang="en-GB" baseline="30000" dirty="0">
                <a:solidFill>
                  <a:schemeClr val="tx1"/>
                </a:solidFill>
              </a:rPr>
              <a:t>th</a:t>
            </a:r>
            <a:r>
              <a:rPr lang="en-GB" dirty="0">
                <a:solidFill>
                  <a:schemeClr val="tx1"/>
                </a:solidFill>
              </a:rPr>
              <a:t> July 2026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6C96B-89EB-F1B9-3C8C-B63CE7AF8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7089-E238-3F43-8C7F-8DD734AFE17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266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08"/>
            <a:ext cx="9144000" cy="778933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3200" dirty="0"/>
              <a:t>Example: Driving intense shocks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98404" y="2758912"/>
            <a:ext cx="4763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 KJ in 1 ns over ~ 1mm</a:t>
            </a:r>
            <a:r>
              <a:rPr lang="en-GB" baseline="30000" dirty="0"/>
              <a:t>2</a:t>
            </a:r>
            <a:r>
              <a:rPr lang="en-GB" dirty="0"/>
              <a:t>  gives  ~10</a:t>
            </a:r>
            <a:r>
              <a:rPr lang="en-GB" baseline="30000" dirty="0"/>
              <a:t>14</a:t>
            </a:r>
            <a:r>
              <a:rPr lang="en-GB" dirty="0"/>
              <a:t> Wcm</a:t>
            </a:r>
            <a:r>
              <a:rPr lang="en-GB" baseline="30000" dirty="0"/>
              <a:t>-2</a:t>
            </a:r>
            <a:r>
              <a:rPr lang="en-GB" dirty="0"/>
              <a:t> and a pressure of in  excess of 1 </a:t>
            </a:r>
            <a:r>
              <a:rPr lang="en-GB" dirty="0" err="1"/>
              <a:t>TPa</a:t>
            </a:r>
            <a:r>
              <a:rPr lang="en-GB" dirty="0"/>
              <a:t>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l="26697" r="34207"/>
          <a:stretch/>
        </p:blipFill>
        <p:spPr>
          <a:xfrm>
            <a:off x="0" y="5533293"/>
            <a:ext cx="2775946" cy="12279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497" y="5059294"/>
            <a:ext cx="302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Rankine-</a:t>
            </a:r>
            <a:r>
              <a:rPr lang="en-GB" dirty="0" err="1"/>
              <a:t>Hugoniot</a:t>
            </a:r>
            <a:r>
              <a:rPr lang="en-GB" dirty="0"/>
              <a:t> equations.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7C0738-FDA3-613C-8237-C06A4B641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7089-E238-3F43-8C7F-8DD734AFE17F}" type="slidenum">
              <a:rPr lang="en-GB" smtClean="0"/>
              <a:t>4</a:t>
            </a:fld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20C4953-FA29-C38D-01BE-322011028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APPA Cave Workshop 6-7th July 2026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4CE8B9-9E70-8126-63A8-6E235EA4CAB2}"/>
              </a:ext>
            </a:extLst>
          </p:cNvPr>
          <p:cNvSpPr/>
          <p:nvPr/>
        </p:nvSpPr>
        <p:spPr>
          <a:xfrm>
            <a:off x="522419" y="4427353"/>
            <a:ext cx="3860801" cy="31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77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GB" sz="1477" dirty="0">
                <a:latin typeface="Times New Roman" panose="02020603050405020304" pitchFamily="18" charset="0"/>
                <a:ea typeface="Times New Roman" panose="02020603050405020304" pitchFamily="18" charset="0"/>
              </a:rPr>
              <a:t>PC Thompson </a:t>
            </a:r>
            <a:r>
              <a:rPr lang="en-GB" sz="1477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et al</a:t>
            </a:r>
            <a:r>
              <a:rPr lang="en-GB" sz="1477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J. Phys. D </a:t>
            </a:r>
            <a:r>
              <a:rPr lang="en-GB" sz="1477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14</a:t>
            </a:r>
            <a:r>
              <a:rPr lang="en-GB" sz="1477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1215, 1981</a:t>
            </a:r>
            <a:r>
              <a:rPr lang="en-GB" sz="1477" dirty="0"/>
              <a:t> </a:t>
            </a:r>
            <a:endParaRPr lang="en-US" sz="1477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0AE36AA-E4C9-13BF-ADC5-4ED2C87F39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62" t="9405" r="11237"/>
          <a:stretch/>
        </p:blipFill>
        <p:spPr>
          <a:xfrm>
            <a:off x="4436502" y="3262894"/>
            <a:ext cx="4185079" cy="2928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0E7970-62E8-7C64-B35F-391EE0E3BB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375"/>
          <a:stretch>
            <a:fillRect/>
          </a:stretch>
        </p:blipFill>
        <p:spPr>
          <a:xfrm>
            <a:off x="298404" y="947792"/>
            <a:ext cx="5849733" cy="172577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D36EA66-007F-E3EF-3A3C-8C0BF54C5E17}"/>
              </a:ext>
            </a:extLst>
          </p:cNvPr>
          <p:cNvSpPr/>
          <p:nvPr/>
        </p:nvSpPr>
        <p:spPr>
          <a:xfrm>
            <a:off x="7540272" y="1013685"/>
            <a:ext cx="293511" cy="11373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88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ACCF9A-E7DB-02D9-E091-A3473E5685FD}"/>
              </a:ext>
            </a:extLst>
          </p:cNvPr>
          <p:cNvSpPr/>
          <p:nvPr/>
        </p:nvSpPr>
        <p:spPr>
          <a:xfrm>
            <a:off x="7833783" y="1013684"/>
            <a:ext cx="853017" cy="113735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88"/>
          </a:p>
        </p:txBody>
      </p:sp>
      <p:sp>
        <p:nvSpPr>
          <p:cNvPr id="23" name="Trapezium 22">
            <a:extLst>
              <a:ext uri="{FF2B5EF4-FFF2-40B4-BE49-F238E27FC236}">
                <a16:creationId xmlns:a16="http://schemas.microsoft.com/office/drawing/2014/main" id="{3316B27A-F231-1632-416F-394C61E5B563}"/>
              </a:ext>
            </a:extLst>
          </p:cNvPr>
          <p:cNvSpPr/>
          <p:nvPr/>
        </p:nvSpPr>
        <p:spPr>
          <a:xfrm rot="5400000">
            <a:off x="6756048" y="1201714"/>
            <a:ext cx="807156" cy="761294"/>
          </a:xfrm>
          <a:prstGeom prst="trapezoid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88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BD57DC-1426-4191-B73C-6E2582ADFE9C}"/>
              </a:ext>
            </a:extLst>
          </p:cNvPr>
          <p:cNvSpPr txBox="1"/>
          <p:nvPr/>
        </p:nvSpPr>
        <p:spPr>
          <a:xfrm>
            <a:off x="6055181" y="1308372"/>
            <a:ext cx="756938" cy="444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88" dirty="0"/>
              <a:t>laser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EE7A85-59F5-C647-54B9-5610CE434913}"/>
              </a:ext>
            </a:extLst>
          </p:cNvPr>
          <p:cNvSpPr txBox="1"/>
          <p:nvPr/>
        </p:nvSpPr>
        <p:spPr>
          <a:xfrm>
            <a:off x="7745245" y="1317755"/>
            <a:ext cx="1042273" cy="444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88" dirty="0"/>
              <a:t>sample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FC1FB54-3C1F-9454-BACD-937E668C2F40}"/>
              </a:ext>
            </a:extLst>
          </p:cNvPr>
          <p:cNvSpPr txBox="1"/>
          <p:nvPr/>
        </p:nvSpPr>
        <p:spPr>
          <a:xfrm>
            <a:off x="6650393" y="2388402"/>
            <a:ext cx="1795363" cy="444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88" dirty="0"/>
              <a:t>Low Z ablator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9439596-2785-BC1F-7301-1DC9D7396AC8}"/>
              </a:ext>
            </a:extLst>
          </p:cNvPr>
          <p:cNvCxnSpPr/>
          <p:nvPr/>
        </p:nvCxnSpPr>
        <p:spPr>
          <a:xfrm flipV="1">
            <a:off x="7237588" y="1868435"/>
            <a:ext cx="449439" cy="4477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450076A-A070-E4A7-2CBF-EA906CAFCCC1}"/>
                  </a:ext>
                </a:extLst>
              </p:cNvPr>
              <p:cNvSpPr txBox="1"/>
              <p:nvPr/>
            </p:nvSpPr>
            <p:spPr>
              <a:xfrm>
                <a:off x="1041149" y="3695389"/>
                <a:ext cx="2679451" cy="3799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𝐺𝑃𝑎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=800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sub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3/4</m:t>
                          </m:r>
                        </m:sup>
                      </m:sSubSup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−1/2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450076A-A070-E4A7-2CBF-EA906CAFCC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149" y="3695389"/>
                <a:ext cx="2679451" cy="379976"/>
              </a:xfrm>
              <a:prstGeom prst="rect">
                <a:avLst/>
              </a:prstGeom>
              <a:blipFill>
                <a:blip r:embed="rId5"/>
                <a:stretch>
                  <a:fillRect l="-1896" t="-3125" r="-474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1024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79F44-8926-C359-BF3E-85C7E5408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6DA87-FBC7-2576-3DD5-D42C2AB27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8933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3200" dirty="0"/>
              <a:t>Shock diagnostics include: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ED30C1-F5A8-7C9A-2FB9-381F7DE90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7089-E238-3F43-8C7F-8DD734AFE17F}" type="slidenum">
              <a:rPr lang="en-GB" smtClean="0"/>
              <a:t>5</a:t>
            </a:fld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2378BC-5690-2DD6-2403-E6609D9C3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APPA Cave Workshop 6-7th July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91745B-1C79-1D6D-D92F-CBBF96765B28}"/>
              </a:ext>
            </a:extLst>
          </p:cNvPr>
          <p:cNvSpPr txBox="1"/>
          <p:nvPr/>
        </p:nvSpPr>
        <p:spPr>
          <a:xfrm>
            <a:off x="1422842" y="809763"/>
            <a:ext cx="57259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XRD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A36CDBE-A271-23E0-033D-EC3BF0355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0" y="1280055"/>
            <a:ext cx="2271078" cy="22872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BB66121-C01E-53F4-877C-D187F4502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18" y="3668287"/>
            <a:ext cx="2969682" cy="197978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DC0651E-CF82-8A44-25C2-CA6299DB96E6}"/>
              </a:ext>
            </a:extLst>
          </p:cNvPr>
          <p:cNvSpPr txBox="1"/>
          <p:nvPr/>
        </p:nvSpPr>
        <p:spPr>
          <a:xfrm>
            <a:off x="7015585" y="809763"/>
            <a:ext cx="87825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VISAR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28E6216E-8DC1-54FD-F951-4FD02FF63C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361"/>
          <a:stretch>
            <a:fillRect/>
          </a:stretch>
        </p:blipFill>
        <p:spPr>
          <a:xfrm>
            <a:off x="3418860" y="2585634"/>
            <a:ext cx="2895600" cy="2715027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FF8377A2-9DE3-22D9-0D43-FB2ED8250298}"/>
              </a:ext>
            </a:extLst>
          </p:cNvPr>
          <p:cNvSpPr txBox="1"/>
          <p:nvPr/>
        </p:nvSpPr>
        <p:spPr>
          <a:xfrm>
            <a:off x="4610559" y="5886800"/>
            <a:ext cx="3139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Shock speed and particle speed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740ED8D-2BEB-060B-E6DE-32A1DE83DD37}"/>
              </a:ext>
            </a:extLst>
          </p:cNvPr>
          <p:cNvSpPr txBox="1"/>
          <p:nvPr/>
        </p:nvSpPr>
        <p:spPr>
          <a:xfrm>
            <a:off x="432955" y="5863571"/>
            <a:ext cx="2552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Density and Temperature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4471D6-18E9-3519-F6F4-1DA87A0B08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8306" y="814190"/>
            <a:ext cx="5604340" cy="19505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7AE979-0AD3-6629-9FED-4DE0A3376E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4460" y="2864938"/>
            <a:ext cx="2870200" cy="2273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E10E56-88FE-B3F9-D7FB-8A9425D77041}"/>
              </a:ext>
            </a:extLst>
          </p:cNvPr>
          <p:cNvSpPr txBox="1"/>
          <p:nvPr/>
        </p:nvSpPr>
        <p:spPr>
          <a:xfrm>
            <a:off x="7030510" y="3128918"/>
            <a:ext cx="11058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Pre-breakout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AF226D-0E83-2AB5-F34C-F2E8494257EE}"/>
              </a:ext>
            </a:extLst>
          </p:cNvPr>
          <p:cNvSpPr txBox="1"/>
          <p:nvPr/>
        </p:nvSpPr>
        <p:spPr>
          <a:xfrm>
            <a:off x="6776347" y="4071526"/>
            <a:ext cx="116641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>
                <a:solidFill>
                  <a:schemeClr val="bg1"/>
                </a:solidFill>
              </a:rPr>
              <a:t>Post-breakout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DA3E55-A7EA-EF87-7510-8120076A0619}"/>
              </a:ext>
            </a:extLst>
          </p:cNvPr>
          <p:cNvSpPr txBox="1"/>
          <p:nvPr/>
        </p:nvSpPr>
        <p:spPr>
          <a:xfrm>
            <a:off x="4439213" y="5336887"/>
            <a:ext cx="4674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Celliers </a:t>
            </a:r>
            <a:r>
              <a:rPr lang="en-US" sz="1800" i="1" dirty="0"/>
              <a:t>et al </a:t>
            </a:r>
            <a:r>
              <a:rPr lang="en-US" sz="1800" dirty="0"/>
              <a:t>RSI </a:t>
            </a:r>
            <a:r>
              <a:rPr lang="en-US" sz="1800" b="1" dirty="0"/>
              <a:t>75, </a:t>
            </a:r>
            <a:r>
              <a:rPr lang="en-US" sz="1800" dirty="0"/>
              <a:t>4916</a:t>
            </a:r>
            <a:r>
              <a:rPr lang="en-US" sz="1800" b="1" dirty="0"/>
              <a:t>,</a:t>
            </a:r>
            <a:r>
              <a:rPr lang="en-US" sz="1800" dirty="0"/>
              <a:t> 2004</a:t>
            </a:r>
          </a:p>
        </p:txBody>
      </p:sp>
    </p:spTree>
    <p:extLst>
      <p:ext uri="{BB962C8B-B14F-4D97-AF65-F5344CB8AC3E}">
        <p14:creationId xmlns:p14="http://schemas.microsoft.com/office/powerpoint/2010/main" val="1458611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3297C-8168-249D-00AE-3C59E9139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4C001-87CB-64CF-3C73-0BA1B8374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3200" dirty="0"/>
              <a:t>Example: Radiative heating with X-rays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F2878A-5B9B-BA06-23C7-01C6D92700A5}"/>
              </a:ext>
            </a:extLst>
          </p:cNvPr>
          <p:cNvSpPr txBox="1"/>
          <p:nvPr/>
        </p:nvSpPr>
        <p:spPr>
          <a:xfrm>
            <a:off x="85626" y="4532358"/>
            <a:ext cx="2544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Omega laser 351nm 15KJ</a:t>
            </a:r>
          </a:p>
          <a:p>
            <a:r>
              <a:rPr lang="en-GB" dirty="0"/>
              <a:t>30 beams.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9C1E820-1084-ECBD-769B-4DBD768746C7}"/>
              </a:ext>
            </a:extLst>
          </p:cNvPr>
          <p:cNvSpPr txBox="1"/>
          <p:nvPr/>
        </p:nvSpPr>
        <p:spPr>
          <a:xfrm>
            <a:off x="275534" y="5345404"/>
            <a:ext cx="7739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Uniform heating to ~50 eV at ~ 1.2 gcm</a:t>
            </a:r>
            <a:r>
              <a:rPr lang="en-GB" baseline="30000" dirty="0"/>
              <a:t>-3</a:t>
            </a:r>
            <a:r>
              <a:rPr lang="en-GB" dirty="0"/>
              <a:t> density. P~ 2.8 </a:t>
            </a:r>
            <a:r>
              <a:rPr lang="en-GB" dirty="0" err="1"/>
              <a:t>TPa</a:t>
            </a:r>
            <a:r>
              <a:rPr lang="en-GB" dirty="0"/>
              <a:t>: Timescale ~ 10 ns with ~ 1ns duration x-rays. </a:t>
            </a:r>
            <a:r>
              <a:rPr lang="en-GB" u="sng" dirty="0"/>
              <a:t>Possible due to low opacity of Be to x-rays.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2B93C28-C811-E911-CCEA-C1D4774E09E6}"/>
              </a:ext>
            </a:extLst>
          </p:cNvPr>
          <p:cNvGrpSpPr>
            <a:grpSpLocks noChangeAspect="1"/>
          </p:cNvGrpSpPr>
          <p:nvPr/>
        </p:nvGrpSpPr>
        <p:grpSpPr>
          <a:xfrm>
            <a:off x="319224" y="923729"/>
            <a:ext cx="4084148" cy="3399482"/>
            <a:chOff x="114536" y="161125"/>
            <a:chExt cx="8083005" cy="669687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159ACF3-C80F-39D8-A027-D356F33D33B7}"/>
                </a:ext>
              </a:extLst>
            </p:cNvPr>
            <p:cNvSpPr/>
            <p:nvPr/>
          </p:nvSpPr>
          <p:spPr>
            <a:xfrm>
              <a:off x="1679572" y="3224236"/>
              <a:ext cx="1863643" cy="1905000"/>
            </a:xfrm>
            <a:prstGeom prst="ellipse">
              <a:avLst/>
            </a:prstGeom>
            <a:ln w="76200" cmpd="sng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EF1665DB-42E9-2DAA-08BC-9C6DC2F7137A}"/>
                </a:ext>
              </a:extLst>
            </p:cNvPr>
            <p:cNvSpPr/>
            <p:nvPr/>
          </p:nvSpPr>
          <p:spPr>
            <a:xfrm rot="5400000">
              <a:off x="1900193" y="1748655"/>
              <a:ext cx="1422400" cy="774700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A95A5010-B639-A177-A4FD-BF0F1246B90D}"/>
                </a:ext>
              </a:extLst>
            </p:cNvPr>
            <p:cNvSpPr/>
            <p:nvPr/>
          </p:nvSpPr>
          <p:spPr>
            <a:xfrm rot="10800000">
              <a:off x="3781953" y="3789387"/>
              <a:ext cx="1422400" cy="774700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F8F6886E-4F7E-6D3E-662A-236FD6DCA81D}"/>
                </a:ext>
              </a:extLst>
            </p:cNvPr>
            <p:cNvSpPr/>
            <p:nvPr/>
          </p:nvSpPr>
          <p:spPr>
            <a:xfrm rot="10800000" flipH="1">
              <a:off x="114536" y="3789387"/>
              <a:ext cx="1422400" cy="774700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376C7E96-9F33-D86E-03DF-64BF0B1A0148}"/>
                </a:ext>
              </a:extLst>
            </p:cNvPr>
            <p:cNvSpPr/>
            <p:nvPr/>
          </p:nvSpPr>
          <p:spPr>
            <a:xfrm rot="16200000" flipV="1">
              <a:off x="1900194" y="5759450"/>
              <a:ext cx="1422400" cy="774700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D8A1BDDD-FE94-7401-42E1-B97CA9986AD2}"/>
                </a:ext>
              </a:extLst>
            </p:cNvPr>
            <p:cNvSpPr/>
            <p:nvPr/>
          </p:nvSpPr>
          <p:spPr>
            <a:xfrm rot="18900000">
              <a:off x="410077" y="5048249"/>
              <a:ext cx="1422400" cy="774700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1884A5FC-E171-C0C5-F097-FA8A4BA88563}"/>
                </a:ext>
              </a:extLst>
            </p:cNvPr>
            <p:cNvSpPr/>
            <p:nvPr/>
          </p:nvSpPr>
          <p:spPr>
            <a:xfrm rot="2700000" flipV="1">
              <a:off x="604812" y="2309051"/>
              <a:ext cx="1422400" cy="774700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8BBCF48B-C487-ACE0-451B-299E6D11402F}"/>
                </a:ext>
              </a:extLst>
            </p:cNvPr>
            <p:cNvSpPr/>
            <p:nvPr/>
          </p:nvSpPr>
          <p:spPr>
            <a:xfrm rot="2700000" flipH="1" flipV="1">
              <a:off x="3271307" y="5221587"/>
              <a:ext cx="1422400" cy="774700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B357FF44-1FED-0007-5001-D5BDE9E480CB}"/>
                </a:ext>
              </a:extLst>
            </p:cNvPr>
            <p:cNvSpPr/>
            <p:nvPr/>
          </p:nvSpPr>
          <p:spPr>
            <a:xfrm rot="18900000" flipH="1">
              <a:off x="3460503" y="2459855"/>
              <a:ext cx="1422400" cy="774700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E862DE2-4CF8-8B5F-3702-B5E9DAF06318}"/>
                </a:ext>
              </a:extLst>
            </p:cNvPr>
            <p:cNvSpPr txBox="1"/>
            <p:nvPr/>
          </p:nvSpPr>
          <p:spPr>
            <a:xfrm>
              <a:off x="2969467" y="161125"/>
              <a:ext cx="5228074" cy="115198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0.6 mm diameter Be, coated by 1 </a:t>
              </a:r>
              <a:r>
                <a:rPr lang="en-GB" sz="1600" dirty="0">
                  <a:latin typeface="Symbol" pitchFamily="2" charset="2"/>
                </a:rPr>
                <a:t>m</a:t>
              </a:r>
              <a:r>
                <a:rPr lang="en-GB" sz="1600" dirty="0"/>
                <a:t>m Rh(Z=45)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83C9AE-6511-5475-0C1A-8D785276F1D0}"/>
              </a:ext>
            </a:extLst>
          </p:cNvPr>
          <p:cNvSpPr txBox="1"/>
          <p:nvPr/>
        </p:nvSpPr>
        <p:spPr>
          <a:xfrm>
            <a:off x="0" y="6102005"/>
            <a:ext cx="3376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Glenzer  </a:t>
            </a:r>
            <a:r>
              <a:rPr lang="en-GB" i="1" dirty="0"/>
              <a:t>et al </a:t>
            </a:r>
            <a:r>
              <a:rPr lang="en-GB" dirty="0"/>
              <a:t>PRL </a:t>
            </a:r>
            <a:r>
              <a:rPr lang="en-GB" b="1" dirty="0"/>
              <a:t>90 </a:t>
            </a:r>
            <a:r>
              <a:rPr lang="en-GB" dirty="0"/>
              <a:t>175002 2003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D956E5-0D5B-7FAD-DEFD-3324DB9C4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7089-E238-3F43-8C7F-8DD734AFE17F}" type="slidenum">
              <a:rPr lang="en-GB" smtClean="0"/>
              <a:t>6</a:t>
            </a:fld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F6B105F-7626-8033-D7A8-505E96252C1A}"/>
              </a:ext>
            </a:extLst>
          </p:cNvPr>
          <p:cNvCxnSpPr/>
          <p:nvPr/>
        </p:nvCxnSpPr>
        <p:spPr>
          <a:xfrm flipH="1">
            <a:off x="1820218" y="1485142"/>
            <a:ext cx="453399" cy="1056815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1B5263C-7555-DB42-53BB-56D46D30BF29}"/>
              </a:ext>
            </a:extLst>
          </p:cNvPr>
          <p:cNvCxnSpPr>
            <a:cxnSpLocks/>
          </p:cNvCxnSpPr>
          <p:nvPr/>
        </p:nvCxnSpPr>
        <p:spPr>
          <a:xfrm flipV="1">
            <a:off x="825168" y="3836886"/>
            <a:ext cx="395876" cy="819726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1761C26-D392-4CE4-268F-19E7E1A42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APPA Cave Workshop 6-7th July 2026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962947F-F764-8319-A024-35DB3874C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236" y="1563075"/>
            <a:ext cx="3435723" cy="192821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2F759-224E-C0B7-164D-17C6AB6DAD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43" r="4598"/>
          <a:stretch>
            <a:fillRect/>
          </a:stretch>
        </p:blipFill>
        <p:spPr>
          <a:xfrm>
            <a:off x="3011614" y="1563075"/>
            <a:ext cx="2726295" cy="304154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1DE68A9-44BF-8CE8-87B6-46B386602370}"/>
              </a:ext>
            </a:extLst>
          </p:cNvPr>
          <p:cNvSpPr txBox="1"/>
          <p:nvPr/>
        </p:nvSpPr>
        <p:spPr>
          <a:xfrm>
            <a:off x="6304060" y="3815624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L-shell photons have 100s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 </a:t>
            </a:r>
            <a:r>
              <a:rPr lang="en-US" dirty="0" err="1"/>
              <a:t>mfp</a:t>
            </a:r>
            <a:r>
              <a:rPr lang="en-US" dirty="0"/>
              <a:t> in Be</a:t>
            </a:r>
          </a:p>
        </p:txBody>
      </p:sp>
    </p:spTree>
    <p:extLst>
      <p:ext uri="{BB962C8B-B14F-4D97-AF65-F5344CB8AC3E}">
        <p14:creationId xmlns:p14="http://schemas.microsoft.com/office/powerpoint/2010/main" val="464276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F9572-EEBD-5521-FD9F-8C2869FD0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50D93-9C28-0858-FDD2-E969F66B0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3200" dirty="0"/>
              <a:t>The diagnostic was XRTS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8EBF8A9-C8EE-1B17-1218-8B7C08585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7089-E238-3F43-8C7F-8DD734AFE17F}" type="slidenum">
              <a:rPr lang="en-GB" smtClean="0"/>
              <a:t>7</a:t>
            </a:fld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1BC7179-DD9D-EECA-F953-782461519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APPA Cave Workshop 6-7th July 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354271-19A9-DA0E-73D1-5E1BFD73D7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131"/>
          <a:stretch>
            <a:fillRect/>
          </a:stretch>
        </p:blipFill>
        <p:spPr>
          <a:xfrm>
            <a:off x="499337" y="937203"/>
            <a:ext cx="2604405" cy="3196686"/>
          </a:xfrm>
          <a:prstGeom prst="rect">
            <a:avLst/>
          </a:prstGeom>
        </p:spPr>
      </p:pic>
      <p:sp>
        <p:nvSpPr>
          <p:cNvPr id="4" name="Text Box 1027">
            <a:extLst>
              <a:ext uri="{FF2B5EF4-FFF2-40B4-BE49-F238E27FC236}">
                <a16:creationId xmlns:a16="http://schemas.microsoft.com/office/drawing/2014/main" id="{F3476B29-6FF2-9562-56E9-5ABEBB6C2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35" y="4969843"/>
            <a:ext cx="1570387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GB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Thomson</a:t>
            </a:r>
          </a:p>
          <a:p>
            <a:pPr algn="l"/>
            <a:r>
              <a:rPr lang="en-GB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Cross-section</a:t>
            </a:r>
          </a:p>
        </p:txBody>
      </p:sp>
      <p:sp>
        <p:nvSpPr>
          <p:cNvPr id="5" name="Line 1029">
            <a:extLst>
              <a:ext uri="{FF2B5EF4-FFF2-40B4-BE49-F238E27FC236}">
                <a16:creationId xmlns:a16="http://schemas.microsoft.com/office/drawing/2014/main" id="{46E3AA54-17F4-9933-4E6A-7AAF16F506E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7696" y="4537183"/>
            <a:ext cx="173268" cy="432659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Line 1030">
            <a:extLst>
              <a:ext uri="{FF2B5EF4-FFF2-40B4-BE49-F238E27FC236}">
                <a16:creationId xmlns:a16="http://schemas.microsoft.com/office/drawing/2014/main" id="{EB6F2189-FF6A-4DE5-2836-40DDA84216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50164" y="4713123"/>
            <a:ext cx="136283" cy="865881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Text Box 1031">
            <a:extLst>
              <a:ext uri="{FF2B5EF4-FFF2-40B4-BE49-F238E27FC236}">
                <a16:creationId xmlns:a16="http://schemas.microsoft.com/office/drawing/2014/main" id="{C49C07FE-AA76-49E3-48B9-DEB70C400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187" y="5556181"/>
            <a:ext cx="20050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GB" sz="2000" dirty="0">
                <a:solidFill>
                  <a:srgbClr val="991524"/>
                </a:solidFill>
              </a:rPr>
              <a:t>Ionic form factor</a:t>
            </a:r>
          </a:p>
        </p:txBody>
      </p:sp>
      <p:sp>
        <p:nvSpPr>
          <p:cNvPr id="9" name="Line 1032">
            <a:extLst>
              <a:ext uri="{FF2B5EF4-FFF2-40B4-BE49-F238E27FC236}">
                <a16:creationId xmlns:a16="http://schemas.microsoft.com/office/drawing/2014/main" id="{1D530270-00D2-93FB-A2C5-498EE2B0170C}"/>
              </a:ext>
            </a:extLst>
          </p:cNvPr>
          <p:cNvSpPr>
            <a:spLocks noChangeShapeType="1"/>
          </p:cNvSpPr>
          <p:nvPr/>
        </p:nvSpPr>
        <p:spPr bwMode="auto">
          <a:xfrm>
            <a:off x="2993034" y="4537183"/>
            <a:ext cx="95384" cy="517934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 Box 1033">
            <a:extLst>
              <a:ext uri="{FF2B5EF4-FFF2-40B4-BE49-F238E27FC236}">
                <a16:creationId xmlns:a16="http://schemas.microsoft.com/office/drawing/2014/main" id="{845C345D-4D0E-4699-433C-E256D7E34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0787" y="5340250"/>
            <a:ext cx="1838965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GB" sz="2000" dirty="0">
                <a:solidFill>
                  <a:schemeClr val="accent2">
                    <a:lumMod val="50000"/>
                  </a:schemeClr>
                </a:solidFill>
              </a:rPr>
              <a:t>Ion-ion</a:t>
            </a:r>
          </a:p>
          <a:p>
            <a:pPr algn="l"/>
            <a:r>
              <a:rPr lang="en-GB" sz="2000" dirty="0">
                <a:solidFill>
                  <a:schemeClr val="accent2">
                    <a:lumMod val="50000"/>
                  </a:schemeClr>
                </a:solidFill>
              </a:rPr>
              <a:t>structure factor</a:t>
            </a:r>
          </a:p>
        </p:txBody>
      </p:sp>
      <p:sp>
        <p:nvSpPr>
          <p:cNvPr id="11" name="Line 1034">
            <a:extLst>
              <a:ext uri="{FF2B5EF4-FFF2-40B4-BE49-F238E27FC236}">
                <a16:creationId xmlns:a16="http://schemas.microsoft.com/office/drawing/2014/main" id="{31772C55-C559-9791-56CF-33B6C1B5961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7298" y="4683386"/>
            <a:ext cx="364581" cy="57832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Text Box 1035">
            <a:extLst>
              <a:ext uri="{FF2B5EF4-FFF2-40B4-BE49-F238E27FC236}">
                <a16:creationId xmlns:a16="http://schemas.microsoft.com/office/drawing/2014/main" id="{148C9C8E-F6C7-E60A-6861-FCD17CCD3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649" y="4972948"/>
            <a:ext cx="153987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GB" sz="2000" dirty="0">
                <a:solidFill>
                  <a:srgbClr val="991524"/>
                </a:solidFill>
              </a:rPr>
              <a:t>Electron-ion</a:t>
            </a:r>
          </a:p>
          <a:p>
            <a:pPr algn="l"/>
            <a:r>
              <a:rPr lang="en-GB" sz="2000" dirty="0">
                <a:solidFill>
                  <a:srgbClr val="991524"/>
                </a:solidFill>
              </a:rPr>
              <a:t>correlation</a:t>
            </a:r>
          </a:p>
        </p:txBody>
      </p:sp>
      <p:sp>
        <p:nvSpPr>
          <p:cNvPr id="14" name="Line 1036">
            <a:extLst>
              <a:ext uri="{FF2B5EF4-FFF2-40B4-BE49-F238E27FC236}">
                <a16:creationId xmlns:a16="http://schemas.microsoft.com/office/drawing/2014/main" id="{F433465C-F9DC-C8AE-A294-CCDA30EB553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15049" y="4516438"/>
            <a:ext cx="180975" cy="5762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Text Box 1037">
            <a:extLst>
              <a:ext uri="{FF2B5EF4-FFF2-40B4-BE49-F238E27FC236}">
                <a16:creationId xmlns:a16="http://schemas.microsoft.com/office/drawing/2014/main" id="{553EE147-0C78-2078-E521-2EDFB99A6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3263" y="5036039"/>
            <a:ext cx="1360437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GB" sz="2000" dirty="0">
                <a:solidFill>
                  <a:schemeClr val="accent4">
                    <a:lumMod val="75000"/>
                  </a:schemeClr>
                </a:solidFill>
              </a:rPr>
              <a:t>Bound-free</a:t>
            </a:r>
          </a:p>
          <a:p>
            <a:pPr algn="l"/>
            <a:r>
              <a:rPr lang="en-GB" sz="2000" dirty="0">
                <a:solidFill>
                  <a:schemeClr val="accent4">
                    <a:lumMod val="75000"/>
                  </a:schemeClr>
                </a:solidFill>
              </a:rPr>
              <a:t> electrons</a:t>
            </a:r>
          </a:p>
        </p:txBody>
      </p:sp>
      <p:sp>
        <p:nvSpPr>
          <p:cNvPr id="16" name="Line 1038">
            <a:extLst>
              <a:ext uri="{FF2B5EF4-FFF2-40B4-BE49-F238E27FC236}">
                <a16:creationId xmlns:a16="http://schemas.microsoft.com/office/drawing/2014/main" id="{CCBF4198-3194-F293-8DB6-36780A1654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57988" y="4515399"/>
            <a:ext cx="49630" cy="79006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Text Box 1039">
            <a:extLst>
              <a:ext uri="{FF2B5EF4-FFF2-40B4-BE49-F238E27FC236}">
                <a16:creationId xmlns:a16="http://schemas.microsoft.com/office/drawing/2014/main" id="{C5C421BE-1386-4C0B-D0DF-E4AF5EEF7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930900"/>
            <a:ext cx="31369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GB" sz="1400" baseline="30000" dirty="0">
                <a:solidFill>
                  <a:srgbClr val="000000"/>
                </a:solidFill>
              </a:rPr>
              <a:t>1</a:t>
            </a:r>
            <a:r>
              <a:rPr lang="en-GB" sz="1400" dirty="0">
                <a:solidFill>
                  <a:srgbClr val="000000"/>
                </a:solidFill>
              </a:rPr>
              <a:t>J. </a:t>
            </a:r>
            <a:r>
              <a:rPr lang="en-GB" sz="1400" dirty="0" err="1">
                <a:solidFill>
                  <a:srgbClr val="000000"/>
                </a:solidFill>
              </a:rPr>
              <a:t>Chihara</a:t>
            </a:r>
            <a:r>
              <a:rPr lang="en-GB" sz="1400" dirty="0">
                <a:solidFill>
                  <a:srgbClr val="000000"/>
                </a:solidFill>
              </a:rPr>
              <a:t> J. Phys F </a:t>
            </a:r>
            <a:r>
              <a:rPr lang="en-GB" sz="1400" b="1" dirty="0">
                <a:solidFill>
                  <a:srgbClr val="000000"/>
                </a:solidFill>
              </a:rPr>
              <a:t>17</a:t>
            </a:r>
            <a:r>
              <a:rPr lang="en-GB" sz="1400" dirty="0">
                <a:solidFill>
                  <a:srgbClr val="000000"/>
                </a:solidFill>
              </a:rPr>
              <a:t> p295, 1987 </a:t>
            </a:r>
          </a:p>
          <a:p>
            <a:pPr algn="l"/>
            <a:r>
              <a:rPr lang="en-GB" sz="1400" dirty="0">
                <a:solidFill>
                  <a:srgbClr val="000000"/>
                </a:solidFill>
              </a:rPr>
              <a:t> </a:t>
            </a:r>
            <a:r>
              <a:rPr lang="en-GB" sz="1400" baseline="30000" dirty="0">
                <a:solidFill>
                  <a:srgbClr val="000000"/>
                </a:solidFill>
              </a:rPr>
              <a:t>2</a:t>
            </a:r>
            <a:r>
              <a:rPr lang="en-GB" sz="1400" dirty="0">
                <a:solidFill>
                  <a:srgbClr val="000000"/>
                </a:solidFill>
              </a:rPr>
              <a:t>E </a:t>
            </a:r>
            <a:r>
              <a:rPr lang="en-GB" sz="1400" dirty="0" err="1">
                <a:solidFill>
                  <a:srgbClr val="000000"/>
                </a:solidFill>
              </a:rPr>
              <a:t>Nardi</a:t>
            </a:r>
            <a:r>
              <a:rPr lang="en-GB" sz="1400" dirty="0">
                <a:solidFill>
                  <a:srgbClr val="000000"/>
                </a:solidFill>
              </a:rPr>
              <a:t>, Phys. Rev. A </a:t>
            </a:r>
            <a:r>
              <a:rPr lang="en-GB" sz="1400" b="1" dirty="0">
                <a:solidFill>
                  <a:srgbClr val="000000"/>
                </a:solidFill>
              </a:rPr>
              <a:t>43</a:t>
            </a:r>
            <a:r>
              <a:rPr lang="en-GB" sz="1400" dirty="0">
                <a:solidFill>
                  <a:srgbClr val="000000"/>
                </a:solidFill>
              </a:rPr>
              <a:t> p1977, 1991</a:t>
            </a:r>
          </a:p>
        </p:txBody>
      </p:sp>
      <p:sp>
        <p:nvSpPr>
          <p:cNvPr id="18" name="Rectangle 1040">
            <a:extLst>
              <a:ext uri="{FF2B5EF4-FFF2-40B4-BE49-F238E27FC236}">
                <a16:creationId xmlns:a16="http://schemas.microsoft.com/office/drawing/2014/main" id="{A034B287-F6DA-3CBC-9E2F-5D9DF8AF2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5806" y="5323785"/>
            <a:ext cx="18780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GB" sz="2000" b="1" dirty="0">
                <a:solidFill>
                  <a:srgbClr val="008000"/>
                </a:solidFill>
              </a:rPr>
              <a:t>Free electron</a:t>
            </a:r>
          </a:p>
          <a:p>
            <a:pPr algn="l"/>
            <a:r>
              <a:rPr lang="en-GB" sz="2000" b="1" dirty="0">
                <a:solidFill>
                  <a:srgbClr val="008000"/>
                </a:solidFill>
              </a:rPr>
              <a:t>structure factor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42B3F6-223A-B5E7-5E7A-47BF842EF259}"/>
              </a:ext>
            </a:extLst>
          </p:cNvPr>
          <p:cNvSpPr txBox="1"/>
          <p:nvPr/>
        </p:nvSpPr>
        <p:spPr>
          <a:xfrm>
            <a:off x="4470401" y="6084788"/>
            <a:ext cx="4432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see </a:t>
            </a:r>
            <a:r>
              <a:rPr lang="en-GB" dirty="0" err="1"/>
              <a:t>Glenzer</a:t>
            </a:r>
            <a:r>
              <a:rPr lang="en-GB" dirty="0"/>
              <a:t> and </a:t>
            </a:r>
            <a:r>
              <a:rPr lang="en-GB" dirty="0" err="1"/>
              <a:t>Redmer</a:t>
            </a:r>
            <a:r>
              <a:rPr lang="en-GB" dirty="0"/>
              <a:t> RMP, </a:t>
            </a:r>
            <a:r>
              <a:rPr lang="en-GB" b="1" dirty="0"/>
              <a:t>81</a:t>
            </a:r>
            <a:r>
              <a:rPr lang="en-GB" dirty="0"/>
              <a:t>, 1625, 2009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8FC5F5A-4AE7-E23B-942C-4323399D1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0" y="4079389"/>
            <a:ext cx="8986739" cy="5673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E26BEE-7A18-082C-1495-E2366D2A3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6742" y="973728"/>
            <a:ext cx="3139282" cy="30608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671A1A0-2B82-2278-1709-76E577E8AC3B}"/>
              </a:ext>
            </a:extLst>
          </p:cNvPr>
          <p:cNvSpPr txBox="1"/>
          <p:nvPr/>
        </p:nvSpPr>
        <p:spPr>
          <a:xfrm>
            <a:off x="6553200" y="1215189"/>
            <a:ext cx="2349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Glenzer, S. H. et al. Phys. Rev. Lett. </a:t>
            </a:r>
            <a:r>
              <a:rPr lang="en-US" sz="1400" b="1" dirty="0"/>
              <a:t>98</a:t>
            </a:r>
            <a:r>
              <a:rPr lang="en-US" sz="1400" dirty="0"/>
              <a:t>, 065002 (2007)</a:t>
            </a:r>
          </a:p>
        </p:txBody>
      </p:sp>
    </p:spTree>
    <p:extLst>
      <p:ext uri="{BB962C8B-B14F-4D97-AF65-F5344CB8AC3E}">
        <p14:creationId xmlns:p14="http://schemas.microsoft.com/office/powerpoint/2010/main" val="489801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1" y="0"/>
            <a:ext cx="9144000" cy="79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sz="32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Proton heating approach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A756AD-3998-424B-BC09-9AF0CA3460B9}" type="slidenum">
              <a:rPr lang="en-GB"/>
              <a:pPr>
                <a:defRPr/>
              </a:pPr>
              <a:t>8</a:t>
            </a:fld>
            <a:endParaRPr lang="en-GB"/>
          </a:p>
        </p:txBody>
      </p:sp>
      <p:sp>
        <p:nvSpPr>
          <p:cNvPr id="19462" name="TextBox 6"/>
          <p:cNvSpPr txBox="1">
            <a:spLocks noChangeArrowheads="1"/>
          </p:cNvSpPr>
          <p:nvPr/>
        </p:nvSpPr>
        <p:spPr bwMode="auto">
          <a:xfrm>
            <a:off x="5657854" y="5086352"/>
            <a:ext cx="18473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GB" sz="1350">
              <a:latin typeface="Calibri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586542-5B73-CB50-2F25-59095948A784}"/>
              </a:ext>
            </a:extLst>
          </p:cNvPr>
          <p:cNvSpPr txBox="1"/>
          <p:nvPr/>
        </p:nvSpPr>
        <p:spPr>
          <a:xfrm>
            <a:off x="61331" y="992193"/>
            <a:ext cx="9021337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Calibri" charset="0"/>
              </a:rPr>
              <a:t>The laser generates fast protons by mechanisms such as TNSA (</a:t>
            </a:r>
            <a:r>
              <a:rPr lang="en-GB" sz="1800" dirty="0"/>
              <a:t>Snavely et al PRL </a:t>
            </a:r>
            <a:r>
              <a:rPr lang="en-GB" sz="1800" b="1" dirty="0"/>
              <a:t>85 </a:t>
            </a:r>
            <a:r>
              <a:rPr lang="en-GB" sz="1800" dirty="0"/>
              <a:t>2945, 2000, Clark et al PRL </a:t>
            </a:r>
            <a:r>
              <a:rPr lang="en-GB" sz="1800" b="1" dirty="0"/>
              <a:t>84</a:t>
            </a:r>
            <a:r>
              <a:rPr lang="en-GB" sz="1800" dirty="0"/>
              <a:t> 670, 2000</a:t>
            </a:r>
            <a:r>
              <a:rPr lang="en-US" sz="1800" dirty="0">
                <a:latin typeface="Calibri" charset="0"/>
              </a:rPr>
              <a:t>. Energies can be in a spectrum ranging from MeV </a:t>
            </a:r>
            <a:r>
              <a:rPr lang="en-US" sz="1800">
                <a:latin typeface="Calibri" charset="0"/>
              </a:rPr>
              <a:t>to 100 </a:t>
            </a:r>
            <a:r>
              <a:rPr lang="en-US" sz="1800" dirty="0">
                <a:latin typeface="Calibri" charset="0"/>
              </a:rPr>
              <a:t>MeV with a conversion efficiency up to 10%.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640056-53F4-35A7-37B6-B9CA255E0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8" r="4739"/>
          <a:stretch/>
        </p:blipFill>
        <p:spPr>
          <a:xfrm>
            <a:off x="282221" y="2700730"/>
            <a:ext cx="3985652" cy="24805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77002B-15B6-CCAE-EE82-A13B47CA0F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60"/>
          <a:stretch/>
        </p:blipFill>
        <p:spPr>
          <a:xfrm>
            <a:off x="4267873" y="2282628"/>
            <a:ext cx="4340551" cy="32004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0D2A69-1F3A-7C9B-074F-3C8BF5942074}"/>
              </a:ext>
            </a:extLst>
          </p:cNvPr>
          <p:cNvSpPr txBox="1"/>
          <p:nvPr/>
        </p:nvSpPr>
        <p:spPr>
          <a:xfrm>
            <a:off x="671042" y="5800829"/>
            <a:ext cx="7601564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600" dirty="0">
                <a:effectLst/>
                <a:latin typeface="AdvP6F00"/>
              </a:rPr>
              <a:t>A </a:t>
            </a:r>
            <a:r>
              <a:rPr lang="en-GB" sz="1600" dirty="0" err="1">
                <a:effectLst/>
                <a:latin typeface="AdvP6F00"/>
              </a:rPr>
              <a:t>Macchi</a:t>
            </a:r>
            <a:r>
              <a:rPr lang="en-GB" sz="1600" dirty="0">
                <a:effectLst/>
                <a:latin typeface="AdvP6F00"/>
              </a:rPr>
              <a:t>, M </a:t>
            </a:r>
            <a:r>
              <a:rPr lang="en-GB" sz="1600" dirty="0" err="1">
                <a:effectLst/>
                <a:latin typeface="AdvP6F00"/>
              </a:rPr>
              <a:t>Borghesi</a:t>
            </a:r>
            <a:r>
              <a:rPr lang="en-GB" sz="1600" dirty="0">
                <a:effectLst/>
                <a:latin typeface="AdvP6F00"/>
              </a:rPr>
              <a:t>, and M </a:t>
            </a:r>
            <a:r>
              <a:rPr lang="en-GB" sz="1600" dirty="0" err="1">
                <a:effectLst/>
                <a:latin typeface="AdvP6F00"/>
              </a:rPr>
              <a:t>Passoni</a:t>
            </a:r>
            <a:r>
              <a:rPr lang="en-GB" sz="1600" dirty="0">
                <a:effectLst/>
                <a:latin typeface="AdvP6F00"/>
              </a:rPr>
              <a:t>, Rev. Mod. Phys. </a:t>
            </a:r>
            <a:r>
              <a:rPr lang="en-GB" sz="1600" b="1" dirty="0">
                <a:effectLst/>
                <a:latin typeface="AdvP6F00"/>
              </a:rPr>
              <a:t>85 </a:t>
            </a:r>
            <a:r>
              <a:rPr lang="en-GB" sz="1600" dirty="0">
                <a:effectLst/>
                <a:latin typeface="AdvP6F00"/>
              </a:rPr>
              <a:t> 751-793, 2013 </a:t>
            </a:r>
            <a:endParaRPr lang="en-GB" sz="16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8C86B-6B32-610B-ACAB-BD4B150AE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APPA Cave Workshop 6-7th July 2026</a:t>
            </a:r>
          </a:p>
        </p:txBody>
      </p:sp>
    </p:spTree>
    <p:extLst>
      <p:ext uri="{BB962C8B-B14F-4D97-AF65-F5344CB8AC3E}">
        <p14:creationId xmlns:p14="http://schemas.microsoft.com/office/powerpoint/2010/main" val="4111209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79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sz="32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Proton heated WDM has been created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A756AD-3998-424B-BC09-9AF0CA3460B9}" type="slidenum">
              <a:rPr lang="en-GB"/>
              <a:pPr>
                <a:defRPr/>
              </a:pPr>
              <a:t>9</a:t>
            </a:fld>
            <a:endParaRPr lang="en-GB"/>
          </a:p>
        </p:txBody>
      </p:sp>
      <p:sp>
        <p:nvSpPr>
          <p:cNvPr id="19462" name="TextBox 6"/>
          <p:cNvSpPr txBox="1">
            <a:spLocks noChangeArrowheads="1"/>
          </p:cNvSpPr>
          <p:nvPr/>
        </p:nvSpPr>
        <p:spPr bwMode="auto">
          <a:xfrm>
            <a:off x="5657854" y="5086352"/>
            <a:ext cx="18473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GB" sz="1350">
              <a:latin typeface="Calibri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01D4E0-2D31-F99B-AAC1-843598AF4D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84" r="1665"/>
          <a:stretch/>
        </p:blipFill>
        <p:spPr>
          <a:xfrm>
            <a:off x="18300" y="802419"/>
            <a:ext cx="5540528" cy="45404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071818-0DAA-0CF6-0F10-9616F3BE38E1}"/>
              </a:ext>
            </a:extLst>
          </p:cNvPr>
          <p:cNvSpPr txBox="1"/>
          <p:nvPr/>
        </p:nvSpPr>
        <p:spPr>
          <a:xfrm>
            <a:off x="1272507" y="5621660"/>
            <a:ext cx="3703386" cy="417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Patel et al, PRL </a:t>
            </a:r>
            <a:r>
              <a:rPr lang="en-GB" b="1" dirty="0"/>
              <a:t>91</a:t>
            </a:r>
            <a:r>
              <a:rPr lang="en-GB" dirty="0"/>
              <a:t> 125004, 2003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D37915-3345-2199-FBB0-0656CA2716C6}"/>
              </a:ext>
            </a:extLst>
          </p:cNvPr>
          <p:cNvSpPr txBox="1"/>
          <p:nvPr/>
        </p:nvSpPr>
        <p:spPr>
          <a:xfrm>
            <a:off x="916687" y="5177755"/>
            <a:ext cx="4691654" cy="41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T~ 20 eV for focussed, 4 eV unfocussed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35EA99-F024-7A0A-2D55-E71BF0EE3EFE}"/>
              </a:ext>
            </a:extLst>
          </p:cNvPr>
          <p:cNvSpPr txBox="1"/>
          <p:nvPr/>
        </p:nvSpPr>
        <p:spPr>
          <a:xfrm>
            <a:off x="5293895" y="845941"/>
            <a:ext cx="3654667" cy="691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GB" sz="1800" dirty="0"/>
              <a:t>The protons stop with a Bragg peak depending on energy and material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CB56114-B826-5D4E-9740-B335F6239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APPA Cave Workshop 6-7th July 2026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9DF353-0DA6-91BB-B429-736EDA9DE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665" y="1517082"/>
            <a:ext cx="3306779" cy="23521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6A2181-8B1F-C6B5-8A9A-62033CBA35FA}"/>
              </a:ext>
            </a:extLst>
          </p:cNvPr>
          <p:cNvSpPr txBox="1"/>
          <p:nvPr/>
        </p:nvSpPr>
        <p:spPr>
          <a:xfrm>
            <a:off x="6674944" y="1992472"/>
            <a:ext cx="1237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Stopping in 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88C7DC-7BFB-5B23-E5C3-0199AB2C29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60"/>
          <a:stretch/>
        </p:blipFill>
        <p:spPr>
          <a:xfrm>
            <a:off x="5575258" y="3869225"/>
            <a:ext cx="3284248" cy="24216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A32C03-AFC4-4C13-D3C8-B329C2F914AC}"/>
              </a:ext>
            </a:extLst>
          </p:cNvPr>
          <p:cNvSpPr txBox="1"/>
          <p:nvPr/>
        </p:nvSpPr>
        <p:spPr>
          <a:xfrm>
            <a:off x="1724489" y="2803778"/>
            <a:ext cx="28475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Optical emission from target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4B2846-03A6-818B-E9DA-C2D8D8571636}"/>
              </a:ext>
            </a:extLst>
          </p:cNvPr>
          <p:cNvSpPr txBox="1"/>
          <p:nvPr/>
        </p:nvSpPr>
        <p:spPr>
          <a:xfrm>
            <a:off x="457200" y="6039853"/>
            <a:ext cx="336925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Streaked Optical Pyrometry. (SOP)</a:t>
            </a:r>
          </a:p>
        </p:txBody>
      </p:sp>
    </p:spTree>
    <p:extLst>
      <p:ext uri="{BB962C8B-B14F-4D97-AF65-F5344CB8AC3E}">
        <p14:creationId xmlns:p14="http://schemas.microsoft.com/office/powerpoint/2010/main" val="34377428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Metadata/LabelInfo.xml><?xml version="1.0" encoding="utf-8"?>
<clbl:labelList xmlns:clbl="http://schemas.microsoft.com/office/2020/mipLabelMetadata">
  <clbl:label id="{eaab77ea-b4a5-49e3-a1e8-d6dd23a1f286}" enabled="0" method="" siteId="{eaab77ea-b4a5-49e3-a1e8-d6dd23a1f28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11612</TotalTime>
  <Words>2296</Words>
  <Application>Microsoft Macintosh PowerPoint</Application>
  <PresentationFormat>On-screen Show (4:3)</PresentationFormat>
  <Paragraphs>300</Paragraphs>
  <Slides>29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ＭＳ Ｐゴシック</vt:lpstr>
      <vt:lpstr>AdvP6F00</vt:lpstr>
      <vt:lpstr>Arial</vt:lpstr>
      <vt:lpstr>Calibri</vt:lpstr>
      <vt:lpstr>Cambria Math</vt:lpstr>
      <vt:lpstr>Courier New</vt:lpstr>
      <vt:lpstr>Helvetica</vt:lpstr>
      <vt:lpstr>Symbol</vt:lpstr>
      <vt:lpstr>Times New Roman</vt:lpstr>
      <vt:lpstr>Office Theme</vt:lpstr>
      <vt:lpstr>Warm Dense Matter Experiments</vt:lpstr>
      <vt:lpstr>Context of WDM</vt:lpstr>
      <vt:lpstr>There are different approaches to WDM production</vt:lpstr>
      <vt:lpstr>Example: Driving intense shocks</vt:lpstr>
      <vt:lpstr>Shock diagnostics include:</vt:lpstr>
      <vt:lpstr>Example: Radiative heating with X-rays</vt:lpstr>
      <vt:lpstr>The diagnostic was XRTS</vt:lpstr>
      <vt:lpstr>PowerPoint Presentation</vt:lpstr>
      <vt:lpstr>PowerPoint Presentation</vt:lpstr>
      <vt:lpstr>PowerPoint Presentation</vt:lpstr>
      <vt:lpstr>Challenges- some specific issues for laser-plasmas</vt:lpstr>
      <vt:lpstr>Some examples of where FAIR can be competitive</vt:lpstr>
      <vt:lpstr>SIS-100  beams can produce WDM</vt:lpstr>
      <vt:lpstr>Ion beam shocks have been proposed</vt:lpstr>
      <vt:lpstr>Hydrodynamic evolution vs size</vt:lpstr>
      <vt:lpstr>Experimental issues remain e.g. probing higher Z</vt:lpstr>
      <vt:lpstr>Tamping proposed previously</vt:lpstr>
      <vt:lpstr>Experimental issues remain e.g. probing higher Z</vt:lpstr>
      <vt:lpstr>Noise issues due to fast electrons</vt:lpstr>
      <vt:lpstr>Summary</vt:lpstr>
      <vt:lpstr>Tamping has been discussed previously</vt:lpstr>
      <vt:lpstr>Diagnostics- a variety are available</vt:lpstr>
      <vt:lpstr>Ion beams can have advantages</vt:lpstr>
      <vt:lpstr>Ion beams can do this well</vt:lpstr>
      <vt:lpstr>Challenges</vt:lpstr>
      <vt:lpstr>Facilities for WDM production</vt:lpstr>
      <vt:lpstr>SIS-100 accesses WDM states of H to Pb</vt:lpstr>
      <vt:lpstr>Example (b) : Compare to Z-pinch</vt:lpstr>
      <vt:lpstr>Ion beams at FAIR can have advantages</vt:lpstr>
    </vt:vector>
  </TitlesOfParts>
  <Company>QUB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Plasma Physics At FAIR-Global Perspective</dc:title>
  <dc:creator>David Riley</dc:creator>
  <cp:lastModifiedBy>David Riley</cp:lastModifiedBy>
  <cp:revision>228</cp:revision>
  <dcterms:created xsi:type="dcterms:W3CDTF">2014-08-31T20:59:52Z</dcterms:created>
  <dcterms:modified xsi:type="dcterms:W3CDTF">2026-07-07T06:39:39Z</dcterms:modified>
</cp:coreProperties>
</file>