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" ContentType="image/tif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6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7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8.xml" ContentType="application/vnd.openxmlformats-officedocument.theme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theme/theme9.xml" ContentType="application/vnd.openxmlformats-officedocument.theme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8" r:id="rId2"/>
    <p:sldMasterId id="2147483707" r:id="rId3"/>
    <p:sldMasterId id="2147483737" r:id="rId4"/>
    <p:sldMasterId id="2147483776" r:id="rId5"/>
    <p:sldMasterId id="2147483782" r:id="rId6"/>
    <p:sldMasterId id="2147483794" r:id="rId7"/>
    <p:sldMasterId id="2147483811" r:id="rId8"/>
    <p:sldMasterId id="2147483874" r:id="rId9"/>
    <p:sldMasterId id="2147483881" r:id="rId10"/>
  </p:sldMasterIdLst>
  <p:notesMasterIdLst>
    <p:notesMasterId r:id="rId48"/>
  </p:notesMasterIdLst>
  <p:sldIdLst>
    <p:sldId id="256" r:id="rId11"/>
    <p:sldId id="591" r:id="rId12"/>
    <p:sldId id="493" r:id="rId13"/>
    <p:sldId id="390" r:id="rId14"/>
    <p:sldId id="427" r:id="rId15"/>
    <p:sldId id="4258" r:id="rId16"/>
    <p:sldId id="4104" r:id="rId17"/>
    <p:sldId id="4103" r:id="rId18"/>
    <p:sldId id="399" r:id="rId19"/>
    <p:sldId id="368" r:id="rId20"/>
    <p:sldId id="4106" r:id="rId21"/>
    <p:sldId id="413" r:id="rId22"/>
    <p:sldId id="414" r:id="rId23"/>
    <p:sldId id="287" r:id="rId24"/>
    <p:sldId id="286" r:id="rId25"/>
    <p:sldId id="4254" r:id="rId26"/>
    <p:sldId id="383" r:id="rId27"/>
    <p:sldId id="561" r:id="rId28"/>
    <p:sldId id="4113" r:id="rId29"/>
    <p:sldId id="4108" r:id="rId30"/>
    <p:sldId id="4116" r:id="rId31"/>
    <p:sldId id="4255" r:id="rId32"/>
    <p:sldId id="406" r:id="rId33"/>
    <p:sldId id="377" r:id="rId34"/>
    <p:sldId id="4256" r:id="rId35"/>
    <p:sldId id="378" r:id="rId36"/>
    <p:sldId id="379" r:id="rId37"/>
    <p:sldId id="371" r:id="rId38"/>
    <p:sldId id="380" r:id="rId39"/>
    <p:sldId id="361" r:id="rId40"/>
    <p:sldId id="278" r:id="rId41"/>
    <p:sldId id="275" r:id="rId42"/>
    <p:sldId id="4257" r:id="rId43"/>
    <p:sldId id="4274" r:id="rId44"/>
    <p:sldId id="4179" r:id="rId45"/>
    <p:sldId id="4189" r:id="rId46"/>
    <p:sldId id="4259" r:id="rId47"/>
  </p:sldIdLst>
  <p:sldSz cx="24384000" cy="13716000"/>
  <p:notesSz cx="24384000" cy="13716000"/>
  <p:defaultTextStyle>
    <a:defPPr marL="0" marR="0" indent="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</a:defRPr>
    </a:defPPr>
    <a:lvl1pPr marL="81280" marR="81280" indent="0" algn="l" defTabSz="1821656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3200" b="0" i="0" u="none" strike="noStrike" cap="none" spc="0">
        <a:ln>
          <a:noFill/>
        </a:ln>
        <a:solidFill>
          <a:srgbClr val="000000"/>
        </a:solidFill>
        <a:latin typeface="+mn-lt"/>
        <a:ea typeface="+mn-ea"/>
        <a:cs typeface="+mn-cs"/>
      </a:defRPr>
    </a:lvl1pPr>
    <a:lvl2pPr marL="81280" marR="81280" indent="342900" algn="l" defTabSz="1821656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3200" b="0" i="0" u="none" strike="noStrike" cap="none" spc="0">
        <a:ln>
          <a:noFill/>
        </a:ln>
        <a:solidFill>
          <a:srgbClr val="000000"/>
        </a:solidFill>
        <a:latin typeface="+mn-lt"/>
        <a:ea typeface="+mn-ea"/>
        <a:cs typeface="+mn-cs"/>
      </a:defRPr>
    </a:lvl2pPr>
    <a:lvl3pPr marL="81280" marR="81280" indent="685800" algn="l" defTabSz="1821656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3200" b="0" i="0" u="none" strike="noStrike" cap="none" spc="0">
        <a:ln>
          <a:noFill/>
        </a:ln>
        <a:solidFill>
          <a:srgbClr val="000000"/>
        </a:solidFill>
        <a:latin typeface="+mn-lt"/>
        <a:ea typeface="+mn-ea"/>
        <a:cs typeface="+mn-cs"/>
      </a:defRPr>
    </a:lvl3pPr>
    <a:lvl4pPr marL="81280" marR="81280" indent="1028700" algn="l" defTabSz="1821656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3200" b="0" i="0" u="none" strike="noStrike" cap="none" spc="0">
        <a:ln>
          <a:noFill/>
        </a:ln>
        <a:solidFill>
          <a:srgbClr val="000000"/>
        </a:solidFill>
        <a:latin typeface="+mn-lt"/>
        <a:ea typeface="+mn-ea"/>
        <a:cs typeface="+mn-cs"/>
      </a:defRPr>
    </a:lvl4pPr>
    <a:lvl5pPr marL="81280" marR="81280" indent="1371600" algn="l" defTabSz="1821656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3200" b="0" i="0" u="none" strike="noStrike" cap="none" spc="0">
        <a:ln>
          <a:noFill/>
        </a:ln>
        <a:solidFill>
          <a:srgbClr val="000000"/>
        </a:solidFill>
        <a:latin typeface="+mn-lt"/>
        <a:ea typeface="+mn-ea"/>
        <a:cs typeface="+mn-cs"/>
      </a:defRPr>
    </a:lvl5pPr>
    <a:lvl6pPr marL="81280" marR="81280" indent="1714500" algn="l" defTabSz="1821656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3200" b="0" i="0" u="none" strike="noStrike" cap="none" spc="0">
        <a:ln>
          <a:noFill/>
        </a:ln>
        <a:solidFill>
          <a:srgbClr val="000000"/>
        </a:solidFill>
        <a:latin typeface="+mn-lt"/>
        <a:ea typeface="+mn-ea"/>
        <a:cs typeface="+mn-cs"/>
      </a:defRPr>
    </a:lvl6pPr>
    <a:lvl7pPr marL="81280" marR="81280" indent="2057400" algn="l" defTabSz="1821656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3200" b="0" i="0" u="none" strike="noStrike" cap="none" spc="0">
        <a:ln>
          <a:noFill/>
        </a:ln>
        <a:solidFill>
          <a:srgbClr val="000000"/>
        </a:solidFill>
        <a:latin typeface="+mn-lt"/>
        <a:ea typeface="+mn-ea"/>
        <a:cs typeface="+mn-cs"/>
      </a:defRPr>
    </a:lvl7pPr>
    <a:lvl8pPr marL="81280" marR="81280" indent="2400300" algn="l" defTabSz="1821656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3200" b="0" i="0" u="none" strike="noStrike" cap="none" spc="0">
        <a:ln>
          <a:noFill/>
        </a:ln>
        <a:solidFill>
          <a:srgbClr val="000000"/>
        </a:solidFill>
        <a:latin typeface="+mn-lt"/>
        <a:ea typeface="+mn-ea"/>
        <a:cs typeface="+mn-cs"/>
      </a:defRPr>
    </a:lvl8pPr>
    <a:lvl9pPr marL="81280" marR="81280" indent="2743200" algn="l" defTabSz="1821656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3200" b="0" i="0" u="none" strike="noStrike" cap="none" spc="0">
        <a:ln>
          <a:noFill/>
        </a:ln>
        <a:solidFill>
          <a:srgbClr val="000000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7680">
          <p15:clr>
            <a:srgbClr val="A4A3A4"/>
          </p15:clr>
        </p15:guide>
        <p15:guide id="2" orient="horz" pos="432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C3C2611-4C71-4FC5-86AE-919BDF0F9419}">
  <a:tblStyle styleId="{4C3C2611-4C71-4FC5-86AE-919BDF0F9419}" styleName="">
    <a:wholeTbl>
      <a:tcTxStyle>
        <a:srgbClr val="000000"/>
      </a:tcTxStyle>
      <a:tcStyle>
        <a:tcBdr>
          <a:left>
            <a:ln w="12700">
              <a:noFill/>
            </a:ln>
          </a:left>
          <a:right>
            <a:ln w="12700">
              <a:noFill/>
            </a:ln>
          </a:right>
          <a:top>
            <a:ln w="12700">
              <a:noFill/>
            </a:ln>
          </a:top>
          <a:bottom>
            <a:ln w="12700">
              <a:noFill/>
            </a:ln>
          </a:bottom>
          <a:insideH>
            <a:ln w="12700">
              <a:noFill/>
            </a:ln>
          </a:insideH>
          <a:insideV>
            <a:ln w="12700">
              <a:noFill/>
            </a:ln>
          </a:insideV>
        </a:tcBdr>
        <a:fill>
          <a:solidFill>
            <a:srgbClr val="FFFFFF"/>
          </a:solidFill>
        </a:fill>
      </a:tcStyle>
    </a:wholeTbl>
    <a:band1H>
      <a:tcStyle>
        <a:tcBdr/>
      </a:tcStyle>
    </a:band1H>
    <a:band2H>
      <a:tcStyle>
        <a:tcBdr/>
        <a:fill>
          <a:solidFill>
            <a:srgbClr val="E3E5E8"/>
          </a:solidFill>
        </a:fill>
      </a:tcStyle>
    </a:band2H>
    <a:band1V>
      <a:tcStyle>
        <a:tcBdr/>
      </a:tcStyle>
    </a:band1V>
    <a:band2V>
      <a:tcStyle>
        <a:tcBdr/>
      </a:tcStyle>
    </a:band2V>
    <a:lastCol>
      <a:tcStyle>
        <a:tcBdr/>
      </a:tcStyle>
    </a:lastCol>
    <a:firstCol>
      <a:tcTxStyle b="on">
        <a:srgbClr val="FFFFFF"/>
      </a:tcTxStyle>
      <a:tcStyle>
        <a:tcBdr>
          <a:left>
            <a:ln w="12700">
              <a:noFill/>
            </a:ln>
          </a:left>
          <a:right>
            <a:ln w="12700">
              <a:noFill/>
            </a:ln>
          </a:right>
          <a:top>
            <a:ln w="12700">
              <a:noFill/>
            </a:ln>
          </a:top>
          <a:bottom>
            <a:ln w="12700">
              <a:noFill/>
            </a:ln>
          </a:bottom>
        </a:tcBdr>
        <a:fill>
          <a:solidFill>
            <a:srgbClr val="398CCE"/>
          </a:solidFill>
        </a:fill>
      </a:tcStyle>
    </a:firstCol>
    <a:lastRow>
      <a:tcTxStyle>
        <a:srgbClr val="000000"/>
      </a:tcTxStyle>
      <a:tcStyle>
        <a:tcBdr>
          <a:left>
            <a:ln w="12700">
              <a:noFill/>
            </a:ln>
          </a:left>
          <a:right>
            <a:ln w="12700">
              <a:noFill/>
            </a:ln>
          </a:right>
          <a:top>
            <a:ln w="12700">
              <a:solidFill>
                <a:srgbClr val="3797C6"/>
              </a:solidFill>
            </a:ln>
          </a:top>
          <a:bottom>
            <a:ln w="12700">
              <a:noFill/>
            </a:ln>
          </a:bottom>
        </a:tcBdr>
        <a:fill>
          <a:solidFill>
            <a:srgbClr val="FFFFFF"/>
          </a:solidFill>
        </a:fill>
      </a:tcStyle>
    </a:lastRow>
    <a:seCell>
      <a:tcStyle>
        <a:tcBdr/>
      </a:tcStyle>
    </a:seCell>
    <a:swCell>
      <a:tcStyle>
        <a:tcBdr/>
      </a:tcStyle>
    </a:swCell>
    <a:firstRow>
      <a:tcTxStyle b="on">
        <a:srgbClr val="FFFFFF"/>
      </a:tcTxStyle>
      <a:tcStyle>
        <a:tcBdr>
          <a:left>
            <a:ln w="12700">
              <a:noFill/>
            </a:ln>
          </a:left>
          <a:right>
            <a:ln w="12700">
              <a:noFill/>
            </a:ln>
          </a:right>
          <a:top>
            <a:ln w="12700">
              <a:noFill/>
            </a:ln>
          </a:top>
          <a:bottom>
            <a:ln w="12700">
              <a:noFill/>
            </a:ln>
          </a:bottom>
        </a:tcBdr>
        <a:fill>
          <a:solidFill>
            <a:schemeClr val="accent1"/>
          </a:solidFill>
        </a:fill>
      </a:tcStyle>
    </a:firstRow>
    <a:neCell>
      <a:tcStyle>
        <a:tcBdr/>
      </a:tcStyle>
    </a:neCell>
    <a:nwCell>
      <a:tcStyle>
        <a:tcBdr/>
      </a:tcStyle>
    </a:nwCell>
  </a:tblStyle>
  <a:tblStyle styleId="{8F44A2F1-9E1F-4B54-A3A2-5F16C0AD49E2}" styleName="">
    <a:wholeTbl>
      <a:tcTxStyle>
        <a:fontRef idx="minor">
          <a:srgbClr val="006EAD"/>
        </a:fontRef>
        <a:srgbClr val="006EAD"/>
      </a:tcTxStyle>
      <a:tcStyle>
        <a:tcBdr>
          <a:left>
            <a:ln w="12700">
              <a:solidFill>
                <a:srgbClr val="000000"/>
              </a:solidFill>
            </a:ln>
          </a:left>
          <a:right>
            <a:ln w="12700">
              <a:solidFill>
                <a:srgbClr val="000000"/>
              </a:solidFill>
            </a:ln>
          </a:right>
          <a:top>
            <a:ln w="12700">
              <a:solidFill>
                <a:srgbClr val="000000"/>
              </a:solidFill>
            </a:ln>
          </a:top>
          <a:bottom>
            <a:ln w="12700">
              <a:solidFill>
                <a:srgbClr val="000000"/>
              </a:solidFill>
            </a:ln>
          </a:bottom>
          <a:insideH>
            <a:ln w="12700">
              <a:solidFill>
                <a:srgbClr val="000000"/>
              </a:solidFill>
            </a:ln>
          </a:insideH>
          <a:insideV>
            <a:ln w="12700">
              <a:solidFill>
                <a:srgbClr val="000000"/>
              </a:solidFill>
            </a:ln>
          </a:insideV>
        </a:tcBdr>
        <a:fill>
          <a:noFill/>
        </a:fill>
      </a:tcStyle>
    </a:wholeTbl>
    <a:band1H>
      <a:tcStyle>
        <a:tcBdr/>
      </a:tcStyle>
    </a:band1H>
    <a:band2H>
      <a:tcStyle>
        <a:tcBdr/>
        <a:fill>
          <a:solidFill>
            <a:srgbClr val="C5C7C9">
              <a:alpha val="30000"/>
            </a:srgbClr>
          </a:solidFill>
        </a:fill>
      </a:tcStyle>
    </a:band2H>
    <a:band1V>
      <a:tcStyle>
        <a:tcBdr/>
      </a:tcStyle>
    </a:band1V>
    <a:band2V>
      <a:tcStyle>
        <a:tcBdr/>
      </a:tcStyle>
    </a:band2V>
    <a:lastCol>
      <a:tcStyle>
        <a:tcBdr/>
      </a:tcStyle>
    </a:lastCol>
    <a:firstCol>
      <a:tcTxStyle b="off" i="off">
        <a:fontRef idx="minor">
          <a:srgbClr val="006EAD"/>
        </a:fontRef>
        <a:srgbClr val="006EAD"/>
      </a:tcTxStyle>
      <a:tcStyle>
        <a:tcBdr>
          <a:left>
            <a:ln w="38100">
              <a:solidFill>
                <a:srgbClr val="000000"/>
              </a:solidFill>
            </a:ln>
          </a:left>
          <a:right>
            <a:ln w="12700">
              <a:solidFill>
                <a:srgbClr val="000000"/>
              </a:solidFill>
            </a:ln>
          </a:right>
          <a:top>
            <a:ln w="12700">
              <a:solidFill>
                <a:srgbClr val="000000"/>
              </a:solidFill>
            </a:ln>
          </a:top>
          <a:bottom>
            <a:ln w="12700">
              <a:solidFill>
                <a:srgbClr val="000000"/>
              </a:solidFill>
            </a:ln>
          </a:bottom>
        </a:tcBdr>
        <a:fill>
          <a:solidFill>
            <a:srgbClr val="000000">
              <a:alpha val="25000"/>
            </a:srgbClr>
          </a:solidFill>
        </a:fill>
      </a:tcStyle>
    </a:firstCol>
    <a:lastRow>
      <a:tcTxStyle b="off" i="off">
        <a:fontRef idx="minor">
          <a:srgbClr val="006EAD"/>
        </a:fontRef>
        <a:srgbClr val="006EAD"/>
      </a:tcTxStyle>
      <a:tcStyle>
        <a:tcBdr>
          <a:left>
            <a:ln w="12700">
              <a:solidFill>
                <a:srgbClr val="000000"/>
              </a:solidFill>
            </a:ln>
          </a:left>
          <a:right>
            <a:ln w="12700">
              <a:solidFill>
                <a:srgbClr val="000000"/>
              </a:solidFill>
            </a:ln>
          </a:right>
          <a:top>
            <a:ln w="12700">
              <a:solidFill>
                <a:srgbClr val="000000"/>
              </a:solidFill>
            </a:ln>
          </a:top>
          <a:bottom>
            <a:ln w="38100">
              <a:solidFill>
                <a:srgbClr val="000000"/>
              </a:solidFill>
            </a:ln>
          </a:bottom>
        </a:tcBdr>
        <a:fill>
          <a:solidFill>
            <a:srgbClr val="000000">
              <a:alpha val="25000"/>
            </a:srgbClr>
          </a:solidFill>
        </a:fill>
      </a:tcStyle>
    </a:lastRow>
    <a:seCell>
      <a:tcStyle>
        <a:tcBdr/>
      </a:tcStyle>
    </a:seCell>
    <a:swCell>
      <a:tcStyle>
        <a:tcBdr/>
      </a:tcStyle>
    </a:swCell>
    <a:firstRow>
      <a:tcTxStyle b="off" i="off">
        <a:fontRef idx="minor">
          <a:srgbClr val="006EAD"/>
        </a:fontRef>
        <a:srgbClr val="006EAD"/>
      </a:tcTxStyle>
      <a:tcStyle>
        <a:tcBdr>
          <a:left>
            <a:ln w="12700">
              <a:solidFill>
                <a:srgbClr val="000000"/>
              </a:solidFill>
            </a:ln>
          </a:left>
          <a:right>
            <a:ln w="12700">
              <a:solidFill>
                <a:srgbClr val="000000"/>
              </a:solidFill>
            </a:ln>
          </a:right>
          <a:top>
            <a:ln w="38100">
              <a:solidFill>
                <a:srgbClr val="000000"/>
              </a:solidFill>
            </a:ln>
          </a:top>
          <a:bottom>
            <a:ln w="12700">
              <a:solidFill>
                <a:srgbClr val="000000"/>
              </a:solidFill>
            </a:ln>
          </a:bottom>
        </a:tcBdr>
        <a:fill>
          <a:solidFill>
            <a:srgbClr val="000000">
              <a:alpha val="25000"/>
            </a:srgbClr>
          </a:solidFill>
        </a:fill>
      </a:tcStyle>
    </a:firstRow>
    <a:neCell>
      <a:tcStyle>
        <a:tcBdr/>
      </a:tcStyle>
    </a:neCell>
    <a:nwCell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562" autoAdjust="0"/>
    <p:restoredTop sz="92090" autoAdjust="0"/>
  </p:normalViewPr>
  <p:slideViewPr>
    <p:cSldViewPr>
      <p:cViewPr varScale="1">
        <p:scale>
          <a:sx n="56" d="100"/>
          <a:sy n="56" d="100"/>
        </p:scale>
        <p:origin x="114" y="720"/>
      </p:cViewPr>
      <p:guideLst>
        <p:guide pos="7680"/>
        <p:guide orient="horz" pos="432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3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presProps" Target="pres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8.xml"/><Relationship Id="rId51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10566400" cy="6873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13811250" y="0"/>
            <a:ext cx="10566400" cy="6873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B7FB51-6B84-4DA7-BCBA-A64FCC37D88D}" type="datetimeFigureOut">
              <a:rPr lang="de-DE" smtClean="0"/>
              <a:t>06.07.2026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8077200" y="1714500"/>
            <a:ext cx="8229600" cy="4629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2438400" y="6600825"/>
            <a:ext cx="19507200" cy="54006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13028613"/>
            <a:ext cx="10566400" cy="6873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13811250" y="13028613"/>
            <a:ext cx="10566400" cy="6873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161DE2-2B3F-4910-96CB-4EFB08C5C26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7152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455B3C-B75D-3735-0BD9-4A523CBD8A2C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084B82-D405-FD2E-6AC3-53CA9A94C7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C041A1-A687-C93D-CB48-0F42A1E101C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392069-BDB5-B2B0-136D-0BF94F34877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2E2855-9BD1-D3BD-4EA3-53AFADBDC977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cs typeface="Arial"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98064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898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898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898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898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898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8985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8985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8985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8985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marR="0" lvl="0" indent="0" algn="r" defTabSz="8985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6E87574-2616-499E-84DB-602D40B5C81D}" type="slidenum">
              <a:rPr kumimoji="0" lang="de-DE" alt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onotype Corsiva" pitchFamily="66" charset="0"/>
                <a:ea typeface="+mn-ea"/>
                <a:cs typeface="Arial"/>
              </a:rPr>
              <a:pPr marL="0" marR="0" lvl="0" indent="0" algn="r" defTabSz="8985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de-DE" altLang="de-DE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otype Corsiva" pitchFamily="66" charset="0"/>
              <a:ea typeface="+mn-ea"/>
              <a:cs typeface="Arial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8113" y="768350"/>
            <a:ext cx="6823075" cy="3838575"/>
          </a:xfrm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5468" y="4861441"/>
            <a:ext cx="5208365" cy="4605576"/>
          </a:xfrm>
          <a:noFill/>
        </p:spPr>
        <p:txBody>
          <a:bodyPr/>
          <a:lstStyle/>
          <a:p>
            <a:pPr eaLnBrk="1" hangingPunct="1"/>
            <a:endParaRPr lang="en-GB" altLang="de-DE"/>
          </a:p>
        </p:txBody>
      </p:sp>
    </p:spTree>
    <p:extLst>
      <p:ext uri="{BB962C8B-B14F-4D97-AF65-F5344CB8AC3E}">
        <p14:creationId xmlns:p14="http://schemas.microsoft.com/office/powerpoint/2010/main" val="33560106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E02386-BEE7-5D4D-B4E7-4BB579C47884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11836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E02386-BEE7-5D4D-B4E7-4BB579C47884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604841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8D0F246-BFF6-48F0-9860-F48AC001CC94}" type="slidenum"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cs typeface="Arial"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210893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1481862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0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20.png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Master" Target="../slideMasters/slideMaster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10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0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 userDrawn="1">
  <p:cSld name="Title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11" name="image007.jpg" descr="image007.jpg"/>
          <p:cNvPicPr>
            <a:picLocks/>
          </p:cNvPicPr>
          <p:nvPr/>
        </p:nvPicPr>
        <p:blipFill>
          <a:blip r:embed="rId2"/>
          <a:srcRect t="10124" b="9275"/>
          <a:stretch/>
        </p:blipFill>
        <p:spPr bwMode="auto">
          <a:xfrm>
            <a:off x="12096750" y="23811"/>
            <a:ext cx="6327777" cy="383857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" name="FCAR3________L____4___ Kopie.jpg" descr="FCAR3________L____4___ Kopie.jpg"/>
          <p:cNvPicPr>
            <a:picLocks/>
          </p:cNvPicPr>
          <p:nvPr/>
        </p:nvPicPr>
        <p:blipFill>
          <a:blip r:embed="rId3"/>
          <a:srcRect t="16949" b="125"/>
          <a:stretch/>
        </p:blipFill>
        <p:spPr bwMode="auto">
          <a:xfrm>
            <a:off x="0" y="23811"/>
            <a:ext cx="6165850" cy="4194176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image.png" descr="image.png"/>
          <p:cNvPicPr>
            <a:picLocks/>
          </p:cNvPicPr>
          <p:nvPr/>
        </p:nvPicPr>
        <p:blipFill>
          <a:blip r:embed="rId4"/>
          <a:srcRect l="33714" r="33854"/>
          <a:stretch/>
        </p:blipFill>
        <p:spPr bwMode="auto">
          <a:xfrm>
            <a:off x="6165850" y="23811"/>
            <a:ext cx="5930900" cy="3863976"/>
          </a:xfrm>
          <a:prstGeom prst="rect">
            <a:avLst/>
          </a:prstGeom>
          <a:ln w="12700">
            <a:miter lim="400000"/>
          </a:ln>
        </p:spPr>
      </p:pic>
      <p:sp>
        <p:nvSpPr>
          <p:cNvPr id="14" name="Line"/>
          <p:cNvSpPr/>
          <p:nvPr/>
        </p:nvSpPr>
        <p:spPr bwMode="auto">
          <a:xfrm>
            <a:off x="12096750" y="23811"/>
            <a:ext cx="3175" cy="3876676"/>
          </a:xfrm>
          <a:prstGeom prst="line">
            <a:avLst/>
          </a:prstGeom>
          <a:ln w="50800">
            <a:solidFill>
              <a:srgbClr val="FFFFFF"/>
            </a:solidFill>
          </a:ln>
        </p:spPr>
        <p:txBody>
          <a:bodyPr lIns="0" tIns="0" rIns="0" bIns="0"/>
          <a:lstStyle/>
          <a:p>
            <a:pPr marL="0" marR="81278" algn="r">
              <a:spcBef>
                <a:spcPts val="800"/>
              </a:spcBef>
              <a:tabLst>
                <a:tab pos="1816100" algn="l"/>
              </a:tabLst>
              <a:defRPr sz="2000"/>
            </a:pPr>
            <a:endParaRPr/>
          </a:p>
        </p:txBody>
      </p:sp>
      <p:sp>
        <p:nvSpPr>
          <p:cNvPr id="15" name="Line"/>
          <p:cNvSpPr/>
          <p:nvPr/>
        </p:nvSpPr>
        <p:spPr bwMode="auto">
          <a:xfrm>
            <a:off x="6165850" y="23811"/>
            <a:ext cx="3175" cy="3863976"/>
          </a:xfrm>
          <a:prstGeom prst="line">
            <a:avLst/>
          </a:prstGeom>
          <a:ln w="50800">
            <a:solidFill>
              <a:srgbClr val="FFFFFF"/>
            </a:solidFill>
          </a:ln>
        </p:spPr>
        <p:txBody>
          <a:bodyPr lIns="0" tIns="0" rIns="0" bIns="0"/>
          <a:lstStyle/>
          <a:p>
            <a:pPr marL="0" marR="81278" algn="r">
              <a:spcBef>
                <a:spcPts val="800"/>
              </a:spcBef>
              <a:tabLst>
                <a:tab pos="1816100" algn="l"/>
              </a:tabLst>
              <a:defRPr sz="2000"/>
            </a:pPr>
            <a:endParaRPr/>
          </a:p>
        </p:txBody>
      </p:sp>
      <p:sp>
        <p:nvSpPr>
          <p:cNvPr id="16" name="Rectangle"/>
          <p:cNvSpPr/>
          <p:nvPr/>
        </p:nvSpPr>
        <p:spPr bwMode="auto">
          <a:xfrm>
            <a:off x="0" y="23811"/>
            <a:ext cx="18498964" cy="3917951"/>
          </a:xfrm>
          <a:prstGeom prst="rect">
            <a:avLst/>
          </a:prstGeom>
          <a:solidFill>
            <a:srgbClr val="FFFFFF">
              <a:alpha val="34901"/>
            </a:srgbClr>
          </a:solidFill>
          <a:ln>
            <a:miter lim="400000"/>
          </a:ln>
        </p:spPr>
        <p:txBody>
          <a:bodyPr lIns="71437" tIns="71437" rIns="71437" bIns="71437" anchor="ctr"/>
          <a:lstStyle/>
          <a:p>
            <a:pPr>
              <a:defRPr/>
            </a:pPr>
            <a:endParaRPr/>
          </a:p>
        </p:txBody>
      </p:sp>
      <p:sp>
        <p:nvSpPr>
          <p:cNvPr id="17" name="Rectangle"/>
          <p:cNvSpPr/>
          <p:nvPr/>
        </p:nvSpPr>
        <p:spPr bwMode="auto">
          <a:xfrm>
            <a:off x="-34231" y="3838575"/>
            <a:ext cx="24452462" cy="9988510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7" tIns="71437" rIns="71437" bIns="71437" anchor="ctr"/>
          <a:lstStyle/>
          <a:p>
            <a:pPr>
              <a:defRPr/>
            </a:pPr>
            <a:endParaRPr/>
          </a:p>
        </p:txBody>
      </p:sp>
      <p:sp>
        <p:nvSpPr>
          <p:cNvPr id="18" name="Line"/>
          <p:cNvSpPr/>
          <p:nvPr/>
        </p:nvSpPr>
        <p:spPr bwMode="auto">
          <a:xfrm flipV="1">
            <a:off x="17686" y="3878263"/>
            <a:ext cx="24452462" cy="1"/>
          </a:xfrm>
          <a:prstGeom prst="line">
            <a:avLst/>
          </a:prstGeom>
          <a:ln w="50800">
            <a:solidFill>
              <a:srgbClr val="FFFFFF"/>
            </a:solidFill>
          </a:ln>
        </p:spPr>
        <p:txBody>
          <a:bodyPr lIns="0" tIns="0" rIns="0" bIns="0"/>
          <a:lstStyle/>
          <a:p>
            <a:pPr marL="0" marR="81278" algn="r">
              <a:spcBef>
                <a:spcPts val="800"/>
              </a:spcBef>
              <a:tabLst>
                <a:tab pos="1816100" algn="l"/>
              </a:tabLst>
              <a:defRPr sz="2000"/>
            </a:pPr>
            <a:endParaRPr/>
          </a:p>
        </p:txBody>
      </p:sp>
      <p:pic>
        <p:nvPicPr>
          <p:cNvPr id="19" name="FAIR_farb_RGB_3cm.jpg" descr="FAIR_farb_RGB_3cm.jpg"/>
          <p:cNvPicPr>
            <a:picLocks/>
          </p:cNvPicPr>
          <p:nvPr/>
        </p:nvPicPr>
        <p:blipFill>
          <a:blip r:embed="rId5"/>
          <a:stretch/>
        </p:blipFill>
        <p:spPr bwMode="auto">
          <a:xfrm>
            <a:off x="19767382" y="578624"/>
            <a:ext cx="3754606" cy="2727324"/>
          </a:xfrm>
          <a:prstGeom prst="rect">
            <a:avLst/>
          </a:prstGeom>
          <a:ln w="12700">
            <a:miter lim="400000"/>
          </a:ln>
        </p:spPr>
      </p:pic>
      <p:sp>
        <p:nvSpPr>
          <p:cNvPr id="20" name="Name…"/>
          <p:cNvSpPr>
            <a:spLocks noGrp="1"/>
          </p:cNvSpPr>
          <p:nvPr>
            <p:ph type="body" sz="quarter" idx="21"/>
          </p:nvPr>
        </p:nvSpPr>
        <p:spPr bwMode="auto">
          <a:xfrm>
            <a:off x="446484" y="8334902"/>
            <a:ext cx="16127016" cy="3268267"/>
          </a:xfrm>
          <a:prstGeom prst="rect">
            <a:avLst/>
          </a:prstGeom>
          <a:ln w="9525">
            <a:round/>
          </a:ln>
        </p:spPr>
        <p:txBody>
          <a:bodyPr lIns="71437" tIns="71437" rIns="71437" bIns="71437" anchor="b">
            <a:noAutofit/>
          </a:bodyPr>
          <a:lstStyle/>
          <a:p>
            <a:pPr marL="81280" marR="81280" indent="0" defTabSz="1821656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4600" i="1">
                <a:solidFill>
                  <a:srgbClr val="FFFFFF"/>
                </a:solidFill>
                <a:latin typeface="+mn-lt"/>
                <a:ea typeface="+mn-ea"/>
                <a:cs typeface="+mn-cs"/>
              </a:defRPr>
            </a:pPr>
            <a:r>
              <a:t>Name</a:t>
            </a:r>
          </a:p>
          <a:p>
            <a:pPr marL="81280" marR="81280" indent="0" defTabSz="1821656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4600" i="1">
                <a:solidFill>
                  <a:srgbClr val="FFFFFF"/>
                </a:solidFill>
                <a:latin typeface="+mn-lt"/>
                <a:ea typeface="+mn-ea"/>
                <a:cs typeface="+mn-cs"/>
              </a:defRPr>
            </a:pPr>
            <a:r>
              <a:t>Affiliation</a:t>
            </a:r>
          </a:p>
        </p:txBody>
      </p:sp>
      <p:sp>
        <p:nvSpPr>
          <p:cNvPr id="21" name="Title"/>
          <p:cNvSpPr>
            <a:spLocks noGrp="1"/>
          </p:cNvSpPr>
          <p:nvPr>
            <p:ph type="body" sz="half" idx="22"/>
          </p:nvPr>
        </p:nvSpPr>
        <p:spPr bwMode="auto">
          <a:xfrm>
            <a:off x="420154" y="4286250"/>
            <a:ext cx="23543692" cy="3143250"/>
          </a:xfrm>
          <a:prstGeom prst="rect">
            <a:avLst/>
          </a:prstGeom>
          <a:ln w="9525">
            <a:round/>
          </a:ln>
        </p:spPr>
        <p:txBody>
          <a:bodyPr lIns="71437" tIns="71437" rIns="71437" bIns="71437">
            <a:noAutofit/>
          </a:bodyPr>
          <a:lstStyle>
            <a:lvl1pPr marL="81280" marR="81280" indent="0" defTabSz="1821656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7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t>Title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11888192" y="12769453"/>
            <a:ext cx="607616" cy="599480"/>
          </a:xfrm>
          <a:prstGeom prst="rect">
            <a:avLst/>
          </a:prstGeom>
        </p:spPr>
        <p:txBody>
          <a:bodyPr lIns="71437" tIns="71437" rIns="71437" bIns="71437" anchor="t"/>
          <a:lstStyle>
            <a:lvl1pPr algn="ctr" defTabSz="1160859"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‹Nr.›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userDrawn="1">
  <p:cSld name="2_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9" name="Rectangle"/>
          <p:cNvSpPr/>
          <p:nvPr/>
        </p:nvSpPr>
        <p:spPr bwMode="auto">
          <a:xfrm>
            <a:off x="14745678" y="13199651"/>
            <a:ext cx="2809877" cy="168277"/>
          </a:xfrm>
          <a:prstGeom prst="rect">
            <a:avLst/>
          </a:prstGeom>
          <a:solidFill>
            <a:srgbClr val="FF9900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800">
              <a:defRPr/>
            </a:pPr>
            <a:endParaRPr/>
          </a:p>
        </p:txBody>
      </p:sp>
      <p:sp>
        <p:nvSpPr>
          <p:cNvPr id="30" name="Rectangle"/>
          <p:cNvSpPr/>
          <p:nvPr/>
        </p:nvSpPr>
        <p:spPr bwMode="auto">
          <a:xfrm>
            <a:off x="17549204" y="13199651"/>
            <a:ext cx="2809875" cy="168277"/>
          </a:xfrm>
          <a:prstGeom prst="rect">
            <a:avLst/>
          </a:prstGeom>
          <a:solidFill>
            <a:srgbClr val="969696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800">
              <a:defRPr/>
            </a:pPr>
            <a:endParaRPr/>
          </a:p>
        </p:txBody>
      </p:sp>
      <p:sp>
        <p:nvSpPr>
          <p:cNvPr id="31" name="Rectangle"/>
          <p:cNvSpPr/>
          <p:nvPr/>
        </p:nvSpPr>
        <p:spPr bwMode="auto">
          <a:xfrm>
            <a:off x="20359078" y="13199651"/>
            <a:ext cx="2809877" cy="168277"/>
          </a:xfrm>
          <a:prstGeom prst="rect">
            <a:avLst/>
          </a:prstGeom>
          <a:solidFill>
            <a:srgbClr val="003366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800">
              <a:defRPr/>
            </a:pPr>
            <a:endParaRPr/>
          </a:p>
        </p:txBody>
      </p:sp>
      <p:sp>
        <p:nvSpPr>
          <p:cNvPr id="32" name="Rectangle"/>
          <p:cNvSpPr/>
          <p:nvPr/>
        </p:nvSpPr>
        <p:spPr bwMode="auto">
          <a:xfrm>
            <a:off x="-90972" y="13007973"/>
            <a:ext cx="24542503" cy="168277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800">
              <a:defRPr/>
            </a:pPr>
            <a:endParaRPr/>
          </a:p>
        </p:txBody>
      </p:sp>
      <p:sp>
        <p:nvSpPr>
          <p:cNvPr id="33" name="Rectangle"/>
          <p:cNvSpPr/>
          <p:nvPr/>
        </p:nvSpPr>
        <p:spPr bwMode="auto">
          <a:xfrm>
            <a:off x="17549204" y="13367928"/>
            <a:ext cx="5619752" cy="165101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800">
              <a:defRPr/>
            </a:pPr>
            <a:endParaRPr/>
          </a:p>
        </p:txBody>
      </p:sp>
      <p:sp>
        <p:nvSpPr>
          <p:cNvPr id="34" name="Rectangle"/>
          <p:cNvSpPr/>
          <p:nvPr/>
        </p:nvSpPr>
        <p:spPr bwMode="auto">
          <a:xfrm>
            <a:off x="14745678" y="13536201"/>
            <a:ext cx="2809877" cy="165101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800">
              <a:defRPr/>
            </a:pPr>
            <a:endParaRPr/>
          </a:p>
        </p:txBody>
      </p:sp>
      <p:sp>
        <p:nvSpPr>
          <p:cNvPr id="35" name="Rectangle"/>
          <p:cNvSpPr/>
          <p:nvPr/>
        </p:nvSpPr>
        <p:spPr bwMode="auto">
          <a:xfrm>
            <a:off x="20463" y="1708148"/>
            <a:ext cx="24454509" cy="168277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800">
              <a:defRPr/>
            </a:pPr>
            <a:endParaRPr/>
          </a:p>
        </p:txBody>
      </p:sp>
      <p:pic>
        <p:nvPicPr>
          <p:cNvPr id="36" name="FAIR_Logo_rgb_frei" descr="FAIR_Logo_rgb_frei"/>
          <p:cNvPicPr>
            <a:picLocks noChangeAspect="1"/>
          </p:cNvPicPr>
          <p:nvPr/>
        </p:nvPicPr>
        <p:blipFill>
          <a:blip r:embed="rId2"/>
          <a:stretch/>
        </p:blipFill>
        <p:spPr bwMode="auto">
          <a:xfrm>
            <a:off x="21977506" y="38099"/>
            <a:ext cx="1984375" cy="1654177"/>
          </a:xfrm>
          <a:prstGeom prst="rect">
            <a:avLst/>
          </a:prstGeom>
          <a:ln w="12700">
            <a:miter lim="400000"/>
          </a:ln>
        </p:spPr>
      </p:pic>
      <p:sp>
        <p:nvSpPr>
          <p:cNvPr id="37" name="Title Text"/>
          <p:cNvSpPr txBox="1">
            <a:spLocks noGrp="1"/>
          </p:cNvSpPr>
          <p:nvPr>
            <p:ph type="title"/>
          </p:nvPr>
        </p:nvSpPr>
        <p:spPr bwMode="auto">
          <a:xfrm>
            <a:off x="538845" y="374648"/>
            <a:ext cx="20828496" cy="981077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defRPr sz="5200">
                <a:solidFill>
                  <a:srgbClr val="00599D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t>Title Text</a:t>
            </a:r>
          </a:p>
        </p:txBody>
      </p:sp>
      <p:sp>
        <p:nvSpPr>
          <p:cNvPr id="38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23619993" y="13198774"/>
            <a:ext cx="627237" cy="456605"/>
          </a:xfrm>
          <a:prstGeom prst="rect">
            <a:avLst/>
          </a:prstGeom>
        </p:spPr>
        <p:txBody>
          <a:bodyPr wrap="square" lIns="0" tIns="0" rIns="0" bIns="0"/>
          <a:lstStyle>
            <a:lvl1pPr algn="l"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‹Nr.›</a:t>
            </a:fld>
            <a:endParaRPr/>
          </a:p>
        </p:txBody>
      </p:sp>
      <p:sp>
        <p:nvSpPr>
          <p:cNvPr id="39" name="Rectangle"/>
          <p:cNvSpPr/>
          <p:nvPr/>
        </p:nvSpPr>
        <p:spPr bwMode="auto">
          <a:xfrm>
            <a:off x="-137774" y="13031375"/>
            <a:ext cx="24542503" cy="168277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800">
              <a:defRPr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userDrawn="1">
  <p:cSld name="HED-Phase-0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6" name="Rectangle"/>
          <p:cNvSpPr/>
          <p:nvPr/>
        </p:nvSpPr>
        <p:spPr bwMode="auto">
          <a:xfrm>
            <a:off x="14745678" y="13199650"/>
            <a:ext cx="2809878" cy="168279"/>
          </a:xfrm>
          <a:prstGeom prst="rect">
            <a:avLst/>
          </a:prstGeom>
          <a:solidFill>
            <a:srgbClr val="FF9900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754">
              <a:defRPr sz="1200"/>
            </a:pPr>
            <a:endParaRPr/>
          </a:p>
        </p:txBody>
      </p:sp>
      <p:sp>
        <p:nvSpPr>
          <p:cNvPr id="47" name="Rectangle"/>
          <p:cNvSpPr/>
          <p:nvPr/>
        </p:nvSpPr>
        <p:spPr bwMode="auto">
          <a:xfrm>
            <a:off x="17549207" y="13199650"/>
            <a:ext cx="2809875" cy="168279"/>
          </a:xfrm>
          <a:prstGeom prst="rect">
            <a:avLst/>
          </a:prstGeom>
          <a:solidFill>
            <a:srgbClr val="969696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754">
              <a:defRPr sz="1200"/>
            </a:pPr>
            <a:endParaRPr/>
          </a:p>
        </p:txBody>
      </p:sp>
      <p:sp>
        <p:nvSpPr>
          <p:cNvPr id="48" name="Rectangle"/>
          <p:cNvSpPr/>
          <p:nvPr/>
        </p:nvSpPr>
        <p:spPr bwMode="auto">
          <a:xfrm>
            <a:off x="20359078" y="13199650"/>
            <a:ext cx="2809878" cy="168279"/>
          </a:xfrm>
          <a:prstGeom prst="rect">
            <a:avLst/>
          </a:prstGeom>
          <a:solidFill>
            <a:srgbClr val="003366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754">
              <a:defRPr sz="1200"/>
            </a:pPr>
            <a:endParaRPr/>
          </a:p>
        </p:txBody>
      </p:sp>
      <p:sp>
        <p:nvSpPr>
          <p:cNvPr id="49" name="Rectangle"/>
          <p:cNvSpPr/>
          <p:nvPr/>
        </p:nvSpPr>
        <p:spPr bwMode="auto">
          <a:xfrm>
            <a:off x="-90973" y="13007973"/>
            <a:ext cx="24542506" cy="168279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754">
              <a:defRPr sz="1200"/>
            </a:pPr>
            <a:endParaRPr/>
          </a:p>
        </p:txBody>
      </p:sp>
      <p:sp>
        <p:nvSpPr>
          <p:cNvPr id="50" name="Rectangle"/>
          <p:cNvSpPr/>
          <p:nvPr/>
        </p:nvSpPr>
        <p:spPr bwMode="auto">
          <a:xfrm>
            <a:off x="17549206" y="13367929"/>
            <a:ext cx="5619753" cy="165103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754">
              <a:defRPr sz="1200"/>
            </a:pPr>
            <a:endParaRPr/>
          </a:p>
        </p:txBody>
      </p:sp>
      <p:pic>
        <p:nvPicPr>
          <p:cNvPr id="51" name="Grafik 1" descr="Grafik 1"/>
          <p:cNvPicPr>
            <a:picLocks noChangeAspect="1"/>
          </p:cNvPicPr>
          <p:nvPr/>
        </p:nvPicPr>
        <p:blipFill>
          <a:blip r:embed="rId2"/>
          <a:stretch/>
        </p:blipFill>
        <p:spPr bwMode="auto">
          <a:xfrm>
            <a:off x="22352719" y="2093"/>
            <a:ext cx="1909257" cy="1909257"/>
          </a:xfrm>
          <a:prstGeom prst="rect">
            <a:avLst/>
          </a:prstGeom>
          <a:ln w="12700">
            <a:miter lim="400000"/>
          </a:ln>
        </p:spPr>
      </p:pic>
      <p:sp>
        <p:nvSpPr>
          <p:cNvPr id="52" name="Rectangle"/>
          <p:cNvSpPr/>
          <p:nvPr/>
        </p:nvSpPr>
        <p:spPr bwMode="auto">
          <a:xfrm>
            <a:off x="14745678" y="13536204"/>
            <a:ext cx="2809878" cy="165103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754">
              <a:defRPr sz="1200"/>
            </a:pPr>
            <a:endParaRPr/>
          </a:p>
        </p:txBody>
      </p:sp>
      <p:sp>
        <p:nvSpPr>
          <p:cNvPr id="53" name="Rectangle"/>
          <p:cNvSpPr/>
          <p:nvPr/>
        </p:nvSpPr>
        <p:spPr bwMode="auto">
          <a:xfrm>
            <a:off x="20465" y="1708148"/>
            <a:ext cx="24454512" cy="168279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754">
              <a:defRPr sz="1200"/>
            </a:pPr>
            <a:endParaRPr/>
          </a:p>
        </p:txBody>
      </p:sp>
      <p:sp>
        <p:nvSpPr>
          <p:cNvPr id="54" name="Title Text"/>
          <p:cNvSpPr txBox="1">
            <a:spLocks noGrp="1"/>
          </p:cNvSpPr>
          <p:nvPr>
            <p:ph type="title"/>
          </p:nvPr>
        </p:nvSpPr>
        <p:spPr bwMode="auto">
          <a:xfrm>
            <a:off x="2753958" y="374647"/>
            <a:ext cx="18613384" cy="981079"/>
          </a:xfrm>
          <a:prstGeom prst="rect">
            <a:avLst/>
          </a:prstGeom>
        </p:spPr>
        <p:txBody>
          <a:bodyPr lIns="0" tIns="0" rIns="0" bIns="0"/>
          <a:lstStyle>
            <a:lvl1pPr defTabSz="1828754">
              <a:lnSpc>
                <a:spcPct val="100000"/>
              </a:lnSpc>
              <a:defRPr sz="6400">
                <a:solidFill>
                  <a:srgbClr val="00599D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t>Title Text</a:t>
            </a:r>
          </a:p>
        </p:txBody>
      </p:sp>
      <p:sp>
        <p:nvSpPr>
          <p:cNvPr id="55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23619993" y="13198774"/>
            <a:ext cx="464742" cy="456605"/>
          </a:xfrm>
          <a:prstGeom prst="rect">
            <a:avLst/>
          </a:prstGeom>
        </p:spPr>
        <p:txBody>
          <a:bodyPr lIns="0" tIns="0" rIns="0" bIns="0"/>
          <a:lstStyle>
            <a:lvl1pPr algn="l" defTabSz="1828754"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‹Nr.›</a:t>
            </a:fld>
            <a:endParaRPr/>
          </a:p>
        </p:txBody>
      </p:sp>
      <p:sp>
        <p:nvSpPr>
          <p:cNvPr id="56" name="Rectangle"/>
          <p:cNvSpPr/>
          <p:nvPr/>
        </p:nvSpPr>
        <p:spPr bwMode="auto">
          <a:xfrm>
            <a:off x="-137773" y="13031376"/>
            <a:ext cx="24542506" cy="168279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defTabSz="1828754">
              <a:defRPr sz="1200"/>
            </a:pPr>
            <a:endParaRPr/>
          </a:p>
        </p:txBody>
      </p:sp>
      <p:grpSp>
        <p:nvGrpSpPr>
          <p:cNvPr id="60" name="Group"/>
          <p:cNvGrpSpPr/>
          <p:nvPr/>
        </p:nvGrpSpPr>
        <p:grpSpPr bwMode="auto">
          <a:xfrm>
            <a:off x="179150" y="90888"/>
            <a:ext cx="1847240" cy="1548600"/>
            <a:chOff x="0" y="0"/>
            <a:chExt cx="1847239" cy="1548599"/>
          </a:xfrm>
        </p:grpSpPr>
        <p:sp>
          <p:nvSpPr>
            <p:cNvPr id="57" name="Gruppieren 1"/>
            <p:cNvSpPr txBox="1"/>
            <p:nvPr/>
          </p:nvSpPr>
          <p:spPr bwMode="auto">
            <a:xfrm>
              <a:off x="-1" y="-1"/>
              <a:ext cx="1650863" cy="98423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none" lIns="121920" tIns="121920" rIns="121920" bIns="121920" numCol="1" anchor="t">
              <a:spAutoFit/>
            </a:bodyPr>
            <a:lstStyle>
              <a:lvl1pPr marL="0" marR="0" defTabSz="3251118">
                <a:defRPr sz="5200"/>
              </a:lvl1pPr>
            </a:lstStyle>
            <a:p>
              <a:pPr>
                <a:defRPr/>
              </a:pPr>
              <a:r>
                <a:t>HED</a:t>
              </a:r>
            </a:p>
          </p:txBody>
        </p:sp>
        <p:pic>
          <p:nvPicPr>
            <p:cNvPr id="58" name="FAIR_Logo_rgb_frei" descr="FAIR_Logo_rgb_frei"/>
            <p:cNvPicPr>
              <a:picLocks noChangeAspect="1"/>
            </p:cNvPicPr>
            <p:nvPr/>
          </p:nvPicPr>
          <p:blipFill>
            <a:blip r:embed="rId3"/>
            <a:stretch/>
          </p:blipFill>
          <p:spPr bwMode="auto">
            <a:xfrm>
              <a:off x="774710" y="731227"/>
              <a:ext cx="1072530" cy="81737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59" name="Textfeld 14"/>
            <p:cNvSpPr txBox="1"/>
            <p:nvPr/>
          </p:nvSpPr>
          <p:spPr bwMode="auto">
            <a:xfrm>
              <a:off x="174393" y="811266"/>
              <a:ext cx="553239" cy="6631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121920" tIns="121920" rIns="121920" bIns="121920" numCol="1" anchor="t">
              <a:spAutoFit/>
            </a:bodyPr>
            <a:lstStyle>
              <a:lvl1pPr marL="0" marR="0" defTabSz="3251118">
                <a:defRPr sz="3000"/>
              </a:lvl1pPr>
            </a:lstStyle>
            <a:p>
              <a:pPr>
                <a:defRPr/>
              </a:pPr>
              <a:r>
                <a:t>@</a:t>
              </a:r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userDrawn="1">
  <p:cSld name="2_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37" name="Rectangle"/>
          <p:cNvSpPr/>
          <p:nvPr/>
        </p:nvSpPr>
        <p:spPr bwMode="auto">
          <a:xfrm>
            <a:off x="2" y="1708150"/>
            <a:ext cx="24384001" cy="154834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lIns="142873" tIns="142873" rIns="142873" bIns="142873" anchor="ctr"/>
          <a:lstStyle/>
          <a:p>
            <a:pPr marL="0" marR="0" indent="30480" defTabSz="1828754">
              <a:defRPr sz="1200"/>
            </a:pPr>
            <a:endParaRPr/>
          </a:p>
        </p:txBody>
      </p:sp>
      <p:pic>
        <p:nvPicPr>
          <p:cNvPr id="138" name="FAIR_Logo_rgb_frei" descr="FAIR_Logo_rgb_frei"/>
          <p:cNvPicPr>
            <a:picLocks noChangeAspect="1"/>
          </p:cNvPicPr>
          <p:nvPr/>
        </p:nvPicPr>
        <p:blipFill>
          <a:blip r:embed="rId2"/>
          <a:stretch/>
        </p:blipFill>
        <p:spPr bwMode="auto">
          <a:xfrm>
            <a:off x="21977507" y="38102"/>
            <a:ext cx="1984377" cy="1654176"/>
          </a:xfrm>
          <a:prstGeom prst="rect">
            <a:avLst/>
          </a:prstGeom>
          <a:ln w="12700">
            <a:miter lim="400000"/>
          </a:ln>
        </p:spPr>
      </p:pic>
      <p:sp>
        <p:nvSpPr>
          <p:cNvPr id="139" name="Title Text"/>
          <p:cNvSpPr txBox="1">
            <a:spLocks noGrp="1"/>
          </p:cNvSpPr>
          <p:nvPr>
            <p:ph type="title"/>
          </p:nvPr>
        </p:nvSpPr>
        <p:spPr bwMode="auto">
          <a:xfrm>
            <a:off x="3774285" y="374650"/>
            <a:ext cx="17690136" cy="981079"/>
          </a:xfrm>
          <a:prstGeom prst="rect">
            <a:avLst/>
          </a:prstGeom>
        </p:spPr>
        <p:txBody>
          <a:bodyPr lIns="0" tIns="0" rIns="0" bIns="0"/>
          <a:lstStyle>
            <a:lvl1pPr defTabSz="1828754">
              <a:lnSpc>
                <a:spcPct val="100000"/>
              </a:lnSpc>
              <a:defRPr sz="4800">
                <a:solidFill>
                  <a:srgbClr val="00599D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t>Title Text</a:t>
            </a:r>
          </a:p>
        </p:txBody>
      </p:sp>
      <p:pic>
        <p:nvPicPr>
          <p:cNvPr id="140" name="Picture 13" descr="Picture 13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114314" y="156382"/>
            <a:ext cx="3073361" cy="1483690"/>
          </a:xfrm>
          <a:prstGeom prst="rect">
            <a:avLst/>
          </a:prstGeom>
          <a:ln w="12700">
            <a:miter lim="400000"/>
          </a:ln>
        </p:spPr>
      </p:pic>
      <p:sp>
        <p:nvSpPr>
          <p:cNvPr id="141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23431583" y="12751419"/>
            <a:ext cx="952417" cy="944282"/>
          </a:xfrm>
          <a:prstGeom prst="rect">
            <a:avLst/>
          </a:prstGeom>
        </p:spPr>
        <p:txBody>
          <a:bodyPr lIns="243837" tIns="243837" rIns="243837" bIns="243837"/>
          <a:lstStyle>
            <a:lvl1pPr defTabSz="1219169">
              <a:defRPr sz="3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‹Nr.›</a:t>
            </a:fld>
            <a:endParaRPr/>
          </a:p>
        </p:txBody>
      </p:sp>
      <p:grpSp>
        <p:nvGrpSpPr>
          <p:cNvPr id="145" name="Group"/>
          <p:cNvGrpSpPr/>
          <p:nvPr/>
        </p:nvGrpSpPr>
        <p:grpSpPr bwMode="auto">
          <a:xfrm>
            <a:off x="-1" y="12203393"/>
            <a:ext cx="2070219" cy="1674855"/>
            <a:chOff x="0" y="0"/>
            <a:chExt cx="2070217" cy="1674854"/>
          </a:xfrm>
        </p:grpSpPr>
        <p:sp>
          <p:nvSpPr>
            <p:cNvPr id="142" name="Gruppieren 1"/>
            <p:cNvSpPr txBox="1"/>
            <p:nvPr/>
          </p:nvSpPr>
          <p:spPr bwMode="auto">
            <a:xfrm>
              <a:off x="0" y="0"/>
              <a:ext cx="2001953" cy="128991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none" lIns="243837" tIns="243837" rIns="243837" bIns="243837" numCol="1" anchor="t">
              <a:spAutoFit/>
            </a:bodyPr>
            <a:lstStyle>
              <a:lvl1pPr marL="0" marR="0" defTabSz="2438400">
                <a:defRPr sz="5600"/>
              </a:lvl1pPr>
            </a:lstStyle>
            <a:p>
              <a:pPr>
                <a:defRPr/>
              </a:pPr>
              <a:r>
                <a:t>HED</a:t>
              </a:r>
            </a:p>
          </p:txBody>
        </p:sp>
        <p:pic>
          <p:nvPicPr>
            <p:cNvPr id="143" name="FAIR_Logo_rgb_frei" descr="FAIR_Logo_rgb_frei"/>
            <p:cNvPicPr>
              <a:picLocks noChangeAspect="1"/>
            </p:cNvPicPr>
            <p:nvPr/>
          </p:nvPicPr>
          <p:blipFill>
            <a:blip r:embed="rId4"/>
            <a:srcRect t="4288" b="4287"/>
            <a:stretch/>
          </p:blipFill>
          <p:spPr bwMode="auto">
            <a:xfrm>
              <a:off x="868224" y="714232"/>
              <a:ext cx="1201994" cy="7983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44" name="Textfeld 14"/>
            <p:cNvSpPr txBox="1"/>
            <p:nvPr/>
          </p:nvSpPr>
          <p:spPr bwMode="auto">
            <a:xfrm>
              <a:off x="195444" y="792411"/>
              <a:ext cx="620021" cy="88244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243837" tIns="243837" rIns="243837" bIns="243837" numCol="1" anchor="t">
              <a:spAutoFit/>
            </a:bodyPr>
            <a:lstStyle>
              <a:lvl1pPr marL="0" marR="0" defTabSz="2438400">
                <a:defRPr sz="2800"/>
              </a:lvl1pPr>
            </a:lstStyle>
            <a:p>
              <a:pPr>
                <a:defRPr/>
              </a:pPr>
              <a:r>
                <a:t>@</a:t>
              </a:r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userDrawn="1">
  <p:cSld name="Defaul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5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19830484" y="12490450"/>
            <a:ext cx="591116" cy="577647"/>
          </a:xfrm>
          <a:prstGeom prst="rect">
            <a:avLst/>
          </a:prstGeom>
        </p:spPr>
        <p:txBody>
          <a:bodyPr anchor="t"/>
          <a:lstStyle>
            <a:lvl1pPr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‹Nr.›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userDrawn="1">
  <p:cSld name="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92" name="Rectangle"/>
          <p:cNvSpPr/>
          <p:nvPr/>
        </p:nvSpPr>
        <p:spPr bwMode="auto">
          <a:xfrm>
            <a:off x="2997200" y="241300"/>
            <a:ext cx="18351500" cy="1739900"/>
          </a:xfrm>
          <a:prstGeom prst="rect">
            <a:avLst/>
          </a:prstGeom>
          <a:solidFill>
            <a:srgbClr val="004379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algn="ctr" defTabSz="914400"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pPr>
            <a:endParaRPr/>
          </a:p>
        </p:txBody>
      </p:sp>
      <p:sp>
        <p:nvSpPr>
          <p:cNvPr id="193" name="Rectangle"/>
          <p:cNvSpPr/>
          <p:nvPr/>
        </p:nvSpPr>
        <p:spPr bwMode="auto">
          <a:xfrm>
            <a:off x="3048000" y="13477876"/>
            <a:ext cx="5730877" cy="238125"/>
          </a:xfrm>
          <a:prstGeom prst="rect">
            <a:avLst/>
          </a:prstGeom>
          <a:solidFill>
            <a:srgbClr val="004379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algn="ctr" defTabSz="914400"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pPr>
            <a:endParaRPr/>
          </a:p>
        </p:txBody>
      </p:sp>
      <p:sp>
        <p:nvSpPr>
          <p:cNvPr id="194" name="Rectangle"/>
          <p:cNvSpPr/>
          <p:nvPr/>
        </p:nvSpPr>
        <p:spPr bwMode="auto">
          <a:xfrm>
            <a:off x="3057525" y="13236576"/>
            <a:ext cx="11464926" cy="241301"/>
          </a:xfrm>
          <a:prstGeom prst="rect">
            <a:avLst/>
          </a:prstGeom>
          <a:solidFill>
            <a:srgbClr val="DC6C22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algn="ctr" defTabSz="914400"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pPr>
            <a:endParaRPr/>
          </a:p>
        </p:txBody>
      </p:sp>
      <p:sp>
        <p:nvSpPr>
          <p:cNvPr id="195" name="Rectangle"/>
          <p:cNvSpPr/>
          <p:nvPr/>
        </p:nvSpPr>
        <p:spPr bwMode="auto">
          <a:xfrm>
            <a:off x="14497050" y="13477876"/>
            <a:ext cx="6851650" cy="238125"/>
          </a:xfrm>
          <a:prstGeom prst="rect">
            <a:avLst/>
          </a:prstGeom>
          <a:solidFill>
            <a:srgbClr val="767878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algn="ctr" defTabSz="914400"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pPr>
            <a:endParaRPr/>
          </a:p>
        </p:txBody>
      </p:sp>
      <p:sp>
        <p:nvSpPr>
          <p:cNvPr id="196" name="Rectangle"/>
          <p:cNvSpPr/>
          <p:nvPr/>
        </p:nvSpPr>
        <p:spPr bwMode="auto">
          <a:xfrm>
            <a:off x="9147176" y="1743075"/>
            <a:ext cx="12188825" cy="238125"/>
          </a:xfrm>
          <a:prstGeom prst="rect">
            <a:avLst/>
          </a:prstGeom>
          <a:solidFill>
            <a:srgbClr val="DC6C22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algn="ctr" defTabSz="914400"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pPr>
            <a:endParaRPr/>
          </a:p>
        </p:txBody>
      </p:sp>
      <p:sp>
        <p:nvSpPr>
          <p:cNvPr id="197" name="Rectangle"/>
          <p:cNvSpPr/>
          <p:nvPr/>
        </p:nvSpPr>
        <p:spPr bwMode="auto">
          <a:xfrm>
            <a:off x="3047999" y="0"/>
            <a:ext cx="12188828" cy="238126"/>
          </a:xfrm>
          <a:prstGeom prst="rect">
            <a:avLst/>
          </a:prstGeom>
          <a:solidFill>
            <a:srgbClr val="A4A7A6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algn="ctr" defTabSz="914400"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pPr>
            <a:endParaRPr/>
          </a:p>
        </p:txBody>
      </p:sp>
      <p:sp>
        <p:nvSpPr>
          <p:cNvPr id="198" name="Rectangle"/>
          <p:cNvSpPr/>
          <p:nvPr/>
        </p:nvSpPr>
        <p:spPr bwMode="auto">
          <a:xfrm>
            <a:off x="15246349" y="0"/>
            <a:ext cx="6089650" cy="238126"/>
          </a:xfrm>
          <a:prstGeom prst="rect">
            <a:avLst/>
          </a:prstGeom>
          <a:solidFill>
            <a:srgbClr val="002E53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algn="ctr" defTabSz="914400"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pPr>
            <a:endParaRPr/>
          </a:p>
        </p:txBody>
      </p:sp>
      <p:sp>
        <p:nvSpPr>
          <p:cNvPr id="199" name="‹Nr.›"/>
          <p:cNvSpPr txBox="1"/>
          <p:nvPr/>
        </p:nvSpPr>
        <p:spPr bwMode="auto">
          <a:xfrm>
            <a:off x="3064867" y="12985750"/>
            <a:ext cx="4267201" cy="716280"/>
          </a:xfrm>
          <a:prstGeom prst="rect">
            <a:avLst/>
          </a:prstGeom>
          <a:ln w="12700">
            <a:miter lim="400000"/>
          </a:ln>
        </p:spPr>
        <p:txBody>
          <a:bodyPr tIns="91439" bIns="91439">
            <a:spAutoFit/>
          </a:bodyPr>
          <a:lstStyle>
            <a:lvl1pPr marL="0" marR="0" defTabSz="1828800">
              <a:defRPr sz="360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lvl1pPr>
          </a:lstStyle>
          <a:p>
            <a:pPr>
              <a:defRPr/>
            </a:pPr>
            <a:r>
              <a:t>‹Nr.›</a:t>
            </a:r>
          </a:p>
        </p:txBody>
      </p:sp>
      <p:sp>
        <p:nvSpPr>
          <p:cNvPr id="200" name="Title Text"/>
          <p:cNvSpPr txBox="1">
            <a:spLocks noGrp="1"/>
          </p:cNvSpPr>
          <p:nvPr>
            <p:ph type="title"/>
          </p:nvPr>
        </p:nvSpPr>
        <p:spPr bwMode="auto">
          <a:xfrm>
            <a:off x="3943350" y="-53976"/>
            <a:ext cx="16459200" cy="2286002"/>
          </a:xfrm>
          <a:prstGeom prst="rect">
            <a:avLst/>
          </a:prstGeo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8000">
                <a:solidFill>
                  <a:srgbClr val="FFFFFF"/>
                </a:solidFill>
                <a:latin typeface="Verdana"/>
                <a:ea typeface="Verdana"/>
                <a:cs typeface="Verdana"/>
              </a:defRPr>
            </a:lvl1pPr>
          </a:lstStyle>
          <a:p>
            <a:pPr>
              <a:defRPr/>
            </a:pPr>
            <a:r>
              <a:t>Title Text</a:t>
            </a:r>
          </a:p>
        </p:txBody>
      </p:sp>
      <p:sp>
        <p:nvSpPr>
          <p:cNvPr id="201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3064867" y="13024485"/>
            <a:ext cx="4267201" cy="652780"/>
          </a:xfrm>
          <a:prstGeom prst="rect">
            <a:avLst/>
          </a:prstGeom>
        </p:spPr>
        <p:txBody>
          <a:bodyPr wrap="square"/>
          <a:lstStyle>
            <a:lvl1pPr algn="l">
              <a:defRPr sz="3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‹Nr.›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 userDrawn="1">
  <p:cSld name="Title Only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8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t>Title Text</a:t>
            </a:r>
          </a:p>
        </p:txBody>
      </p:sp>
      <p:sp>
        <p:nvSpPr>
          <p:cNvPr id="209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‹Nr.›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userDrawn="1">
  <p:cSld name="Benutzerdefiniertes Layout P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31" name="Gerade Verbindung 26"/>
          <p:cNvSpPr/>
          <p:nvPr/>
        </p:nvSpPr>
        <p:spPr bwMode="auto">
          <a:xfrm>
            <a:off x="-1" y="13465554"/>
            <a:ext cx="24384002" cy="1"/>
          </a:xfrm>
          <a:prstGeom prst="line">
            <a:avLst/>
          </a:prstGeom>
          <a:ln w="533400">
            <a:solidFill>
              <a:srgbClr val="EAEAEA"/>
            </a:solidFill>
          </a:ln>
        </p:spPr>
        <p:txBody>
          <a:bodyPr lIns="121919" tIns="121919" rIns="121919" bIns="121919"/>
          <a:lstStyle/>
          <a:p>
            <a:pPr marL="0" marR="0" defTabSz="1219200">
              <a:defRPr sz="4800"/>
            </a:pPr>
            <a:endParaRPr/>
          </a:p>
        </p:txBody>
      </p:sp>
      <p:sp>
        <p:nvSpPr>
          <p:cNvPr id="232" name="Gerade Verbindung 22"/>
          <p:cNvSpPr/>
          <p:nvPr/>
        </p:nvSpPr>
        <p:spPr bwMode="auto">
          <a:xfrm>
            <a:off x="-1" y="2203263"/>
            <a:ext cx="24384002" cy="1"/>
          </a:xfrm>
          <a:prstGeom prst="line">
            <a:avLst/>
          </a:prstGeom>
          <a:ln w="533400">
            <a:solidFill>
              <a:srgbClr val="EAEAEA"/>
            </a:solidFill>
          </a:ln>
        </p:spPr>
        <p:txBody>
          <a:bodyPr lIns="121919" tIns="121919" rIns="121919" bIns="121919"/>
          <a:lstStyle/>
          <a:p>
            <a:pPr marL="0" marR="0" defTabSz="1219200">
              <a:defRPr sz="4800"/>
            </a:pPr>
            <a:endParaRPr/>
          </a:p>
        </p:txBody>
      </p:sp>
      <p:sp>
        <p:nvSpPr>
          <p:cNvPr id="233" name="Rechteck 23"/>
          <p:cNvSpPr/>
          <p:nvPr/>
        </p:nvSpPr>
        <p:spPr bwMode="auto">
          <a:xfrm>
            <a:off x="-4" y="1938863"/>
            <a:ext cx="537601" cy="537601"/>
          </a:xfrm>
          <a:prstGeom prst="rect">
            <a:avLst/>
          </a:prstGeom>
          <a:solidFill>
            <a:srgbClr val="FDBB63"/>
          </a:solidFill>
          <a:ln w="12700">
            <a:miter lim="400000"/>
          </a:ln>
        </p:spPr>
        <p:txBody>
          <a:bodyPr lIns="121919" tIns="121919" rIns="121919" bIns="121919" anchor="ctr"/>
          <a:lstStyle/>
          <a:p>
            <a:pPr marL="0" marR="0" algn="ctr" defTabSz="1219200">
              <a:defRPr sz="48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34" name="Rechteck 24"/>
          <p:cNvSpPr/>
          <p:nvPr/>
        </p:nvSpPr>
        <p:spPr bwMode="auto">
          <a:xfrm>
            <a:off x="-4" y="13199530"/>
            <a:ext cx="542073" cy="542073"/>
          </a:xfrm>
          <a:prstGeom prst="rect">
            <a:avLst/>
          </a:prstGeom>
          <a:solidFill>
            <a:srgbClr val="FDBB63"/>
          </a:solidFill>
          <a:ln w="12700">
            <a:miter lim="400000"/>
          </a:ln>
        </p:spPr>
        <p:txBody>
          <a:bodyPr lIns="121919" tIns="121919" rIns="121919" bIns="121919" anchor="ctr"/>
          <a:lstStyle/>
          <a:p>
            <a:pPr marL="0" marR="0" algn="ctr" defTabSz="1219200">
              <a:defRPr sz="48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35" name="Textfeld 10"/>
          <p:cNvSpPr txBox="1"/>
          <p:nvPr/>
        </p:nvSpPr>
        <p:spPr bwMode="auto">
          <a:xfrm>
            <a:off x="707295" y="13226846"/>
            <a:ext cx="9161849" cy="503063"/>
          </a:xfrm>
          <a:prstGeom prst="rect">
            <a:avLst/>
          </a:prstGeom>
          <a:ln w="12700">
            <a:miter lim="400000"/>
          </a:ln>
        </p:spPr>
        <p:txBody>
          <a:bodyPr lIns="121919" tIns="121919" rIns="121919" bIns="121919" anchor="ctr">
            <a:spAutoFit/>
          </a:bodyPr>
          <a:lstStyle>
            <a:lvl1pPr marL="0" marR="0" defTabSz="914400">
              <a:defRPr sz="1800">
                <a:solidFill>
                  <a:srgbClr val="333333"/>
                </a:solidFill>
              </a:defRPr>
            </a:lvl1pPr>
          </a:lstStyle>
          <a:p>
            <a:pPr>
              <a:defRPr/>
            </a:pPr>
            <a:r>
              <a:t>GSI Helmholtzzentrum für Schwerionenforschung GmbH</a:t>
            </a:r>
          </a:p>
        </p:txBody>
      </p:sp>
      <p:pic>
        <p:nvPicPr>
          <p:cNvPr id="236" name="Bild 6" descr="Bild 6"/>
          <p:cNvPicPr>
            <a:picLocks noChangeAspect="1"/>
          </p:cNvPicPr>
          <p:nvPr/>
        </p:nvPicPr>
        <p:blipFill>
          <a:blip r:embed="rId2"/>
          <a:stretch/>
        </p:blipFill>
        <p:spPr bwMode="auto">
          <a:xfrm>
            <a:off x="21165920" y="970333"/>
            <a:ext cx="3010884" cy="100363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7" name="Bild 12" descr="Bild 12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18822725" y="551533"/>
            <a:ext cx="2066813" cy="1722345"/>
          </a:xfrm>
          <a:prstGeom prst="rect">
            <a:avLst/>
          </a:prstGeom>
          <a:ln w="12700">
            <a:miter lim="400000"/>
          </a:ln>
        </p:spPr>
      </p:pic>
      <p:sp>
        <p:nvSpPr>
          <p:cNvPr id="238" name="Title Text"/>
          <p:cNvSpPr txBox="1">
            <a:spLocks noGrp="1"/>
          </p:cNvSpPr>
          <p:nvPr>
            <p:ph type="title"/>
          </p:nvPr>
        </p:nvSpPr>
        <p:spPr bwMode="auto">
          <a:xfrm>
            <a:off x="847034" y="506610"/>
            <a:ext cx="18219100" cy="1575116"/>
          </a:xfrm>
          <a:prstGeom prst="rect">
            <a:avLst/>
          </a:prstGeom>
        </p:spPr>
        <p:txBody>
          <a:bodyPr lIns="121919" tIns="121919" rIns="121919" bIns="121919" anchor="b"/>
          <a:lstStyle>
            <a:lvl1pPr defTabSz="914400">
              <a:lnSpc>
                <a:spcPct val="100000"/>
              </a:lnSpc>
              <a:defRPr sz="5200" b="1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t>Title Text</a:t>
            </a:r>
          </a:p>
        </p:txBody>
      </p:sp>
      <p:sp>
        <p:nvSpPr>
          <p:cNvPr id="239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23873187" y="13218879"/>
            <a:ext cx="510814" cy="503062"/>
          </a:xfrm>
          <a:prstGeom prst="rect">
            <a:avLst/>
          </a:prstGeom>
        </p:spPr>
        <p:txBody>
          <a:bodyPr lIns="121919" tIns="121919" rIns="121919" bIns="121919"/>
          <a:lstStyle>
            <a:lvl1pPr defTabSz="1219200">
              <a:defRPr sz="18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‹Nr.›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 userDrawn="1">
  <p:cSld name="Nur Titel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82" name="Gerade Verbindung 26"/>
          <p:cNvSpPr/>
          <p:nvPr/>
        </p:nvSpPr>
        <p:spPr bwMode="auto">
          <a:xfrm>
            <a:off x="-1" y="13489460"/>
            <a:ext cx="24388472" cy="1"/>
          </a:xfrm>
          <a:prstGeom prst="line">
            <a:avLst/>
          </a:prstGeom>
          <a:ln w="508000">
            <a:solidFill>
              <a:srgbClr val="BFBFBF"/>
            </a:solidFill>
          </a:ln>
        </p:spPr>
        <p:txBody>
          <a:bodyPr tIns="91439" bIns="91439"/>
          <a:lstStyle/>
          <a:p>
            <a:pPr marL="0" marR="0" defTabSz="914400">
              <a:defRPr sz="3600"/>
            </a:pPr>
            <a:endParaRPr/>
          </a:p>
        </p:txBody>
      </p:sp>
      <p:pic>
        <p:nvPicPr>
          <p:cNvPr id="283" name="Bild 6" descr="Bild 6"/>
          <p:cNvPicPr>
            <a:picLocks noChangeAspect="1"/>
          </p:cNvPicPr>
          <p:nvPr/>
        </p:nvPicPr>
        <p:blipFill>
          <a:blip r:embed="rId2"/>
          <a:stretch/>
        </p:blipFill>
        <p:spPr bwMode="auto">
          <a:xfrm>
            <a:off x="20347088" y="489447"/>
            <a:ext cx="3010883" cy="1003632"/>
          </a:xfrm>
          <a:prstGeom prst="rect">
            <a:avLst/>
          </a:prstGeom>
          <a:ln w="12700">
            <a:miter lim="400000"/>
          </a:ln>
        </p:spPr>
      </p:pic>
      <p:sp>
        <p:nvSpPr>
          <p:cNvPr id="284" name="Gerade Verbindung 22"/>
          <p:cNvSpPr/>
          <p:nvPr/>
        </p:nvSpPr>
        <p:spPr bwMode="auto">
          <a:xfrm>
            <a:off x="0" y="2203263"/>
            <a:ext cx="24384000" cy="1"/>
          </a:xfrm>
          <a:prstGeom prst="line">
            <a:avLst/>
          </a:prstGeom>
          <a:ln w="508000">
            <a:solidFill>
              <a:srgbClr val="BFBFBF"/>
            </a:solidFill>
          </a:ln>
        </p:spPr>
        <p:txBody>
          <a:bodyPr tIns="91439" bIns="91439"/>
          <a:lstStyle/>
          <a:p>
            <a:pPr marL="0" marR="0" defTabSz="914400">
              <a:defRPr sz="3600"/>
            </a:pPr>
            <a:endParaRPr/>
          </a:p>
        </p:txBody>
      </p:sp>
      <p:sp>
        <p:nvSpPr>
          <p:cNvPr id="285" name="Rechteck 23"/>
          <p:cNvSpPr/>
          <p:nvPr/>
        </p:nvSpPr>
        <p:spPr bwMode="auto">
          <a:xfrm>
            <a:off x="-770" y="1949321"/>
            <a:ext cx="537600" cy="508292"/>
          </a:xfrm>
          <a:prstGeom prst="rect">
            <a:avLst/>
          </a:prstGeom>
          <a:solidFill>
            <a:srgbClr val="FDBB63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algn="ctr" defTabSz="914400">
              <a:defRPr sz="48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86" name="Rechteck 24"/>
          <p:cNvSpPr/>
          <p:nvPr/>
        </p:nvSpPr>
        <p:spPr bwMode="auto">
          <a:xfrm>
            <a:off x="-2" y="13239750"/>
            <a:ext cx="542072" cy="515629"/>
          </a:xfrm>
          <a:prstGeom prst="rect">
            <a:avLst/>
          </a:prstGeom>
          <a:solidFill>
            <a:srgbClr val="FDBB63"/>
          </a:solidFill>
          <a:ln w="12700">
            <a:miter lim="400000"/>
          </a:ln>
        </p:spPr>
        <p:txBody>
          <a:bodyPr tIns="91439" bIns="91439" anchor="ctr"/>
          <a:lstStyle/>
          <a:p>
            <a:pPr marL="0" marR="0" algn="ctr" defTabSz="914400">
              <a:defRPr sz="48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87" name="Textfeld 10"/>
          <p:cNvSpPr txBox="1"/>
          <p:nvPr/>
        </p:nvSpPr>
        <p:spPr bwMode="auto">
          <a:xfrm>
            <a:off x="1252162" y="13245043"/>
            <a:ext cx="9222808" cy="466672"/>
          </a:xfrm>
          <a:prstGeom prst="rect">
            <a:avLst/>
          </a:prstGeom>
          <a:ln w="12700">
            <a:miter lim="400000"/>
          </a:ln>
        </p:spPr>
        <p:txBody>
          <a:bodyPr tIns="91439" bIns="91439" anchor="ctr">
            <a:spAutoFit/>
          </a:bodyPr>
          <a:lstStyle>
            <a:lvl1pPr marL="0" marR="0" defTabSz="914378">
              <a:defRPr sz="2000">
                <a:solidFill>
                  <a:srgbClr val="333333"/>
                </a:solidFill>
              </a:defRPr>
            </a:lvl1pPr>
          </a:lstStyle>
          <a:p>
            <a:pPr>
              <a:defRPr/>
            </a:pPr>
            <a:r>
              <a:t>GSI Helmholtzzentrum für Schwerionenforschung GmbH</a:t>
            </a:r>
          </a:p>
        </p:txBody>
      </p:sp>
      <p:sp>
        <p:nvSpPr>
          <p:cNvPr id="288" name="Title Text"/>
          <p:cNvSpPr txBox="1">
            <a:spLocks noGrp="1"/>
          </p:cNvSpPr>
          <p:nvPr>
            <p:ph type="title"/>
          </p:nvPr>
        </p:nvSpPr>
        <p:spPr bwMode="auto">
          <a:xfrm>
            <a:off x="901216" y="135316"/>
            <a:ext cx="18219098" cy="1575115"/>
          </a:xfrm>
          <a:prstGeom prst="rect">
            <a:avLst/>
          </a:prstGeom>
        </p:spPr>
        <p:txBody>
          <a:bodyPr anchor="b"/>
          <a:lstStyle>
            <a:lvl1pPr defTabSz="914378">
              <a:lnSpc>
                <a:spcPct val="100000"/>
              </a:lnSpc>
              <a:defRPr sz="4800" b="1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t>Title Text</a:t>
            </a:r>
          </a:p>
        </p:txBody>
      </p:sp>
      <p:sp>
        <p:nvSpPr>
          <p:cNvPr id="289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22883733" y="13237075"/>
            <a:ext cx="478107" cy="466671"/>
          </a:xfrm>
          <a:prstGeom prst="rect">
            <a:avLst/>
          </a:prstGeom>
        </p:spPr>
        <p:txBody>
          <a:bodyPr/>
          <a:lstStyle>
            <a:lvl1pPr defTabSz="914400">
              <a:defRPr sz="20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‹Nr.›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623CD87D-8ECD-4260-96DC-0B2CC046052E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ro-RO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C27A8A8B-4563-4FEF-806C-AC59336C7B2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C295598-BFB2-4126-A900-049695FCB5F1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05425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E3A5B269-6D2E-4FE9-81CF-0A26B2790266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ro-RO"/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88FF8185-DA14-4012-8BD1-0BFCEA5771F1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C1AFFAF-85D6-42D2-A37D-A4A18D4BF4E1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000543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 txBox="1">
            <a:spLocks noChangeArrowheads="1"/>
          </p:cNvSpPr>
          <p:nvPr userDrawn="1"/>
        </p:nvSpPr>
        <p:spPr bwMode="auto">
          <a:xfrm>
            <a:off x="21217003" y="13194708"/>
            <a:ext cx="3064933" cy="666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182880" bIns="91440" numCol="1" anchor="t" anchorCtr="0" compatLnSpc="1">
            <a:prstTxWarp prst="textNoShape">
              <a:avLst/>
            </a:prstTxWarp>
          </a:bodyPr>
          <a:lstStyle>
            <a:defPPr>
              <a:defRPr lang="fr-FR"/>
            </a:defPPr>
            <a:lvl1pPr marL="0" algn="r" defTabSz="457200" rtl="0" eaLnBrk="0" latinLnBrk="0" hangingPunct="0">
              <a:defRPr sz="1200" b="0" kern="1200">
                <a:solidFill>
                  <a:schemeClr val="tx1"/>
                </a:solidFill>
                <a:latin typeface="+mn-lt"/>
                <a:ea typeface="ＭＳ Ｐゴシック" pitchFamily="-112" charset="-128"/>
                <a:cs typeface="ＭＳ Ｐゴシック" pitchFamily="-112" charset="-128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479576DC-B884-5846-8608-696B9D4DA3A4}" type="slidenum">
              <a:rPr lang="en-US" sz="2400" smtClean="0">
                <a:solidFill>
                  <a:srgbClr val="000000"/>
                </a:solidFill>
              </a:rPr>
              <a:pPr>
                <a:defRPr/>
              </a:pPr>
              <a:t>‹Nr.›</a:t>
            </a:fld>
            <a:endParaRPr lang="en-US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7353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87867" y="13278722"/>
            <a:ext cx="5080000" cy="666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 b="0">
                <a:latin typeface="+mn-lt"/>
                <a:ea typeface="ＭＳ Ｐゴシック" pitchFamily="-112" charset="-128"/>
                <a:cs typeface="ＭＳ Ｐゴシック" pitchFamily="-112" charset="-128"/>
              </a:defRPr>
            </a:lvl1pPr>
          </a:lstStyle>
          <a:p>
            <a:pPr>
              <a:defRPr/>
            </a:pP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10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6239948" y="13278719"/>
            <a:ext cx="13440835" cy="666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2400" b="0"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1pPr>
          </a:lstStyle>
          <a:p>
            <a:pPr>
              <a:defRPr/>
            </a:pP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11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0840704" y="13236812"/>
            <a:ext cx="3064933" cy="666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2400" b="0">
                <a:latin typeface="+mn-lt"/>
                <a:ea typeface="ＭＳ Ｐゴシック" pitchFamily="-112" charset="-128"/>
                <a:cs typeface="ＭＳ Ｐゴシック" pitchFamily="-112" charset="-128"/>
              </a:defRPr>
            </a:lvl1pPr>
          </a:lstStyle>
          <a:p>
            <a:pPr>
              <a:defRPr/>
            </a:pPr>
            <a:fld id="{479576DC-B884-5846-8608-696B9D4DA3A4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‹Nr.›</a:t>
            </a:fld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0482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enutzerdefinierte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2619023" y="446871"/>
            <a:ext cx="15927320" cy="1434845"/>
          </a:xfrm>
        </p:spPr>
        <p:txBody>
          <a:bodyPr anchor="ctr" anchorCtr="0">
            <a:normAutofit/>
          </a:bodyPr>
          <a:lstStyle>
            <a:lvl1pPr>
              <a:defRPr sz="6400"/>
            </a:lvl1pPr>
          </a:lstStyle>
          <a:p>
            <a:r>
              <a:rPr lang="de-DE" dirty="0"/>
              <a:t>Titelmasterformat durch Klicken bearbeiten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5CBDDA-5CCF-8748-8988-9DC6C8981774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5612506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Name…"/>
          <p:cNvSpPr>
            <a:spLocks noGrp="1"/>
          </p:cNvSpPr>
          <p:nvPr>
            <p:ph type="body" sz="quarter" idx="21"/>
          </p:nvPr>
        </p:nvSpPr>
        <p:spPr>
          <a:xfrm>
            <a:off x="446487" y="8334904"/>
            <a:ext cx="16127016" cy="3268267"/>
          </a:xfrm>
          <a:prstGeom prst="rect">
            <a:avLst/>
          </a:prstGeom>
          <a:ln w="9525">
            <a:round/>
          </a:ln>
        </p:spPr>
        <p:txBody>
          <a:bodyPr lIns="71437" tIns="71437" rIns="71437" bIns="71437" anchor="b"/>
          <a:lstStyle>
            <a:lvl1pPr marL="216749" marR="216749" indent="0" defTabSz="4857810">
              <a:spcBef>
                <a:spcPts val="0"/>
              </a:spcBef>
              <a:buClrTx/>
              <a:buSzTx/>
              <a:buNone/>
              <a:defRPr sz="4600" i="1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pPr marL="81280" marR="81280" indent="0" defTabSz="1821656">
              <a:spcBef>
                <a:spcPts val="0"/>
              </a:spcBef>
              <a:buClrTx/>
              <a:buSzTx/>
              <a:buNone/>
              <a:defRPr sz="4600" i="1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pPr>
            <a:r>
              <a:t>Name</a:t>
            </a:r>
          </a:p>
          <a:p>
            <a:pPr marL="81280" marR="81280" indent="0" defTabSz="1821656">
              <a:spcBef>
                <a:spcPts val="0"/>
              </a:spcBef>
              <a:buClrTx/>
              <a:buSzTx/>
              <a:buNone/>
              <a:defRPr sz="4600" i="1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pPr>
            <a:r>
              <a:t>Affiliation</a:t>
            </a:r>
          </a:p>
        </p:txBody>
      </p:sp>
      <p:sp>
        <p:nvSpPr>
          <p:cNvPr id="29" name="Title"/>
          <p:cNvSpPr>
            <a:spLocks noGrp="1"/>
          </p:cNvSpPr>
          <p:nvPr>
            <p:ph type="body" sz="half" idx="22"/>
          </p:nvPr>
        </p:nvSpPr>
        <p:spPr>
          <a:xfrm>
            <a:off x="420156" y="4286252"/>
            <a:ext cx="23543693" cy="3143251"/>
          </a:xfrm>
          <a:prstGeom prst="rect">
            <a:avLst/>
          </a:prstGeom>
          <a:ln w="9525">
            <a:round/>
          </a:ln>
        </p:spPr>
        <p:txBody>
          <a:bodyPr lIns="71437" tIns="71437" rIns="71437" bIns="71437"/>
          <a:lstStyle>
            <a:lvl1pPr marL="81281" marR="81281" indent="0" defTabSz="1821679">
              <a:spcBef>
                <a:spcPts val="0"/>
              </a:spcBef>
              <a:buClrTx/>
              <a:buSzTx/>
              <a:buNone/>
              <a:defRPr sz="70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r>
              <a:t>Title</a:t>
            </a:r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589273" y="12769455"/>
            <a:ext cx="1205459" cy="877160"/>
          </a:xfrm>
          <a:prstGeom prst="rect">
            <a:avLst/>
          </a:prstGeom>
        </p:spPr>
        <p:txBody>
          <a:bodyPr lIns="71437" tIns="71437" rIns="71437" bIns="71437" anchor="t"/>
          <a:lstStyle>
            <a:lvl1pPr algn="ctr" defTabSz="1160873">
              <a:defRPr sz="3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7290460"/>
      </p:ext>
    </p:extLst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"/>
          <p:cNvSpPr/>
          <p:nvPr/>
        </p:nvSpPr>
        <p:spPr>
          <a:xfrm>
            <a:off x="14745678" y="13199651"/>
            <a:ext cx="2809877" cy="168277"/>
          </a:xfrm>
          <a:prstGeom prst="rect">
            <a:avLst/>
          </a:prstGeom>
          <a:solidFill>
            <a:srgbClr val="FF9900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1" name="Rectangle"/>
          <p:cNvSpPr/>
          <p:nvPr/>
        </p:nvSpPr>
        <p:spPr>
          <a:xfrm>
            <a:off x="17549207" y="13199651"/>
            <a:ext cx="2809875" cy="168277"/>
          </a:xfrm>
          <a:prstGeom prst="rect">
            <a:avLst/>
          </a:prstGeom>
          <a:solidFill>
            <a:srgbClr val="969696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2" name="Rectangle"/>
          <p:cNvSpPr/>
          <p:nvPr/>
        </p:nvSpPr>
        <p:spPr>
          <a:xfrm>
            <a:off x="20359078" y="13199651"/>
            <a:ext cx="2809877" cy="168277"/>
          </a:xfrm>
          <a:prstGeom prst="rect">
            <a:avLst/>
          </a:prstGeom>
          <a:solidFill>
            <a:srgbClr val="003366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3" name="Rectangle"/>
          <p:cNvSpPr/>
          <p:nvPr/>
        </p:nvSpPr>
        <p:spPr>
          <a:xfrm>
            <a:off x="-90972" y="13007974"/>
            <a:ext cx="24542504" cy="168277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4" name="Rectangle"/>
          <p:cNvSpPr/>
          <p:nvPr/>
        </p:nvSpPr>
        <p:spPr>
          <a:xfrm>
            <a:off x="17549207" y="13367930"/>
            <a:ext cx="5619752" cy="165101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5" name="Rectangle"/>
          <p:cNvSpPr/>
          <p:nvPr/>
        </p:nvSpPr>
        <p:spPr>
          <a:xfrm>
            <a:off x="14745678" y="13536204"/>
            <a:ext cx="2809877" cy="165101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6" name="Rectangle"/>
          <p:cNvSpPr/>
          <p:nvPr/>
        </p:nvSpPr>
        <p:spPr>
          <a:xfrm>
            <a:off x="-20174" y="1708149"/>
            <a:ext cx="24454509" cy="168277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8" name="Title Text"/>
          <p:cNvSpPr txBox="1">
            <a:spLocks noGrp="1"/>
          </p:cNvSpPr>
          <p:nvPr>
            <p:ph type="title"/>
          </p:nvPr>
        </p:nvSpPr>
        <p:spPr>
          <a:xfrm>
            <a:off x="7008487" y="400638"/>
            <a:ext cx="21094136" cy="981077"/>
          </a:xfrm>
          <a:prstGeom prst="rect">
            <a:avLst/>
          </a:prstGeom>
        </p:spPr>
        <p:txBody>
          <a:bodyPr lIns="0" tIns="0" rIns="0" bIns="0" anchor="ctr"/>
          <a:lstStyle>
            <a:lvl1pPr defTabSz="1828823">
              <a:defRPr sz="5200" b="0">
                <a:solidFill>
                  <a:srgbClr val="00599D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6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19995" y="13243380"/>
            <a:ext cx="627237" cy="456605"/>
          </a:xfrm>
          <a:prstGeom prst="rect">
            <a:avLst/>
          </a:prstGeom>
        </p:spPr>
        <p:txBody>
          <a:bodyPr wrap="square" lIns="0" tIns="0" rIns="0" bIns="0"/>
          <a:lstStyle>
            <a:lvl1pPr algn="l" defTabSz="1828823">
              <a:defRPr sz="3200"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‹Nr.›</a:t>
            </a:fld>
            <a:endParaRPr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904ED04-44F0-2C4C-9EE0-816374FF20E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88269"/>
            <a:ext cx="3164712" cy="152779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043529" y="0"/>
            <a:ext cx="2203704" cy="16940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6B45ABD-5B0C-6486-4D3B-DECFBB22EB10}"/>
              </a:ext>
            </a:extLst>
          </p:cNvPr>
          <p:cNvSpPr txBox="1"/>
          <p:nvPr userDrawn="1"/>
        </p:nvSpPr>
        <p:spPr>
          <a:xfrm>
            <a:off x="0" y="13154308"/>
            <a:ext cx="8251941" cy="561694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95251" tIns="95251" rIns="95251" bIns="95251" numCol="1" spcCol="38100" rtlCol="0" anchor="ctr">
            <a:spAutoFit/>
          </a:bodyPr>
          <a:lstStyle/>
          <a:p>
            <a:pPr marL="108375" marR="108375" indent="0" algn="l" defTabSz="2428905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de-DE" sz="24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María Eugenia Toimil-Molares – JSC Meeting - May 2023</a:t>
            </a:r>
          </a:p>
        </p:txBody>
      </p:sp>
    </p:spTree>
    <p:extLst>
      <p:ext uri="{BB962C8B-B14F-4D97-AF65-F5344CB8AC3E}">
        <p14:creationId xmlns:p14="http://schemas.microsoft.com/office/powerpoint/2010/main" val="1600671401"/>
      </p:ext>
    </p:extLst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"/>
          <p:cNvSpPr/>
          <p:nvPr/>
        </p:nvSpPr>
        <p:spPr>
          <a:xfrm>
            <a:off x="20468" y="1708149"/>
            <a:ext cx="24454509" cy="168277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778">
              <a:defRPr>
                <a:uFillTx/>
              </a:defRPr>
            </a:pPr>
            <a:endParaRPr sz="1200"/>
          </a:p>
        </p:txBody>
      </p:sp>
      <p:sp>
        <p:nvSpPr>
          <p:cNvPr id="68" name="Title Text"/>
          <p:cNvSpPr txBox="1">
            <a:spLocks noGrp="1"/>
          </p:cNvSpPr>
          <p:nvPr>
            <p:ph type="title"/>
          </p:nvPr>
        </p:nvSpPr>
        <p:spPr>
          <a:xfrm>
            <a:off x="3408520" y="374651"/>
            <a:ext cx="17690133" cy="981077"/>
          </a:xfrm>
          <a:prstGeom prst="rect">
            <a:avLst/>
          </a:prstGeom>
        </p:spPr>
        <p:txBody>
          <a:bodyPr lIns="0" tIns="0" rIns="0" bIns="0" anchor="ctr">
            <a:normAutofit/>
          </a:bodyPr>
          <a:lstStyle>
            <a:lvl1pPr defTabSz="1828778">
              <a:defRPr sz="6400" b="0">
                <a:solidFill>
                  <a:srgbClr val="00599D"/>
                </a:solidFill>
              </a:defRPr>
            </a:lvl1pPr>
          </a:lstStyle>
          <a:p>
            <a:r>
              <a:rPr dirty="0"/>
              <a:t>Title Text</a:t>
            </a:r>
          </a:p>
        </p:txBody>
      </p:sp>
      <p:sp>
        <p:nvSpPr>
          <p:cNvPr id="6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329095" y="12934635"/>
            <a:ext cx="918141" cy="984885"/>
          </a:xfrm>
          <a:prstGeom prst="rect">
            <a:avLst/>
          </a:prstGeom>
        </p:spPr>
        <p:txBody>
          <a:bodyPr wrap="square" lIns="0" tIns="0" rIns="0" bIns="0"/>
          <a:lstStyle>
            <a:lvl1pPr algn="l" defTabSz="1828778">
              <a:defRPr sz="3200"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‹Nr.›</a:t>
            </a:fld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295A92-3609-36A3-E79F-19D0E33B26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180297" y="2064736"/>
            <a:ext cx="2203704" cy="106385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7C50A9C-A18B-1EBE-10A8-BD4D53EBE5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318293" y="50772"/>
            <a:ext cx="2175456" cy="1672365"/>
          </a:xfrm>
          <a:prstGeom prst="rect">
            <a:avLst/>
          </a:prstGeom>
        </p:spPr>
      </p:pic>
      <p:pic>
        <p:nvPicPr>
          <p:cNvPr id="5" name="Picture 4" descr="Q:\Eigene Dateien\MFPC26\5-vortraege\1-allgemeine-Folien\1-Logos-GSI+FAIR+Lageplan\1-BIOMAT+APPA-logo\logo-mat-1.png">
            <a:extLst>
              <a:ext uri="{FF2B5EF4-FFF2-40B4-BE49-F238E27FC236}">
                <a16:creationId xmlns:a16="http://schemas.microsoft.com/office/drawing/2014/main" id="{43CCA8FC-A4FD-F559-5365-507D525BBA81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6360" y="21719"/>
            <a:ext cx="2423109" cy="173047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871E7C-60BF-D2B4-1AC1-EF2A16102C63}"/>
              </a:ext>
            </a:extLst>
          </p:cNvPr>
          <p:cNvSpPr txBox="1"/>
          <p:nvPr userDrawn="1"/>
        </p:nvSpPr>
        <p:spPr>
          <a:xfrm>
            <a:off x="0" y="13154308"/>
            <a:ext cx="8251941" cy="561694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95251" tIns="95251" rIns="95251" bIns="95251" numCol="1" spcCol="38100" rtlCol="0" anchor="ctr">
            <a:spAutoFit/>
          </a:bodyPr>
          <a:lstStyle/>
          <a:p>
            <a:pPr marL="108375" marR="108375" indent="0" algn="l" defTabSz="2428905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de-DE" sz="24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María Eugenia Toimil-Molares – JSC Meeting - May 2023</a:t>
            </a:r>
          </a:p>
        </p:txBody>
      </p:sp>
    </p:spTree>
    <p:extLst>
      <p:ext uri="{BB962C8B-B14F-4D97-AF65-F5344CB8AC3E}">
        <p14:creationId xmlns:p14="http://schemas.microsoft.com/office/powerpoint/2010/main" val="1752474815"/>
      </p:ext>
    </p:extLst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Name…"/>
          <p:cNvSpPr>
            <a:spLocks noGrp="1"/>
          </p:cNvSpPr>
          <p:nvPr>
            <p:ph type="body" sz="half" idx="21"/>
          </p:nvPr>
        </p:nvSpPr>
        <p:spPr>
          <a:xfrm>
            <a:off x="976312" y="8179594"/>
            <a:ext cx="21502688" cy="3268266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 anchor="b"/>
          <a:lstStyle>
            <a:lvl1pPr marL="81283" marR="81283" indent="0">
              <a:spcBef>
                <a:spcPts val="0"/>
              </a:spcBef>
              <a:buClrTx/>
              <a:buFontTx/>
              <a:defRPr i="1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pPr marL="57799" marR="57799" indent="0">
              <a:spcBef>
                <a:spcPts val="0"/>
              </a:spcBef>
              <a:buClrTx/>
              <a:buFontTx/>
              <a:defRPr i="1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pPr>
            <a:r>
              <a:t>Name</a:t>
            </a:r>
          </a:p>
          <a:p>
            <a:pPr marL="57799" marR="57799" indent="0">
              <a:spcBef>
                <a:spcPts val="0"/>
              </a:spcBef>
              <a:buClrTx/>
              <a:buFontTx/>
              <a:defRPr i="1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pPr>
            <a:r>
              <a:t>Affiliation</a:t>
            </a:r>
          </a:p>
        </p:txBody>
      </p:sp>
      <p:sp>
        <p:nvSpPr>
          <p:cNvPr id="45" name="Title"/>
          <p:cNvSpPr>
            <a:spLocks noGrp="1"/>
          </p:cNvSpPr>
          <p:nvPr>
            <p:ph type="body" sz="half" idx="22"/>
          </p:nvPr>
        </p:nvSpPr>
        <p:spPr>
          <a:xfrm>
            <a:off x="976312" y="4286250"/>
            <a:ext cx="21502688" cy="3143250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/>
          <a:lstStyle>
            <a:lvl1pPr marL="81283" marR="81283" indent="0">
              <a:spcBef>
                <a:spcPts val="0"/>
              </a:spcBef>
              <a:buClrTx/>
              <a:buFontTx/>
              <a:defRPr sz="7032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r>
              <a:t>Title</a:t>
            </a:r>
          </a:p>
        </p:txBody>
      </p:sp>
      <p:sp>
        <p:nvSpPr>
          <p:cNvPr id="4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1326460"/>
      </p:ext>
    </p:extLst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3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"/>
          <p:cNvSpPr/>
          <p:nvPr/>
        </p:nvSpPr>
        <p:spPr>
          <a:xfrm>
            <a:off x="11620500" y="13214351"/>
            <a:ext cx="3746501" cy="168276"/>
          </a:xfrm>
          <a:prstGeom prst="rect">
            <a:avLst/>
          </a:prstGeom>
          <a:solidFill>
            <a:srgbClr val="FFA900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54" name="Rectangle"/>
          <p:cNvSpPr/>
          <p:nvPr/>
        </p:nvSpPr>
        <p:spPr>
          <a:xfrm>
            <a:off x="15354299" y="13214351"/>
            <a:ext cx="3746503" cy="168276"/>
          </a:xfrm>
          <a:prstGeom prst="rect">
            <a:avLst/>
          </a:prstGeom>
          <a:solidFill>
            <a:srgbClr val="A7A7A7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55" name="Rectangle"/>
          <p:cNvSpPr/>
          <p:nvPr/>
        </p:nvSpPr>
        <p:spPr>
          <a:xfrm>
            <a:off x="19097625" y="13214351"/>
            <a:ext cx="3746501" cy="168276"/>
          </a:xfrm>
          <a:prstGeom prst="rect">
            <a:avLst/>
          </a:prstGeom>
          <a:solidFill>
            <a:srgbClr val="004479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56" name="Rectangle"/>
          <p:cNvSpPr/>
          <p:nvPr/>
        </p:nvSpPr>
        <p:spPr>
          <a:xfrm>
            <a:off x="0" y="13049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57" name="Rectangle"/>
          <p:cNvSpPr/>
          <p:nvPr/>
        </p:nvSpPr>
        <p:spPr>
          <a:xfrm>
            <a:off x="15354298" y="13382625"/>
            <a:ext cx="7493003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58" name="Rectangle"/>
          <p:cNvSpPr/>
          <p:nvPr/>
        </p:nvSpPr>
        <p:spPr>
          <a:xfrm>
            <a:off x="11620500" y="13550900"/>
            <a:ext cx="3746501" cy="165101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59" name="Rectangle"/>
          <p:cNvSpPr/>
          <p:nvPr/>
        </p:nvSpPr>
        <p:spPr>
          <a:xfrm>
            <a:off x="0" y="1746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pic>
        <p:nvPicPr>
          <p:cNvPr id="60" name="FAIR_Logo_rgb_frei.png" descr="FAIR_Logo_rgb_frei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300" y="71438"/>
            <a:ext cx="2645835" cy="1654176"/>
          </a:xfrm>
          <a:prstGeom prst="rect">
            <a:avLst/>
          </a:prstGeom>
          <a:ln w="12700">
            <a:miter lim="400000"/>
          </a:ln>
        </p:spPr>
      </p:pic>
      <p:sp>
        <p:nvSpPr>
          <p:cNvPr id="61" name="Topic 1"/>
          <p:cNvSpPr>
            <a:spLocks noGrp="1"/>
          </p:cNvSpPr>
          <p:nvPr>
            <p:ph type="body" sz="quarter" idx="21"/>
          </p:nvPr>
        </p:nvSpPr>
        <p:spPr>
          <a:xfrm>
            <a:off x="7834313" y="2589609"/>
            <a:ext cx="7334250" cy="3286125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 anchor="ctr"/>
          <a:lstStyle>
            <a:lvl1pPr marL="81283" marR="81283" indent="0">
              <a:spcBef>
                <a:spcPts val="0"/>
              </a:spcBef>
              <a:buClrTx/>
              <a:buFontTx/>
              <a:defRPr b="1">
                <a:solidFill>
                  <a:srgbClr val="006D8F"/>
                </a:solidFill>
                <a:uFill>
                  <a:solidFill>
                    <a:srgbClr val="006D8F"/>
                  </a:solidFill>
                </a:uFill>
              </a:defRPr>
            </a:lvl1pPr>
          </a:lstStyle>
          <a:p>
            <a:r>
              <a:t>Topic 1</a:t>
            </a:r>
          </a:p>
        </p:txBody>
      </p:sp>
      <p:sp>
        <p:nvSpPr>
          <p:cNvPr id="62" name="Image"/>
          <p:cNvSpPr>
            <a:spLocks noGrp="1"/>
          </p:cNvSpPr>
          <p:nvPr>
            <p:ph type="pic" sz="quarter" idx="22"/>
          </p:nvPr>
        </p:nvSpPr>
        <p:spPr>
          <a:xfrm>
            <a:off x="762000" y="2589609"/>
            <a:ext cx="6572250" cy="3286125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/>
          <a:lstStyle/>
          <a:p>
            <a:endParaRPr/>
          </a:p>
        </p:txBody>
      </p:sp>
      <p:sp>
        <p:nvSpPr>
          <p:cNvPr id="63" name="Image"/>
          <p:cNvSpPr>
            <a:spLocks noGrp="1"/>
          </p:cNvSpPr>
          <p:nvPr>
            <p:ph type="pic" sz="quarter" idx="23"/>
          </p:nvPr>
        </p:nvSpPr>
        <p:spPr>
          <a:xfrm>
            <a:off x="5048250" y="6054328"/>
            <a:ext cx="6572250" cy="3286125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/>
          <a:lstStyle/>
          <a:p>
            <a:endParaRPr/>
          </a:p>
        </p:txBody>
      </p:sp>
      <p:sp>
        <p:nvSpPr>
          <p:cNvPr id="64" name="Image"/>
          <p:cNvSpPr>
            <a:spLocks noGrp="1"/>
          </p:cNvSpPr>
          <p:nvPr>
            <p:ph type="pic" sz="quarter" idx="24"/>
          </p:nvPr>
        </p:nvSpPr>
        <p:spPr>
          <a:xfrm>
            <a:off x="9263063" y="9519047"/>
            <a:ext cx="6572250" cy="3286125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/>
          <a:lstStyle/>
          <a:p>
            <a:endParaRPr/>
          </a:p>
        </p:txBody>
      </p:sp>
      <p:sp>
        <p:nvSpPr>
          <p:cNvPr id="65" name="Topic 2"/>
          <p:cNvSpPr>
            <a:spLocks noGrp="1"/>
          </p:cNvSpPr>
          <p:nvPr>
            <p:ph type="body" sz="quarter" idx="25"/>
          </p:nvPr>
        </p:nvSpPr>
        <p:spPr>
          <a:xfrm>
            <a:off x="12168188" y="6036469"/>
            <a:ext cx="7334250" cy="3286125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 anchor="ctr"/>
          <a:lstStyle>
            <a:lvl1pPr marL="81283" marR="81283" indent="0">
              <a:spcBef>
                <a:spcPts val="0"/>
              </a:spcBef>
              <a:buClrTx/>
              <a:buFontTx/>
              <a:defRPr sz="4500" b="1">
                <a:solidFill>
                  <a:srgbClr val="006D8F"/>
                </a:solidFill>
                <a:uFill>
                  <a:solidFill>
                    <a:srgbClr val="006D8F"/>
                  </a:solidFill>
                </a:uFill>
              </a:defRPr>
            </a:lvl1pPr>
          </a:lstStyle>
          <a:p>
            <a:r>
              <a:t>Topic 2</a:t>
            </a:r>
          </a:p>
        </p:txBody>
      </p:sp>
      <p:sp>
        <p:nvSpPr>
          <p:cNvPr id="66" name="Topic 3"/>
          <p:cNvSpPr>
            <a:spLocks noGrp="1"/>
          </p:cNvSpPr>
          <p:nvPr>
            <p:ph type="body" sz="quarter" idx="26"/>
          </p:nvPr>
        </p:nvSpPr>
        <p:spPr>
          <a:xfrm>
            <a:off x="16383000" y="9519047"/>
            <a:ext cx="7334250" cy="3286125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 anchor="ctr"/>
          <a:lstStyle>
            <a:lvl1pPr marL="81283" marR="81283" indent="0">
              <a:spcBef>
                <a:spcPts val="0"/>
              </a:spcBef>
              <a:buClrTx/>
              <a:buFontTx/>
              <a:defRPr sz="4500" b="1">
                <a:solidFill>
                  <a:srgbClr val="006D8F"/>
                </a:solidFill>
                <a:uFill>
                  <a:solidFill>
                    <a:srgbClr val="006D8F"/>
                  </a:solidFill>
                </a:uFill>
              </a:defRPr>
            </a:lvl1pPr>
          </a:lstStyle>
          <a:p>
            <a:r>
              <a:t>Topic 3</a:t>
            </a:r>
          </a:p>
        </p:txBody>
      </p:sp>
      <p:sp>
        <p:nvSpPr>
          <p:cNvPr id="67" name="Title Text"/>
          <p:cNvSpPr txBox="1">
            <a:spLocks noGrp="1"/>
          </p:cNvSpPr>
          <p:nvPr>
            <p:ph type="title"/>
          </p:nvPr>
        </p:nvSpPr>
        <p:spPr>
          <a:xfrm>
            <a:off x="766233" y="151876"/>
            <a:ext cx="22948903" cy="1800226"/>
          </a:xfrm>
          <a:prstGeom prst="rect">
            <a:avLst/>
          </a:prstGeom>
        </p:spPr>
        <p:txBody>
          <a:bodyPr anchor="ctr"/>
          <a:lstStyle/>
          <a:p>
            <a:r>
              <a:t>Title Text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60530606"/>
      </p:ext>
    </p:extLst>
  </p:cSld>
  <p:clrMapOvr>
    <a:masterClrMapping/>
  </p:clrMapOvr>
  <p:transition spd="med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Equip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Rectangle"/>
          <p:cNvSpPr/>
          <p:nvPr/>
        </p:nvSpPr>
        <p:spPr>
          <a:xfrm>
            <a:off x="11620500" y="13214351"/>
            <a:ext cx="3746501" cy="168276"/>
          </a:xfrm>
          <a:prstGeom prst="rect">
            <a:avLst/>
          </a:prstGeom>
          <a:solidFill>
            <a:srgbClr val="FFA900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93" name="Rectangle"/>
          <p:cNvSpPr/>
          <p:nvPr/>
        </p:nvSpPr>
        <p:spPr>
          <a:xfrm>
            <a:off x="15354299" y="13214351"/>
            <a:ext cx="3746503" cy="168276"/>
          </a:xfrm>
          <a:prstGeom prst="rect">
            <a:avLst/>
          </a:prstGeom>
          <a:solidFill>
            <a:srgbClr val="A7A7A7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94" name="Rectangle"/>
          <p:cNvSpPr/>
          <p:nvPr/>
        </p:nvSpPr>
        <p:spPr>
          <a:xfrm>
            <a:off x="19097625" y="13214351"/>
            <a:ext cx="3746501" cy="168276"/>
          </a:xfrm>
          <a:prstGeom prst="rect">
            <a:avLst/>
          </a:prstGeom>
          <a:solidFill>
            <a:srgbClr val="004479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95" name="Rectangle"/>
          <p:cNvSpPr/>
          <p:nvPr/>
        </p:nvSpPr>
        <p:spPr>
          <a:xfrm>
            <a:off x="0" y="13049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96" name="Rectangle"/>
          <p:cNvSpPr/>
          <p:nvPr/>
        </p:nvSpPr>
        <p:spPr>
          <a:xfrm>
            <a:off x="15354298" y="13382625"/>
            <a:ext cx="7493003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97" name="Rectangle"/>
          <p:cNvSpPr/>
          <p:nvPr/>
        </p:nvSpPr>
        <p:spPr>
          <a:xfrm>
            <a:off x="11620500" y="13550900"/>
            <a:ext cx="3746501" cy="165101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98" name="Rectangle"/>
          <p:cNvSpPr/>
          <p:nvPr/>
        </p:nvSpPr>
        <p:spPr>
          <a:xfrm>
            <a:off x="0" y="1746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pic>
        <p:nvPicPr>
          <p:cNvPr id="99" name="FAIR_Logo_rgb_frei.png" descr="FAIR_Logo_rgb_frei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300" y="71438"/>
            <a:ext cx="2645835" cy="1654176"/>
          </a:xfrm>
          <a:prstGeom prst="rect">
            <a:avLst/>
          </a:prstGeom>
          <a:ln w="12700">
            <a:miter lim="400000"/>
          </a:ln>
        </p:spPr>
      </p:pic>
      <p:sp>
        <p:nvSpPr>
          <p:cNvPr id="100" name="Text"/>
          <p:cNvSpPr txBox="1"/>
          <p:nvPr/>
        </p:nvSpPr>
        <p:spPr>
          <a:xfrm>
            <a:off x="9215438" y="6197203"/>
            <a:ext cx="144336" cy="87998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71438" tIns="71438" rIns="71438" bIns="71438">
            <a:spAutoFit/>
          </a:bodyPr>
          <a:lstStyle/>
          <a:p>
            <a:pPr marL="171456" marR="0" lvl="1" indent="-171456">
              <a:spcBef>
                <a:spcPts val="984"/>
              </a:spcBef>
              <a:buClr>
                <a:srgbClr val="007DD6"/>
              </a:buClr>
              <a:buFont typeface="Wingdings"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endParaRPr sz="4781"/>
          </a:p>
        </p:txBody>
      </p:sp>
      <p:sp>
        <p:nvSpPr>
          <p:cNvPr id="101" name="PSP code…"/>
          <p:cNvSpPr>
            <a:spLocks noGrp="1"/>
          </p:cNvSpPr>
          <p:nvPr>
            <p:ph type="body" idx="21"/>
          </p:nvPr>
        </p:nvSpPr>
        <p:spPr>
          <a:xfrm>
            <a:off x="762000" y="2286000"/>
            <a:ext cx="13025438" cy="10590609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/>
          <a:lstStyle/>
          <a:p>
            <a:pPr marL="171456" lvl="1" indent="-171456">
              <a:spcBef>
                <a:spcPts val="0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r>
              <a:t>PSP code </a:t>
            </a:r>
          </a:p>
          <a:p>
            <a:pPr marL="171456" lvl="1" indent="-171456">
              <a:spcBef>
                <a:spcPts val="0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endParaRPr/>
          </a:p>
          <a:p>
            <a:pPr marL="171456" lvl="1" indent="-171456">
              <a:spcBef>
                <a:spcPts val="0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endParaRPr/>
          </a:p>
          <a:p>
            <a:pPr marL="171456" lvl="1" indent="-171456">
              <a:spcBef>
                <a:spcPts val="0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r>
              <a:t>Description</a:t>
            </a:r>
          </a:p>
          <a:p>
            <a:pPr marL="171456" lvl="1" indent="-171456">
              <a:spcBef>
                <a:spcPts val="0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endParaRPr/>
          </a:p>
          <a:p>
            <a:pPr marL="171456" lvl="1" indent="-171456">
              <a:spcBef>
                <a:spcPts val="0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r>
              <a:t>Specifications</a:t>
            </a:r>
          </a:p>
          <a:p>
            <a:pPr marL="171456" lvl="1" indent="-171456">
              <a:spcBef>
                <a:spcPts val="0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endParaRPr/>
          </a:p>
          <a:p>
            <a:pPr marL="171456" lvl="1" indent="-171456">
              <a:spcBef>
                <a:spcPts val="0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endParaRPr/>
          </a:p>
          <a:p>
            <a:pPr marL="171456" lvl="1" indent="-171456">
              <a:spcBef>
                <a:spcPts val="0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endParaRPr/>
          </a:p>
          <a:p>
            <a:pPr marL="171456" lvl="1" indent="-171456">
              <a:spcBef>
                <a:spcPts val="0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r>
              <a:t>Estimated costs</a:t>
            </a:r>
          </a:p>
          <a:p>
            <a:pPr marL="171456" lvl="2" indent="42863">
              <a:spcBef>
                <a:spcPts val="0"/>
              </a:spcBef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endParaRPr/>
          </a:p>
        </p:txBody>
      </p:sp>
      <p:sp>
        <p:nvSpPr>
          <p:cNvPr id="102" name="Image"/>
          <p:cNvSpPr>
            <a:spLocks noGrp="1"/>
          </p:cNvSpPr>
          <p:nvPr>
            <p:ph type="pic" sz="quarter" idx="22"/>
          </p:nvPr>
        </p:nvSpPr>
        <p:spPr>
          <a:xfrm>
            <a:off x="14239875" y="2286000"/>
            <a:ext cx="9477375" cy="4768453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/>
          <a:lstStyle/>
          <a:p>
            <a:endParaRPr/>
          </a:p>
        </p:txBody>
      </p:sp>
      <p:sp>
        <p:nvSpPr>
          <p:cNvPr id="103" name="TDR Status…"/>
          <p:cNvSpPr>
            <a:spLocks noGrp="1"/>
          </p:cNvSpPr>
          <p:nvPr>
            <p:ph type="body" sz="quarter" idx="23"/>
          </p:nvPr>
        </p:nvSpPr>
        <p:spPr>
          <a:xfrm>
            <a:off x="14239875" y="7393781"/>
            <a:ext cx="9477375" cy="5482828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/>
          <a:lstStyle/>
          <a:p>
            <a:pPr marL="171456" lvl="1" indent="-171456">
              <a:spcBef>
                <a:spcPts val="984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r>
              <a:t>TDR Status</a:t>
            </a:r>
          </a:p>
          <a:p>
            <a:pPr marL="171456" lvl="1" indent="-171456">
              <a:spcBef>
                <a:spcPts val="984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endParaRPr/>
          </a:p>
          <a:p>
            <a:pPr marL="171456" lvl="1" indent="-171456">
              <a:spcBef>
                <a:spcPts val="984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endParaRPr/>
          </a:p>
          <a:p>
            <a:pPr marL="171456" lvl="1" indent="-171456">
              <a:spcBef>
                <a:spcPts val="984"/>
              </a:spcBef>
              <a:buClr>
                <a:srgbClr val="007DD6"/>
              </a:buClr>
              <a:buSzTx/>
              <a:buFont typeface="Wingdings"/>
              <a:buNone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r>
              <a:t>Publications</a:t>
            </a:r>
          </a:p>
        </p:txBody>
      </p:sp>
      <p:sp>
        <p:nvSpPr>
          <p:cNvPr id="104" name="Title Text"/>
          <p:cNvSpPr txBox="1">
            <a:spLocks noGrp="1"/>
          </p:cNvSpPr>
          <p:nvPr>
            <p:ph type="title"/>
          </p:nvPr>
        </p:nvSpPr>
        <p:spPr>
          <a:xfrm>
            <a:off x="766233" y="151876"/>
            <a:ext cx="22948903" cy="1800226"/>
          </a:xfrm>
          <a:prstGeom prst="rect">
            <a:avLst/>
          </a:prstGeom>
        </p:spPr>
        <p:txBody>
          <a:bodyPr anchor="ctr"/>
          <a:lstStyle/>
          <a:p>
            <a:r>
              <a:t>Title Text</a:t>
            </a:r>
          </a:p>
        </p:txBody>
      </p:sp>
      <p:sp>
        <p:nvSpPr>
          <p:cNvPr id="10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6556800"/>
      </p:ext>
    </p:extLst>
  </p:cSld>
  <p:clrMapOvr>
    <a:masterClrMapping/>
  </p:clrMapOvr>
  <p:transition spd="med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able 3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Rectangle"/>
          <p:cNvSpPr/>
          <p:nvPr/>
        </p:nvSpPr>
        <p:spPr>
          <a:xfrm>
            <a:off x="11620500" y="13214351"/>
            <a:ext cx="3746501" cy="168276"/>
          </a:xfrm>
          <a:prstGeom prst="rect">
            <a:avLst/>
          </a:prstGeom>
          <a:solidFill>
            <a:srgbClr val="FFA900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13" name="Rectangle"/>
          <p:cNvSpPr/>
          <p:nvPr/>
        </p:nvSpPr>
        <p:spPr>
          <a:xfrm>
            <a:off x="15354299" y="13214351"/>
            <a:ext cx="3746503" cy="168276"/>
          </a:xfrm>
          <a:prstGeom prst="rect">
            <a:avLst/>
          </a:prstGeom>
          <a:solidFill>
            <a:srgbClr val="A7A7A7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14" name="Rectangle"/>
          <p:cNvSpPr/>
          <p:nvPr/>
        </p:nvSpPr>
        <p:spPr>
          <a:xfrm>
            <a:off x="19097625" y="13214351"/>
            <a:ext cx="3746501" cy="168276"/>
          </a:xfrm>
          <a:prstGeom prst="rect">
            <a:avLst/>
          </a:prstGeom>
          <a:solidFill>
            <a:srgbClr val="004479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15" name="Rectangle"/>
          <p:cNvSpPr/>
          <p:nvPr/>
        </p:nvSpPr>
        <p:spPr>
          <a:xfrm>
            <a:off x="0" y="13049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16" name="Rectangle"/>
          <p:cNvSpPr/>
          <p:nvPr/>
        </p:nvSpPr>
        <p:spPr>
          <a:xfrm>
            <a:off x="15354298" y="13382625"/>
            <a:ext cx="7493003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17" name="Rectangle"/>
          <p:cNvSpPr/>
          <p:nvPr/>
        </p:nvSpPr>
        <p:spPr>
          <a:xfrm>
            <a:off x="11620500" y="13550900"/>
            <a:ext cx="3746501" cy="165101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18" name="Rectangle"/>
          <p:cNvSpPr/>
          <p:nvPr/>
        </p:nvSpPr>
        <p:spPr>
          <a:xfrm>
            <a:off x="0" y="1746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pic>
        <p:nvPicPr>
          <p:cNvPr id="119" name="FAIR_Logo_rgb_frei.png" descr="FAIR_Logo_rgb_frei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300" y="71438"/>
            <a:ext cx="2645835" cy="1654176"/>
          </a:xfrm>
          <a:prstGeom prst="rect">
            <a:avLst/>
          </a:prstGeom>
          <a:ln w="12700">
            <a:miter lim="400000"/>
          </a:ln>
        </p:spPr>
      </p:pic>
      <p:sp>
        <p:nvSpPr>
          <p:cNvPr id="120" name="Text"/>
          <p:cNvSpPr txBox="1"/>
          <p:nvPr/>
        </p:nvSpPr>
        <p:spPr>
          <a:xfrm>
            <a:off x="8405813" y="3303984"/>
            <a:ext cx="144336" cy="87998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71438" tIns="71438" rIns="71438" bIns="71438">
            <a:spAutoFit/>
          </a:bodyPr>
          <a:lstStyle/>
          <a:p>
            <a:pPr marL="171456" marR="0" lvl="1" indent="-171456">
              <a:spcBef>
                <a:spcPts val="984"/>
              </a:spcBef>
              <a:buClr>
                <a:srgbClr val="007DD6"/>
              </a:buClr>
              <a:buFont typeface="Wingdings"/>
              <a:defRPr sz="340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pPr>
            <a:endParaRPr sz="4781"/>
          </a:p>
        </p:txBody>
      </p:sp>
      <p:sp>
        <p:nvSpPr>
          <p:cNvPr id="121" name="Cell 12"/>
          <p:cNvSpPr>
            <a:spLocks noGrp="1"/>
          </p:cNvSpPr>
          <p:nvPr>
            <p:ph type="body" sz="quarter" idx="21"/>
          </p:nvPr>
        </p:nvSpPr>
        <p:spPr>
          <a:xfrm>
            <a:off x="7119938" y="2482453"/>
            <a:ext cx="8096250" cy="3268266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 anchor="ctr"/>
          <a:lstStyle>
            <a:lvl1pPr marL="81283" marR="81283" indent="0" algn="ctr">
              <a:spcBef>
                <a:spcPts val="0"/>
              </a:spcBef>
              <a:buClrTx/>
              <a:buFontTx/>
              <a:defRPr sz="3375" b="1">
                <a:solidFill>
                  <a:srgbClr val="006D8F"/>
                </a:solidFill>
                <a:uFill>
                  <a:solidFill>
                    <a:srgbClr val="006D8F"/>
                  </a:solidFill>
                </a:uFill>
              </a:defRPr>
            </a:lvl1pPr>
          </a:lstStyle>
          <a:p>
            <a:r>
              <a:t>Cell 12</a:t>
            </a:r>
          </a:p>
        </p:txBody>
      </p:sp>
      <p:sp>
        <p:nvSpPr>
          <p:cNvPr id="122" name="Image"/>
          <p:cNvSpPr>
            <a:spLocks noGrp="1"/>
          </p:cNvSpPr>
          <p:nvPr>
            <p:ph type="pic" sz="quarter" idx="22"/>
          </p:nvPr>
        </p:nvSpPr>
        <p:spPr>
          <a:xfrm>
            <a:off x="762000" y="2482453"/>
            <a:ext cx="6000750" cy="3286125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/>
          <a:lstStyle/>
          <a:p>
            <a:endParaRPr/>
          </a:p>
        </p:txBody>
      </p:sp>
      <p:sp>
        <p:nvSpPr>
          <p:cNvPr id="123" name="Image"/>
          <p:cNvSpPr>
            <a:spLocks noGrp="1"/>
          </p:cNvSpPr>
          <p:nvPr>
            <p:ph type="pic" sz="quarter" idx="23"/>
          </p:nvPr>
        </p:nvSpPr>
        <p:spPr>
          <a:xfrm>
            <a:off x="762000" y="6054328"/>
            <a:ext cx="6000750" cy="3286125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/>
          <a:lstStyle/>
          <a:p>
            <a:endParaRPr/>
          </a:p>
        </p:txBody>
      </p:sp>
      <p:sp>
        <p:nvSpPr>
          <p:cNvPr id="124" name="Image"/>
          <p:cNvSpPr>
            <a:spLocks noGrp="1"/>
          </p:cNvSpPr>
          <p:nvPr>
            <p:ph type="pic" sz="quarter" idx="24"/>
          </p:nvPr>
        </p:nvSpPr>
        <p:spPr>
          <a:xfrm>
            <a:off x="809625" y="9626203"/>
            <a:ext cx="6000750" cy="3286125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/>
          <a:lstStyle/>
          <a:p>
            <a:endParaRPr/>
          </a:p>
        </p:txBody>
      </p:sp>
      <p:sp>
        <p:nvSpPr>
          <p:cNvPr id="125" name="Cell 13"/>
          <p:cNvSpPr>
            <a:spLocks noGrp="1"/>
          </p:cNvSpPr>
          <p:nvPr>
            <p:ph type="body" sz="quarter" idx="25"/>
          </p:nvPr>
        </p:nvSpPr>
        <p:spPr>
          <a:xfrm>
            <a:off x="15573375" y="2482453"/>
            <a:ext cx="8096250" cy="3268266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 anchor="ctr"/>
          <a:lstStyle>
            <a:lvl1pPr marL="81283" marR="81283" indent="0" algn="ctr">
              <a:spcBef>
                <a:spcPts val="0"/>
              </a:spcBef>
              <a:buClrTx/>
              <a:buFontTx/>
              <a:defRPr sz="3375" b="1">
                <a:solidFill>
                  <a:srgbClr val="006D8F"/>
                </a:solidFill>
                <a:uFill>
                  <a:solidFill>
                    <a:srgbClr val="006D8F"/>
                  </a:solidFill>
                </a:uFill>
              </a:defRPr>
            </a:lvl1pPr>
          </a:lstStyle>
          <a:p>
            <a:r>
              <a:t>Cell 13</a:t>
            </a:r>
          </a:p>
        </p:txBody>
      </p:sp>
      <p:sp>
        <p:nvSpPr>
          <p:cNvPr id="126" name="Cell 12"/>
          <p:cNvSpPr>
            <a:spLocks noGrp="1"/>
          </p:cNvSpPr>
          <p:nvPr>
            <p:ph type="body" sz="quarter" idx="26"/>
          </p:nvPr>
        </p:nvSpPr>
        <p:spPr>
          <a:xfrm>
            <a:off x="24026813" y="2482453"/>
            <a:ext cx="8096250" cy="3268266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 anchor="ctr"/>
          <a:lstStyle>
            <a:lvl1pPr marL="81283" marR="81283" indent="0" algn="ctr">
              <a:spcBef>
                <a:spcPts val="0"/>
              </a:spcBef>
              <a:buClrTx/>
              <a:buFontTx/>
              <a:defRPr sz="3375" b="1">
                <a:solidFill>
                  <a:srgbClr val="006D8F"/>
                </a:solidFill>
                <a:uFill>
                  <a:solidFill>
                    <a:srgbClr val="006D8F"/>
                  </a:solidFill>
                </a:uFill>
              </a:defRPr>
            </a:lvl1pPr>
          </a:lstStyle>
          <a:p>
            <a:r>
              <a:t>Cell 12</a:t>
            </a:r>
          </a:p>
        </p:txBody>
      </p:sp>
      <p:sp>
        <p:nvSpPr>
          <p:cNvPr id="127" name="Cell 12"/>
          <p:cNvSpPr>
            <a:spLocks noGrp="1"/>
          </p:cNvSpPr>
          <p:nvPr>
            <p:ph type="body" sz="quarter" idx="27"/>
          </p:nvPr>
        </p:nvSpPr>
        <p:spPr>
          <a:xfrm>
            <a:off x="24145875" y="2482453"/>
            <a:ext cx="8096250" cy="3268266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 anchor="ctr"/>
          <a:lstStyle>
            <a:lvl1pPr marL="81283" marR="81283" indent="0" algn="ctr">
              <a:spcBef>
                <a:spcPts val="0"/>
              </a:spcBef>
              <a:buClrTx/>
              <a:buFontTx/>
              <a:defRPr sz="3375" b="1">
                <a:solidFill>
                  <a:srgbClr val="006D8F"/>
                </a:solidFill>
                <a:uFill>
                  <a:solidFill>
                    <a:srgbClr val="006D8F"/>
                  </a:solidFill>
                </a:uFill>
              </a:defRPr>
            </a:lvl1pPr>
          </a:lstStyle>
          <a:p>
            <a:r>
              <a:t>Cell 12</a:t>
            </a:r>
          </a:p>
        </p:txBody>
      </p:sp>
      <p:sp>
        <p:nvSpPr>
          <p:cNvPr id="128" name="Cell 22"/>
          <p:cNvSpPr>
            <a:spLocks noGrp="1"/>
          </p:cNvSpPr>
          <p:nvPr>
            <p:ph type="body" sz="quarter" idx="28"/>
          </p:nvPr>
        </p:nvSpPr>
        <p:spPr>
          <a:xfrm>
            <a:off x="7119938" y="6054328"/>
            <a:ext cx="8096250" cy="3268266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 anchor="ctr"/>
          <a:lstStyle>
            <a:lvl1pPr marL="81283" marR="81283" indent="0" algn="ctr">
              <a:spcBef>
                <a:spcPts val="0"/>
              </a:spcBef>
              <a:buClrTx/>
              <a:buFontTx/>
              <a:defRPr sz="3375" b="1">
                <a:solidFill>
                  <a:srgbClr val="006D8F"/>
                </a:solidFill>
                <a:uFill>
                  <a:solidFill>
                    <a:srgbClr val="006D8F"/>
                  </a:solidFill>
                </a:uFill>
              </a:defRPr>
            </a:lvl1pPr>
          </a:lstStyle>
          <a:p>
            <a:r>
              <a:t>Cell 22</a:t>
            </a:r>
          </a:p>
        </p:txBody>
      </p:sp>
      <p:sp>
        <p:nvSpPr>
          <p:cNvPr id="129" name="Cell 32"/>
          <p:cNvSpPr>
            <a:spLocks noGrp="1"/>
          </p:cNvSpPr>
          <p:nvPr>
            <p:ph type="body" sz="quarter" idx="29"/>
          </p:nvPr>
        </p:nvSpPr>
        <p:spPr>
          <a:xfrm>
            <a:off x="7119938" y="9626203"/>
            <a:ext cx="8096250" cy="3268266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 anchor="ctr"/>
          <a:lstStyle>
            <a:lvl1pPr marL="81283" marR="81283" indent="0" algn="ctr">
              <a:spcBef>
                <a:spcPts val="0"/>
              </a:spcBef>
              <a:buClrTx/>
              <a:buFontTx/>
              <a:defRPr sz="3375" b="1">
                <a:solidFill>
                  <a:srgbClr val="006D8F"/>
                </a:solidFill>
                <a:uFill>
                  <a:solidFill>
                    <a:srgbClr val="006D8F"/>
                  </a:solidFill>
                </a:uFill>
              </a:defRPr>
            </a:lvl1pPr>
          </a:lstStyle>
          <a:p>
            <a:r>
              <a:t>Cell 32</a:t>
            </a:r>
          </a:p>
        </p:txBody>
      </p:sp>
      <p:sp>
        <p:nvSpPr>
          <p:cNvPr id="130" name="Cell 23"/>
          <p:cNvSpPr>
            <a:spLocks noGrp="1"/>
          </p:cNvSpPr>
          <p:nvPr>
            <p:ph type="body" sz="quarter" idx="30"/>
          </p:nvPr>
        </p:nvSpPr>
        <p:spPr>
          <a:xfrm>
            <a:off x="15573375" y="6054328"/>
            <a:ext cx="8096250" cy="3268266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 anchor="ctr"/>
          <a:lstStyle>
            <a:lvl1pPr marL="81283" marR="81283" indent="0" algn="ctr">
              <a:spcBef>
                <a:spcPts val="0"/>
              </a:spcBef>
              <a:buClrTx/>
              <a:buFontTx/>
              <a:defRPr sz="3375" b="1">
                <a:solidFill>
                  <a:srgbClr val="006D8F"/>
                </a:solidFill>
                <a:uFill>
                  <a:solidFill>
                    <a:srgbClr val="006D8F"/>
                  </a:solidFill>
                </a:uFill>
              </a:defRPr>
            </a:lvl1pPr>
          </a:lstStyle>
          <a:p>
            <a:r>
              <a:t>Cell 23</a:t>
            </a:r>
          </a:p>
        </p:txBody>
      </p:sp>
      <p:sp>
        <p:nvSpPr>
          <p:cNvPr id="131" name="Cell 33"/>
          <p:cNvSpPr>
            <a:spLocks noGrp="1"/>
          </p:cNvSpPr>
          <p:nvPr>
            <p:ph type="body" sz="quarter" idx="31"/>
          </p:nvPr>
        </p:nvSpPr>
        <p:spPr>
          <a:xfrm>
            <a:off x="15573375" y="9626203"/>
            <a:ext cx="8096250" cy="3268266"/>
          </a:xfrm>
          <a:prstGeom prst="rect">
            <a:avLst/>
          </a:prstGeom>
          <a:ln w="9525">
            <a:round/>
          </a:ln>
        </p:spPr>
        <p:txBody>
          <a:bodyPr lIns="50800" tIns="50800" rIns="50800" bIns="50800" anchor="ctr"/>
          <a:lstStyle>
            <a:lvl1pPr marL="81283" marR="81283" indent="0" algn="ctr">
              <a:spcBef>
                <a:spcPts val="0"/>
              </a:spcBef>
              <a:buClrTx/>
              <a:buFontTx/>
              <a:defRPr sz="3375" b="1">
                <a:solidFill>
                  <a:srgbClr val="006D8F"/>
                </a:solidFill>
                <a:uFill>
                  <a:solidFill>
                    <a:srgbClr val="006D8F"/>
                  </a:solidFill>
                </a:uFill>
              </a:defRPr>
            </a:lvl1pPr>
          </a:lstStyle>
          <a:p>
            <a:r>
              <a:t>Cell 33</a:t>
            </a:r>
          </a:p>
        </p:txBody>
      </p:sp>
      <p:sp>
        <p:nvSpPr>
          <p:cNvPr id="132" name="Title Text"/>
          <p:cNvSpPr txBox="1">
            <a:spLocks noGrp="1"/>
          </p:cNvSpPr>
          <p:nvPr>
            <p:ph type="title"/>
          </p:nvPr>
        </p:nvSpPr>
        <p:spPr>
          <a:xfrm>
            <a:off x="766233" y="151876"/>
            <a:ext cx="22948903" cy="1800226"/>
          </a:xfrm>
          <a:prstGeom prst="rect">
            <a:avLst/>
          </a:prstGeom>
        </p:spPr>
        <p:txBody>
          <a:bodyPr anchor="ctr"/>
          <a:lstStyle/>
          <a:p>
            <a:r>
              <a:t>Title Text</a:t>
            </a:r>
          </a:p>
        </p:txBody>
      </p:sp>
      <p:sp>
        <p:nvSpPr>
          <p:cNvPr id="13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20969869"/>
      </p:ext>
    </p:extLst>
  </p:cSld>
  <p:clrMapOvr>
    <a:masterClrMapping/>
  </p:clrMapOvr>
  <p:transition spd="med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Imag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Rectangle"/>
          <p:cNvSpPr/>
          <p:nvPr/>
        </p:nvSpPr>
        <p:spPr>
          <a:xfrm>
            <a:off x="11620500" y="13214351"/>
            <a:ext cx="3746501" cy="168276"/>
          </a:xfrm>
          <a:prstGeom prst="rect">
            <a:avLst/>
          </a:prstGeom>
          <a:solidFill>
            <a:srgbClr val="FFA900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41" name="Rectangle"/>
          <p:cNvSpPr/>
          <p:nvPr/>
        </p:nvSpPr>
        <p:spPr>
          <a:xfrm>
            <a:off x="15354299" y="13214351"/>
            <a:ext cx="3746503" cy="168276"/>
          </a:xfrm>
          <a:prstGeom prst="rect">
            <a:avLst/>
          </a:prstGeom>
          <a:solidFill>
            <a:srgbClr val="A7A7A7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42" name="Rectangle"/>
          <p:cNvSpPr/>
          <p:nvPr/>
        </p:nvSpPr>
        <p:spPr>
          <a:xfrm>
            <a:off x="19097625" y="13214351"/>
            <a:ext cx="3746501" cy="168276"/>
          </a:xfrm>
          <a:prstGeom prst="rect">
            <a:avLst/>
          </a:prstGeom>
          <a:solidFill>
            <a:srgbClr val="004479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43" name="Rectangle"/>
          <p:cNvSpPr/>
          <p:nvPr/>
        </p:nvSpPr>
        <p:spPr>
          <a:xfrm>
            <a:off x="0" y="13049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44" name="Rectangle"/>
          <p:cNvSpPr/>
          <p:nvPr/>
        </p:nvSpPr>
        <p:spPr>
          <a:xfrm>
            <a:off x="15354298" y="13382625"/>
            <a:ext cx="7493003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45" name="Rectangle"/>
          <p:cNvSpPr/>
          <p:nvPr/>
        </p:nvSpPr>
        <p:spPr>
          <a:xfrm>
            <a:off x="11620500" y="13550900"/>
            <a:ext cx="3746501" cy="165101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46" name="Rectangle"/>
          <p:cNvSpPr/>
          <p:nvPr/>
        </p:nvSpPr>
        <p:spPr>
          <a:xfrm>
            <a:off x="0" y="1746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pic>
        <p:nvPicPr>
          <p:cNvPr id="147" name="FAIR_Logo_rgb_frei.png" descr="FAIR_Logo_rgb_frei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300" y="71438"/>
            <a:ext cx="2645835" cy="1654176"/>
          </a:xfrm>
          <a:prstGeom prst="rect">
            <a:avLst/>
          </a:prstGeom>
          <a:ln w="12700">
            <a:miter lim="400000"/>
          </a:ln>
        </p:spPr>
      </p:pic>
      <p:sp>
        <p:nvSpPr>
          <p:cNvPr id="148" name="Object Placeholder"/>
          <p:cNvSpPr txBox="1">
            <a:spLocks noGrp="1"/>
          </p:cNvSpPr>
          <p:nvPr>
            <p:ph sz="half" idx="3"/>
          </p:nvPr>
        </p:nvSpPr>
        <p:spPr>
          <a:xfrm>
            <a:off x="12767311" y="2250281"/>
            <a:ext cx="10953752" cy="10626328"/>
          </a:xfrm>
          <a:prstGeom prst="rect">
            <a:avLst/>
          </a:prstGeom>
        </p:spPr>
        <p:txBody>
          <a:bodyPr lIns="50800" tIns="50800" rIns="50800" bIns="50800" anchor="ctr"/>
          <a:lstStyle>
            <a:lvl1pPr marL="0" indent="0" algn="ctr" defTabSz="1160901">
              <a:spcBef>
                <a:spcPts val="0"/>
              </a:spcBef>
              <a:buClrTx/>
              <a:buFontTx/>
              <a:defRPr sz="5600">
                <a:solidFill>
                  <a:srgbClr val="000000"/>
                </a:solidFill>
                <a:uFillTx/>
                <a:latin typeface="Gill Sans"/>
                <a:sym typeface="Gill Sans"/>
              </a:defRPr>
            </a:lvl1pPr>
          </a:lstStyle>
          <a:p>
            <a:pPr marL="0" indent="0" algn="ctr" defTabSz="825500">
              <a:spcBef>
                <a:spcPts val="0"/>
              </a:spcBef>
              <a:buClrTx/>
              <a:buFontTx/>
              <a:defRPr sz="5600">
                <a:solidFill>
                  <a:srgbClr val="000000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pPr>
            <a:endParaRPr/>
          </a:p>
        </p:txBody>
      </p:sp>
      <p:sp>
        <p:nvSpPr>
          <p:cNvPr id="149" name="Title Text"/>
          <p:cNvSpPr txBox="1">
            <a:spLocks noGrp="1"/>
          </p:cNvSpPr>
          <p:nvPr>
            <p:ph type="title"/>
          </p:nvPr>
        </p:nvSpPr>
        <p:spPr>
          <a:xfrm>
            <a:off x="766233" y="151876"/>
            <a:ext cx="22948903" cy="1800226"/>
          </a:xfrm>
          <a:prstGeom prst="rect">
            <a:avLst/>
          </a:prstGeom>
        </p:spPr>
        <p:txBody>
          <a:bodyPr anchor="ctr"/>
          <a:lstStyle/>
          <a:p>
            <a:r>
              <a:t>Title Text</a:t>
            </a:r>
          </a:p>
        </p:txBody>
      </p:sp>
      <p:sp>
        <p:nvSpPr>
          <p:cNvPr id="150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766233" y="2250678"/>
            <a:ext cx="11620502" cy="1062633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45146452"/>
      </p:ext>
    </p:extLst>
  </p:cSld>
  <p:clrMapOvr>
    <a:masterClrMapping/>
  </p:clrMapOvr>
  <p:transition spd="med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Image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Rectangle"/>
          <p:cNvSpPr/>
          <p:nvPr/>
        </p:nvSpPr>
        <p:spPr>
          <a:xfrm>
            <a:off x="11620500" y="13214351"/>
            <a:ext cx="3746501" cy="168276"/>
          </a:xfrm>
          <a:prstGeom prst="rect">
            <a:avLst/>
          </a:prstGeom>
          <a:solidFill>
            <a:srgbClr val="FFA900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59" name="Rectangle"/>
          <p:cNvSpPr/>
          <p:nvPr/>
        </p:nvSpPr>
        <p:spPr>
          <a:xfrm>
            <a:off x="15354299" y="13214351"/>
            <a:ext cx="3746503" cy="168276"/>
          </a:xfrm>
          <a:prstGeom prst="rect">
            <a:avLst/>
          </a:prstGeom>
          <a:solidFill>
            <a:srgbClr val="A7A7A7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60" name="Rectangle"/>
          <p:cNvSpPr/>
          <p:nvPr/>
        </p:nvSpPr>
        <p:spPr>
          <a:xfrm>
            <a:off x="19097625" y="13214351"/>
            <a:ext cx="3746501" cy="168276"/>
          </a:xfrm>
          <a:prstGeom prst="rect">
            <a:avLst/>
          </a:prstGeom>
          <a:solidFill>
            <a:srgbClr val="004479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61" name="Rectangle"/>
          <p:cNvSpPr/>
          <p:nvPr/>
        </p:nvSpPr>
        <p:spPr>
          <a:xfrm>
            <a:off x="0" y="13049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62" name="Rectangle"/>
          <p:cNvSpPr/>
          <p:nvPr/>
        </p:nvSpPr>
        <p:spPr>
          <a:xfrm>
            <a:off x="15354298" y="13382625"/>
            <a:ext cx="7493003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63" name="Rectangle"/>
          <p:cNvSpPr/>
          <p:nvPr/>
        </p:nvSpPr>
        <p:spPr>
          <a:xfrm>
            <a:off x="11620500" y="13550900"/>
            <a:ext cx="3746501" cy="165101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64" name="Rectangle"/>
          <p:cNvSpPr/>
          <p:nvPr/>
        </p:nvSpPr>
        <p:spPr>
          <a:xfrm>
            <a:off x="0" y="1746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pic>
        <p:nvPicPr>
          <p:cNvPr id="165" name="FAIR_Logo_rgb_frei.png" descr="FAIR_Logo_rgb_frei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300" y="71438"/>
            <a:ext cx="2645835" cy="1654176"/>
          </a:xfrm>
          <a:prstGeom prst="rect">
            <a:avLst/>
          </a:prstGeom>
          <a:ln w="12700">
            <a:miter lim="400000"/>
          </a:ln>
        </p:spPr>
      </p:pic>
      <p:sp>
        <p:nvSpPr>
          <p:cNvPr id="166" name="Object Placeholder"/>
          <p:cNvSpPr txBox="1">
            <a:spLocks noGrp="1"/>
          </p:cNvSpPr>
          <p:nvPr>
            <p:ph sz="half" idx="3"/>
          </p:nvPr>
        </p:nvSpPr>
        <p:spPr>
          <a:xfrm>
            <a:off x="765811" y="2250281"/>
            <a:ext cx="10953752" cy="10626328"/>
          </a:xfrm>
          <a:prstGeom prst="rect">
            <a:avLst/>
          </a:prstGeom>
        </p:spPr>
        <p:txBody>
          <a:bodyPr lIns="50800" tIns="50800" rIns="50800" bIns="50800" anchor="ctr"/>
          <a:lstStyle>
            <a:lvl1pPr marL="0" indent="0" algn="ctr" defTabSz="1160901">
              <a:spcBef>
                <a:spcPts val="0"/>
              </a:spcBef>
              <a:buClrTx/>
              <a:buFontTx/>
              <a:defRPr sz="5600">
                <a:solidFill>
                  <a:srgbClr val="000000"/>
                </a:solidFill>
                <a:uFillTx/>
                <a:latin typeface="Gill Sans"/>
                <a:sym typeface="Gill Sans"/>
              </a:defRPr>
            </a:lvl1pPr>
          </a:lstStyle>
          <a:p>
            <a:pPr marL="0" indent="0" algn="ctr" defTabSz="825500">
              <a:spcBef>
                <a:spcPts val="0"/>
              </a:spcBef>
              <a:buClrTx/>
              <a:buFontTx/>
              <a:defRPr sz="5600">
                <a:solidFill>
                  <a:srgbClr val="000000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pPr>
            <a:endParaRPr/>
          </a:p>
        </p:txBody>
      </p:sp>
      <p:sp>
        <p:nvSpPr>
          <p:cNvPr id="167" name="Title Text"/>
          <p:cNvSpPr txBox="1">
            <a:spLocks noGrp="1"/>
          </p:cNvSpPr>
          <p:nvPr>
            <p:ph type="title"/>
          </p:nvPr>
        </p:nvSpPr>
        <p:spPr>
          <a:xfrm>
            <a:off x="766233" y="151876"/>
            <a:ext cx="22948903" cy="1800226"/>
          </a:xfrm>
          <a:prstGeom prst="rect">
            <a:avLst/>
          </a:prstGeom>
        </p:spPr>
        <p:txBody>
          <a:bodyPr anchor="ctr"/>
          <a:lstStyle/>
          <a:p>
            <a:r>
              <a:t>Title Text</a:t>
            </a:r>
          </a:p>
        </p:txBody>
      </p:sp>
      <p:sp>
        <p:nvSpPr>
          <p:cNvPr id="168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2100985" y="2250678"/>
            <a:ext cx="11620502" cy="1062633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94622908"/>
      </p:ext>
    </p:extLst>
  </p:cSld>
  <p:clrMapOvr>
    <a:masterClrMapping/>
  </p:clrMapOvr>
  <p:transition spd="med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FAIR_Logo_rgb_frei.png" descr="FAIR_Logo_rgb_frei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300" y="71438"/>
            <a:ext cx="2645835" cy="1654176"/>
          </a:xfrm>
          <a:prstGeom prst="rect">
            <a:avLst/>
          </a:prstGeom>
          <a:ln w="12700">
            <a:miter lim="400000"/>
          </a:ln>
        </p:spPr>
      </p:pic>
      <p:sp>
        <p:nvSpPr>
          <p:cNvPr id="17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45989575"/>
      </p:ext>
    </p:extLst>
  </p:cSld>
  <p:clrMapOvr>
    <a:masterClrMapping/>
  </p:clrMapOvr>
  <p:transition spd="med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2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Rectangle"/>
          <p:cNvSpPr/>
          <p:nvPr/>
        </p:nvSpPr>
        <p:spPr>
          <a:xfrm>
            <a:off x="11620500" y="13214351"/>
            <a:ext cx="3746501" cy="168276"/>
          </a:xfrm>
          <a:prstGeom prst="rect">
            <a:avLst/>
          </a:prstGeom>
          <a:solidFill>
            <a:srgbClr val="FFA900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202" name="Rectangle"/>
          <p:cNvSpPr/>
          <p:nvPr/>
        </p:nvSpPr>
        <p:spPr>
          <a:xfrm>
            <a:off x="15354299" y="13214351"/>
            <a:ext cx="3746503" cy="168276"/>
          </a:xfrm>
          <a:prstGeom prst="rect">
            <a:avLst/>
          </a:prstGeom>
          <a:solidFill>
            <a:srgbClr val="A7A7A7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203" name="Rectangle"/>
          <p:cNvSpPr/>
          <p:nvPr/>
        </p:nvSpPr>
        <p:spPr>
          <a:xfrm>
            <a:off x="19097625" y="13214351"/>
            <a:ext cx="3746501" cy="168276"/>
          </a:xfrm>
          <a:prstGeom prst="rect">
            <a:avLst/>
          </a:prstGeom>
          <a:solidFill>
            <a:srgbClr val="004479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204" name="Rectangle"/>
          <p:cNvSpPr/>
          <p:nvPr/>
        </p:nvSpPr>
        <p:spPr>
          <a:xfrm>
            <a:off x="0" y="13049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205" name="Rectangle"/>
          <p:cNvSpPr/>
          <p:nvPr/>
        </p:nvSpPr>
        <p:spPr>
          <a:xfrm>
            <a:off x="15354298" y="13382625"/>
            <a:ext cx="7493003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206" name="Rectangle"/>
          <p:cNvSpPr/>
          <p:nvPr/>
        </p:nvSpPr>
        <p:spPr>
          <a:xfrm>
            <a:off x="11620500" y="13550900"/>
            <a:ext cx="3746501" cy="165101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207" name="Rectangle"/>
          <p:cNvSpPr/>
          <p:nvPr/>
        </p:nvSpPr>
        <p:spPr>
          <a:xfrm>
            <a:off x="0" y="1746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pic>
        <p:nvPicPr>
          <p:cNvPr id="208" name="FAIR_Logo_rgb_frei.png" descr="FAIR_Logo_rgb_frei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300" y="71438"/>
            <a:ext cx="2645835" cy="1654176"/>
          </a:xfrm>
          <a:prstGeom prst="rect">
            <a:avLst/>
          </a:prstGeom>
          <a:ln w="12700">
            <a:miter lim="400000"/>
          </a:ln>
        </p:spPr>
      </p:pic>
      <p:sp>
        <p:nvSpPr>
          <p:cNvPr id="209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0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 marL="0" indent="0">
              <a:spcBef>
                <a:spcPts val="844"/>
              </a:spcBef>
              <a:buClrTx/>
              <a:buFontTx/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1pPr>
            <a:lvl2pPr marL="0" indent="0">
              <a:buSzTx/>
              <a:buNone/>
            </a:lvl2pPr>
            <a:lvl3pPr marL="2226735" indent="0">
              <a:buSzPct val="100000"/>
              <a:buChar char=""/>
            </a:lvl3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70948121"/>
      </p:ext>
    </p:extLst>
  </p:cSld>
  <p:clrMapOvr>
    <a:masterClrMapping/>
  </p:clrMapOvr>
  <p:transition spd="med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3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Rectangle"/>
          <p:cNvSpPr/>
          <p:nvPr/>
        </p:nvSpPr>
        <p:spPr>
          <a:xfrm>
            <a:off x="11620501" y="13214350"/>
            <a:ext cx="3746503" cy="168278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19" name="Rectangle"/>
          <p:cNvSpPr/>
          <p:nvPr/>
        </p:nvSpPr>
        <p:spPr>
          <a:xfrm>
            <a:off x="15354298" y="13214350"/>
            <a:ext cx="3746505" cy="168278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20" name="Rectangle"/>
          <p:cNvSpPr/>
          <p:nvPr/>
        </p:nvSpPr>
        <p:spPr>
          <a:xfrm>
            <a:off x="19097626" y="13214350"/>
            <a:ext cx="3746503" cy="168278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21" name="Rectangle"/>
          <p:cNvSpPr/>
          <p:nvPr/>
        </p:nvSpPr>
        <p:spPr>
          <a:xfrm>
            <a:off x="0" y="13049250"/>
            <a:ext cx="24384000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22" name="Rectangle"/>
          <p:cNvSpPr/>
          <p:nvPr/>
        </p:nvSpPr>
        <p:spPr>
          <a:xfrm>
            <a:off x="15354299" y="13382625"/>
            <a:ext cx="7493004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23" name="Rectangle"/>
          <p:cNvSpPr/>
          <p:nvPr/>
        </p:nvSpPr>
        <p:spPr>
          <a:xfrm>
            <a:off x="11620501" y="13550898"/>
            <a:ext cx="3746503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24" name="Rectangle"/>
          <p:cNvSpPr/>
          <p:nvPr/>
        </p:nvSpPr>
        <p:spPr>
          <a:xfrm>
            <a:off x="0" y="1746249"/>
            <a:ext cx="24384000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pic>
        <p:nvPicPr>
          <p:cNvPr id="225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9" y="71437"/>
            <a:ext cx="2645837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226" name="Title Text"/>
          <p:cNvSpPr txBox="1">
            <a:spLocks noGrp="1"/>
          </p:cNvSpPr>
          <p:nvPr>
            <p:ph type="title"/>
          </p:nvPr>
        </p:nvSpPr>
        <p:spPr>
          <a:xfrm>
            <a:off x="766230" y="450849"/>
            <a:ext cx="22948905" cy="180022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227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2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spcBef>
                <a:spcPts val="844"/>
              </a:spcBef>
              <a:buClrTx/>
              <a:buFontTx/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1pPr>
            <a:lvl2pPr marL="0" indent="0">
              <a:buClrTx/>
              <a:buSzTx/>
              <a:buNone/>
              <a:defRPr sz="3656"/>
            </a:lvl2pPr>
            <a:lvl3pPr marL="2226734" indent="0">
              <a:spcBef>
                <a:spcPts val="844"/>
              </a:spcBef>
              <a:buSzPct val="100000"/>
              <a:buChar char="§"/>
              <a:defRPr sz="3656"/>
            </a:lvl3pPr>
            <a:lvl4pPr marL="0" indent="1387523">
              <a:spcBef>
                <a:spcPts val="844"/>
              </a:spcBef>
              <a:defRPr sz="3656" i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4pPr>
            <a:lvl5pPr marL="0" indent="1790764">
              <a:spcBef>
                <a:spcPts val="844"/>
              </a:spcBef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72115817"/>
      </p:ext>
    </p:extLst>
  </p:cSld>
  <p:clrMapOvr>
    <a:masterClrMapping/>
  </p:clrMapOvr>
  <p:transition spd="med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4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Rectangle"/>
          <p:cNvSpPr/>
          <p:nvPr/>
        </p:nvSpPr>
        <p:spPr>
          <a:xfrm>
            <a:off x="11620501" y="13214350"/>
            <a:ext cx="3746503" cy="168278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36" name="Rectangle"/>
          <p:cNvSpPr/>
          <p:nvPr/>
        </p:nvSpPr>
        <p:spPr>
          <a:xfrm>
            <a:off x="15354298" y="13214350"/>
            <a:ext cx="3746505" cy="168278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37" name="Rectangle"/>
          <p:cNvSpPr/>
          <p:nvPr/>
        </p:nvSpPr>
        <p:spPr>
          <a:xfrm>
            <a:off x="19097626" y="13214350"/>
            <a:ext cx="3746503" cy="168278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38" name="Rectangle"/>
          <p:cNvSpPr/>
          <p:nvPr/>
        </p:nvSpPr>
        <p:spPr>
          <a:xfrm>
            <a:off x="0" y="13049250"/>
            <a:ext cx="24384000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39" name="Rectangle"/>
          <p:cNvSpPr/>
          <p:nvPr/>
        </p:nvSpPr>
        <p:spPr>
          <a:xfrm>
            <a:off x="15354299" y="13382625"/>
            <a:ext cx="7493004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40" name="Rectangle"/>
          <p:cNvSpPr/>
          <p:nvPr/>
        </p:nvSpPr>
        <p:spPr>
          <a:xfrm>
            <a:off x="11620501" y="13550898"/>
            <a:ext cx="3746503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41" name="Rectangle"/>
          <p:cNvSpPr/>
          <p:nvPr/>
        </p:nvSpPr>
        <p:spPr>
          <a:xfrm>
            <a:off x="0" y="1746249"/>
            <a:ext cx="24384000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pic>
        <p:nvPicPr>
          <p:cNvPr id="242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9" y="71437"/>
            <a:ext cx="2645837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243" name="Title Text"/>
          <p:cNvSpPr txBox="1">
            <a:spLocks noGrp="1"/>
          </p:cNvSpPr>
          <p:nvPr>
            <p:ph type="title"/>
          </p:nvPr>
        </p:nvSpPr>
        <p:spPr>
          <a:xfrm>
            <a:off x="766230" y="151874"/>
            <a:ext cx="22948905" cy="1800229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244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2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spcBef>
                <a:spcPts val="844"/>
              </a:spcBef>
              <a:buClrTx/>
              <a:buFontTx/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1pPr>
            <a:lvl2pPr marL="0" indent="0">
              <a:buClrTx/>
              <a:buSzTx/>
              <a:buNone/>
              <a:defRPr sz="3656"/>
            </a:lvl2pPr>
            <a:lvl3pPr marL="2226734" indent="0">
              <a:spcBef>
                <a:spcPts val="844"/>
              </a:spcBef>
              <a:buSzPct val="100000"/>
              <a:buChar char="§"/>
              <a:defRPr sz="3656"/>
            </a:lvl3pPr>
            <a:lvl4pPr marL="0" indent="1387523">
              <a:spcBef>
                <a:spcPts val="844"/>
              </a:spcBef>
              <a:defRPr sz="3656" i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4pPr>
            <a:lvl5pPr marL="0" indent="1790764">
              <a:spcBef>
                <a:spcPts val="844"/>
              </a:spcBef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6174925"/>
      </p:ext>
    </p:extLst>
  </p:cSld>
  <p:clrMapOvr>
    <a:masterClrMapping/>
  </p:clrMapOvr>
  <p:transition spd="med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5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Rectangle"/>
          <p:cNvSpPr/>
          <p:nvPr/>
        </p:nvSpPr>
        <p:spPr>
          <a:xfrm>
            <a:off x="11620500" y="13214351"/>
            <a:ext cx="3746501" cy="168276"/>
          </a:xfrm>
          <a:prstGeom prst="rect">
            <a:avLst/>
          </a:prstGeom>
          <a:solidFill>
            <a:srgbClr val="FFA900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253" name="Rectangle"/>
          <p:cNvSpPr/>
          <p:nvPr/>
        </p:nvSpPr>
        <p:spPr>
          <a:xfrm>
            <a:off x="15354299" y="13214351"/>
            <a:ext cx="3746503" cy="168276"/>
          </a:xfrm>
          <a:prstGeom prst="rect">
            <a:avLst/>
          </a:prstGeom>
          <a:solidFill>
            <a:srgbClr val="A7A7A7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254" name="Rectangle"/>
          <p:cNvSpPr/>
          <p:nvPr/>
        </p:nvSpPr>
        <p:spPr>
          <a:xfrm>
            <a:off x="19097625" y="13214351"/>
            <a:ext cx="3746501" cy="168276"/>
          </a:xfrm>
          <a:prstGeom prst="rect">
            <a:avLst/>
          </a:prstGeom>
          <a:solidFill>
            <a:srgbClr val="004479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255" name="Rectangle"/>
          <p:cNvSpPr/>
          <p:nvPr/>
        </p:nvSpPr>
        <p:spPr>
          <a:xfrm>
            <a:off x="0" y="13049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256" name="Rectangle"/>
          <p:cNvSpPr/>
          <p:nvPr/>
        </p:nvSpPr>
        <p:spPr>
          <a:xfrm>
            <a:off x="15354298" y="13382625"/>
            <a:ext cx="7493003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257" name="Rectangle"/>
          <p:cNvSpPr/>
          <p:nvPr/>
        </p:nvSpPr>
        <p:spPr>
          <a:xfrm>
            <a:off x="11620500" y="13550900"/>
            <a:ext cx="3746501" cy="165101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258" name="Rectangle"/>
          <p:cNvSpPr/>
          <p:nvPr/>
        </p:nvSpPr>
        <p:spPr>
          <a:xfrm>
            <a:off x="0" y="1746249"/>
            <a:ext cx="24384000" cy="165102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pic>
        <p:nvPicPr>
          <p:cNvPr id="259" name="FAIR_Logo_rgb_frei.png" descr="FAIR_Logo_rgb_frei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300" y="71438"/>
            <a:ext cx="2645835" cy="1654176"/>
          </a:xfrm>
          <a:prstGeom prst="rect">
            <a:avLst/>
          </a:prstGeom>
          <a:ln w="12700">
            <a:miter lim="400000"/>
          </a:ln>
        </p:spPr>
      </p:pic>
      <p:sp>
        <p:nvSpPr>
          <p:cNvPr id="260" name="Title Text"/>
          <p:cNvSpPr txBox="1">
            <a:spLocks noGrp="1"/>
          </p:cNvSpPr>
          <p:nvPr>
            <p:ph type="title"/>
          </p:nvPr>
        </p:nvSpPr>
        <p:spPr>
          <a:xfrm>
            <a:off x="766233" y="151876"/>
            <a:ext cx="22948903" cy="1800226"/>
          </a:xfrm>
          <a:prstGeom prst="rect">
            <a:avLst/>
          </a:prstGeom>
        </p:spPr>
        <p:txBody>
          <a:bodyPr anchor="ctr"/>
          <a:lstStyle/>
          <a:p>
            <a:r>
              <a:t>Title Text</a:t>
            </a:r>
          </a:p>
        </p:txBody>
      </p:sp>
      <p:sp>
        <p:nvSpPr>
          <p:cNvPr id="261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6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91235741"/>
      </p:ext>
    </p:extLst>
  </p:cSld>
  <p:clrMapOvr>
    <a:masterClrMapping/>
  </p:clrMapOvr>
  <p:transition spd="med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7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Rectangle"/>
          <p:cNvSpPr/>
          <p:nvPr/>
        </p:nvSpPr>
        <p:spPr>
          <a:xfrm>
            <a:off x="11620501" y="13214350"/>
            <a:ext cx="3746503" cy="168278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87" name="Rectangle"/>
          <p:cNvSpPr/>
          <p:nvPr/>
        </p:nvSpPr>
        <p:spPr>
          <a:xfrm>
            <a:off x="15354298" y="13214350"/>
            <a:ext cx="3746505" cy="168278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88" name="Rectangle"/>
          <p:cNvSpPr/>
          <p:nvPr/>
        </p:nvSpPr>
        <p:spPr>
          <a:xfrm>
            <a:off x="19097626" y="13214350"/>
            <a:ext cx="3746503" cy="168278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89" name="Rectangle"/>
          <p:cNvSpPr/>
          <p:nvPr/>
        </p:nvSpPr>
        <p:spPr>
          <a:xfrm>
            <a:off x="0" y="13049250"/>
            <a:ext cx="24384000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90" name="Rectangle"/>
          <p:cNvSpPr/>
          <p:nvPr/>
        </p:nvSpPr>
        <p:spPr>
          <a:xfrm>
            <a:off x="15354299" y="13382625"/>
            <a:ext cx="7493004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91" name="Rectangle"/>
          <p:cNvSpPr/>
          <p:nvPr/>
        </p:nvSpPr>
        <p:spPr>
          <a:xfrm>
            <a:off x="11620501" y="13550898"/>
            <a:ext cx="3746503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292" name="Rectangle"/>
          <p:cNvSpPr/>
          <p:nvPr/>
        </p:nvSpPr>
        <p:spPr>
          <a:xfrm>
            <a:off x="0" y="1746249"/>
            <a:ext cx="24384000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pic>
        <p:nvPicPr>
          <p:cNvPr id="293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9" y="71437"/>
            <a:ext cx="2645837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294" name="Title Text"/>
          <p:cNvSpPr txBox="1">
            <a:spLocks noGrp="1"/>
          </p:cNvSpPr>
          <p:nvPr>
            <p:ph type="title"/>
          </p:nvPr>
        </p:nvSpPr>
        <p:spPr>
          <a:xfrm>
            <a:off x="766230" y="151874"/>
            <a:ext cx="22948905" cy="1800229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295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2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Tx/>
              <a:buFontTx/>
            </a:lvl1pPr>
            <a:lvl2pPr marL="669750" indent="-455430">
              <a:spcBef>
                <a:spcPts val="984"/>
              </a:spcBef>
              <a:buClrTx/>
              <a:buChar char="▪"/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2pPr>
            <a:lvl3pPr marL="171456" indent="857279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3pPr>
            <a:lvl4pPr marL="171456" indent="1216068">
              <a:spcBef>
                <a:spcPts val="984"/>
              </a:spcBef>
              <a:defRPr sz="4781" i="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4pPr>
            <a:lvl5pPr marL="171456" indent="1619308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9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58419568"/>
      </p:ext>
    </p:extLst>
  </p:cSld>
  <p:clrMapOvr>
    <a:masterClrMapping/>
  </p:clrMapOvr>
  <p:transition spd="med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8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Rectangle"/>
          <p:cNvSpPr/>
          <p:nvPr/>
        </p:nvSpPr>
        <p:spPr>
          <a:xfrm>
            <a:off x="11620500" y="13214351"/>
            <a:ext cx="3746505" cy="168279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304" name="Rectangle"/>
          <p:cNvSpPr/>
          <p:nvPr/>
        </p:nvSpPr>
        <p:spPr>
          <a:xfrm>
            <a:off x="15354299" y="13214351"/>
            <a:ext cx="3746507" cy="168279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305" name="Rectangle"/>
          <p:cNvSpPr/>
          <p:nvPr/>
        </p:nvSpPr>
        <p:spPr>
          <a:xfrm>
            <a:off x="19097625" y="13214351"/>
            <a:ext cx="3746505" cy="168279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306" name="Rectangle"/>
          <p:cNvSpPr/>
          <p:nvPr/>
        </p:nvSpPr>
        <p:spPr>
          <a:xfrm>
            <a:off x="0" y="13049249"/>
            <a:ext cx="24384000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307" name="Rectangle"/>
          <p:cNvSpPr/>
          <p:nvPr/>
        </p:nvSpPr>
        <p:spPr>
          <a:xfrm>
            <a:off x="15354299" y="13382625"/>
            <a:ext cx="7493004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308" name="Rectangle"/>
          <p:cNvSpPr/>
          <p:nvPr/>
        </p:nvSpPr>
        <p:spPr>
          <a:xfrm>
            <a:off x="11620500" y="13550897"/>
            <a:ext cx="3746505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309" name="Rectangle"/>
          <p:cNvSpPr/>
          <p:nvPr/>
        </p:nvSpPr>
        <p:spPr>
          <a:xfrm>
            <a:off x="0" y="1746249"/>
            <a:ext cx="24384000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pic>
        <p:nvPicPr>
          <p:cNvPr id="310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8" y="71437"/>
            <a:ext cx="2645839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311" name="Title Text"/>
          <p:cNvSpPr txBox="1">
            <a:spLocks noGrp="1"/>
          </p:cNvSpPr>
          <p:nvPr>
            <p:ph type="title"/>
          </p:nvPr>
        </p:nvSpPr>
        <p:spPr>
          <a:xfrm>
            <a:off x="766230" y="151873"/>
            <a:ext cx="22948905" cy="1800231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12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3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Tx/>
              <a:buFontTx/>
            </a:lvl1pPr>
            <a:lvl2pPr marL="669750" indent="-455430">
              <a:spcBef>
                <a:spcPts val="984"/>
              </a:spcBef>
              <a:buClrTx/>
              <a:buChar char="▪"/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2pPr>
            <a:lvl3pPr marL="171456" indent="0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3pPr>
            <a:lvl4pPr marL="171456" indent="0">
              <a:spcBef>
                <a:spcPts val="984"/>
              </a:spcBef>
              <a:defRPr sz="4781" i="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4pPr>
            <a:lvl5pPr marL="171456" indent="0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61795796"/>
      </p:ext>
    </p:extLst>
  </p:cSld>
  <p:clrMapOvr>
    <a:masterClrMapping/>
  </p:clrMapOvr>
  <p:transition spd="med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9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Rectangle"/>
          <p:cNvSpPr/>
          <p:nvPr/>
        </p:nvSpPr>
        <p:spPr>
          <a:xfrm>
            <a:off x="11620500" y="13214351"/>
            <a:ext cx="3746505" cy="168279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321" name="Rectangle"/>
          <p:cNvSpPr/>
          <p:nvPr/>
        </p:nvSpPr>
        <p:spPr>
          <a:xfrm>
            <a:off x="15354299" y="13214351"/>
            <a:ext cx="3746507" cy="168279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322" name="Rectangle"/>
          <p:cNvSpPr/>
          <p:nvPr/>
        </p:nvSpPr>
        <p:spPr>
          <a:xfrm>
            <a:off x="19097625" y="13214351"/>
            <a:ext cx="3746505" cy="168279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323" name="Rectangle"/>
          <p:cNvSpPr/>
          <p:nvPr/>
        </p:nvSpPr>
        <p:spPr>
          <a:xfrm>
            <a:off x="0" y="13049249"/>
            <a:ext cx="24384000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324" name="Rectangle"/>
          <p:cNvSpPr/>
          <p:nvPr/>
        </p:nvSpPr>
        <p:spPr>
          <a:xfrm>
            <a:off x="15354299" y="13382625"/>
            <a:ext cx="7493004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325" name="Rectangle"/>
          <p:cNvSpPr/>
          <p:nvPr/>
        </p:nvSpPr>
        <p:spPr>
          <a:xfrm>
            <a:off x="11620500" y="13550897"/>
            <a:ext cx="3746505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326" name="Rectangle"/>
          <p:cNvSpPr/>
          <p:nvPr/>
        </p:nvSpPr>
        <p:spPr>
          <a:xfrm>
            <a:off x="0" y="1746249"/>
            <a:ext cx="24384000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pic>
        <p:nvPicPr>
          <p:cNvPr id="327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8" y="71437"/>
            <a:ext cx="2645839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328" name="Title Text"/>
          <p:cNvSpPr txBox="1">
            <a:spLocks noGrp="1"/>
          </p:cNvSpPr>
          <p:nvPr>
            <p:ph type="title"/>
          </p:nvPr>
        </p:nvSpPr>
        <p:spPr>
          <a:xfrm>
            <a:off x="766230" y="450849"/>
            <a:ext cx="22948905" cy="180022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329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3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spcBef>
                <a:spcPts val="844"/>
              </a:spcBef>
              <a:buClrTx/>
              <a:buFontTx/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1pPr>
            <a:lvl2pPr marL="0" indent="0">
              <a:buClrTx/>
              <a:buSzTx/>
              <a:buNone/>
              <a:defRPr sz="3656"/>
            </a:lvl2pPr>
            <a:lvl3pPr marL="2226733" indent="0">
              <a:spcBef>
                <a:spcPts val="844"/>
              </a:spcBef>
              <a:buSzPct val="100000"/>
              <a:buChar char="§"/>
              <a:defRPr sz="3656"/>
            </a:lvl3pPr>
            <a:lvl4pPr marL="0" indent="0">
              <a:spcBef>
                <a:spcPts val="844"/>
              </a:spcBef>
              <a:defRPr sz="3656" i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4pPr>
            <a:lvl5pPr marL="0" indent="0">
              <a:spcBef>
                <a:spcPts val="844"/>
              </a:spcBef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3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74368473"/>
      </p:ext>
    </p:extLst>
  </p:cSld>
  <p:clrMapOvr>
    <a:masterClrMapping/>
  </p:clrMapOvr>
  <p:transition spd="med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Rectangle"/>
          <p:cNvSpPr/>
          <p:nvPr/>
        </p:nvSpPr>
        <p:spPr>
          <a:xfrm>
            <a:off x="11616267" y="13214350"/>
            <a:ext cx="3746503" cy="168278"/>
          </a:xfrm>
          <a:prstGeom prst="rect">
            <a:avLst/>
          </a:prstGeom>
          <a:solidFill>
            <a:srgbClr val="FF9900"/>
          </a:solidFill>
          <a:ln w="12700">
            <a:miter lim="400000"/>
          </a:ln>
        </p:spPr>
        <p:txBody>
          <a:bodyPr lIns="91439" tIns="91439" rIns="91439" bIns="91439" anchor="ctr"/>
          <a:lstStyle/>
          <a:p>
            <a:pPr marL="0" marR="0" defTabSz="1828865">
              <a:defRPr>
                <a:uFillTx/>
              </a:defRPr>
            </a:pPr>
            <a:endParaRPr sz="4500"/>
          </a:p>
        </p:txBody>
      </p:sp>
      <p:sp>
        <p:nvSpPr>
          <p:cNvPr id="338" name="Rectangle"/>
          <p:cNvSpPr/>
          <p:nvPr/>
        </p:nvSpPr>
        <p:spPr>
          <a:xfrm>
            <a:off x="15354300" y="13214350"/>
            <a:ext cx="3746501" cy="168278"/>
          </a:xfrm>
          <a:prstGeom prst="rect">
            <a:avLst/>
          </a:prstGeom>
          <a:solidFill>
            <a:srgbClr val="969696"/>
          </a:solidFill>
          <a:ln w="12700">
            <a:miter lim="400000"/>
          </a:ln>
        </p:spPr>
        <p:txBody>
          <a:bodyPr lIns="91439" tIns="91439" rIns="91439" bIns="91439" anchor="ctr"/>
          <a:lstStyle/>
          <a:p>
            <a:pPr marL="0" marR="0" defTabSz="1828865">
              <a:defRPr>
                <a:uFillTx/>
              </a:defRPr>
            </a:pPr>
            <a:endParaRPr sz="4500"/>
          </a:p>
        </p:txBody>
      </p:sp>
      <p:sp>
        <p:nvSpPr>
          <p:cNvPr id="339" name="Rectangle"/>
          <p:cNvSpPr/>
          <p:nvPr/>
        </p:nvSpPr>
        <p:spPr>
          <a:xfrm>
            <a:off x="19100800" y="13214350"/>
            <a:ext cx="3746503" cy="168278"/>
          </a:xfrm>
          <a:prstGeom prst="rect">
            <a:avLst/>
          </a:prstGeom>
          <a:solidFill>
            <a:srgbClr val="003366"/>
          </a:solidFill>
          <a:ln w="12700">
            <a:miter lim="400000"/>
          </a:ln>
        </p:spPr>
        <p:txBody>
          <a:bodyPr lIns="91439" tIns="91439" rIns="91439" bIns="91439" anchor="ctr"/>
          <a:lstStyle/>
          <a:p>
            <a:pPr marL="0" marR="0" defTabSz="1828865">
              <a:defRPr>
                <a:uFillTx/>
              </a:defRPr>
            </a:pPr>
            <a:endParaRPr sz="4500"/>
          </a:p>
        </p:txBody>
      </p:sp>
      <p:sp>
        <p:nvSpPr>
          <p:cNvPr id="340" name="Rectangle"/>
          <p:cNvSpPr/>
          <p:nvPr/>
        </p:nvSpPr>
        <p:spPr>
          <a:xfrm>
            <a:off x="-1" y="13049249"/>
            <a:ext cx="24384002" cy="165102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lIns="91439" tIns="91439" rIns="91439" bIns="91439" anchor="ctr"/>
          <a:lstStyle/>
          <a:p>
            <a:pPr marL="0" marR="0" defTabSz="1828865">
              <a:defRPr>
                <a:uFillTx/>
              </a:defRPr>
            </a:pPr>
            <a:endParaRPr sz="4500"/>
          </a:p>
        </p:txBody>
      </p:sp>
      <p:sp>
        <p:nvSpPr>
          <p:cNvPr id="341" name="Rectangle"/>
          <p:cNvSpPr/>
          <p:nvPr/>
        </p:nvSpPr>
        <p:spPr>
          <a:xfrm>
            <a:off x="15354300" y="13382626"/>
            <a:ext cx="7493003" cy="165102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lIns="91439" tIns="91439" rIns="91439" bIns="91439" anchor="ctr"/>
          <a:lstStyle/>
          <a:p>
            <a:pPr marL="0" marR="0" defTabSz="1828865">
              <a:defRPr>
                <a:uFillTx/>
              </a:defRPr>
            </a:pPr>
            <a:endParaRPr sz="4500"/>
          </a:p>
        </p:txBody>
      </p:sp>
      <p:sp>
        <p:nvSpPr>
          <p:cNvPr id="342" name="Rectangle"/>
          <p:cNvSpPr/>
          <p:nvPr/>
        </p:nvSpPr>
        <p:spPr>
          <a:xfrm>
            <a:off x="11616267" y="13550900"/>
            <a:ext cx="3746503" cy="165101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lIns="91439" tIns="91439" rIns="91439" bIns="91439" anchor="ctr"/>
          <a:lstStyle/>
          <a:p>
            <a:pPr marL="0" marR="0" defTabSz="1828865">
              <a:defRPr>
                <a:uFillTx/>
              </a:defRPr>
            </a:pPr>
            <a:endParaRPr sz="4500"/>
          </a:p>
        </p:txBody>
      </p:sp>
      <p:sp>
        <p:nvSpPr>
          <p:cNvPr id="343" name="Rectangle"/>
          <p:cNvSpPr/>
          <p:nvPr/>
        </p:nvSpPr>
        <p:spPr>
          <a:xfrm>
            <a:off x="-1" y="1746249"/>
            <a:ext cx="24384002" cy="165102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lIns="91439" tIns="91439" rIns="91439" bIns="91439" anchor="ctr"/>
          <a:lstStyle/>
          <a:p>
            <a:pPr marL="0" marR="0" defTabSz="1828865">
              <a:defRPr>
                <a:uFillTx/>
              </a:defRPr>
            </a:pPr>
            <a:endParaRPr sz="4500"/>
          </a:p>
        </p:txBody>
      </p:sp>
      <p:pic>
        <p:nvPicPr>
          <p:cNvPr id="344" name="FAIR_Logo_rgb_frei" descr="FAIR_Logo_rgb_frei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303" y="76199"/>
            <a:ext cx="2645833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345" name="Title Text"/>
          <p:cNvSpPr txBox="1">
            <a:spLocks noGrp="1"/>
          </p:cNvSpPr>
          <p:nvPr>
            <p:ph type="title"/>
          </p:nvPr>
        </p:nvSpPr>
        <p:spPr>
          <a:xfrm>
            <a:off x="766235" y="450850"/>
            <a:ext cx="22948899" cy="981077"/>
          </a:xfrm>
          <a:prstGeom prst="rect">
            <a:avLst/>
          </a:prstGeom>
        </p:spPr>
        <p:txBody>
          <a:bodyPr>
            <a:normAutofit/>
          </a:bodyPr>
          <a:lstStyle>
            <a:lvl1pPr defTabSz="1828865">
              <a:defRPr>
                <a:solidFill>
                  <a:srgbClr val="00599D"/>
                </a:solidFill>
                <a:uFillTx/>
              </a:defRPr>
            </a:lvl1pPr>
          </a:lstStyle>
          <a:p>
            <a:r>
              <a:t>Title Text</a:t>
            </a:r>
          </a:p>
        </p:txBody>
      </p:sp>
      <p:sp>
        <p:nvSpPr>
          <p:cNvPr id="34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489" y="13177751"/>
            <a:ext cx="577081" cy="346249"/>
          </a:xfrm>
          <a:prstGeom prst="rect">
            <a:avLst/>
          </a:prstGeom>
        </p:spPr>
        <p:txBody>
          <a:bodyPr lIns="0" tIns="0" rIns="0" bIns="0" anchor="ctr"/>
          <a:lstStyle>
            <a:lvl1pPr algn="l" defTabSz="1828865">
              <a:defRPr sz="2250">
                <a:solidFill>
                  <a:srgbClr val="FFFFFF"/>
                </a:solidFill>
                <a:uFillTx/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84761122"/>
      </p:ext>
    </p:extLst>
  </p:cSld>
  <p:clrMapOvr>
    <a:masterClrMapping/>
  </p:clrMapOvr>
  <p:transition spd="med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0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Rectangle"/>
          <p:cNvSpPr/>
          <p:nvPr/>
        </p:nvSpPr>
        <p:spPr>
          <a:xfrm>
            <a:off x="11620501" y="13214350"/>
            <a:ext cx="3746503" cy="168278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354" name="Rectangle"/>
          <p:cNvSpPr/>
          <p:nvPr/>
        </p:nvSpPr>
        <p:spPr>
          <a:xfrm>
            <a:off x="15354298" y="13214350"/>
            <a:ext cx="3746505" cy="168278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355" name="Rectangle"/>
          <p:cNvSpPr/>
          <p:nvPr/>
        </p:nvSpPr>
        <p:spPr>
          <a:xfrm>
            <a:off x="19097626" y="13214350"/>
            <a:ext cx="3746503" cy="168278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356" name="Rectangle"/>
          <p:cNvSpPr/>
          <p:nvPr/>
        </p:nvSpPr>
        <p:spPr>
          <a:xfrm>
            <a:off x="0" y="13049250"/>
            <a:ext cx="24384000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357" name="Rectangle"/>
          <p:cNvSpPr/>
          <p:nvPr/>
        </p:nvSpPr>
        <p:spPr>
          <a:xfrm>
            <a:off x="15354299" y="13382625"/>
            <a:ext cx="7493004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358" name="Rectangle"/>
          <p:cNvSpPr/>
          <p:nvPr/>
        </p:nvSpPr>
        <p:spPr>
          <a:xfrm>
            <a:off x="11620501" y="13550898"/>
            <a:ext cx="3746503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359" name="Rectangle"/>
          <p:cNvSpPr/>
          <p:nvPr/>
        </p:nvSpPr>
        <p:spPr>
          <a:xfrm>
            <a:off x="0" y="1746249"/>
            <a:ext cx="24384000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pic>
        <p:nvPicPr>
          <p:cNvPr id="360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9" y="71437"/>
            <a:ext cx="2645837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361" name="Title Text"/>
          <p:cNvSpPr txBox="1">
            <a:spLocks noGrp="1"/>
          </p:cNvSpPr>
          <p:nvPr>
            <p:ph type="title"/>
          </p:nvPr>
        </p:nvSpPr>
        <p:spPr>
          <a:xfrm>
            <a:off x="766230" y="151874"/>
            <a:ext cx="22948905" cy="1800229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62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2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Tx/>
              <a:buFontTx/>
            </a:lvl1pPr>
            <a:lvl2pPr marL="669750" indent="-455430">
              <a:spcBef>
                <a:spcPts val="984"/>
              </a:spcBef>
              <a:buClrTx/>
              <a:buChar char="§"/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2pPr>
            <a:lvl3pPr marL="171456" indent="857279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3pPr>
            <a:lvl4pPr marL="171456" indent="1216068">
              <a:spcBef>
                <a:spcPts val="984"/>
              </a:spcBef>
              <a:defRPr sz="4781" i="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4pPr>
            <a:lvl5pPr marL="171456" indent="1619308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6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8261650"/>
      </p:ext>
    </p:extLst>
  </p:cSld>
  <p:clrMapOvr>
    <a:masterClrMapping/>
  </p:clrMapOvr>
  <p:transition spd="med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1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Rectangle"/>
          <p:cNvSpPr/>
          <p:nvPr/>
        </p:nvSpPr>
        <p:spPr>
          <a:xfrm>
            <a:off x="11620500" y="13214351"/>
            <a:ext cx="3746505" cy="168279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sp>
        <p:nvSpPr>
          <p:cNvPr id="371" name="Rectangle"/>
          <p:cNvSpPr/>
          <p:nvPr/>
        </p:nvSpPr>
        <p:spPr>
          <a:xfrm>
            <a:off x="15354298" y="13214351"/>
            <a:ext cx="3746509" cy="168279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sp>
        <p:nvSpPr>
          <p:cNvPr id="372" name="Rectangle"/>
          <p:cNvSpPr/>
          <p:nvPr/>
        </p:nvSpPr>
        <p:spPr>
          <a:xfrm>
            <a:off x="19097625" y="13214351"/>
            <a:ext cx="3746505" cy="168279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sp>
        <p:nvSpPr>
          <p:cNvPr id="373" name="Rectangle"/>
          <p:cNvSpPr/>
          <p:nvPr/>
        </p:nvSpPr>
        <p:spPr>
          <a:xfrm>
            <a:off x="0" y="13049250"/>
            <a:ext cx="24384000" cy="165106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sp>
        <p:nvSpPr>
          <p:cNvPr id="374" name="Rectangle"/>
          <p:cNvSpPr/>
          <p:nvPr/>
        </p:nvSpPr>
        <p:spPr>
          <a:xfrm>
            <a:off x="15354299" y="13382625"/>
            <a:ext cx="7493004" cy="165106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sp>
        <p:nvSpPr>
          <p:cNvPr id="375" name="Rectangle"/>
          <p:cNvSpPr/>
          <p:nvPr/>
        </p:nvSpPr>
        <p:spPr>
          <a:xfrm>
            <a:off x="11620500" y="13550897"/>
            <a:ext cx="3746505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sp>
        <p:nvSpPr>
          <p:cNvPr id="376" name="Rectangle"/>
          <p:cNvSpPr/>
          <p:nvPr/>
        </p:nvSpPr>
        <p:spPr>
          <a:xfrm>
            <a:off x="0" y="1746250"/>
            <a:ext cx="24384000" cy="165106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pic>
        <p:nvPicPr>
          <p:cNvPr id="377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9" y="71437"/>
            <a:ext cx="2645841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378" name="Title Text"/>
          <p:cNvSpPr txBox="1">
            <a:spLocks noGrp="1"/>
          </p:cNvSpPr>
          <p:nvPr>
            <p:ph type="title"/>
          </p:nvPr>
        </p:nvSpPr>
        <p:spPr>
          <a:xfrm>
            <a:off x="766230" y="450849"/>
            <a:ext cx="22948905" cy="180022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379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3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spcBef>
                <a:spcPts val="844"/>
              </a:spcBef>
              <a:buClrTx/>
              <a:buFontTx/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1pPr>
            <a:lvl2pPr marL="0" indent="0">
              <a:buClrTx/>
              <a:buSzTx/>
              <a:buNone/>
              <a:defRPr sz="3656"/>
            </a:lvl2pPr>
            <a:lvl3pPr marL="2226733" indent="0">
              <a:spcBef>
                <a:spcPts val="844"/>
              </a:spcBef>
              <a:buSzPct val="100000"/>
              <a:buChar char="§"/>
              <a:defRPr sz="3656"/>
            </a:lvl3pPr>
            <a:lvl4pPr marL="0" indent="0">
              <a:spcBef>
                <a:spcPts val="844"/>
              </a:spcBef>
              <a:defRPr sz="3656" i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4pPr>
            <a:lvl5pPr marL="0" indent="0">
              <a:spcBef>
                <a:spcPts val="844"/>
              </a:spcBef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8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52646917"/>
      </p:ext>
    </p:extLst>
  </p:cSld>
  <p:clrMapOvr>
    <a:masterClrMapping/>
  </p:clrMapOvr>
  <p:transition spd="med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2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Rectangle"/>
          <p:cNvSpPr/>
          <p:nvPr/>
        </p:nvSpPr>
        <p:spPr>
          <a:xfrm>
            <a:off x="11620500" y="13214351"/>
            <a:ext cx="3746505" cy="168279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sp>
        <p:nvSpPr>
          <p:cNvPr id="388" name="Rectangle"/>
          <p:cNvSpPr/>
          <p:nvPr/>
        </p:nvSpPr>
        <p:spPr>
          <a:xfrm>
            <a:off x="15354298" y="13214351"/>
            <a:ext cx="3746509" cy="168279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sp>
        <p:nvSpPr>
          <p:cNvPr id="389" name="Rectangle"/>
          <p:cNvSpPr/>
          <p:nvPr/>
        </p:nvSpPr>
        <p:spPr>
          <a:xfrm>
            <a:off x="19097625" y="13214351"/>
            <a:ext cx="3746505" cy="168279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sp>
        <p:nvSpPr>
          <p:cNvPr id="390" name="Rectangle"/>
          <p:cNvSpPr/>
          <p:nvPr/>
        </p:nvSpPr>
        <p:spPr>
          <a:xfrm>
            <a:off x="0" y="13049250"/>
            <a:ext cx="24384000" cy="165106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sp>
        <p:nvSpPr>
          <p:cNvPr id="391" name="Rectangle"/>
          <p:cNvSpPr/>
          <p:nvPr/>
        </p:nvSpPr>
        <p:spPr>
          <a:xfrm>
            <a:off x="15354299" y="13382625"/>
            <a:ext cx="7493004" cy="165106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sp>
        <p:nvSpPr>
          <p:cNvPr id="392" name="Rectangle"/>
          <p:cNvSpPr/>
          <p:nvPr/>
        </p:nvSpPr>
        <p:spPr>
          <a:xfrm>
            <a:off x="11620500" y="13550897"/>
            <a:ext cx="3746505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sp>
        <p:nvSpPr>
          <p:cNvPr id="393" name="Rectangle"/>
          <p:cNvSpPr/>
          <p:nvPr/>
        </p:nvSpPr>
        <p:spPr>
          <a:xfrm>
            <a:off x="0" y="1746250"/>
            <a:ext cx="24384000" cy="165106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9" indent="243844"/>
            <a:endParaRPr sz="4500"/>
          </a:p>
        </p:txBody>
      </p:sp>
      <p:pic>
        <p:nvPicPr>
          <p:cNvPr id="394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9" y="71437"/>
            <a:ext cx="2645841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395" name="Title Text"/>
          <p:cNvSpPr txBox="1">
            <a:spLocks noGrp="1"/>
          </p:cNvSpPr>
          <p:nvPr>
            <p:ph type="title"/>
          </p:nvPr>
        </p:nvSpPr>
        <p:spPr>
          <a:xfrm>
            <a:off x="766230" y="151874"/>
            <a:ext cx="22948905" cy="1800232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96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3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Tx/>
              <a:buFontTx/>
            </a:lvl1pPr>
            <a:lvl2pPr marL="669750" indent="-455430">
              <a:spcBef>
                <a:spcPts val="984"/>
              </a:spcBef>
              <a:buClrTx/>
              <a:buChar char="▪"/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2pPr>
            <a:lvl3pPr marL="171456" indent="0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3pPr>
            <a:lvl4pPr marL="171456" indent="0">
              <a:spcBef>
                <a:spcPts val="984"/>
              </a:spcBef>
              <a:defRPr sz="4781" i="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4pPr>
            <a:lvl5pPr marL="171456" indent="0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9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45732676"/>
      </p:ext>
    </p:extLst>
  </p:cSld>
  <p:clrMapOvr>
    <a:masterClrMapping/>
  </p:clrMapOvr>
  <p:transition spd="med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3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Rectangle"/>
          <p:cNvSpPr/>
          <p:nvPr/>
        </p:nvSpPr>
        <p:spPr>
          <a:xfrm>
            <a:off x="11620500" y="13214351"/>
            <a:ext cx="3746505" cy="168279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05" name="Rectangle"/>
          <p:cNvSpPr/>
          <p:nvPr/>
        </p:nvSpPr>
        <p:spPr>
          <a:xfrm>
            <a:off x="15354299" y="13214351"/>
            <a:ext cx="3746507" cy="168279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06" name="Rectangle"/>
          <p:cNvSpPr/>
          <p:nvPr/>
        </p:nvSpPr>
        <p:spPr>
          <a:xfrm>
            <a:off x="19097625" y="13214351"/>
            <a:ext cx="3746505" cy="168279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07" name="Rectangle"/>
          <p:cNvSpPr/>
          <p:nvPr/>
        </p:nvSpPr>
        <p:spPr>
          <a:xfrm>
            <a:off x="0" y="13049249"/>
            <a:ext cx="24384000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08" name="Rectangle"/>
          <p:cNvSpPr/>
          <p:nvPr/>
        </p:nvSpPr>
        <p:spPr>
          <a:xfrm>
            <a:off x="15354299" y="13382625"/>
            <a:ext cx="7493004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09" name="Rectangle"/>
          <p:cNvSpPr/>
          <p:nvPr/>
        </p:nvSpPr>
        <p:spPr>
          <a:xfrm>
            <a:off x="11620500" y="13550897"/>
            <a:ext cx="3746505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10" name="Rectangle"/>
          <p:cNvSpPr/>
          <p:nvPr/>
        </p:nvSpPr>
        <p:spPr>
          <a:xfrm>
            <a:off x="0" y="1746249"/>
            <a:ext cx="24384000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pic>
        <p:nvPicPr>
          <p:cNvPr id="411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8" y="71437"/>
            <a:ext cx="2645839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412" name="Title Text"/>
          <p:cNvSpPr txBox="1">
            <a:spLocks noGrp="1"/>
          </p:cNvSpPr>
          <p:nvPr>
            <p:ph type="title"/>
          </p:nvPr>
        </p:nvSpPr>
        <p:spPr>
          <a:xfrm>
            <a:off x="766230" y="151873"/>
            <a:ext cx="22948905" cy="1800231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413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3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Tx/>
              <a:buFontTx/>
            </a:lvl1pPr>
            <a:lvl2pPr marL="669750" indent="-455430">
              <a:spcBef>
                <a:spcPts val="984"/>
              </a:spcBef>
              <a:buClrTx/>
              <a:buChar char="▪"/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2pPr>
            <a:lvl3pPr marL="171456" indent="0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3pPr>
            <a:lvl4pPr marL="171456" indent="0">
              <a:spcBef>
                <a:spcPts val="984"/>
              </a:spcBef>
              <a:defRPr sz="4781" i="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4pPr>
            <a:lvl5pPr marL="171456" indent="0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2757716"/>
      </p:ext>
    </p:extLst>
  </p:cSld>
  <p:clrMapOvr>
    <a:masterClrMapping/>
  </p:clrMapOvr>
  <p:transition spd="med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4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Rectangle"/>
          <p:cNvSpPr/>
          <p:nvPr/>
        </p:nvSpPr>
        <p:spPr>
          <a:xfrm>
            <a:off x="11620501" y="13214350"/>
            <a:ext cx="3746503" cy="168278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422" name="Rectangle"/>
          <p:cNvSpPr/>
          <p:nvPr/>
        </p:nvSpPr>
        <p:spPr>
          <a:xfrm>
            <a:off x="15354298" y="13214350"/>
            <a:ext cx="3746505" cy="168278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423" name="Rectangle"/>
          <p:cNvSpPr/>
          <p:nvPr/>
        </p:nvSpPr>
        <p:spPr>
          <a:xfrm>
            <a:off x="19097626" y="13214350"/>
            <a:ext cx="3746503" cy="168278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424" name="Rectangle"/>
          <p:cNvSpPr/>
          <p:nvPr/>
        </p:nvSpPr>
        <p:spPr>
          <a:xfrm>
            <a:off x="0" y="13049250"/>
            <a:ext cx="24384000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425" name="Rectangle"/>
          <p:cNvSpPr/>
          <p:nvPr/>
        </p:nvSpPr>
        <p:spPr>
          <a:xfrm>
            <a:off x="15354299" y="13382625"/>
            <a:ext cx="7493004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426" name="Rectangle"/>
          <p:cNvSpPr/>
          <p:nvPr/>
        </p:nvSpPr>
        <p:spPr>
          <a:xfrm>
            <a:off x="11620501" y="13550898"/>
            <a:ext cx="3746503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427" name="Rectangle"/>
          <p:cNvSpPr/>
          <p:nvPr/>
        </p:nvSpPr>
        <p:spPr>
          <a:xfrm>
            <a:off x="0" y="1746249"/>
            <a:ext cx="24384000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pic>
        <p:nvPicPr>
          <p:cNvPr id="428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9" y="71437"/>
            <a:ext cx="2645837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429" name="Title Text"/>
          <p:cNvSpPr txBox="1">
            <a:spLocks noGrp="1"/>
          </p:cNvSpPr>
          <p:nvPr>
            <p:ph type="title"/>
          </p:nvPr>
        </p:nvSpPr>
        <p:spPr>
          <a:xfrm>
            <a:off x="766230" y="450849"/>
            <a:ext cx="22948905" cy="180022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430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2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spcBef>
                <a:spcPts val="844"/>
              </a:spcBef>
              <a:buClrTx/>
              <a:buFontTx/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1pPr>
            <a:lvl2pPr marL="0" indent="0">
              <a:buClrTx/>
              <a:buSzTx/>
              <a:buNone/>
              <a:defRPr sz="3656"/>
            </a:lvl2pPr>
            <a:lvl3pPr marL="2226734" indent="0">
              <a:spcBef>
                <a:spcPts val="844"/>
              </a:spcBef>
              <a:buSzPct val="100000"/>
              <a:buChar char="§"/>
              <a:defRPr sz="3656"/>
            </a:lvl3pPr>
            <a:lvl4pPr marL="0" indent="1387523">
              <a:spcBef>
                <a:spcPts val="844"/>
              </a:spcBef>
              <a:defRPr sz="3656" i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4pPr>
            <a:lvl5pPr marL="0" indent="1790764">
              <a:spcBef>
                <a:spcPts val="844"/>
              </a:spcBef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3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35537410"/>
      </p:ext>
    </p:extLst>
  </p:cSld>
  <p:clrMapOvr>
    <a:masterClrMapping/>
  </p:clrMapOvr>
  <p:transition spd="med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5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Rectangle"/>
          <p:cNvSpPr/>
          <p:nvPr/>
        </p:nvSpPr>
        <p:spPr>
          <a:xfrm>
            <a:off x="11620501" y="13214350"/>
            <a:ext cx="3746503" cy="168278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439" name="Rectangle"/>
          <p:cNvSpPr/>
          <p:nvPr/>
        </p:nvSpPr>
        <p:spPr>
          <a:xfrm>
            <a:off x="15354298" y="13214350"/>
            <a:ext cx="3746505" cy="168278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440" name="Rectangle"/>
          <p:cNvSpPr/>
          <p:nvPr/>
        </p:nvSpPr>
        <p:spPr>
          <a:xfrm>
            <a:off x="19097626" y="13214350"/>
            <a:ext cx="3746503" cy="168278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441" name="Rectangle"/>
          <p:cNvSpPr/>
          <p:nvPr/>
        </p:nvSpPr>
        <p:spPr>
          <a:xfrm>
            <a:off x="0" y="13049250"/>
            <a:ext cx="24384000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442" name="Rectangle"/>
          <p:cNvSpPr/>
          <p:nvPr/>
        </p:nvSpPr>
        <p:spPr>
          <a:xfrm>
            <a:off x="15354299" y="13382625"/>
            <a:ext cx="7493004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443" name="Rectangle"/>
          <p:cNvSpPr/>
          <p:nvPr/>
        </p:nvSpPr>
        <p:spPr>
          <a:xfrm>
            <a:off x="11620501" y="13550898"/>
            <a:ext cx="3746503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sp>
        <p:nvSpPr>
          <p:cNvPr id="444" name="Rectangle"/>
          <p:cNvSpPr/>
          <p:nvPr/>
        </p:nvSpPr>
        <p:spPr>
          <a:xfrm>
            <a:off x="0" y="1746249"/>
            <a:ext cx="24384000" cy="165104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1" indent="81281"/>
            <a:endParaRPr sz="4500"/>
          </a:p>
        </p:txBody>
      </p:sp>
      <p:pic>
        <p:nvPicPr>
          <p:cNvPr id="445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9" y="71437"/>
            <a:ext cx="2645837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446" name="Title Text"/>
          <p:cNvSpPr txBox="1">
            <a:spLocks noGrp="1"/>
          </p:cNvSpPr>
          <p:nvPr>
            <p:ph type="title"/>
          </p:nvPr>
        </p:nvSpPr>
        <p:spPr>
          <a:xfrm>
            <a:off x="766230" y="151874"/>
            <a:ext cx="22948905" cy="1800229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447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2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Tx/>
              <a:buFontTx/>
            </a:lvl1pPr>
            <a:lvl2pPr marL="669750" indent="-455430">
              <a:spcBef>
                <a:spcPts val="984"/>
              </a:spcBef>
              <a:buClrTx/>
              <a:buChar char="§"/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2pPr>
            <a:lvl3pPr marL="171456" indent="857279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3pPr>
            <a:lvl4pPr marL="171456" indent="1216068">
              <a:spcBef>
                <a:spcPts val="984"/>
              </a:spcBef>
              <a:defRPr sz="4781" i="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4pPr>
            <a:lvl5pPr marL="171456" indent="1619308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4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09963730"/>
      </p:ext>
    </p:extLst>
  </p:cSld>
  <p:clrMapOvr>
    <a:masterClrMapping/>
  </p:clrMapOvr>
  <p:transition spd="med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6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Rectangle"/>
          <p:cNvSpPr/>
          <p:nvPr/>
        </p:nvSpPr>
        <p:spPr>
          <a:xfrm>
            <a:off x="11620500" y="13214351"/>
            <a:ext cx="3746505" cy="168279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56" name="Rectangle"/>
          <p:cNvSpPr/>
          <p:nvPr/>
        </p:nvSpPr>
        <p:spPr>
          <a:xfrm>
            <a:off x="15354299" y="13214351"/>
            <a:ext cx="3746507" cy="168279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57" name="Rectangle"/>
          <p:cNvSpPr/>
          <p:nvPr/>
        </p:nvSpPr>
        <p:spPr>
          <a:xfrm>
            <a:off x="19097625" y="13214351"/>
            <a:ext cx="3746505" cy="168279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58" name="Rectangle"/>
          <p:cNvSpPr/>
          <p:nvPr/>
        </p:nvSpPr>
        <p:spPr>
          <a:xfrm>
            <a:off x="0" y="13049249"/>
            <a:ext cx="24384000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59" name="Rectangle"/>
          <p:cNvSpPr/>
          <p:nvPr/>
        </p:nvSpPr>
        <p:spPr>
          <a:xfrm>
            <a:off x="15354299" y="13382625"/>
            <a:ext cx="7493004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60" name="Rectangle"/>
          <p:cNvSpPr/>
          <p:nvPr/>
        </p:nvSpPr>
        <p:spPr>
          <a:xfrm>
            <a:off x="11620500" y="13550897"/>
            <a:ext cx="3746505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61" name="Rectangle"/>
          <p:cNvSpPr/>
          <p:nvPr/>
        </p:nvSpPr>
        <p:spPr>
          <a:xfrm>
            <a:off x="0" y="1746249"/>
            <a:ext cx="24384000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pic>
        <p:nvPicPr>
          <p:cNvPr id="462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8" y="71437"/>
            <a:ext cx="2645839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463" name="Title Text"/>
          <p:cNvSpPr txBox="1">
            <a:spLocks noGrp="1"/>
          </p:cNvSpPr>
          <p:nvPr>
            <p:ph type="title"/>
          </p:nvPr>
        </p:nvSpPr>
        <p:spPr>
          <a:xfrm>
            <a:off x="766230" y="151873"/>
            <a:ext cx="22948905" cy="1800231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464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3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Tx/>
              <a:buFontTx/>
            </a:lvl1pPr>
            <a:lvl2pPr marL="669750" indent="-455430">
              <a:spcBef>
                <a:spcPts val="984"/>
              </a:spcBef>
              <a:buClrTx/>
              <a:buChar char="§"/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2pPr>
            <a:lvl3pPr marL="171456" indent="0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3pPr>
            <a:lvl4pPr marL="171456" indent="0">
              <a:spcBef>
                <a:spcPts val="984"/>
              </a:spcBef>
              <a:defRPr sz="4781" i="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4pPr>
            <a:lvl5pPr marL="171456" indent="0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6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15955999"/>
      </p:ext>
    </p:extLst>
  </p:cSld>
  <p:clrMapOvr>
    <a:masterClrMapping/>
  </p:clrMapOvr>
  <p:transition spd="med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7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Rectangle"/>
          <p:cNvSpPr/>
          <p:nvPr/>
        </p:nvSpPr>
        <p:spPr>
          <a:xfrm>
            <a:off x="11620500" y="13214351"/>
            <a:ext cx="3746505" cy="168279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73" name="Rectangle"/>
          <p:cNvSpPr/>
          <p:nvPr/>
        </p:nvSpPr>
        <p:spPr>
          <a:xfrm>
            <a:off x="15354299" y="13214351"/>
            <a:ext cx="3746507" cy="168279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74" name="Rectangle"/>
          <p:cNvSpPr/>
          <p:nvPr/>
        </p:nvSpPr>
        <p:spPr>
          <a:xfrm>
            <a:off x="19097625" y="13214351"/>
            <a:ext cx="3746505" cy="168279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75" name="Rectangle"/>
          <p:cNvSpPr/>
          <p:nvPr/>
        </p:nvSpPr>
        <p:spPr>
          <a:xfrm>
            <a:off x="0" y="13049249"/>
            <a:ext cx="24384000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76" name="Rectangle"/>
          <p:cNvSpPr/>
          <p:nvPr/>
        </p:nvSpPr>
        <p:spPr>
          <a:xfrm>
            <a:off x="15354299" y="13382625"/>
            <a:ext cx="7493004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77" name="Rectangle"/>
          <p:cNvSpPr/>
          <p:nvPr/>
        </p:nvSpPr>
        <p:spPr>
          <a:xfrm>
            <a:off x="11620500" y="13550897"/>
            <a:ext cx="3746505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sp>
        <p:nvSpPr>
          <p:cNvPr id="478" name="Rectangle"/>
          <p:cNvSpPr/>
          <p:nvPr/>
        </p:nvSpPr>
        <p:spPr>
          <a:xfrm>
            <a:off x="0" y="1746249"/>
            <a:ext cx="24384000" cy="165105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80" indent="162563"/>
            <a:endParaRPr sz="4500"/>
          </a:p>
        </p:txBody>
      </p:sp>
      <p:pic>
        <p:nvPicPr>
          <p:cNvPr id="479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8" y="71437"/>
            <a:ext cx="2645839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480" name="Title Text"/>
          <p:cNvSpPr txBox="1">
            <a:spLocks noGrp="1"/>
          </p:cNvSpPr>
          <p:nvPr>
            <p:ph type="title"/>
          </p:nvPr>
        </p:nvSpPr>
        <p:spPr>
          <a:xfrm>
            <a:off x="766230" y="151873"/>
            <a:ext cx="22948905" cy="1800231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481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3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spcBef>
                <a:spcPts val="844"/>
              </a:spcBef>
              <a:buClrTx/>
              <a:buFontTx/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1pPr>
            <a:lvl2pPr marL="0" indent="0">
              <a:buClrTx/>
              <a:buSzTx/>
              <a:buNone/>
              <a:defRPr sz="3656"/>
            </a:lvl2pPr>
            <a:lvl3pPr marL="2226733" indent="0">
              <a:spcBef>
                <a:spcPts val="844"/>
              </a:spcBef>
              <a:buSzPct val="100000"/>
              <a:buChar char="§"/>
              <a:defRPr sz="3656"/>
            </a:lvl3pPr>
            <a:lvl4pPr marL="0" indent="0">
              <a:spcBef>
                <a:spcPts val="844"/>
              </a:spcBef>
              <a:defRPr sz="3656" i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4pPr>
            <a:lvl5pPr marL="0" indent="0">
              <a:spcBef>
                <a:spcPts val="844"/>
              </a:spcBef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8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11407430"/>
      </p:ext>
    </p:extLst>
  </p:cSld>
  <p:clrMapOvr>
    <a:masterClrMapping/>
  </p:clrMapOvr>
  <p:transition spd="med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8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Rectangle"/>
          <p:cNvSpPr/>
          <p:nvPr/>
        </p:nvSpPr>
        <p:spPr>
          <a:xfrm>
            <a:off x="11620500" y="13214351"/>
            <a:ext cx="3746505" cy="168279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sp>
        <p:nvSpPr>
          <p:cNvPr id="490" name="Rectangle"/>
          <p:cNvSpPr/>
          <p:nvPr/>
        </p:nvSpPr>
        <p:spPr>
          <a:xfrm>
            <a:off x="15354298" y="13214351"/>
            <a:ext cx="3746509" cy="168279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sp>
        <p:nvSpPr>
          <p:cNvPr id="491" name="Rectangle"/>
          <p:cNvSpPr/>
          <p:nvPr/>
        </p:nvSpPr>
        <p:spPr>
          <a:xfrm>
            <a:off x="19097625" y="13214351"/>
            <a:ext cx="3746505" cy="168279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sp>
        <p:nvSpPr>
          <p:cNvPr id="492" name="Rectangle"/>
          <p:cNvSpPr/>
          <p:nvPr/>
        </p:nvSpPr>
        <p:spPr>
          <a:xfrm>
            <a:off x="0" y="13049249"/>
            <a:ext cx="24384000" cy="165108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sp>
        <p:nvSpPr>
          <p:cNvPr id="493" name="Rectangle"/>
          <p:cNvSpPr/>
          <p:nvPr/>
        </p:nvSpPr>
        <p:spPr>
          <a:xfrm>
            <a:off x="15354299" y="13382624"/>
            <a:ext cx="7493004" cy="165108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sp>
        <p:nvSpPr>
          <p:cNvPr id="494" name="Rectangle"/>
          <p:cNvSpPr/>
          <p:nvPr/>
        </p:nvSpPr>
        <p:spPr>
          <a:xfrm>
            <a:off x="11620500" y="13550897"/>
            <a:ext cx="3746505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sp>
        <p:nvSpPr>
          <p:cNvPr id="495" name="Rectangle"/>
          <p:cNvSpPr/>
          <p:nvPr/>
        </p:nvSpPr>
        <p:spPr>
          <a:xfrm>
            <a:off x="0" y="1746249"/>
            <a:ext cx="24384000" cy="165108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pic>
        <p:nvPicPr>
          <p:cNvPr id="496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8" y="71437"/>
            <a:ext cx="2645843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497" name="Title Text"/>
          <p:cNvSpPr txBox="1">
            <a:spLocks noGrp="1"/>
          </p:cNvSpPr>
          <p:nvPr>
            <p:ph type="title"/>
          </p:nvPr>
        </p:nvSpPr>
        <p:spPr>
          <a:xfrm>
            <a:off x="766230" y="450849"/>
            <a:ext cx="22948905" cy="180022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498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3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spcBef>
                <a:spcPts val="844"/>
              </a:spcBef>
              <a:buClrTx/>
              <a:buFontTx/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1pPr>
            <a:lvl2pPr marL="0" indent="0">
              <a:buClrTx/>
              <a:buSzTx/>
              <a:buNone/>
              <a:defRPr sz="3656"/>
            </a:lvl2pPr>
            <a:lvl3pPr marL="2226733" indent="0">
              <a:spcBef>
                <a:spcPts val="844"/>
              </a:spcBef>
              <a:buSzPct val="100000"/>
              <a:buChar char="§"/>
              <a:defRPr sz="3656"/>
            </a:lvl3pPr>
            <a:lvl4pPr marL="0" indent="0">
              <a:spcBef>
                <a:spcPts val="844"/>
              </a:spcBef>
              <a:defRPr sz="3656" i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4pPr>
            <a:lvl5pPr marL="0" indent="0">
              <a:spcBef>
                <a:spcPts val="844"/>
              </a:spcBef>
              <a:defRPr sz="3656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95959886"/>
      </p:ext>
    </p:extLst>
  </p:cSld>
  <p:clrMapOvr>
    <a:masterClrMapping/>
  </p:clrMapOvr>
  <p:transition spd="med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9_Norm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Rectangle"/>
          <p:cNvSpPr/>
          <p:nvPr/>
        </p:nvSpPr>
        <p:spPr>
          <a:xfrm>
            <a:off x="11620500" y="13214351"/>
            <a:ext cx="3746505" cy="168279"/>
          </a:xfrm>
          <a:prstGeom prst="rect">
            <a:avLst/>
          </a:prstGeom>
          <a:solidFill>
            <a:srgbClr val="FFA900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sp>
        <p:nvSpPr>
          <p:cNvPr id="507" name="Rectangle"/>
          <p:cNvSpPr/>
          <p:nvPr/>
        </p:nvSpPr>
        <p:spPr>
          <a:xfrm>
            <a:off x="15354298" y="13214351"/>
            <a:ext cx="3746509" cy="168279"/>
          </a:xfrm>
          <a:prstGeom prst="rect">
            <a:avLst/>
          </a:prstGeom>
          <a:solidFill>
            <a:srgbClr val="A7A7A7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sp>
        <p:nvSpPr>
          <p:cNvPr id="508" name="Rectangle"/>
          <p:cNvSpPr/>
          <p:nvPr/>
        </p:nvSpPr>
        <p:spPr>
          <a:xfrm>
            <a:off x="19097625" y="13214351"/>
            <a:ext cx="3746505" cy="168279"/>
          </a:xfrm>
          <a:prstGeom prst="rect">
            <a:avLst/>
          </a:prstGeom>
          <a:solidFill>
            <a:srgbClr val="004479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sp>
        <p:nvSpPr>
          <p:cNvPr id="509" name="Rectangle"/>
          <p:cNvSpPr/>
          <p:nvPr/>
        </p:nvSpPr>
        <p:spPr>
          <a:xfrm>
            <a:off x="0" y="13049249"/>
            <a:ext cx="24384000" cy="165108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sp>
        <p:nvSpPr>
          <p:cNvPr id="510" name="Rectangle"/>
          <p:cNvSpPr/>
          <p:nvPr/>
        </p:nvSpPr>
        <p:spPr>
          <a:xfrm>
            <a:off x="15354299" y="13382624"/>
            <a:ext cx="7493004" cy="165108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sp>
        <p:nvSpPr>
          <p:cNvPr id="511" name="Rectangle"/>
          <p:cNvSpPr/>
          <p:nvPr/>
        </p:nvSpPr>
        <p:spPr>
          <a:xfrm>
            <a:off x="11620500" y="13550897"/>
            <a:ext cx="3746505" cy="165101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sp>
        <p:nvSpPr>
          <p:cNvPr id="512" name="Rectangle"/>
          <p:cNvSpPr/>
          <p:nvPr/>
        </p:nvSpPr>
        <p:spPr>
          <a:xfrm>
            <a:off x="0" y="1746249"/>
            <a:ext cx="24384000" cy="165108"/>
          </a:xfrm>
          <a:prstGeom prst="rect">
            <a:avLst/>
          </a:prstGeom>
          <a:solidFill>
            <a:srgbClr val="006EAD"/>
          </a:solidFill>
          <a:ln w="12700">
            <a:miter lim="400000"/>
          </a:ln>
        </p:spPr>
        <p:txBody>
          <a:bodyPr lIns="71438" tIns="71438" rIns="71438" bIns="71438" anchor="ctr"/>
          <a:lstStyle/>
          <a:p>
            <a:pPr marL="0" marR="81277" indent="325125"/>
            <a:endParaRPr sz="4500"/>
          </a:p>
        </p:txBody>
      </p:sp>
      <p:pic>
        <p:nvPicPr>
          <p:cNvPr id="513" name="FAIR_Logo_rgb_frei.png" descr="FAIR_Logo_rgb_fre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298" y="71437"/>
            <a:ext cx="2645843" cy="1654178"/>
          </a:xfrm>
          <a:prstGeom prst="rect">
            <a:avLst/>
          </a:prstGeom>
          <a:ln w="12700">
            <a:miter lim="400000"/>
          </a:ln>
        </p:spPr>
      </p:pic>
      <p:sp>
        <p:nvSpPr>
          <p:cNvPr id="514" name="Title Text"/>
          <p:cNvSpPr txBox="1">
            <a:spLocks noGrp="1"/>
          </p:cNvSpPr>
          <p:nvPr>
            <p:ph type="title"/>
          </p:nvPr>
        </p:nvSpPr>
        <p:spPr>
          <a:xfrm>
            <a:off x="766230" y="151874"/>
            <a:ext cx="22948905" cy="1800232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515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0" y="2251075"/>
            <a:ext cx="22948905" cy="1146493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Tx/>
              <a:buFontTx/>
            </a:lvl1pPr>
            <a:lvl2pPr marL="669750" indent="-455430">
              <a:spcBef>
                <a:spcPts val="984"/>
              </a:spcBef>
              <a:buClrTx/>
              <a:buChar char="▪"/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2pPr>
            <a:lvl3pPr marL="171456" indent="0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3pPr>
            <a:lvl4pPr marL="171456" indent="0">
              <a:spcBef>
                <a:spcPts val="984"/>
              </a:spcBef>
              <a:defRPr sz="4781" i="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4pPr>
            <a:lvl5pPr marL="171456" indent="0">
              <a:spcBef>
                <a:spcPts val="984"/>
              </a:spcBef>
              <a:defRPr sz="4781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1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861443" y="13292844"/>
            <a:ext cx="577082" cy="34624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250">
                <a:solidFill>
                  <a:srgbClr val="006EAD"/>
                </a:solidFill>
                <a:uFill>
                  <a:solidFill>
                    <a:srgbClr val="006EAD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00127875"/>
      </p:ext>
    </p:extLst>
  </p:cSld>
  <p:clrMapOvr>
    <a:masterClrMapping/>
  </p:clrMapOvr>
  <p:transition spd="med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623CD87D-8ECD-4260-96DC-0B2CC046052E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ro-RO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C27A8A8B-4563-4FEF-806C-AC59336C7B2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C295598-BFB2-4126-A900-049695FCB5F1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4215220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E3A5B269-6D2E-4FE9-81CF-0A26B2790266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ro-RO"/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88FF8185-DA14-4012-8BD1-0BFCEA5771F1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C1AFFAF-85D6-42D2-A37D-A4A18D4BF4E1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0398339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 txBox="1">
            <a:spLocks noChangeArrowheads="1"/>
          </p:cNvSpPr>
          <p:nvPr userDrawn="1"/>
        </p:nvSpPr>
        <p:spPr bwMode="auto">
          <a:xfrm>
            <a:off x="21217003" y="13194708"/>
            <a:ext cx="3064933" cy="666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182880" bIns="91440" numCol="1" anchor="t" anchorCtr="0" compatLnSpc="1">
            <a:prstTxWarp prst="textNoShape">
              <a:avLst/>
            </a:prstTxWarp>
          </a:bodyPr>
          <a:lstStyle>
            <a:defPPr>
              <a:defRPr lang="fr-FR"/>
            </a:defPPr>
            <a:lvl1pPr marL="0" algn="r" defTabSz="457200" rtl="0" eaLnBrk="0" latinLnBrk="0" hangingPunct="0">
              <a:defRPr sz="1200" b="0" kern="1200">
                <a:solidFill>
                  <a:schemeClr val="tx1"/>
                </a:solidFill>
                <a:latin typeface="+mn-lt"/>
                <a:ea typeface="ＭＳ Ｐゴシック" pitchFamily="-112" charset="-128"/>
                <a:cs typeface="ＭＳ Ｐゴシック" pitchFamily="-112" charset="-128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479576DC-B884-5846-8608-696B9D4DA3A4}" type="slidenum">
              <a:rPr lang="en-US" sz="2400" smtClean="0">
                <a:solidFill>
                  <a:srgbClr val="000000"/>
                </a:solidFill>
              </a:rPr>
              <a:pPr>
                <a:defRPr/>
              </a:pPr>
              <a:t>‹Nr.›</a:t>
            </a:fld>
            <a:endParaRPr lang="en-US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747579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87867" y="13278722"/>
            <a:ext cx="5080000" cy="666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 b="0">
                <a:latin typeface="+mn-lt"/>
                <a:ea typeface="ＭＳ Ｐゴシック" pitchFamily="-112" charset="-128"/>
                <a:cs typeface="ＭＳ Ｐゴシック" pitchFamily="-112" charset="-128"/>
              </a:defRPr>
            </a:lvl1pPr>
          </a:lstStyle>
          <a:p>
            <a:pPr>
              <a:defRPr/>
            </a:pP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10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6239948" y="13278719"/>
            <a:ext cx="13440835" cy="666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2400" b="0"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1pPr>
          </a:lstStyle>
          <a:p>
            <a:pPr>
              <a:defRPr/>
            </a:pP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11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0840704" y="13236812"/>
            <a:ext cx="3064933" cy="666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2400" b="0">
                <a:latin typeface="+mn-lt"/>
                <a:ea typeface="ＭＳ Ｐゴシック" pitchFamily="-112" charset="-128"/>
                <a:cs typeface="ＭＳ Ｐゴシック" pitchFamily="-112" charset="-128"/>
              </a:defRPr>
            </a:lvl1pPr>
          </a:lstStyle>
          <a:p>
            <a:pPr>
              <a:defRPr/>
            </a:pPr>
            <a:fld id="{479576DC-B884-5846-8608-696B9D4DA3A4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‹Nr.›</a:t>
            </a:fld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32019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enutzerdefinierte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2619023" y="446871"/>
            <a:ext cx="15927320" cy="1434845"/>
          </a:xfrm>
        </p:spPr>
        <p:txBody>
          <a:bodyPr anchor="ctr" anchorCtr="0">
            <a:normAutofit/>
          </a:bodyPr>
          <a:lstStyle>
            <a:lvl1pPr>
              <a:defRPr sz="6400"/>
            </a:lvl1pPr>
          </a:lstStyle>
          <a:p>
            <a:r>
              <a:rPr lang="de-DE" dirty="0"/>
              <a:t>Titelmasterformat durch Klicken bearbeiten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5CBDDA-5CCF-8748-8988-9DC6C8981774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50543108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Name…"/>
          <p:cNvSpPr>
            <a:spLocks noGrp="1"/>
          </p:cNvSpPr>
          <p:nvPr>
            <p:ph type="body" sz="quarter" idx="21"/>
          </p:nvPr>
        </p:nvSpPr>
        <p:spPr>
          <a:xfrm>
            <a:off x="446487" y="8334904"/>
            <a:ext cx="16127016" cy="3268267"/>
          </a:xfrm>
          <a:prstGeom prst="rect">
            <a:avLst/>
          </a:prstGeom>
          <a:ln w="9525">
            <a:round/>
          </a:ln>
        </p:spPr>
        <p:txBody>
          <a:bodyPr lIns="71437" tIns="71437" rIns="71437" bIns="71437" anchor="b"/>
          <a:lstStyle>
            <a:lvl1pPr marL="216749" marR="216749" indent="0" defTabSz="4857810">
              <a:spcBef>
                <a:spcPts val="0"/>
              </a:spcBef>
              <a:buClrTx/>
              <a:buSzTx/>
              <a:buNone/>
              <a:defRPr sz="4600" i="1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pPr marL="81280" marR="81280" indent="0" defTabSz="1821656">
              <a:spcBef>
                <a:spcPts val="0"/>
              </a:spcBef>
              <a:buClrTx/>
              <a:buSzTx/>
              <a:buNone/>
              <a:defRPr sz="4600" i="1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pPr>
            <a:r>
              <a:t>Name</a:t>
            </a:r>
          </a:p>
          <a:p>
            <a:pPr marL="81280" marR="81280" indent="0" defTabSz="1821656">
              <a:spcBef>
                <a:spcPts val="0"/>
              </a:spcBef>
              <a:buClrTx/>
              <a:buSzTx/>
              <a:buNone/>
              <a:defRPr sz="4600" i="1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pPr>
            <a:r>
              <a:t>Affiliation</a:t>
            </a:r>
          </a:p>
        </p:txBody>
      </p:sp>
      <p:sp>
        <p:nvSpPr>
          <p:cNvPr id="29" name="Title"/>
          <p:cNvSpPr>
            <a:spLocks noGrp="1"/>
          </p:cNvSpPr>
          <p:nvPr>
            <p:ph type="body" sz="half" idx="22"/>
          </p:nvPr>
        </p:nvSpPr>
        <p:spPr>
          <a:xfrm>
            <a:off x="420156" y="4286252"/>
            <a:ext cx="23543693" cy="3143251"/>
          </a:xfrm>
          <a:prstGeom prst="rect">
            <a:avLst/>
          </a:prstGeom>
          <a:ln w="9525">
            <a:round/>
          </a:ln>
        </p:spPr>
        <p:txBody>
          <a:bodyPr lIns="71437" tIns="71437" rIns="71437" bIns="71437"/>
          <a:lstStyle>
            <a:lvl1pPr marL="81281" marR="81281" indent="0" defTabSz="1821679">
              <a:spcBef>
                <a:spcPts val="0"/>
              </a:spcBef>
              <a:buClrTx/>
              <a:buSzTx/>
              <a:buNone/>
              <a:defRPr sz="70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r>
              <a:t>Title</a:t>
            </a:r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589273" y="12769455"/>
            <a:ext cx="1205459" cy="877160"/>
          </a:xfrm>
          <a:prstGeom prst="rect">
            <a:avLst/>
          </a:prstGeom>
        </p:spPr>
        <p:txBody>
          <a:bodyPr lIns="71437" tIns="71437" rIns="71437" bIns="71437" anchor="t"/>
          <a:lstStyle>
            <a:lvl1pPr algn="ctr" defTabSz="1160873">
              <a:defRPr sz="3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2780085"/>
      </p:ext>
    </p:extLst>
  </p:cSld>
  <p:clrMapOvr>
    <a:masterClrMapping/>
  </p:clrMapOvr>
  <p:transition spd="med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"/>
          <p:cNvSpPr/>
          <p:nvPr/>
        </p:nvSpPr>
        <p:spPr>
          <a:xfrm>
            <a:off x="14745678" y="13199651"/>
            <a:ext cx="2809877" cy="168277"/>
          </a:xfrm>
          <a:prstGeom prst="rect">
            <a:avLst/>
          </a:prstGeom>
          <a:solidFill>
            <a:srgbClr val="FF9900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1" name="Rectangle"/>
          <p:cNvSpPr/>
          <p:nvPr/>
        </p:nvSpPr>
        <p:spPr>
          <a:xfrm>
            <a:off x="17549207" y="13199651"/>
            <a:ext cx="2809875" cy="168277"/>
          </a:xfrm>
          <a:prstGeom prst="rect">
            <a:avLst/>
          </a:prstGeom>
          <a:solidFill>
            <a:srgbClr val="969696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2" name="Rectangle"/>
          <p:cNvSpPr/>
          <p:nvPr/>
        </p:nvSpPr>
        <p:spPr>
          <a:xfrm>
            <a:off x="20359078" y="13199651"/>
            <a:ext cx="2809877" cy="168277"/>
          </a:xfrm>
          <a:prstGeom prst="rect">
            <a:avLst/>
          </a:prstGeom>
          <a:solidFill>
            <a:srgbClr val="003366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3" name="Rectangle"/>
          <p:cNvSpPr/>
          <p:nvPr/>
        </p:nvSpPr>
        <p:spPr>
          <a:xfrm>
            <a:off x="-90972" y="13007974"/>
            <a:ext cx="24542504" cy="168277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4" name="Rectangle"/>
          <p:cNvSpPr/>
          <p:nvPr/>
        </p:nvSpPr>
        <p:spPr>
          <a:xfrm>
            <a:off x="17549207" y="13367930"/>
            <a:ext cx="5619752" cy="165101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5" name="Rectangle"/>
          <p:cNvSpPr/>
          <p:nvPr/>
        </p:nvSpPr>
        <p:spPr>
          <a:xfrm>
            <a:off x="14745678" y="13536204"/>
            <a:ext cx="2809877" cy="165101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6" name="Rectangle"/>
          <p:cNvSpPr/>
          <p:nvPr/>
        </p:nvSpPr>
        <p:spPr>
          <a:xfrm>
            <a:off x="-20174" y="1708149"/>
            <a:ext cx="24454509" cy="168277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>
                <a:uFillTx/>
              </a:defRPr>
            </a:pPr>
            <a:endParaRPr sz="1200"/>
          </a:p>
        </p:txBody>
      </p:sp>
      <p:sp>
        <p:nvSpPr>
          <p:cNvPr id="68" name="Title Text"/>
          <p:cNvSpPr txBox="1">
            <a:spLocks noGrp="1"/>
          </p:cNvSpPr>
          <p:nvPr>
            <p:ph type="title"/>
          </p:nvPr>
        </p:nvSpPr>
        <p:spPr>
          <a:xfrm>
            <a:off x="7008487" y="400638"/>
            <a:ext cx="21094136" cy="981077"/>
          </a:xfrm>
          <a:prstGeom prst="rect">
            <a:avLst/>
          </a:prstGeom>
        </p:spPr>
        <p:txBody>
          <a:bodyPr lIns="0" tIns="0" rIns="0" bIns="0" anchor="ctr"/>
          <a:lstStyle>
            <a:lvl1pPr defTabSz="1828823">
              <a:defRPr sz="5200" b="0">
                <a:solidFill>
                  <a:srgbClr val="00599D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6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19995" y="13243380"/>
            <a:ext cx="627237" cy="456605"/>
          </a:xfrm>
          <a:prstGeom prst="rect">
            <a:avLst/>
          </a:prstGeom>
        </p:spPr>
        <p:txBody>
          <a:bodyPr wrap="square" lIns="0" tIns="0" rIns="0" bIns="0"/>
          <a:lstStyle>
            <a:lvl1pPr algn="l" defTabSz="1828823">
              <a:defRPr sz="3200"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‹Nr.›</a:t>
            </a:fld>
            <a:endParaRPr dirty="0"/>
          </a:p>
        </p:txBody>
      </p:sp>
      <p:sp>
        <p:nvSpPr>
          <p:cNvPr id="13" name="TextBox 12"/>
          <p:cNvSpPr txBox="1"/>
          <p:nvPr userDrawn="1"/>
        </p:nvSpPr>
        <p:spPr>
          <a:xfrm>
            <a:off x="813168" y="13180682"/>
            <a:ext cx="2313774" cy="51360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71437" tIns="71437" rIns="71437" bIns="71437" numCol="1" spcCol="38100" rtlCol="0" anchor="ctr">
            <a:spAutoFit/>
          </a:bodyPr>
          <a:lstStyle/>
          <a:p>
            <a:pPr marL="81281" marR="81281" indent="0" algn="l" defTabSz="1821679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de-DE" sz="24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Daniel Severin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904ED04-44F0-2C4C-9EE0-816374FF20E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88269"/>
            <a:ext cx="3164712" cy="152779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043529" y="0"/>
            <a:ext cx="2203704" cy="1694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815900"/>
      </p:ext>
    </p:extLst>
  </p:cSld>
  <p:clrMapOvr>
    <a:masterClrMapping/>
  </p:clrMapOvr>
  <p:transition spd="med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"/>
          <p:cNvSpPr/>
          <p:nvPr/>
        </p:nvSpPr>
        <p:spPr>
          <a:xfrm>
            <a:off x="20468" y="1708149"/>
            <a:ext cx="24454509" cy="168277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778">
              <a:defRPr>
                <a:uFillTx/>
              </a:defRPr>
            </a:pPr>
            <a:endParaRPr sz="1200"/>
          </a:p>
        </p:txBody>
      </p:sp>
      <p:sp>
        <p:nvSpPr>
          <p:cNvPr id="68" name="Title Text"/>
          <p:cNvSpPr txBox="1">
            <a:spLocks noGrp="1"/>
          </p:cNvSpPr>
          <p:nvPr>
            <p:ph type="title"/>
          </p:nvPr>
        </p:nvSpPr>
        <p:spPr>
          <a:xfrm>
            <a:off x="3408520" y="374651"/>
            <a:ext cx="17690133" cy="981077"/>
          </a:xfrm>
          <a:prstGeom prst="rect">
            <a:avLst/>
          </a:prstGeom>
        </p:spPr>
        <p:txBody>
          <a:bodyPr lIns="0" tIns="0" rIns="0" bIns="0" anchor="ctr">
            <a:normAutofit/>
          </a:bodyPr>
          <a:lstStyle>
            <a:lvl1pPr defTabSz="1828778">
              <a:defRPr sz="6400" b="0">
                <a:solidFill>
                  <a:srgbClr val="00599D"/>
                </a:solidFill>
              </a:defRPr>
            </a:lvl1pPr>
          </a:lstStyle>
          <a:p>
            <a:r>
              <a:rPr dirty="0"/>
              <a:t>Title Text</a:t>
            </a:r>
          </a:p>
        </p:txBody>
      </p:sp>
      <p:sp>
        <p:nvSpPr>
          <p:cNvPr id="6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329095" y="12934635"/>
            <a:ext cx="918141" cy="984885"/>
          </a:xfrm>
          <a:prstGeom prst="rect">
            <a:avLst/>
          </a:prstGeom>
        </p:spPr>
        <p:txBody>
          <a:bodyPr wrap="square" lIns="0" tIns="0" rIns="0" bIns="0"/>
          <a:lstStyle>
            <a:lvl1pPr algn="l" defTabSz="1828778">
              <a:defRPr sz="3200"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‹Nr.›</a:t>
            </a:fld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A4EE7F-D1E7-4C0D-51D7-8304803102F5}"/>
              </a:ext>
            </a:extLst>
          </p:cNvPr>
          <p:cNvSpPr txBox="1"/>
          <p:nvPr userDrawn="1"/>
        </p:nvSpPr>
        <p:spPr>
          <a:xfrm>
            <a:off x="347662" y="13180685"/>
            <a:ext cx="8712962" cy="51360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71437" tIns="71437" rIns="71437" bIns="71437" numCol="1" spcCol="38100" rtlCol="0" anchor="ctr">
            <a:spAutoFit/>
          </a:bodyPr>
          <a:lstStyle/>
          <a:p>
            <a:pPr marL="81281" marR="81281" indent="0" algn="l" defTabSz="1821679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de-DE" sz="24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María Eugenia Toimil-Molares – ECE Meeting - May 4th 2023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295A92-3609-36A3-E79F-19D0E33B26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180297" y="2064736"/>
            <a:ext cx="2203704" cy="106385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7C50A9C-A18B-1EBE-10A8-BD4D53EBE5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318293" y="50772"/>
            <a:ext cx="2175456" cy="1672365"/>
          </a:xfrm>
          <a:prstGeom prst="rect">
            <a:avLst/>
          </a:prstGeom>
        </p:spPr>
      </p:pic>
      <p:pic>
        <p:nvPicPr>
          <p:cNvPr id="5" name="Picture 4" descr="Q:\Eigene Dateien\MFPC26\5-vortraege\1-allgemeine-Folien\1-Logos-GSI+FAIR+Lageplan\1-BIOMAT+APPA-logo\logo-mat-1.png">
            <a:extLst>
              <a:ext uri="{FF2B5EF4-FFF2-40B4-BE49-F238E27FC236}">
                <a16:creationId xmlns:a16="http://schemas.microsoft.com/office/drawing/2014/main" id="{43CCA8FC-A4FD-F559-5365-507D525BBA81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6360" y="21719"/>
            <a:ext cx="2423109" cy="173047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5830664"/>
      </p:ext>
    </p:extLst>
  </p:cSld>
  <p:clrMapOvr>
    <a:masterClrMapping/>
  </p:clrMapOvr>
  <p:transition spd="med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7040B52E-6118-F844-8FBE-85B6AFDC9E2A}"/>
              </a:ext>
            </a:extLst>
          </p:cNvPr>
          <p:cNvGrpSpPr/>
          <p:nvPr userDrawn="1"/>
        </p:nvGrpSpPr>
        <p:grpSpPr>
          <a:xfrm>
            <a:off x="4671383" y="2603197"/>
            <a:ext cx="19789912" cy="10340496"/>
            <a:chOff x="1507630" y="976199"/>
            <a:chExt cx="7421217" cy="3877686"/>
          </a:xfrm>
        </p:grpSpPr>
        <p:sp>
          <p:nvSpPr>
            <p:cNvPr id="4" name="Rechteck 3">
              <a:extLst>
                <a:ext uri="{FF2B5EF4-FFF2-40B4-BE49-F238E27FC236}">
                  <a16:creationId xmlns:a16="http://schemas.microsoft.com/office/drawing/2014/main" id="{3FAB316F-95F1-6040-AB6B-EF23A5D58FAF}"/>
                </a:ext>
              </a:extLst>
            </p:cNvPr>
            <p:cNvSpPr/>
            <p:nvPr userDrawn="1"/>
          </p:nvSpPr>
          <p:spPr>
            <a:xfrm>
              <a:off x="7781365" y="3854824"/>
              <a:ext cx="1147482" cy="99906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de-DE" sz="4800" dirty="0"/>
            </a:p>
          </p:txBody>
        </p:sp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9DE39F29-B8C0-C64D-ADFE-A8AFF963CB1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507630" y="976199"/>
              <a:ext cx="6099496" cy="3877686"/>
            </a:xfrm>
            <a:prstGeom prst="rect">
              <a:avLst/>
            </a:prstGeom>
          </p:spPr>
        </p:pic>
      </p:grpSp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6594495" y="7301531"/>
            <a:ext cx="11474824" cy="1559733"/>
          </a:xfrm>
        </p:spPr>
        <p:txBody>
          <a:bodyPr anchor="b" anchorCtr="0">
            <a:noAutofit/>
          </a:bodyPr>
          <a:lstStyle>
            <a:lvl1pPr algn="ctr">
              <a:defRPr sz="6400">
                <a:solidFill>
                  <a:srgbClr val="666666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de-DE" dirty="0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6594496" y="8861268"/>
            <a:ext cx="11474827" cy="1418269"/>
          </a:xfrm>
        </p:spPr>
        <p:txBody>
          <a:bodyPr>
            <a:normAutofit/>
          </a:bodyPr>
          <a:lstStyle>
            <a:lvl1pPr marL="0" indent="0" algn="ctr">
              <a:buNone/>
              <a:defRPr sz="4000">
                <a:solidFill>
                  <a:schemeClr val="bg1">
                    <a:lumMod val="65000"/>
                  </a:schemeClr>
                </a:solidFill>
              </a:defRPr>
            </a:lvl1pPr>
            <a:lvl2pPr marL="9144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8288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7432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6576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5720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4864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64008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73152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/>
              <a:t>Modifiez le style des sous-titres du masque</a:t>
            </a:r>
            <a:endParaRPr lang="de-DE" dirty="0"/>
          </a:p>
        </p:txBody>
      </p:sp>
      <p:cxnSp>
        <p:nvCxnSpPr>
          <p:cNvPr id="14" name="Gerade Verbindung 26">
            <a:extLst>
              <a:ext uri="{FF2B5EF4-FFF2-40B4-BE49-F238E27FC236}">
                <a16:creationId xmlns:a16="http://schemas.microsoft.com/office/drawing/2014/main" id="{943494DA-FA9D-1447-B70B-2896FD77F5D0}"/>
              </a:ext>
            </a:extLst>
          </p:cNvPr>
          <p:cNvCxnSpPr/>
          <p:nvPr userDrawn="1"/>
        </p:nvCxnSpPr>
        <p:spPr>
          <a:xfrm>
            <a:off x="7647711" y="13465555"/>
            <a:ext cx="16736291" cy="0"/>
          </a:xfrm>
          <a:prstGeom prst="line">
            <a:avLst/>
          </a:prstGeom>
          <a:ln w="203200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864475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3BF80593-284C-244D-84D3-4D7255E83AD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4802" y="348344"/>
            <a:ext cx="16190109" cy="1870091"/>
          </a:xfrm>
        </p:spPr>
        <p:txBody>
          <a:bodyPr anchor="ctr" anchorCtr="0"/>
          <a:lstStyle>
            <a:lvl1pPr marL="0" indent="0" algn="l">
              <a:buNone/>
              <a:defRPr sz="5333" b="1"/>
            </a:lvl1pPr>
          </a:lstStyle>
          <a:p>
            <a:r>
              <a:rPr lang="de-DE" dirty="0"/>
              <a:t>Titel hinzufügen</a:t>
            </a:r>
          </a:p>
        </p:txBody>
      </p:sp>
    </p:spTree>
    <p:extLst>
      <p:ext uri="{BB962C8B-B14F-4D97-AF65-F5344CB8AC3E}">
        <p14:creationId xmlns:p14="http://schemas.microsoft.com/office/powerpoint/2010/main" val="42827483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126840" y="540008"/>
            <a:ext cx="14890539" cy="1575115"/>
          </a:xfrm>
          <a:prstGeom prst="rect">
            <a:avLst/>
          </a:prstGeom>
        </p:spPr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267648964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847028" y="2901375"/>
            <a:ext cx="23049293" cy="9807171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3BF80593-284C-244D-84D3-4D7255E83AD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7028" y="206467"/>
            <a:ext cx="18861277" cy="1341312"/>
          </a:xfrm>
        </p:spPr>
        <p:txBody>
          <a:bodyPr anchor="b"/>
          <a:lstStyle>
            <a:lvl1pPr marL="0" indent="0" algn="l">
              <a:buNone/>
              <a:defRPr sz="5333" b="1"/>
            </a:lvl1pPr>
          </a:lstStyle>
          <a:p>
            <a:r>
              <a:rPr lang="de-DE" dirty="0"/>
              <a:t>Titel hinzufügen</a:t>
            </a:r>
          </a:p>
        </p:txBody>
      </p:sp>
      <p:sp>
        <p:nvSpPr>
          <p:cNvPr id="11" name="Foliennummernplatzhalter 5">
            <a:extLst>
              <a:ext uri="{FF2B5EF4-FFF2-40B4-BE49-F238E27FC236}">
                <a16:creationId xmlns:a16="http://schemas.microsoft.com/office/drawing/2014/main" id="{8FA1EDED-3A54-1860-E15C-CADAD53249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9424733" y="13105285"/>
            <a:ext cx="1986395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333333"/>
                </a:solidFill>
                <a:latin typeface="Arial"/>
                <a:cs typeface="Arial"/>
              </a:defRPr>
            </a:lvl1pPr>
          </a:lstStyle>
          <a:p>
            <a:fld id="{125CBDDA-5CCF-8748-8988-9DC6C8981774}" type="slidenum">
              <a:rPr lang="de-DE" smtClean="0"/>
              <a:pPr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14328546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1422131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7040B52E-6118-F844-8FBE-85B6AFDC9E2A}"/>
              </a:ext>
            </a:extLst>
          </p:cNvPr>
          <p:cNvGrpSpPr/>
          <p:nvPr userDrawn="1"/>
        </p:nvGrpSpPr>
        <p:grpSpPr>
          <a:xfrm>
            <a:off x="4006876" y="2603197"/>
            <a:ext cx="19803384" cy="10340496"/>
            <a:chOff x="1502578" y="976199"/>
            <a:chExt cx="7426269" cy="3877686"/>
          </a:xfrm>
        </p:grpSpPr>
        <p:sp>
          <p:nvSpPr>
            <p:cNvPr id="4" name="Rechteck 3">
              <a:extLst>
                <a:ext uri="{FF2B5EF4-FFF2-40B4-BE49-F238E27FC236}">
                  <a16:creationId xmlns:a16="http://schemas.microsoft.com/office/drawing/2014/main" id="{3FAB316F-95F1-6040-AB6B-EF23A5D58FAF}"/>
                </a:ext>
              </a:extLst>
            </p:cNvPr>
            <p:cNvSpPr/>
            <p:nvPr userDrawn="1"/>
          </p:nvSpPr>
          <p:spPr>
            <a:xfrm>
              <a:off x="7781365" y="3854824"/>
              <a:ext cx="1147482" cy="99906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de-DE" sz="8533" dirty="0"/>
            </a:p>
          </p:txBody>
        </p:sp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9DE39F29-B8C0-C64D-ADFE-A8AFF963CB1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502578" y="976199"/>
              <a:ext cx="6099496" cy="3877686"/>
            </a:xfrm>
            <a:prstGeom prst="rect">
              <a:avLst/>
            </a:prstGeom>
          </p:spPr>
        </p:pic>
      </p:grpSp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5737412" y="7301531"/>
            <a:ext cx="11474824" cy="1559733"/>
          </a:xfrm>
        </p:spPr>
        <p:txBody>
          <a:bodyPr anchor="b" anchorCtr="0">
            <a:noAutofit/>
          </a:bodyPr>
          <a:lstStyle>
            <a:lvl1pPr algn="ctr">
              <a:defRPr sz="6400">
                <a:solidFill>
                  <a:srgbClr val="666666"/>
                </a:solidFill>
              </a:defRPr>
            </a:lvl1pPr>
          </a:lstStyle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5737411" y="8861263"/>
            <a:ext cx="11474827" cy="1418269"/>
          </a:xfrm>
        </p:spPr>
        <p:txBody>
          <a:bodyPr>
            <a:normAutofit/>
          </a:bodyPr>
          <a:lstStyle>
            <a:lvl1pPr marL="0" indent="0" algn="ctr">
              <a:buNone/>
              <a:defRPr sz="4000">
                <a:solidFill>
                  <a:schemeClr val="bg1">
                    <a:lumMod val="65000"/>
                  </a:schemeClr>
                </a:solidFill>
              </a:defRPr>
            </a:lvl1pPr>
            <a:lvl2pPr marL="9144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8288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7432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6576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5720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4864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64008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73152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/>
              <a:t>Master-Untertitelformat bearbeiten</a:t>
            </a:r>
            <a:endParaRPr lang="de-DE" dirty="0"/>
          </a:p>
        </p:txBody>
      </p:sp>
      <p:sp>
        <p:nvSpPr>
          <p:cNvPr id="13" name="Rechteck 12"/>
          <p:cNvSpPr/>
          <p:nvPr userDrawn="1"/>
        </p:nvSpPr>
        <p:spPr>
          <a:xfrm>
            <a:off x="1077578" y="13300363"/>
            <a:ext cx="8990061" cy="415637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3600"/>
          </a:p>
        </p:txBody>
      </p:sp>
    </p:spTree>
    <p:extLst>
      <p:ext uri="{BB962C8B-B14F-4D97-AF65-F5344CB8AC3E}">
        <p14:creationId xmlns:p14="http://schemas.microsoft.com/office/powerpoint/2010/main" val="406667624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CBDDA-5CCF-8748-8988-9DC6C8981774}" type="slidenum">
              <a:rPr lang="de-DE" smtClean="0"/>
              <a:t>‹Nr.›</a:t>
            </a:fld>
            <a:endParaRPr lang="de-DE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2"/>
          </p:nvPr>
        </p:nvSpPr>
        <p:spPr>
          <a:xfrm>
            <a:off x="18996127" y="13105288"/>
            <a:ext cx="2200760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10566404" y="13121224"/>
            <a:ext cx="8364264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/>
            <a:r>
              <a:rPr lang="en-US"/>
              <a:t>15 Joint Scientif Council Meeting - Research </a:t>
            </a:r>
            <a:endParaRPr lang="de-DE" dirty="0"/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3BF80593-284C-244D-84D3-4D7255E83AD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7026" y="348344"/>
            <a:ext cx="16190109" cy="1870091"/>
          </a:xfrm>
        </p:spPr>
        <p:txBody>
          <a:bodyPr anchor="b"/>
          <a:lstStyle>
            <a:lvl1pPr marL="0" indent="0" algn="l">
              <a:buNone/>
              <a:defRPr sz="5333" b="1"/>
            </a:lvl1pPr>
          </a:lstStyle>
          <a:p>
            <a:r>
              <a:rPr lang="de-DE" dirty="0"/>
              <a:t>Titel hinzufügen</a:t>
            </a:r>
          </a:p>
        </p:txBody>
      </p:sp>
    </p:spTree>
    <p:extLst>
      <p:ext uri="{BB962C8B-B14F-4D97-AF65-F5344CB8AC3E}">
        <p14:creationId xmlns:p14="http://schemas.microsoft.com/office/powerpoint/2010/main" val="5731908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1219200" y="3200403"/>
            <a:ext cx="10769600" cy="9051925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28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12395200" y="3200403"/>
            <a:ext cx="10769600" cy="9051925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28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CBDDA-5CCF-8748-8988-9DC6C8981774}" type="slidenum">
              <a:rPr lang="de-DE" smtClean="0"/>
              <a:t>‹Nr.›</a:t>
            </a:fld>
            <a:endParaRPr lang="de-DE"/>
          </a:p>
        </p:txBody>
      </p:sp>
      <p:sp>
        <p:nvSpPr>
          <p:cNvPr id="6" name="Datumsplatzhalter 4"/>
          <p:cNvSpPr>
            <a:spLocks noGrp="1"/>
          </p:cNvSpPr>
          <p:nvPr>
            <p:ph type="dt" sz="half" idx="13"/>
          </p:nvPr>
        </p:nvSpPr>
        <p:spPr>
          <a:xfrm>
            <a:off x="18930671" y="13105288"/>
            <a:ext cx="2266216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9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10566404" y="13121224"/>
            <a:ext cx="8364264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/>
            <a:r>
              <a:rPr lang="en-US"/>
              <a:t>15 Joint Scientif Council Meeting - Research 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00719637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CBDDA-5CCF-8748-8988-9DC6C8981774}" type="slidenum">
              <a:rPr lang="de-DE" smtClean="0"/>
              <a:t>‹Nr.›</a:t>
            </a:fld>
            <a:endParaRPr lang="de-DE"/>
          </a:p>
        </p:txBody>
      </p:sp>
      <p:sp>
        <p:nvSpPr>
          <p:cNvPr id="4" name="Datumsplatzhalter 4"/>
          <p:cNvSpPr>
            <a:spLocks noGrp="1"/>
          </p:cNvSpPr>
          <p:nvPr>
            <p:ph type="dt" sz="half" idx="2"/>
          </p:nvPr>
        </p:nvSpPr>
        <p:spPr>
          <a:xfrm>
            <a:off x="18930671" y="13105288"/>
            <a:ext cx="2266216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7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10566404" y="13121224"/>
            <a:ext cx="8364264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/>
            <a:r>
              <a:rPr lang="en-US"/>
              <a:t>15 Joint Scientif Council Meeting - Research 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3761366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126844" y="542672"/>
            <a:ext cx="14892093" cy="1575115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CBDDA-5CCF-8748-8988-9DC6C8981774}" type="slidenum">
              <a:rPr lang="de-DE" smtClean="0"/>
              <a:t>‹Nr.›</a:t>
            </a:fld>
            <a:endParaRPr lang="de-DE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2"/>
          </p:nvPr>
        </p:nvSpPr>
        <p:spPr>
          <a:xfrm>
            <a:off x="18996119" y="13105288"/>
            <a:ext cx="2200760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F0E3BD9E-CFF1-49DE-A7AC-BDB8142B568A}" type="datetime1">
              <a:rPr lang="de-DE" smtClean="0"/>
              <a:pPr/>
              <a:t>06.07.2026</a:t>
            </a:fld>
            <a:endParaRPr lang="de-DE" dirty="0"/>
          </a:p>
        </p:txBody>
      </p:sp>
      <p:sp>
        <p:nvSpPr>
          <p:cNvPr id="7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6062137" y="13121224"/>
            <a:ext cx="12868531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chemeClr val="tx1"/>
                </a:solidFill>
              </a:defRPr>
            </a:lvl1pPr>
          </a:lstStyle>
          <a:p>
            <a:pPr algn="l"/>
            <a:r>
              <a:rPr lang="de-DE" dirty="0"/>
              <a:t>SIST-SG</a:t>
            </a:r>
          </a:p>
        </p:txBody>
      </p:sp>
    </p:spTree>
    <p:extLst>
      <p:ext uri="{BB962C8B-B14F-4D97-AF65-F5344CB8AC3E}">
        <p14:creationId xmlns:p14="http://schemas.microsoft.com/office/powerpoint/2010/main" val="84887287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CBAD649B-0CA5-5745-AC6A-2463BE00EB2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8805" y="2425376"/>
            <a:ext cx="22746720" cy="10715589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3337501" y="6488728"/>
            <a:ext cx="17620043" cy="1559733"/>
          </a:xfrm>
          <a:prstGeom prst="rect">
            <a:avLst/>
          </a:prstGeom>
        </p:spPr>
        <p:txBody>
          <a:bodyPr anchor="b" anchorCtr="0">
            <a:noAutofit/>
          </a:bodyPr>
          <a:lstStyle>
            <a:lvl1pPr algn="ctr">
              <a:defRPr sz="7200">
                <a:solidFill>
                  <a:srgbClr val="333333"/>
                </a:solidFill>
              </a:defRPr>
            </a:lvl1pPr>
          </a:lstStyle>
          <a:p>
            <a:r>
              <a:rPr lang="de-DE"/>
              <a:t>Titelmasterformat durch Klicken bearbeiten</a:t>
            </a:r>
            <a:endParaRPr lang="de-DE" dirty="0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3657600" y="8048460"/>
            <a:ext cx="17068800" cy="1169320"/>
          </a:xfrm>
        </p:spPr>
        <p:txBody>
          <a:bodyPr>
            <a:normAutofit/>
          </a:bodyPr>
          <a:lstStyle>
            <a:lvl1pPr marL="0" indent="0" algn="ctr">
              <a:buNone/>
              <a:defRPr sz="4000">
                <a:solidFill>
                  <a:srgbClr val="666666"/>
                </a:solidFill>
              </a:defRPr>
            </a:lvl1pPr>
            <a:lvl2pPr marL="9144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8288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7432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6576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5720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4864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64008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73152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/>
              <a:t>Formatvorlage des Untertitelmasters durch Klicken bearbeiten</a:t>
            </a:r>
            <a:endParaRPr lang="de-DE" dirty="0"/>
          </a:p>
        </p:txBody>
      </p:sp>
      <p:sp>
        <p:nvSpPr>
          <p:cNvPr id="13" name="Rechteck 12"/>
          <p:cNvSpPr/>
          <p:nvPr userDrawn="1"/>
        </p:nvSpPr>
        <p:spPr>
          <a:xfrm>
            <a:off x="1077578" y="13300363"/>
            <a:ext cx="8990061" cy="415637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3600"/>
          </a:p>
        </p:txBody>
      </p:sp>
      <p:sp>
        <p:nvSpPr>
          <p:cNvPr id="11" name="Titelplatzhalter 1"/>
          <p:cNvSpPr txBox="1">
            <a:spLocks/>
          </p:cNvSpPr>
          <p:nvPr userDrawn="1"/>
        </p:nvSpPr>
        <p:spPr>
          <a:xfrm>
            <a:off x="1126840" y="540000"/>
            <a:ext cx="15427435" cy="1575115"/>
          </a:xfrm>
          <a:prstGeom prst="rect">
            <a:avLst/>
          </a:prstGeom>
        </p:spPr>
        <p:txBody>
          <a:bodyPr vert="horz" lIns="182880" tIns="91440" rIns="182880" bIns="91440" rtlCol="0" anchor="b" anchorCtr="0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4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de-DE" sz="4800" dirty="0"/>
              <a:t>Mastertitelformat bearbeiten</a:t>
            </a:r>
          </a:p>
        </p:txBody>
      </p:sp>
    </p:spTree>
    <p:extLst>
      <p:ext uri="{BB962C8B-B14F-4D97-AF65-F5344CB8AC3E}">
        <p14:creationId xmlns:p14="http://schemas.microsoft.com/office/powerpoint/2010/main" val="384898822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>
          <a:xfrm>
            <a:off x="1126840" y="519581"/>
            <a:ext cx="16646245" cy="1575115"/>
          </a:xfrm>
          <a:prstGeom prst="rect">
            <a:avLst/>
          </a:prstGeom>
        </p:spPr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8386424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126840" y="519581"/>
            <a:ext cx="16646245" cy="1575115"/>
          </a:xfrm>
          <a:prstGeom prst="rect">
            <a:avLst/>
          </a:prstGeom>
        </p:spPr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1219200" y="3200403"/>
            <a:ext cx="10769600" cy="9051925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28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12395200" y="3200403"/>
            <a:ext cx="10769600" cy="9051925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28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218297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126840" y="519581"/>
            <a:ext cx="16646245" cy="1575115"/>
          </a:xfrm>
          <a:prstGeom prst="rect">
            <a:avLst/>
          </a:prstGeom>
        </p:spPr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268308623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Titelplatzhalter 1"/>
          <p:cNvSpPr>
            <a:spLocks noGrp="1"/>
          </p:cNvSpPr>
          <p:nvPr>
            <p:ph type="title"/>
          </p:nvPr>
        </p:nvSpPr>
        <p:spPr>
          <a:xfrm>
            <a:off x="1126844" y="540000"/>
            <a:ext cx="15654429" cy="157511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7186752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Zwei Inhal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1219200" y="3200403"/>
            <a:ext cx="10769600" cy="9051925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28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12395200" y="3200403"/>
            <a:ext cx="10769600" cy="9051925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28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1" name="Titelplatzhalter 1"/>
          <p:cNvSpPr>
            <a:spLocks noGrp="1"/>
          </p:cNvSpPr>
          <p:nvPr>
            <p:ph type="title"/>
          </p:nvPr>
        </p:nvSpPr>
        <p:spPr>
          <a:xfrm>
            <a:off x="1126844" y="540000"/>
            <a:ext cx="15654429" cy="157511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328669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platzhalter 1"/>
          <p:cNvSpPr>
            <a:spLocks noGrp="1"/>
          </p:cNvSpPr>
          <p:nvPr>
            <p:ph type="title"/>
          </p:nvPr>
        </p:nvSpPr>
        <p:spPr>
          <a:xfrm>
            <a:off x="1126844" y="540000"/>
            <a:ext cx="15654429" cy="157511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9084339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351944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45C25-1DB3-45DE-92A7-0F497575888C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BF859-47AC-4114-B1EB-E804C527F612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98494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 userDrawn="1">
  <p:cSld name="Titelfoli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grpSp>
        <p:nvGrpSpPr>
          <p:cNvPr id="417862100" name="Gruppieren 9"/>
          <p:cNvGrpSpPr/>
          <p:nvPr userDrawn="1"/>
        </p:nvGrpSpPr>
        <p:grpSpPr bwMode="auto">
          <a:xfrm>
            <a:off x="4006876" y="2603198"/>
            <a:ext cx="19803384" cy="10340496"/>
            <a:chOff x="1502578" y="976199"/>
            <a:chExt cx="7426269" cy="3877686"/>
          </a:xfrm>
        </p:grpSpPr>
        <p:sp>
          <p:nvSpPr>
            <p:cNvPr id="4" name="Rechteck 3"/>
            <p:cNvSpPr/>
            <p:nvPr userDrawn="1"/>
          </p:nvSpPr>
          <p:spPr bwMode="auto">
            <a:xfrm>
              <a:off x="7781365" y="3854824"/>
              <a:ext cx="1147482" cy="99906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defRPr/>
              </a:pPr>
              <a:endParaRPr lang="de-DE" sz="4800"/>
            </a:p>
          </p:txBody>
        </p:sp>
        <p:pic>
          <p:nvPicPr>
            <p:cNvPr id="8" name="Grafik 7"/>
            <p:cNvPicPr>
              <a:picLocks noChangeAspect="1"/>
            </p:cNvPicPr>
            <p:nvPr userDrawn="1"/>
          </p:nvPicPr>
          <p:blipFill>
            <a:blip r:embed="rId2"/>
            <a:stretch/>
          </p:blipFill>
          <p:spPr bwMode="auto">
            <a:xfrm>
              <a:off x="1502578" y="976199"/>
              <a:ext cx="6099496" cy="3877686"/>
            </a:xfrm>
            <a:prstGeom prst="rect">
              <a:avLst/>
            </a:prstGeom>
          </p:spPr>
        </p:pic>
      </p:grpSp>
      <p:sp>
        <p:nvSpPr>
          <p:cNvPr id="1046331077" name="Titel 1"/>
          <p:cNvSpPr>
            <a:spLocks noGrp="1"/>
          </p:cNvSpPr>
          <p:nvPr>
            <p:ph type="ctrTitle"/>
          </p:nvPr>
        </p:nvSpPr>
        <p:spPr bwMode="auto">
          <a:xfrm>
            <a:off x="5737412" y="7301531"/>
            <a:ext cx="11474824" cy="1559734"/>
          </a:xfrm>
        </p:spPr>
        <p:txBody>
          <a:bodyPr anchor="b" anchorCtr="0">
            <a:noAutofit/>
          </a:bodyPr>
          <a:lstStyle>
            <a:lvl1pPr algn="ctr">
              <a:defRPr sz="6400">
                <a:solidFill>
                  <a:srgbClr val="666666"/>
                </a:solidFill>
              </a:defRPr>
            </a:lvl1pPr>
          </a:lstStyle>
          <a:p>
            <a:pPr>
              <a:defRPr/>
            </a:pPr>
            <a:r>
              <a:rPr lang="de-DE"/>
              <a:t>Mastertitelformat bearbeiten</a:t>
            </a:r>
          </a:p>
        </p:txBody>
      </p:sp>
      <p:sp>
        <p:nvSpPr>
          <p:cNvPr id="2122832065" name="Untertitel 2"/>
          <p:cNvSpPr>
            <a:spLocks noGrp="1"/>
          </p:cNvSpPr>
          <p:nvPr>
            <p:ph type="subTitle" idx="1"/>
          </p:nvPr>
        </p:nvSpPr>
        <p:spPr bwMode="auto">
          <a:xfrm>
            <a:off x="5737413" y="8861263"/>
            <a:ext cx="11474826" cy="1418270"/>
          </a:xfrm>
        </p:spPr>
        <p:txBody>
          <a:bodyPr>
            <a:normAutofit/>
          </a:bodyPr>
          <a:lstStyle>
            <a:lvl1pPr marL="0" indent="0" algn="ctr">
              <a:buNone/>
              <a:defRPr sz="4000">
                <a:solidFill>
                  <a:schemeClr val="bg1">
                    <a:lumMod val="65000"/>
                  </a:schemeClr>
                </a:solidFill>
              </a:defRPr>
            </a:lvl1pPr>
            <a:lvl2pPr marL="9143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743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65750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571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4862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640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731501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>
              <a:defRPr/>
            </a:pPr>
            <a:r>
              <a:rPr lang="de-DE"/>
              <a:t>Master-Untertitelformat bearbeiten</a:t>
            </a:r>
          </a:p>
        </p:txBody>
      </p:sp>
      <p:sp>
        <p:nvSpPr>
          <p:cNvPr id="1993942778" name="Rechteck 12"/>
          <p:cNvSpPr/>
          <p:nvPr userDrawn="1"/>
        </p:nvSpPr>
        <p:spPr bwMode="auto">
          <a:xfrm>
            <a:off x="1077579" y="13300363"/>
            <a:ext cx="8990062" cy="415638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de-DE" sz="3600"/>
          </a:p>
        </p:txBody>
      </p:sp>
    </p:spTree>
    <p:extLst>
      <p:ext uri="{BB962C8B-B14F-4D97-AF65-F5344CB8AC3E}">
        <p14:creationId xmlns:p14="http://schemas.microsoft.com/office/powerpoint/2010/main" val="12382438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itel und Inhal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997783862" name="Inhaltsplatzhalter 2"/>
          <p:cNvSpPr>
            <a:spLocks noGrp="1"/>
          </p:cNvSpPr>
          <p:nvPr>
            <p:ph idx="1"/>
          </p:nvPr>
        </p:nvSpPr>
        <p:spPr bwMode="auto"/>
        <p:txBody>
          <a:bodyPr/>
          <a:lstStyle/>
          <a:p>
            <a:pPr lvl="0">
              <a:defRPr/>
            </a:pPr>
            <a:r>
              <a:rPr lang="de-DE"/>
              <a:t>Mastertextformat bearbeiten</a:t>
            </a:r>
            <a:endParaRPr/>
          </a:p>
        </p:txBody>
      </p:sp>
      <p:sp>
        <p:nvSpPr>
          <p:cNvPr id="1516762927" name="Foliennummernplatzhalter 5"/>
          <p:cNvSpPr>
            <a:spLocks noGrp="1"/>
          </p:cNvSpPr>
          <p:nvPr>
            <p:ph type="sldNum" sz="quarter" idx="12"/>
          </p:nvPr>
        </p:nvSpPr>
        <p:spPr bwMode="auto">
          <a:xfrm>
            <a:off x="22278707" y="13161047"/>
            <a:ext cx="1986394" cy="730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5CBDDA-5CCF-8748-8988-9DC6C8981774}" type="slidenum">
              <a:rPr lang="de-DE"/>
              <a:t>‹Nr.›</a:t>
            </a:fld>
            <a:endParaRPr lang="de-DE"/>
          </a:p>
        </p:txBody>
      </p:sp>
      <p:sp>
        <p:nvSpPr>
          <p:cNvPr id="1638049407" name="Datumsplatzhalter 4"/>
          <p:cNvSpPr>
            <a:spLocks noGrp="1"/>
          </p:cNvSpPr>
          <p:nvPr>
            <p:ph type="dt" sz="half" idx="2"/>
          </p:nvPr>
        </p:nvSpPr>
        <p:spPr bwMode="auto">
          <a:xfrm>
            <a:off x="18996126" y="13105289"/>
            <a:ext cx="2200760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176562968" name="Fußzeilenplatzhalter 7"/>
          <p:cNvSpPr>
            <a:spLocks noGrp="1"/>
          </p:cNvSpPr>
          <p:nvPr>
            <p:ph type="ftr" sz="quarter" idx="3"/>
          </p:nvPr>
        </p:nvSpPr>
        <p:spPr bwMode="auto">
          <a:xfrm>
            <a:off x="10566404" y="13121224"/>
            <a:ext cx="8364264" cy="7143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>
              <a:defRPr/>
            </a:pPr>
            <a:endParaRPr lang="de-DE"/>
          </a:p>
        </p:txBody>
      </p:sp>
      <p:sp>
        <p:nvSpPr>
          <p:cNvPr id="1861221278" name="Textplatzhalter 12"/>
          <p:cNvSpPr>
            <a:spLocks noGrp="1"/>
          </p:cNvSpPr>
          <p:nvPr>
            <p:ph type="body" sz="quarter" idx="13" hasCustomPrompt="1"/>
          </p:nvPr>
        </p:nvSpPr>
        <p:spPr bwMode="auto">
          <a:xfrm>
            <a:off x="847027" y="348345"/>
            <a:ext cx="16190110" cy="1870090"/>
          </a:xfrm>
        </p:spPr>
        <p:txBody>
          <a:bodyPr anchor="b"/>
          <a:lstStyle>
            <a:lvl1pPr marL="0" indent="0" algn="l">
              <a:buNone/>
              <a:defRPr sz="5300" b="1"/>
            </a:lvl1pPr>
          </a:lstStyle>
          <a:p>
            <a:pPr>
              <a:defRPr/>
            </a:pPr>
            <a:r>
              <a:rPr lang="de-DE"/>
              <a:t>Titel hinzufügen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53517172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Obj" preserve="1" userDrawn="1">
  <p:cSld name="Zwei Inhalt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0016046" name="Titel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de-DE"/>
              <a:t>Mastertitelformat bearbeiten</a:t>
            </a:r>
            <a:endParaRPr/>
          </a:p>
        </p:txBody>
      </p:sp>
      <p:sp>
        <p:nvSpPr>
          <p:cNvPr id="756792065" name="Inhaltsplatzhalter 2"/>
          <p:cNvSpPr>
            <a:spLocks noGrp="1"/>
          </p:cNvSpPr>
          <p:nvPr>
            <p:ph sz="half" idx="1"/>
          </p:nvPr>
        </p:nvSpPr>
        <p:spPr bwMode="auto">
          <a:xfrm>
            <a:off x="1219200" y="3200403"/>
            <a:ext cx="10769600" cy="9051926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28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>
              <a:defRPr/>
            </a:pPr>
            <a:r>
              <a:rPr lang="de-DE"/>
              <a:t>Mastertextformat bearbeiten</a:t>
            </a:r>
            <a:endParaRPr/>
          </a:p>
        </p:txBody>
      </p:sp>
      <p:sp>
        <p:nvSpPr>
          <p:cNvPr id="2145162860" name="Inhaltsplatzhalter 3"/>
          <p:cNvSpPr>
            <a:spLocks noGrp="1"/>
          </p:cNvSpPr>
          <p:nvPr>
            <p:ph sz="half" idx="2"/>
          </p:nvPr>
        </p:nvSpPr>
        <p:spPr bwMode="auto">
          <a:xfrm>
            <a:off x="12395200" y="3200403"/>
            <a:ext cx="10769600" cy="9051926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28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>
              <a:defRPr/>
            </a:pPr>
            <a:r>
              <a:rPr lang="de-DE"/>
              <a:t>Mastertextformat bearbeiten</a:t>
            </a:r>
            <a:endParaRPr/>
          </a:p>
        </p:txBody>
      </p:sp>
      <p:sp>
        <p:nvSpPr>
          <p:cNvPr id="994140265" name="Foliennummernplatzhalter 6"/>
          <p:cNvSpPr>
            <a:spLocks noGrp="1"/>
          </p:cNvSpPr>
          <p:nvPr>
            <p:ph type="sldNum" sz="quarter" idx="12"/>
          </p:nvPr>
        </p:nvSpPr>
        <p:spPr bwMode="auto">
          <a:xfrm>
            <a:off x="22278707" y="13161047"/>
            <a:ext cx="1986394" cy="730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5CBDDA-5CCF-8748-8988-9DC6C8981774}" type="slidenum">
              <a:rPr lang="de-DE"/>
              <a:t>‹Nr.›</a:t>
            </a:fld>
            <a:endParaRPr lang="de-DE"/>
          </a:p>
        </p:txBody>
      </p:sp>
      <p:sp>
        <p:nvSpPr>
          <p:cNvPr id="458645397" name="Datumsplatzhalter 4"/>
          <p:cNvSpPr>
            <a:spLocks noGrp="1"/>
          </p:cNvSpPr>
          <p:nvPr>
            <p:ph type="dt" sz="half" idx="13"/>
          </p:nvPr>
        </p:nvSpPr>
        <p:spPr bwMode="auto">
          <a:xfrm>
            <a:off x="18930670" y="13105289"/>
            <a:ext cx="2266216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33566364" name="Fußzeilenplatzhalter 7"/>
          <p:cNvSpPr>
            <a:spLocks noGrp="1"/>
          </p:cNvSpPr>
          <p:nvPr>
            <p:ph type="ftr" sz="quarter" idx="3"/>
          </p:nvPr>
        </p:nvSpPr>
        <p:spPr bwMode="auto">
          <a:xfrm>
            <a:off x="10566404" y="13121224"/>
            <a:ext cx="8364264" cy="7143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>
              <a:defRPr/>
            </a:pP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1873927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Only" preserve="1" userDrawn="1">
  <p:cSld name="Nur Titel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9385311" name="Titel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de-DE"/>
              <a:t>Mastertitelformat bearbeiten</a:t>
            </a:r>
            <a:endParaRPr/>
          </a:p>
        </p:txBody>
      </p:sp>
      <p:sp>
        <p:nvSpPr>
          <p:cNvPr id="2017203437" name="Foliennummernplatzhalter 4"/>
          <p:cNvSpPr>
            <a:spLocks noGrp="1"/>
          </p:cNvSpPr>
          <p:nvPr>
            <p:ph type="sldNum" sz="quarter" idx="12"/>
          </p:nvPr>
        </p:nvSpPr>
        <p:spPr bwMode="auto">
          <a:xfrm>
            <a:off x="22278707" y="13161047"/>
            <a:ext cx="1986394" cy="73025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221772790" name="Datumsplatzhalter 4"/>
          <p:cNvSpPr>
            <a:spLocks noGrp="1"/>
          </p:cNvSpPr>
          <p:nvPr>
            <p:ph type="dt" sz="half" idx="2"/>
          </p:nvPr>
        </p:nvSpPr>
        <p:spPr bwMode="auto">
          <a:xfrm>
            <a:off x="18930670" y="13105289"/>
            <a:ext cx="2266216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991113529" name="Fußzeilenplatzhalter 7"/>
          <p:cNvSpPr>
            <a:spLocks noGrp="1"/>
          </p:cNvSpPr>
          <p:nvPr>
            <p:ph type="ftr" sz="quarter" idx="3"/>
          </p:nvPr>
        </p:nvSpPr>
        <p:spPr bwMode="auto">
          <a:xfrm>
            <a:off x="10566404" y="13121224"/>
            <a:ext cx="8364264" cy="7143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>
              <a:defRPr/>
            </a:pP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31367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userDrawn="1">
  <p:cSld name="2_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55579728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2083257520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22490" y="12985753"/>
            <a:ext cx="5689600" cy="730250"/>
          </a:xfrm>
          <a:prstGeom prst="rect">
            <a:avLst/>
          </a:prstGeom>
        </p:spPr>
        <p:txBody>
          <a:bodyPr/>
          <a:lstStyle>
            <a:lvl1pPr defTabSz="1828800"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  <a:ea typeface="+mn-ea"/>
              </a:defRPr>
            </a:lvl1pPr>
          </a:lstStyle>
          <a:p>
            <a:pPr algn="l">
              <a:defRPr/>
            </a:pPr>
            <a:fld id="{334DC73F-F4EF-4D96-B37D-BA66626C7D7F}" type="slidenum">
              <a:rPr lang="en-US">
                <a:solidFill>
                  <a:prstClr val="white"/>
                </a:solidFill>
              </a:rPr>
              <a:t>‹Nr.›</a:t>
            </a:fld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36840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userDrawn="1">
  <p:cSld name="1_Titel und Inhal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10848173" name="Inhaltsplatzhalter 2"/>
          <p:cNvSpPr>
            <a:spLocks noGrp="1"/>
          </p:cNvSpPr>
          <p:nvPr>
            <p:ph idx="1"/>
          </p:nvPr>
        </p:nvSpPr>
        <p:spPr bwMode="auto"/>
        <p:txBody>
          <a:bodyPr/>
          <a:lstStyle/>
          <a:p>
            <a:pPr lvl="0">
              <a:defRPr/>
            </a:pPr>
            <a:r>
              <a:rPr lang="de-DE"/>
              <a:t>Formatvorlagen des Textmasters bearbeiten</a:t>
            </a:r>
            <a:endParaRPr/>
          </a:p>
        </p:txBody>
      </p:sp>
      <p:sp>
        <p:nvSpPr>
          <p:cNvPr id="1769258285" name="Titel 1"/>
          <p:cNvSpPr>
            <a:spLocks noGrp="1"/>
          </p:cNvSpPr>
          <p:nvPr>
            <p:ph type="title"/>
          </p:nvPr>
        </p:nvSpPr>
        <p:spPr bwMode="auto">
          <a:xfrm>
            <a:off x="235753" y="293211"/>
            <a:ext cx="16344630" cy="1575114"/>
          </a:xfrm>
        </p:spPr>
        <p:txBody>
          <a:bodyPr/>
          <a:lstStyle/>
          <a:p>
            <a:pPr>
              <a:defRPr/>
            </a:pPr>
            <a:r>
              <a:rPr lang="de-DE"/>
              <a:t>Titelmasterformat durch Klicken bearbeiten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04969500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userDrawn="1">
  <p:cSld name="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7500670" name="Inhaltsplatzhalter 2"/>
          <p:cNvSpPr>
            <a:spLocks noGrp="1"/>
          </p:cNvSpPr>
          <p:nvPr>
            <p:ph idx="1"/>
          </p:nvPr>
        </p:nvSpPr>
        <p:spPr bwMode="auto">
          <a:xfrm>
            <a:off x="847029" y="2901377"/>
            <a:ext cx="23049294" cy="9807170"/>
          </a:xfrm>
        </p:spPr>
        <p:txBody>
          <a:bodyPr/>
          <a:lstStyle/>
          <a:p>
            <a:pPr lvl="0">
              <a:defRPr/>
            </a:pPr>
            <a:r>
              <a:rPr lang="de-DE"/>
              <a:t>Mastertextformat bearbeiten</a:t>
            </a:r>
            <a:endParaRPr/>
          </a:p>
        </p:txBody>
      </p:sp>
      <p:sp>
        <p:nvSpPr>
          <p:cNvPr id="1737871337" name="Textplatzhalter 12"/>
          <p:cNvSpPr>
            <a:spLocks noGrp="1"/>
          </p:cNvSpPr>
          <p:nvPr>
            <p:ph type="body" sz="quarter" idx="13" hasCustomPrompt="1"/>
          </p:nvPr>
        </p:nvSpPr>
        <p:spPr bwMode="auto">
          <a:xfrm>
            <a:off x="847027" y="348345"/>
            <a:ext cx="18861278" cy="1870090"/>
          </a:xfrm>
        </p:spPr>
        <p:txBody>
          <a:bodyPr anchor="b"/>
          <a:lstStyle>
            <a:lvl1pPr marL="0" indent="0" algn="l">
              <a:buNone/>
              <a:defRPr sz="5300" b="1"/>
            </a:lvl1pPr>
          </a:lstStyle>
          <a:p>
            <a:pPr>
              <a:defRPr/>
            </a:pPr>
            <a:r>
              <a:rPr lang="de-DE"/>
              <a:t>Titel hinzufügen</a:t>
            </a:r>
            <a:endParaRPr/>
          </a:p>
        </p:txBody>
      </p:sp>
      <p:sp>
        <p:nvSpPr>
          <p:cNvPr id="991557353" name="Foliennummernplatzhalter 5"/>
          <p:cNvSpPr>
            <a:spLocks noGrp="1"/>
          </p:cNvSpPr>
          <p:nvPr>
            <p:ph type="sldNum" sz="quarter" idx="4"/>
          </p:nvPr>
        </p:nvSpPr>
        <p:spPr bwMode="auto">
          <a:xfrm>
            <a:off x="19424735" y="13105287"/>
            <a:ext cx="1986394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333333"/>
                </a:solidFill>
                <a:latin typeface="Arial"/>
                <a:cs typeface="Arial"/>
              </a:defRPr>
            </a:lvl1pPr>
          </a:lstStyle>
          <a:p>
            <a:pPr>
              <a:defRPr/>
            </a:pPr>
            <a:fld id="{125CBDDA-5CCF-8748-8988-9DC6C8981774}" type="slidenum">
              <a:rPr lang="de-DE"/>
              <a:t>‹Nr.›</a:t>
            </a:fld>
            <a:endParaRPr lang="de-DE"/>
          </a:p>
        </p:txBody>
      </p:sp>
      <p:sp>
        <p:nvSpPr>
          <p:cNvPr id="721106305" name="Datumsplatzhalter 4"/>
          <p:cNvSpPr>
            <a:spLocks noGrp="1"/>
          </p:cNvSpPr>
          <p:nvPr>
            <p:ph type="dt" sz="half" idx="2"/>
          </p:nvPr>
        </p:nvSpPr>
        <p:spPr bwMode="auto">
          <a:xfrm>
            <a:off x="17119305" y="13105287"/>
            <a:ext cx="2262330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333333"/>
                </a:solidFill>
              </a:defRPr>
            </a:lvl1pPr>
          </a:lstStyle>
          <a:p>
            <a:pPr>
              <a:defRPr/>
            </a:pPr>
            <a:r>
              <a:rPr lang="en-US"/>
              <a:t>31.03.14</a:t>
            </a:r>
            <a:endParaRPr lang="de-DE"/>
          </a:p>
        </p:txBody>
      </p:sp>
      <p:sp>
        <p:nvSpPr>
          <p:cNvPr id="2007871487" name="Fußzeilenplatzhalter 7"/>
          <p:cNvSpPr>
            <a:spLocks noGrp="1"/>
          </p:cNvSpPr>
          <p:nvPr>
            <p:ph type="ftr" sz="quarter" idx="3"/>
          </p:nvPr>
        </p:nvSpPr>
        <p:spPr bwMode="auto">
          <a:xfrm>
            <a:off x="8751158" y="13121222"/>
            <a:ext cx="8364264" cy="7143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>
              <a:defRPr/>
            </a:pPr>
            <a:r>
              <a:rPr lang="de-DE"/>
              <a:t>Center Evaluation | V. Bagnoud | MML LKII Facilities</a:t>
            </a:r>
          </a:p>
        </p:txBody>
      </p:sp>
    </p:spTree>
    <p:extLst>
      <p:ext uri="{BB962C8B-B14F-4D97-AF65-F5344CB8AC3E}">
        <p14:creationId xmlns:p14="http://schemas.microsoft.com/office/powerpoint/2010/main" val="338420165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50716A1C-18EB-1742-BCAC-8F37B2C6FF1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22313" y="2425376"/>
            <a:ext cx="16855331" cy="10715589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3337504" y="7301528"/>
            <a:ext cx="17620043" cy="1559733"/>
          </a:xfrm>
        </p:spPr>
        <p:txBody>
          <a:bodyPr anchor="b" anchorCtr="0">
            <a:noAutofit/>
          </a:bodyPr>
          <a:lstStyle>
            <a:lvl1pPr algn="ctr">
              <a:defRPr sz="7200">
                <a:solidFill>
                  <a:srgbClr val="333333"/>
                </a:solidFill>
              </a:defRPr>
            </a:lvl1pPr>
          </a:lstStyle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3657600" y="8861263"/>
            <a:ext cx="17068800" cy="1169320"/>
          </a:xfrm>
        </p:spPr>
        <p:txBody>
          <a:bodyPr>
            <a:normAutofit/>
          </a:bodyPr>
          <a:lstStyle>
            <a:lvl1pPr marL="0" indent="0" algn="ctr">
              <a:buNone/>
              <a:defRPr sz="4000">
                <a:solidFill>
                  <a:srgbClr val="666666"/>
                </a:solidFill>
              </a:defRPr>
            </a:lvl1pPr>
            <a:lvl2pPr marL="9144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8288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7432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6576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5720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4864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64008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73152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/>
              <a:t>Master-Untertitelformat bearbeiten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050153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Zwischen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3337504" y="7301528"/>
            <a:ext cx="17620043" cy="1559733"/>
          </a:xfrm>
        </p:spPr>
        <p:txBody>
          <a:bodyPr anchor="b" anchorCtr="0">
            <a:noAutofit/>
          </a:bodyPr>
          <a:lstStyle>
            <a:lvl1pPr algn="ctr">
              <a:defRPr sz="7200">
                <a:solidFill>
                  <a:srgbClr val="333333"/>
                </a:solidFill>
              </a:defRPr>
            </a:lvl1pPr>
          </a:lstStyle>
          <a:p>
            <a:r>
              <a:rPr lang="de-DE" dirty="0"/>
              <a:t>Zwischen-Titelmasterformat durch Klicken bearbeiten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3657600" y="8861263"/>
            <a:ext cx="17068800" cy="1169320"/>
          </a:xfrm>
        </p:spPr>
        <p:txBody>
          <a:bodyPr>
            <a:normAutofit/>
          </a:bodyPr>
          <a:lstStyle>
            <a:lvl1pPr marL="0" indent="0" algn="ctr">
              <a:buNone/>
              <a:defRPr sz="4000">
                <a:solidFill>
                  <a:srgbClr val="666666"/>
                </a:solidFill>
              </a:defRPr>
            </a:lvl1pPr>
            <a:lvl2pPr marL="9144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8288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7432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6576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5720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4864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64008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73152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/>
              <a:t>Master-Untertitelformat bearbeiten</a:t>
            </a:r>
            <a:endParaRPr lang="de-DE" dirty="0"/>
          </a:p>
        </p:txBody>
      </p:sp>
      <p:sp>
        <p:nvSpPr>
          <p:cNvPr id="7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21239981" y="13105288"/>
            <a:ext cx="1986395" cy="730251"/>
          </a:xfrm>
        </p:spPr>
        <p:txBody>
          <a:bodyPr/>
          <a:lstStyle/>
          <a:p>
            <a:fld id="{125CBDDA-5CCF-8748-8988-9DC6C8981774}" type="slidenum">
              <a:rPr lang="de-DE" smtClean="0"/>
              <a:t>‹Nr.›</a:t>
            </a:fld>
            <a:endParaRPr lang="de-DE"/>
          </a:p>
        </p:txBody>
      </p:sp>
      <p:sp>
        <p:nvSpPr>
          <p:cNvPr id="8" name="Datumsplatzhalter 4"/>
          <p:cNvSpPr>
            <a:spLocks noGrp="1"/>
          </p:cNvSpPr>
          <p:nvPr>
            <p:ph type="dt" sz="half" idx="2"/>
          </p:nvPr>
        </p:nvSpPr>
        <p:spPr>
          <a:xfrm>
            <a:off x="18996119" y="13105288"/>
            <a:ext cx="2200760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F0E3BD9E-CFF1-49DE-A7AC-BDB8142B568A}" type="datetime1">
              <a:rPr lang="de-DE" smtClean="0"/>
              <a:pPr/>
              <a:t>06.07.2026</a:t>
            </a:fld>
            <a:endParaRPr lang="de-DE" dirty="0"/>
          </a:p>
        </p:txBody>
      </p:sp>
      <p:sp>
        <p:nvSpPr>
          <p:cNvPr id="9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6062137" y="13121224"/>
            <a:ext cx="12868531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chemeClr val="tx1"/>
                </a:solidFill>
              </a:defRPr>
            </a:lvl1pPr>
          </a:lstStyle>
          <a:p>
            <a:pPr algn="l"/>
            <a:r>
              <a:rPr lang="de-DE" dirty="0"/>
              <a:t>SIST-SG</a:t>
            </a:r>
          </a:p>
        </p:txBody>
      </p:sp>
    </p:spTree>
    <p:extLst>
      <p:ext uri="{BB962C8B-B14F-4D97-AF65-F5344CB8AC3E}">
        <p14:creationId xmlns:p14="http://schemas.microsoft.com/office/powerpoint/2010/main" val="824094456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126844" y="542672"/>
            <a:ext cx="14892093" cy="1575115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CBDDA-5CCF-8748-8988-9DC6C8981774}" type="slidenum">
              <a:rPr lang="de-DE" smtClean="0"/>
              <a:t>‹Nr.›</a:t>
            </a:fld>
            <a:endParaRPr lang="de-DE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2"/>
          </p:nvPr>
        </p:nvSpPr>
        <p:spPr>
          <a:xfrm>
            <a:off x="18996119" y="13105288"/>
            <a:ext cx="2200760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F0E3BD9E-CFF1-49DE-A7AC-BDB8142B568A}" type="datetime1">
              <a:rPr lang="de-DE" smtClean="0"/>
              <a:pPr/>
              <a:t>06.07.2026</a:t>
            </a:fld>
            <a:endParaRPr lang="de-DE" dirty="0"/>
          </a:p>
        </p:txBody>
      </p:sp>
      <p:sp>
        <p:nvSpPr>
          <p:cNvPr id="7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6062137" y="13121224"/>
            <a:ext cx="12868531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chemeClr val="tx1"/>
                </a:solidFill>
              </a:defRPr>
            </a:lvl1pPr>
          </a:lstStyle>
          <a:p>
            <a:pPr algn="l"/>
            <a:r>
              <a:rPr lang="de-DE" dirty="0"/>
              <a:t>SIST-SG</a:t>
            </a:r>
          </a:p>
        </p:txBody>
      </p:sp>
    </p:spTree>
    <p:extLst>
      <p:ext uri="{BB962C8B-B14F-4D97-AF65-F5344CB8AC3E}">
        <p14:creationId xmlns:p14="http://schemas.microsoft.com/office/powerpoint/2010/main" val="2731244731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1219200" y="3200403"/>
            <a:ext cx="10769600" cy="9051925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28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12395200" y="3200403"/>
            <a:ext cx="10769600" cy="9051925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28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CBDDA-5CCF-8748-8988-9DC6C8981774}" type="slidenum">
              <a:rPr lang="de-DE" smtClean="0"/>
              <a:t>‹Nr.›</a:t>
            </a:fld>
            <a:endParaRPr lang="de-DE"/>
          </a:p>
        </p:txBody>
      </p:sp>
      <p:sp>
        <p:nvSpPr>
          <p:cNvPr id="6" name="Datumsplatzhalter 4"/>
          <p:cNvSpPr>
            <a:spLocks noGrp="1"/>
          </p:cNvSpPr>
          <p:nvPr>
            <p:ph type="dt" sz="half" idx="13"/>
          </p:nvPr>
        </p:nvSpPr>
        <p:spPr>
          <a:xfrm>
            <a:off x="18930663" y="13105288"/>
            <a:ext cx="2266216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0D128755-F254-45CE-B44C-9DF0B1EC97F4}" type="datetime1">
              <a:rPr lang="de-DE" smtClean="0"/>
              <a:pPr/>
              <a:t>06.07.2026</a:t>
            </a:fld>
            <a:endParaRPr lang="de-DE" dirty="0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6062137" y="13121224"/>
            <a:ext cx="12868531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chemeClr val="tx1"/>
                </a:solidFill>
              </a:defRPr>
            </a:lvl1pPr>
          </a:lstStyle>
          <a:p>
            <a:pPr algn="l"/>
            <a:r>
              <a:rPr lang="de-DE" dirty="0"/>
              <a:t>SIST-SG</a:t>
            </a:r>
          </a:p>
        </p:txBody>
      </p:sp>
    </p:spTree>
    <p:extLst>
      <p:ext uri="{BB962C8B-B14F-4D97-AF65-F5344CB8AC3E}">
        <p14:creationId xmlns:p14="http://schemas.microsoft.com/office/powerpoint/2010/main" val="2058552792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CBDDA-5CCF-8748-8988-9DC6C8981774}" type="slidenum">
              <a:rPr lang="de-DE" smtClean="0"/>
              <a:t>‹Nr.›</a:t>
            </a:fld>
            <a:endParaRPr lang="de-DE"/>
          </a:p>
        </p:txBody>
      </p:sp>
      <p:sp>
        <p:nvSpPr>
          <p:cNvPr id="4" name="Datumsplatzhalter 4"/>
          <p:cNvSpPr>
            <a:spLocks noGrp="1"/>
          </p:cNvSpPr>
          <p:nvPr>
            <p:ph type="dt" sz="half" idx="2"/>
          </p:nvPr>
        </p:nvSpPr>
        <p:spPr>
          <a:xfrm>
            <a:off x="18930663" y="13105288"/>
            <a:ext cx="2266216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DF9BCB4F-BD40-406E-B3DF-09214C63F2DC}" type="datetime1">
              <a:rPr lang="de-DE" smtClean="0"/>
              <a:pPr/>
              <a:t>06.07.2026</a:t>
            </a:fld>
            <a:endParaRPr lang="de-DE" dirty="0"/>
          </a:p>
        </p:txBody>
      </p:sp>
      <p:sp>
        <p:nvSpPr>
          <p:cNvPr id="7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6062137" y="13121224"/>
            <a:ext cx="12868531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chemeClr val="tx1"/>
                </a:solidFill>
              </a:defRPr>
            </a:lvl1pPr>
          </a:lstStyle>
          <a:p>
            <a:pPr algn="l"/>
            <a:r>
              <a:rPr lang="de-DE" dirty="0"/>
              <a:t>SIST-SG</a:t>
            </a:r>
          </a:p>
        </p:txBody>
      </p:sp>
    </p:spTree>
    <p:extLst>
      <p:ext uri="{BB962C8B-B14F-4D97-AF65-F5344CB8AC3E}">
        <p14:creationId xmlns:p14="http://schemas.microsoft.com/office/powerpoint/2010/main" val="3179090065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28370453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7040B52E-6118-F844-8FBE-85B6AFDC9E2A}"/>
              </a:ext>
            </a:extLst>
          </p:cNvPr>
          <p:cNvGrpSpPr/>
          <p:nvPr userDrawn="1"/>
        </p:nvGrpSpPr>
        <p:grpSpPr>
          <a:xfrm>
            <a:off x="4006876" y="2603197"/>
            <a:ext cx="19803384" cy="10340496"/>
            <a:chOff x="1502578" y="976199"/>
            <a:chExt cx="7426269" cy="3877686"/>
          </a:xfrm>
        </p:grpSpPr>
        <p:sp>
          <p:nvSpPr>
            <p:cNvPr id="4" name="Rechteck 3">
              <a:extLst>
                <a:ext uri="{FF2B5EF4-FFF2-40B4-BE49-F238E27FC236}">
                  <a16:creationId xmlns:a16="http://schemas.microsoft.com/office/drawing/2014/main" id="{3FAB316F-95F1-6040-AB6B-EF23A5D58FAF}"/>
                </a:ext>
              </a:extLst>
            </p:cNvPr>
            <p:cNvSpPr/>
            <p:nvPr userDrawn="1"/>
          </p:nvSpPr>
          <p:spPr>
            <a:xfrm>
              <a:off x="7781365" y="3854824"/>
              <a:ext cx="1147482" cy="99906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de-DE" sz="8533" dirty="0"/>
            </a:p>
          </p:txBody>
        </p:sp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9DE39F29-B8C0-C64D-ADFE-A8AFF963CB1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502578" y="976199"/>
              <a:ext cx="6099496" cy="3877686"/>
            </a:xfrm>
            <a:prstGeom prst="rect">
              <a:avLst/>
            </a:prstGeom>
          </p:spPr>
        </p:pic>
      </p:grpSp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5737412" y="7301531"/>
            <a:ext cx="11474824" cy="1559733"/>
          </a:xfrm>
        </p:spPr>
        <p:txBody>
          <a:bodyPr anchor="b" anchorCtr="0">
            <a:noAutofit/>
          </a:bodyPr>
          <a:lstStyle>
            <a:lvl1pPr algn="ctr">
              <a:defRPr sz="6400">
                <a:solidFill>
                  <a:srgbClr val="666666"/>
                </a:solidFill>
              </a:defRPr>
            </a:lvl1pPr>
          </a:lstStyle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5737411" y="8861263"/>
            <a:ext cx="11474827" cy="1418269"/>
          </a:xfrm>
        </p:spPr>
        <p:txBody>
          <a:bodyPr>
            <a:normAutofit/>
          </a:bodyPr>
          <a:lstStyle>
            <a:lvl1pPr marL="0" indent="0" algn="ctr">
              <a:buNone/>
              <a:defRPr sz="4000">
                <a:solidFill>
                  <a:schemeClr val="bg1">
                    <a:lumMod val="65000"/>
                  </a:schemeClr>
                </a:solidFill>
              </a:defRPr>
            </a:lvl1pPr>
            <a:lvl2pPr marL="9144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8288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7432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6576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5720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4864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64008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73152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/>
              <a:t>Master-Untertitelformat bearbeiten</a:t>
            </a:r>
            <a:endParaRPr lang="de-DE" dirty="0"/>
          </a:p>
        </p:txBody>
      </p:sp>
      <p:sp>
        <p:nvSpPr>
          <p:cNvPr id="13" name="Rechteck 12"/>
          <p:cNvSpPr/>
          <p:nvPr userDrawn="1"/>
        </p:nvSpPr>
        <p:spPr>
          <a:xfrm>
            <a:off x="1077578" y="13300363"/>
            <a:ext cx="8990061" cy="415637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3600"/>
          </a:p>
        </p:txBody>
      </p:sp>
    </p:spTree>
    <p:extLst>
      <p:ext uri="{BB962C8B-B14F-4D97-AF65-F5344CB8AC3E}">
        <p14:creationId xmlns:p14="http://schemas.microsoft.com/office/powerpoint/2010/main" val="110490138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CBDDA-5CCF-8748-8988-9DC6C8981774}" type="slidenum">
              <a:rPr lang="de-DE" smtClean="0"/>
              <a:t>‹Nr.›</a:t>
            </a:fld>
            <a:endParaRPr lang="de-DE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2"/>
          </p:nvPr>
        </p:nvSpPr>
        <p:spPr>
          <a:xfrm>
            <a:off x="18996127" y="13105288"/>
            <a:ext cx="2200760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10566404" y="13121224"/>
            <a:ext cx="8364264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/>
            <a:r>
              <a:rPr lang="en-US"/>
              <a:t>15 Joint Scientif Council Meeting - Research </a:t>
            </a:r>
            <a:endParaRPr lang="de-DE" dirty="0"/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3BF80593-284C-244D-84D3-4D7255E83AD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7026" y="348344"/>
            <a:ext cx="16190109" cy="1870091"/>
          </a:xfrm>
        </p:spPr>
        <p:txBody>
          <a:bodyPr anchor="b"/>
          <a:lstStyle>
            <a:lvl1pPr marL="0" indent="0" algn="l">
              <a:buNone/>
              <a:defRPr sz="5333" b="1"/>
            </a:lvl1pPr>
          </a:lstStyle>
          <a:p>
            <a:r>
              <a:rPr lang="de-DE" dirty="0"/>
              <a:t>Titel hinzufügen</a:t>
            </a:r>
          </a:p>
        </p:txBody>
      </p:sp>
    </p:spTree>
    <p:extLst>
      <p:ext uri="{BB962C8B-B14F-4D97-AF65-F5344CB8AC3E}">
        <p14:creationId xmlns:p14="http://schemas.microsoft.com/office/powerpoint/2010/main" val="288305541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1219200" y="3200403"/>
            <a:ext cx="10769600" cy="9051925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28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12395200" y="3200403"/>
            <a:ext cx="10769600" cy="9051925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28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CBDDA-5CCF-8748-8988-9DC6C8981774}" type="slidenum">
              <a:rPr lang="de-DE" smtClean="0"/>
              <a:t>‹Nr.›</a:t>
            </a:fld>
            <a:endParaRPr lang="de-DE"/>
          </a:p>
        </p:txBody>
      </p:sp>
      <p:sp>
        <p:nvSpPr>
          <p:cNvPr id="6" name="Datumsplatzhalter 4"/>
          <p:cNvSpPr>
            <a:spLocks noGrp="1"/>
          </p:cNvSpPr>
          <p:nvPr>
            <p:ph type="dt" sz="half" idx="13"/>
          </p:nvPr>
        </p:nvSpPr>
        <p:spPr>
          <a:xfrm>
            <a:off x="18930671" y="13105288"/>
            <a:ext cx="2266216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9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10566404" y="13121224"/>
            <a:ext cx="8364264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/>
            <a:r>
              <a:rPr lang="en-US"/>
              <a:t>15 Joint Scientif Council Meeting - Research 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860300764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CBDDA-5CCF-8748-8988-9DC6C8981774}" type="slidenum">
              <a:rPr lang="de-DE" smtClean="0"/>
              <a:t>‹Nr.›</a:t>
            </a:fld>
            <a:endParaRPr lang="de-DE"/>
          </a:p>
        </p:txBody>
      </p:sp>
      <p:sp>
        <p:nvSpPr>
          <p:cNvPr id="4" name="Datumsplatzhalter 4"/>
          <p:cNvSpPr>
            <a:spLocks noGrp="1"/>
          </p:cNvSpPr>
          <p:nvPr>
            <p:ph type="dt" sz="half" idx="2"/>
          </p:nvPr>
        </p:nvSpPr>
        <p:spPr>
          <a:xfrm>
            <a:off x="18930671" y="13105288"/>
            <a:ext cx="2266216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7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10566404" y="13121224"/>
            <a:ext cx="8364264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/>
            <a:r>
              <a:rPr lang="en-US"/>
              <a:t>15 Joint Scientif Council Meeting - Research 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6495530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126844" y="542672"/>
            <a:ext cx="14892093" cy="1575115"/>
          </a:xfrm>
        </p:spPr>
        <p:txBody>
          <a:bodyPr/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8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1762850" y="13018055"/>
            <a:ext cx="968637" cy="9643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fld id="{125CBDDA-5CCF-8748-8988-9DC6C8981774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9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4590911" y="13248232"/>
            <a:ext cx="12868531" cy="504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/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17441280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x" userDrawn="1">
  <p:cSld name="2_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9" name="Rectangle"/>
          <p:cNvSpPr/>
          <p:nvPr/>
        </p:nvSpPr>
        <p:spPr bwMode="auto">
          <a:xfrm>
            <a:off x="14745678" y="13199651"/>
            <a:ext cx="2809877" cy="168277"/>
          </a:xfrm>
          <a:prstGeom prst="rect">
            <a:avLst/>
          </a:prstGeom>
          <a:solidFill>
            <a:srgbClr val="FF9900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/>
            </a:pPr>
            <a:endParaRPr sz="1800"/>
          </a:p>
        </p:txBody>
      </p:sp>
      <p:sp>
        <p:nvSpPr>
          <p:cNvPr id="30" name="Rectangle"/>
          <p:cNvSpPr/>
          <p:nvPr/>
        </p:nvSpPr>
        <p:spPr bwMode="auto">
          <a:xfrm>
            <a:off x="17549207" y="13199651"/>
            <a:ext cx="2809875" cy="168277"/>
          </a:xfrm>
          <a:prstGeom prst="rect">
            <a:avLst/>
          </a:prstGeom>
          <a:solidFill>
            <a:srgbClr val="969696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/>
            </a:pPr>
            <a:endParaRPr sz="1800"/>
          </a:p>
        </p:txBody>
      </p:sp>
      <p:sp>
        <p:nvSpPr>
          <p:cNvPr id="31" name="Rectangle"/>
          <p:cNvSpPr/>
          <p:nvPr/>
        </p:nvSpPr>
        <p:spPr bwMode="auto">
          <a:xfrm>
            <a:off x="20359078" y="13199651"/>
            <a:ext cx="2809877" cy="168277"/>
          </a:xfrm>
          <a:prstGeom prst="rect">
            <a:avLst/>
          </a:prstGeom>
          <a:solidFill>
            <a:srgbClr val="003366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/>
            </a:pPr>
            <a:endParaRPr sz="1800"/>
          </a:p>
        </p:txBody>
      </p:sp>
      <p:sp>
        <p:nvSpPr>
          <p:cNvPr id="32" name="Rectangle"/>
          <p:cNvSpPr/>
          <p:nvPr/>
        </p:nvSpPr>
        <p:spPr bwMode="auto">
          <a:xfrm>
            <a:off x="-90972" y="13007974"/>
            <a:ext cx="24542504" cy="168277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/>
            </a:pPr>
            <a:endParaRPr sz="1800"/>
          </a:p>
        </p:txBody>
      </p:sp>
      <p:sp>
        <p:nvSpPr>
          <p:cNvPr id="33" name="Rectangle"/>
          <p:cNvSpPr/>
          <p:nvPr/>
        </p:nvSpPr>
        <p:spPr bwMode="auto">
          <a:xfrm>
            <a:off x="17549207" y="13367930"/>
            <a:ext cx="5619752" cy="165101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/>
            </a:pPr>
            <a:endParaRPr sz="1800"/>
          </a:p>
        </p:txBody>
      </p:sp>
      <p:sp>
        <p:nvSpPr>
          <p:cNvPr id="34" name="Rectangle"/>
          <p:cNvSpPr/>
          <p:nvPr/>
        </p:nvSpPr>
        <p:spPr bwMode="auto">
          <a:xfrm>
            <a:off x="14745678" y="13536204"/>
            <a:ext cx="2809877" cy="165101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/>
            </a:pPr>
            <a:endParaRPr sz="1800"/>
          </a:p>
        </p:txBody>
      </p:sp>
      <p:sp>
        <p:nvSpPr>
          <p:cNvPr id="35" name="Rectangle"/>
          <p:cNvSpPr/>
          <p:nvPr/>
        </p:nvSpPr>
        <p:spPr bwMode="auto">
          <a:xfrm>
            <a:off x="20466" y="1708149"/>
            <a:ext cx="24454509" cy="168277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/>
            </a:pPr>
            <a:endParaRPr sz="1800"/>
          </a:p>
        </p:txBody>
      </p:sp>
      <p:pic>
        <p:nvPicPr>
          <p:cNvPr id="36" name="FAIR_Logo_rgb_frei" descr="FAIR_Logo_rgb_frei"/>
          <p:cNvPicPr>
            <a:picLocks noChangeAspect="1"/>
          </p:cNvPicPr>
          <p:nvPr/>
        </p:nvPicPr>
        <p:blipFill>
          <a:blip r:embed="rId2"/>
          <a:stretch/>
        </p:blipFill>
        <p:spPr bwMode="auto">
          <a:xfrm>
            <a:off x="21977508" y="38101"/>
            <a:ext cx="1984376" cy="1654176"/>
          </a:xfrm>
          <a:prstGeom prst="rect">
            <a:avLst/>
          </a:prstGeom>
          <a:ln w="12700">
            <a:miter lim="400000"/>
          </a:ln>
        </p:spPr>
      </p:pic>
      <p:sp>
        <p:nvSpPr>
          <p:cNvPr id="37" name="Title Text"/>
          <p:cNvSpPr txBox="1">
            <a:spLocks noGrp="1"/>
          </p:cNvSpPr>
          <p:nvPr>
            <p:ph type="title"/>
          </p:nvPr>
        </p:nvSpPr>
        <p:spPr bwMode="auto">
          <a:xfrm>
            <a:off x="538845" y="374648"/>
            <a:ext cx="20828496" cy="981077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defRPr sz="5200">
                <a:solidFill>
                  <a:srgbClr val="00599D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t>Title Text</a:t>
            </a:r>
          </a:p>
        </p:txBody>
      </p:sp>
      <p:sp>
        <p:nvSpPr>
          <p:cNvPr id="38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23619995" y="13198775"/>
            <a:ext cx="627237" cy="456605"/>
          </a:xfrm>
          <a:prstGeom prst="rect">
            <a:avLst/>
          </a:prstGeom>
        </p:spPr>
        <p:txBody>
          <a:bodyPr wrap="square" lIns="0" tIns="0" rIns="0" bIns="0"/>
          <a:lstStyle>
            <a:lvl1pPr algn="l"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‹Nr.›</a:t>
            </a:fld>
            <a:endParaRPr/>
          </a:p>
        </p:txBody>
      </p:sp>
      <p:sp>
        <p:nvSpPr>
          <p:cNvPr id="39" name="Rectangle"/>
          <p:cNvSpPr/>
          <p:nvPr/>
        </p:nvSpPr>
        <p:spPr bwMode="auto">
          <a:xfrm>
            <a:off x="-137772" y="13031376"/>
            <a:ext cx="24542504" cy="168277"/>
          </a:xfrm>
          <a:prstGeom prst="rect">
            <a:avLst/>
          </a:prstGeom>
          <a:solidFill>
            <a:srgbClr val="00599D"/>
          </a:solidFill>
          <a:ln w="12700">
            <a:miter lim="400000"/>
          </a:ln>
        </p:spPr>
        <p:txBody>
          <a:bodyPr tIns="91440" bIns="91440" anchor="ctr"/>
          <a:lstStyle/>
          <a:p>
            <a:pPr marL="0" marR="0" defTabSz="1828823">
              <a:defRPr/>
            </a:pPr>
            <a:endParaRPr sz="1800"/>
          </a:p>
        </p:txBody>
      </p:sp>
    </p:spTree>
    <p:extLst>
      <p:ext uri="{BB962C8B-B14F-4D97-AF65-F5344CB8AC3E}">
        <p14:creationId xmlns:p14="http://schemas.microsoft.com/office/powerpoint/2010/main" val="2393524892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6977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image" Target="../media/image15.png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image" Target="../media/image14.png"/><Relationship Id="rId5" Type="http://schemas.openxmlformats.org/officeDocument/2006/relationships/slideLayout" Target="../slideLayouts/slideLayout14.xml"/><Relationship Id="rId10" Type="http://schemas.openxmlformats.org/officeDocument/2006/relationships/image" Target="../media/image13.png"/><Relationship Id="rId4" Type="http://schemas.openxmlformats.org/officeDocument/2006/relationships/slideLayout" Target="../slideLayouts/slideLayout13.xml"/><Relationship Id="rId9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35.xml"/><Relationship Id="rId26" Type="http://schemas.openxmlformats.org/officeDocument/2006/relationships/theme" Target="../theme/theme3.xml"/><Relationship Id="rId39" Type="http://schemas.openxmlformats.org/officeDocument/2006/relationships/image" Target="../media/image29.png"/><Relationship Id="rId21" Type="http://schemas.openxmlformats.org/officeDocument/2006/relationships/slideLayout" Target="../slideLayouts/slideLayout38.xml"/><Relationship Id="rId34" Type="http://schemas.openxmlformats.org/officeDocument/2006/relationships/image" Target="../media/image24.png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slideLayout" Target="../slideLayouts/slideLayout37.xml"/><Relationship Id="rId29" Type="http://schemas.openxmlformats.org/officeDocument/2006/relationships/image" Target="../media/image3.png"/><Relationship Id="rId41" Type="http://schemas.openxmlformats.org/officeDocument/2006/relationships/image" Target="../media/image31.png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24" Type="http://schemas.openxmlformats.org/officeDocument/2006/relationships/slideLayout" Target="../slideLayouts/slideLayout41.xml"/><Relationship Id="rId32" Type="http://schemas.openxmlformats.org/officeDocument/2006/relationships/image" Target="../media/image22.png"/><Relationship Id="rId37" Type="http://schemas.openxmlformats.org/officeDocument/2006/relationships/image" Target="../media/image27.png"/><Relationship Id="rId40" Type="http://schemas.openxmlformats.org/officeDocument/2006/relationships/image" Target="../media/image30.png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23" Type="http://schemas.openxmlformats.org/officeDocument/2006/relationships/slideLayout" Target="../slideLayouts/slideLayout40.xml"/><Relationship Id="rId28" Type="http://schemas.openxmlformats.org/officeDocument/2006/relationships/image" Target="../media/image2.jpg"/><Relationship Id="rId36" Type="http://schemas.openxmlformats.org/officeDocument/2006/relationships/image" Target="../media/image26.jpeg"/><Relationship Id="rId10" Type="http://schemas.openxmlformats.org/officeDocument/2006/relationships/slideLayout" Target="../slideLayouts/slideLayout27.xml"/><Relationship Id="rId19" Type="http://schemas.openxmlformats.org/officeDocument/2006/relationships/slideLayout" Target="../slideLayouts/slideLayout36.xml"/><Relationship Id="rId31" Type="http://schemas.openxmlformats.org/officeDocument/2006/relationships/image" Target="../media/image21.pn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Relationship Id="rId22" Type="http://schemas.openxmlformats.org/officeDocument/2006/relationships/slideLayout" Target="../slideLayouts/slideLayout39.xml"/><Relationship Id="rId27" Type="http://schemas.openxmlformats.org/officeDocument/2006/relationships/image" Target="../media/image1.jpg"/><Relationship Id="rId30" Type="http://schemas.openxmlformats.org/officeDocument/2006/relationships/image" Target="../media/image4.jpg"/><Relationship Id="rId35" Type="http://schemas.openxmlformats.org/officeDocument/2006/relationships/image" Target="../media/image25.png"/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5" Type="http://schemas.openxmlformats.org/officeDocument/2006/relationships/slideLayout" Target="../slideLayouts/slideLayout42.xml"/><Relationship Id="rId33" Type="http://schemas.openxmlformats.org/officeDocument/2006/relationships/image" Target="../media/image23.png"/><Relationship Id="rId38" Type="http://schemas.openxmlformats.org/officeDocument/2006/relationships/image" Target="../media/image28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image" Target="../media/image15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image" Target="../media/image14.png"/><Relationship Id="rId5" Type="http://schemas.openxmlformats.org/officeDocument/2006/relationships/slideLayout" Target="../slideLayouts/slideLayout47.xml"/><Relationship Id="rId10" Type="http://schemas.openxmlformats.org/officeDocument/2006/relationships/image" Target="../media/image13.png"/><Relationship Id="rId4" Type="http://schemas.openxmlformats.org/officeDocument/2006/relationships/slideLayout" Target="../slideLayouts/slideLayout46.xml"/><Relationship Id="rId9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slideLayout" Target="../slideLayouts/slideLayout53.xml"/><Relationship Id="rId7" Type="http://schemas.openxmlformats.org/officeDocument/2006/relationships/image" Target="../media/image34.png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theme" Target="../theme/theme5.xml"/><Relationship Id="rId5" Type="http://schemas.openxmlformats.org/officeDocument/2006/relationships/slideLayout" Target="../slideLayouts/slideLayout55.xml"/><Relationship Id="rId4" Type="http://schemas.openxmlformats.org/officeDocument/2006/relationships/slideLayout" Target="../slideLayouts/slideLayout54.xml"/><Relationship Id="rId9" Type="http://schemas.openxmlformats.org/officeDocument/2006/relationships/image" Target="../media/image36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slideLayout" Target="../slideLayouts/slideLayout58.xml"/><Relationship Id="rId7" Type="http://schemas.openxmlformats.org/officeDocument/2006/relationships/image" Target="../media/image38.png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theme" Target="../theme/theme6.xml"/><Relationship Id="rId5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9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12" Type="http://schemas.openxmlformats.org/officeDocument/2006/relationships/image" Target="../media/image42.png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11" Type="http://schemas.openxmlformats.org/officeDocument/2006/relationships/image" Target="../media/image41.png"/><Relationship Id="rId5" Type="http://schemas.openxmlformats.org/officeDocument/2006/relationships/slideLayout" Target="../slideLayouts/slideLayout65.xml"/><Relationship Id="rId10" Type="http://schemas.openxmlformats.org/officeDocument/2006/relationships/theme" Target="../theme/theme7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theme" Target="../theme/theme8.xml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5" Type="http://schemas.openxmlformats.org/officeDocument/2006/relationships/slideLayout" Target="../slideLayouts/slideLayout74.xml"/><Relationship Id="rId10" Type="http://schemas.openxmlformats.org/officeDocument/2006/relationships/image" Target="../media/image39.png"/><Relationship Id="rId4" Type="http://schemas.openxmlformats.org/officeDocument/2006/relationships/slideLayout" Target="../slideLayouts/slideLayout73.xml"/><Relationship Id="rId9" Type="http://schemas.openxmlformats.org/officeDocument/2006/relationships/image" Target="../media/image38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slideLayout" Target="../slideLayouts/slideLayout79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78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5" Type="http://schemas.openxmlformats.org/officeDocument/2006/relationships/slideLayout" Target="../slideLayouts/slideLayout81.xml"/><Relationship Id="rId4" Type="http://schemas.openxmlformats.org/officeDocument/2006/relationships/slideLayout" Target="../slideLayouts/slideLayout80.xml"/><Relationship Id="rId9" Type="http://schemas.openxmlformats.org/officeDocument/2006/relationships/image" Target="../media/image45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theme" Target="../theme/theme10.xml"/><Relationship Id="rId3" Type="http://schemas.openxmlformats.org/officeDocument/2006/relationships/slideLayout" Target="../slideLayouts/slideLayout85.xml"/><Relationship Id="rId7" Type="http://schemas.openxmlformats.org/officeDocument/2006/relationships/slideLayout" Target="../slideLayouts/slideLayout89.xml"/><Relationship Id="rId2" Type="http://schemas.openxmlformats.org/officeDocument/2006/relationships/slideLayout" Target="../slideLayouts/slideLayout84.xml"/><Relationship Id="rId1" Type="http://schemas.openxmlformats.org/officeDocument/2006/relationships/slideLayout" Target="../slideLayouts/slideLayout83.xml"/><Relationship Id="rId6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7.xml"/><Relationship Id="rId10" Type="http://schemas.openxmlformats.org/officeDocument/2006/relationships/image" Target="../media/image39.png"/><Relationship Id="rId4" Type="http://schemas.openxmlformats.org/officeDocument/2006/relationships/slideLayout" Target="../slideLayouts/slideLayout86.xml"/><Relationship Id="rId9" Type="http://schemas.openxmlformats.org/officeDocument/2006/relationships/image" Target="../media/image38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 bwMode="auto">
          <a:xfrm>
            <a:off x="1676400" y="730250"/>
            <a:ext cx="21031200" cy="2651126"/>
          </a:xfrm>
          <a:prstGeom prst="rect">
            <a:avLst/>
          </a:prstGeom>
          <a:ln w="12700">
            <a:miter lim="400000"/>
          </a:ln>
        </p:spPr>
        <p:txBody>
          <a:bodyPr tIns="91439" bIns="91439" anchor="ctr">
            <a:normAutofit/>
          </a:bodyPr>
          <a:lstStyle/>
          <a:p>
            <a:pPr>
              <a:defRPr/>
            </a:pPr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1219200" y="3200400"/>
            <a:ext cx="21945600" cy="9051925"/>
          </a:xfrm>
          <a:prstGeom prst="rect">
            <a:avLst/>
          </a:prstGeom>
          <a:ln w="12700">
            <a:miter lim="400000"/>
          </a:ln>
        </p:spPr>
        <p:txBody>
          <a:bodyPr tIns="91439" bIns="91439">
            <a:normAutofit/>
          </a:bodyPr>
          <a:lstStyle/>
          <a:p>
            <a:pPr>
              <a:defRPr/>
            </a:pPr>
            <a:r>
              <a:t>Body Level One</a:t>
            </a:r>
          </a:p>
          <a:p>
            <a:pPr lvl="1">
              <a:defRPr/>
            </a:pPr>
            <a:r>
              <a:t>Body Level Two</a:t>
            </a:r>
          </a:p>
          <a:p>
            <a:pPr lvl="2">
              <a:defRPr/>
            </a:pPr>
            <a:r>
              <a:t>Body Level Three</a:t>
            </a:r>
          </a:p>
          <a:p>
            <a:pPr lvl="3">
              <a:defRPr/>
            </a:pPr>
            <a:r>
              <a:t>Body Level Four</a:t>
            </a:r>
          </a:p>
          <a:p>
            <a:pPr lvl="4">
              <a:defRPr/>
            </a:pPr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22203052" y="12835869"/>
            <a:ext cx="504548" cy="483910"/>
          </a:xfrm>
          <a:prstGeom prst="rect">
            <a:avLst/>
          </a:prstGeom>
          <a:ln w="12700">
            <a:miter lim="400000"/>
          </a:ln>
        </p:spPr>
        <p:txBody>
          <a:bodyPr wrap="none" tIns="91439" bIns="91439" anchor="ctr">
            <a:spAutoFit/>
          </a:bodyPr>
          <a:lstStyle>
            <a:lvl1pPr marL="0" marR="0" algn="r" defTabSz="1828800">
              <a:defRPr sz="2400">
                <a:solidFill>
                  <a:srgbClr val="888888"/>
                </a:solidFill>
                <a:latin typeface="Calibri"/>
                <a:ea typeface="Calibri"/>
                <a:cs typeface="Calibri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‹Nr.›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6" r:id="rId4"/>
    <p:sldLayoutId id="2147483659" r:id="rId5"/>
    <p:sldLayoutId id="2147483660" r:id="rId6"/>
    <p:sldLayoutId id="2147483661" r:id="rId7"/>
    <p:sldLayoutId id="2147483663" r:id="rId8"/>
    <p:sldLayoutId id="2147483666" r:id="rId9"/>
  </p:sldLayoutIdLst>
  <p:txStyles>
    <p:titleStyle>
      <a:lvl1pPr marL="0" marR="0" indent="0" algn="l" defTabSz="182880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defRPr sz="8800" b="0" i="0" u="none" strike="noStrike" cap="none" spc="0">
          <a:solidFill>
            <a:srgbClr val="000000"/>
          </a:solidFill>
          <a:latin typeface="Calibri Light"/>
          <a:ea typeface="Calibri Light"/>
          <a:cs typeface="Calibri Light"/>
        </a:defRPr>
      </a:lvl1pPr>
      <a:lvl2pPr marL="0" marR="0" indent="0" algn="l" defTabSz="182880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defRPr sz="8800" b="0" i="0" u="none" strike="noStrike" cap="none" spc="0">
          <a:solidFill>
            <a:srgbClr val="000000"/>
          </a:solidFill>
          <a:latin typeface="Calibri Light"/>
          <a:ea typeface="Calibri Light"/>
          <a:cs typeface="Calibri Light"/>
        </a:defRPr>
      </a:lvl2pPr>
      <a:lvl3pPr marL="0" marR="0" indent="0" algn="l" defTabSz="182880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defRPr sz="8800" b="0" i="0" u="none" strike="noStrike" cap="none" spc="0">
          <a:solidFill>
            <a:srgbClr val="000000"/>
          </a:solidFill>
          <a:latin typeface="Calibri Light"/>
          <a:ea typeface="Calibri Light"/>
          <a:cs typeface="Calibri Light"/>
        </a:defRPr>
      </a:lvl3pPr>
      <a:lvl4pPr marL="0" marR="0" indent="0" algn="l" defTabSz="182880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defRPr sz="8800" b="0" i="0" u="none" strike="noStrike" cap="none" spc="0">
          <a:solidFill>
            <a:srgbClr val="000000"/>
          </a:solidFill>
          <a:latin typeface="Calibri Light"/>
          <a:ea typeface="Calibri Light"/>
          <a:cs typeface="Calibri Light"/>
        </a:defRPr>
      </a:lvl4pPr>
      <a:lvl5pPr marL="0" marR="0" indent="0" algn="l" defTabSz="182880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defRPr sz="8800" b="0" i="0" u="none" strike="noStrike" cap="none" spc="0">
          <a:solidFill>
            <a:srgbClr val="000000"/>
          </a:solidFill>
          <a:latin typeface="Calibri Light"/>
          <a:ea typeface="Calibri Light"/>
          <a:cs typeface="Calibri Light"/>
        </a:defRPr>
      </a:lvl5pPr>
      <a:lvl6pPr marL="0" marR="0" indent="0" algn="l" defTabSz="182880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defRPr sz="8800" b="0" i="0" u="none" strike="noStrike" cap="none" spc="0">
          <a:solidFill>
            <a:srgbClr val="000000"/>
          </a:solidFill>
          <a:latin typeface="Calibri Light"/>
          <a:ea typeface="Calibri Light"/>
          <a:cs typeface="Calibri Light"/>
        </a:defRPr>
      </a:lvl6pPr>
      <a:lvl7pPr marL="0" marR="0" indent="0" algn="l" defTabSz="182880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defRPr sz="8800" b="0" i="0" u="none" strike="noStrike" cap="none" spc="0">
          <a:solidFill>
            <a:srgbClr val="000000"/>
          </a:solidFill>
          <a:latin typeface="Calibri Light"/>
          <a:ea typeface="Calibri Light"/>
          <a:cs typeface="Calibri Light"/>
        </a:defRPr>
      </a:lvl7pPr>
      <a:lvl8pPr marL="0" marR="0" indent="0" algn="l" defTabSz="182880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defRPr sz="8800" b="0" i="0" u="none" strike="noStrike" cap="none" spc="0">
          <a:solidFill>
            <a:srgbClr val="000000"/>
          </a:solidFill>
          <a:latin typeface="Calibri Light"/>
          <a:ea typeface="Calibri Light"/>
          <a:cs typeface="Calibri Light"/>
        </a:defRPr>
      </a:lvl8pPr>
      <a:lvl9pPr marL="0" marR="0" indent="0" algn="l" defTabSz="182880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defRPr sz="8800" b="0" i="0" u="none" strike="noStrike" cap="none" spc="0">
          <a:solidFill>
            <a:srgbClr val="000000"/>
          </a:solidFill>
          <a:latin typeface="Calibri Light"/>
          <a:ea typeface="Calibri Light"/>
          <a:cs typeface="Calibri Light"/>
        </a:defRPr>
      </a:lvl9pPr>
    </p:titleStyle>
    <p:bodyStyle>
      <a:lvl1pPr marL="457200" marR="0" indent="-457200" algn="l" defTabSz="182880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defRPr sz="5600" b="0" i="0" u="none" strike="noStrike" cap="none" spc="0">
          <a:solidFill>
            <a:srgbClr val="000000"/>
          </a:solidFill>
          <a:latin typeface="Calibri"/>
          <a:ea typeface="Calibri"/>
          <a:cs typeface="Calibri"/>
        </a:defRPr>
      </a:lvl1pPr>
      <a:lvl2pPr marL="990600" marR="0" indent="-533400" algn="l" defTabSz="182880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defRPr sz="5600" b="0" i="0" u="none" strike="noStrike" cap="none" spc="0">
          <a:solidFill>
            <a:srgbClr val="000000"/>
          </a:solidFill>
          <a:latin typeface="Calibri"/>
          <a:ea typeface="Calibri"/>
          <a:cs typeface="Calibri"/>
        </a:defRPr>
      </a:lvl2pPr>
      <a:lvl3pPr marL="1554479" marR="0" indent="-640079" algn="l" defTabSz="182880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defRPr sz="5600" b="0" i="0" u="none" strike="noStrike" cap="none" spc="0">
          <a:solidFill>
            <a:srgbClr val="000000"/>
          </a:solidFill>
          <a:latin typeface="Calibri"/>
          <a:ea typeface="Calibri"/>
          <a:cs typeface="Calibri"/>
        </a:defRPr>
      </a:lvl3pPr>
      <a:lvl4pPr marL="2082800" marR="0" indent="-711200" algn="l" defTabSz="182880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defRPr sz="5600" b="0" i="0" u="none" strike="noStrike" cap="none" spc="0">
          <a:solidFill>
            <a:srgbClr val="000000"/>
          </a:solidFill>
          <a:latin typeface="Calibri"/>
          <a:ea typeface="Calibri"/>
          <a:cs typeface="Calibri"/>
        </a:defRPr>
      </a:lvl4pPr>
      <a:lvl5pPr marL="2540000" marR="0" indent="-711200" algn="l" defTabSz="182880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defRPr sz="5600" b="0" i="0" u="none" strike="noStrike" cap="none" spc="0">
          <a:solidFill>
            <a:srgbClr val="000000"/>
          </a:solidFill>
          <a:latin typeface="Calibri"/>
          <a:ea typeface="Calibri"/>
          <a:cs typeface="Calibri"/>
        </a:defRPr>
      </a:lvl5pPr>
      <a:lvl6pPr marL="2997200" marR="0" indent="-711200" algn="l" defTabSz="182880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defRPr sz="5600" b="0" i="0" u="none" strike="noStrike" cap="none" spc="0">
          <a:solidFill>
            <a:srgbClr val="000000"/>
          </a:solidFill>
          <a:latin typeface="Calibri"/>
          <a:ea typeface="Calibri"/>
          <a:cs typeface="Calibri"/>
        </a:defRPr>
      </a:lvl6pPr>
      <a:lvl7pPr marL="3454399" marR="0" indent="-711200" algn="l" defTabSz="182880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defRPr sz="5600" b="0" i="0" u="none" strike="noStrike" cap="none" spc="0">
          <a:solidFill>
            <a:srgbClr val="000000"/>
          </a:solidFill>
          <a:latin typeface="Calibri"/>
          <a:ea typeface="Calibri"/>
          <a:cs typeface="Calibri"/>
        </a:defRPr>
      </a:lvl7pPr>
      <a:lvl8pPr marL="3911600" marR="0" indent="-711200" algn="l" defTabSz="182880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defRPr sz="5600" b="0" i="0" u="none" strike="noStrike" cap="none" spc="0">
          <a:solidFill>
            <a:srgbClr val="000000"/>
          </a:solidFill>
          <a:latin typeface="Calibri"/>
          <a:ea typeface="Calibri"/>
          <a:cs typeface="Calibri"/>
        </a:defRPr>
      </a:lvl8pPr>
      <a:lvl9pPr marL="4368800" marR="0" indent="-711200" algn="l" defTabSz="182880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defRPr sz="5600" b="0" i="0" u="none" strike="noStrike" cap="none" spc="0">
          <a:solidFill>
            <a:srgbClr val="000000"/>
          </a:solidFill>
          <a:latin typeface="Calibri"/>
          <a:ea typeface="Calibri"/>
          <a:cs typeface="Calibri"/>
        </a:defRPr>
      </a:lvl9pPr>
    </p:bodyStyle>
    <p:otherStyle>
      <a:lvl1pPr marL="0" marR="0" indent="0" algn="r" defTabSz="1828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1pPr>
      <a:lvl2pPr marL="0" marR="0" indent="457200" algn="r" defTabSz="1828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2pPr>
      <a:lvl3pPr marL="0" marR="0" indent="914400" algn="r" defTabSz="1828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3pPr>
      <a:lvl4pPr marL="0" marR="0" indent="1371600" algn="r" defTabSz="1828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4pPr>
      <a:lvl5pPr marL="0" marR="0" indent="1828800" algn="r" defTabSz="1828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5pPr>
      <a:lvl6pPr marL="0" marR="0" indent="2286000" algn="r" defTabSz="1828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6pPr>
      <a:lvl7pPr marL="0" marR="0" indent="2743200" algn="r" defTabSz="1828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7pPr>
      <a:lvl8pPr marL="0" marR="0" indent="3200400" algn="r" defTabSz="1828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8pPr>
      <a:lvl9pPr marL="0" marR="0" indent="3657600" algn="r" defTabSz="1828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48ADE5A8-7C75-4BA8-9DC2-EB763566FB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165097" y="378982"/>
            <a:ext cx="18051560" cy="981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Titelmasterformat durch Klicken bearbeiten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7152A4D1-5D4A-4F41-9834-2D4C26AC2C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765176" y="2251079"/>
            <a:ext cx="22948901" cy="10512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Textmasterformate durch Klicken bearbeiten</a:t>
            </a:r>
          </a:p>
          <a:p>
            <a:pPr lvl="1"/>
            <a:r>
              <a:rPr lang="en-GB" altLang="en-US"/>
              <a:t>Zweite Ebene</a:t>
            </a:r>
          </a:p>
          <a:p>
            <a:pPr lvl="2"/>
            <a:r>
              <a:rPr lang="en-GB" altLang="en-US"/>
              <a:t>Dritte Ebene</a:t>
            </a:r>
          </a:p>
          <a:p>
            <a:pPr lvl="3"/>
            <a:r>
              <a:rPr lang="en-GB" altLang="en-US"/>
              <a:t>Vierte Ebene</a:t>
            </a:r>
          </a:p>
          <a:p>
            <a:pPr lvl="4"/>
            <a:r>
              <a:rPr lang="en-GB" altLang="en-US"/>
              <a:t>Fünfte Ebene</a:t>
            </a:r>
          </a:p>
        </p:txBody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D2DD5F01-DFD7-48DB-8A65-E42DF023CC55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-98425" y="13214353"/>
            <a:ext cx="11715752" cy="50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2400">
                <a:solidFill>
                  <a:srgbClr val="00599D"/>
                </a:solidFill>
                <a:latin typeface="+mn-lt"/>
              </a:defRPr>
            </a:lvl1pPr>
          </a:lstStyle>
          <a:p>
            <a:pPr>
              <a:defRPr/>
            </a:pPr>
            <a:endParaRPr lang="ro-RO" dirty="0"/>
          </a:p>
        </p:txBody>
      </p:sp>
      <p:sp>
        <p:nvSpPr>
          <p:cNvPr id="3078" name="Rectangle 6">
            <a:extLst>
              <a:ext uri="{FF2B5EF4-FFF2-40B4-BE49-F238E27FC236}">
                <a16:creationId xmlns:a16="http://schemas.microsoft.com/office/drawing/2014/main" id="{A4B5B074-5255-4015-83B4-348210DD2EA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177378" y="13214353"/>
            <a:ext cx="1943101" cy="50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2400">
                <a:solidFill>
                  <a:srgbClr val="00599D"/>
                </a:solidFill>
                <a:latin typeface="+mn-lt"/>
              </a:defRPr>
            </a:lvl1pPr>
          </a:lstStyle>
          <a:p>
            <a:pPr>
              <a:defRPr/>
            </a:pPr>
            <a:fld id="{EA4598A5-4BD2-4675-9F01-F64850DD69A5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  <p:sp>
        <p:nvSpPr>
          <p:cNvPr id="1036" name="Rectangle 14">
            <a:extLst>
              <a:ext uri="{FF2B5EF4-FFF2-40B4-BE49-F238E27FC236}">
                <a16:creationId xmlns:a16="http://schemas.microsoft.com/office/drawing/2014/main" id="{74E74979-A6F4-46F4-83C2-874750EC0A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46252"/>
            <a:ext cx="24384000" cy="165101"/>
          </a:xfrm>
          <a:prstGeom prst="rect">
            <a:avLst/>
          </a:prstGeom>
          <a:solidFill>
            <a:srgbClr val="0059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2400">
              <a:solidFill>
                <a:srgbClr val="000000"/>
              </a:solidFill>
            </a:endParaRPr>
          </a:p>
        </p:txBody>
      </p:sp>
      <p:pic>
        <p:nvPicPr>
          <p:cNvPr id="3" name="Picture 11">
            <a:extLst>
              <a:ext uri="{FF2B5EF4-FFF2-40B4-BE49-F238E27FC236}">
                <a16:creationId xmlns:a16="http://schemas.microsoft.com/office/drawing/2014/main" id="{13262701-7A1C-474C-AE90-300CD45F844A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4364" y="729366"/>
            <a:ext cx="3162712" cy="101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Grafik 14">
            <a:extLst>
              <a:ext uri="{FF2B5EF4-FFF2-40B4-BE49-F238E27FC236}">
                <a16:creationId xmlns:a16="http://schemas.microsoft.com/office/drawing/2014/main" id="{44D386C1-A4D3-4486-BB00-59C9AC8866B4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9888" y="106972"/>
            <a:ext cx="1663867" cy="802712"/>
          </a:xfrm>
          <a:prstGeom prst="rect">
            <a:avLst/>
          </a:prstGeom>
        </p:spPr>
      </p:pic>
      <p:pic>
        <p:nvPicPr>
          <p:cNvPr id="11" name="FAIR_Logo_rgb_frei" descr="FAIR_Logo_rgb_frei">
            <a:extLst>
              <a:ext uri="{FF2B5EF4-FFF2-40B4-BE49-F238E27FC236}">
                <a16:creationId xmlns:a16="http://schemas.microsoft.com/office/drawing/2014/main" id="{E7B8BD91-FE78-BEEB-2EB3-693FBF0276FF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216657" y="0"/>
            <a:ext cx="1984376" cy="1654176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170232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</p:sldLayoutIdLst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5pPr>
      <a:lvl6pPr marL="914411" algn="l" rtl="0" eaLnBrk="1" fontAlgn="base" hangingPunct="1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6pPr>
      <a:lvl7pPr marL="1828823" algn="l" rtl="0" eaLnBrk="1" fontAlgn="base" hangingPunct="1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7pPr>
      <a:lvl8pPr marL="2743234" algn="l" rtl="0" eaLnBrk="1" fontAlgn="base" hangingPunct="1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8pPr>
      <a:lvl9pPr marL="3657646" algn="l" rtl="0" eaLnBrk="1" fontAlgn="base" hangingPunct="1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9pPr>
    </p:titleStyle>
    <p:bodyStyle>
      <a:lvl1pPr marL="171453" indent="-171453" algn="l" rtl="0" fontAlgn="base">
        <a:spcBef>
          <a:spcPct val="20000"/>
        </a:spcBef>
        <a:spcAft>
          <a:spcPct val="0"/>
        </a:spcAft>
        <a:buClr>
          <a:srgbClr val="0066CC"/>
        </a:buClr>
        <a:buFont typeface="Wingdings" panose="05000000000000000000" pitchFamily="2" charset="2"/>
        <a:defRPr sz="4800">
          <a:solidFill>
            <a:srgbClr val="00599D"/>
          </a:solidFill>
          <a:latin typeface="+mn-lt"/>
          <a:ea typeface="+mn-ea"/>
          <a:cs typeface="+mn-cs"/>
        </a:defRPr>
      </a:lvl1pPr>
      <a:lvl2pPr marL="838210" indent="-533407" algn="l" rtl="0" fontAlgn="base">
        <a:spcBef>
          <a:spcPct val="20000"/>
        </a:spcBef>
        <a:spcAft>
          <a:spcPct val="0"/>
        </a:spcAft>
        <a:buClr>
          <a:srgbClr val="FF9900"/>
        </a:buClr>
        <a:buSzPct val="140000"/>
        <a:buFont typeface="Wingdings" panose="05000000000000000000" pitchFamily="2" charset="2"/>
        <a:buChar char="§"/>
        <a:defRPr sz="4000">
          <a:solidFill>
            <a:schemeClr val="tx1"/>
          </a:solidFill>
          <a:latin typeface="+mn-lt"/>
        </a:defRPr>
      </a:lvl2pPr>
      <a:lvl3pPr marL="1028714" indent="800111" algn="l" rtl="0" fontAlgn="base">
        <a:spcBef>
          <a:spcPct val="20000"/>
        </a:spcBef>
        <a:spcAft>
          <a:spcPct val="0"/>
        </a:spcAft>
        <a:defRPr>
          <a:solidFill>
            <a:schemeClr val="tx1"/>
          </a:solidFill>
          <a:latin typeface="+mn-lt"/>
        </a:defRPr>
      </a:lvl3pPr>
      <a:lvl4pPr marL="1428767" indent="-41278" algn="l" rtl="0" fontAlgn="base">
        <a:spcBef>
          <a:spcPct val="20000"/>
        </a:spcBef>
        <a:spcAft>
          <a:spcPct val="0"/>
        </a:spcAft>
        <a:defRPr sz="3200" i="1">
          <a:solidFill>
            <a:srgbClr val="990000"/>
          </a:solidFill>
          <a:latin typeface="+mn-lt"/>
        </a:defRPr>
      </a:lvl4pPr>
      <a:lvl5pPr marL="4286304" indent="-2495581" algn="l" rtl="0" fontAlgn="base">
        <a:spcBef>
          <a:spcPct val="20000"/>
        </a:spcBef>
        <a:spcAft>
          <a:spcPct val="0"/>
        </a:spcAft>
        <a:defRPr sz="3200">
          <a:solidFill>
            <a:srgbClr val="0066CC"/>
          </a:solidFill>
          <a:latin typeface="+mn-lt"/>
        </a:defRPr>
      </a:lvl5pPr>
      <a:lvl6pPr marL="5200716" indent="-2495581" algn="l" rtl="0" eaLnBrk="1" fontAlgn="base" hangingPunct="1">
        <a:spcBef>
          <a:spcPct val="20000"/>
        </a:spcBef>
        <a:spcAft>
          <a:spcPct val="0"/>
        </a:spcAft>
        <a:defRPr sz="3200">
          <a:solidFill>
            <a:srgbClr val="0066CC"/>
          </a:solidFill>
          <a:latin typeface="+mn-lt"/>
        </a:defRPr>
      </a:lvl6pPr>
      <a:lvl7pPr marL="6115127" indent="-2495581" algn="l" rtl="0" eaLnBrk="1" fontAlgn="base" hangingPunct="1">
        <a:spcBef>
          <a:spcPct val="20000"/>
        </a:spcBef>
        <a:spcAft>
          <a:spcPct val="0"/>
        </a:spcAft>
        <a:defRPr sz="3200">
          <a:solidFill>
            <a:srgbClr val="0066CC"/>
          </a:solidFill>
          <a:latin typeface="+mn-lt"/>
        </a:defRPr>
      </a:lvl7pPr>
      <a:lvl8pPr marL="7029539" indent="-2495581" algn="l" rtl="0" eaLnBrk="1" fontAlgn="base" hangingPunct="1">
        <a:spcBef>
          <a:spcPct val="20000"/>
        </a:spcBef>
        <a:spcAft>
          <a:spcPct val="0"/>
        </a:spcAft>
        <a:defRPr sz="3200">
          <a:solidFill>
            <a:srgbClr val="0066CC"/>
          </a:solidFill>
          <a:latin typeface="+mn-lt"/>
        </a:defRPr>
      </a:lvl8pPr>
      <a:lvl9pPr marL="7943950" indent="-2495581" algn="l" rtl="0" eaLnBrk="1" fontAlgn="base" hangingPunct="1">
        <a:spcBef>
          <a:spcPct val="20000"/>
        </a:spcBef>
        <a:spcAft>
          <a:spcPct val="0"/>
        </a:spcAft>
        <a:defRPr sz="3200">
          <a:solidFill>
            <a:srgbClr val="0066CC"/>
          </a:solidFill>
          <a:latin typeface="+mn-lt"/>
        </a:defRPr>
      </a:lvl9pPr>
    </p:bodyStyle>
    <p:otherStyle>
      <a:defPPr>
        <a:defRPr lang="de-DE"/>
      </a:defPPr>
      <a:lvl1pPr marL="0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11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23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3234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46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2057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6469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880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5291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007.jpg" descr="image007.jpg"/>
          <p:cNvPicPr>
            <a:picLocks/>
          </p:cNvPicPr>
          <p:nvPr/>
        </p:nvPicPr>
        <p:blipFill>
          <a:blip r:embed="rId27"/>
          <a:srcRect t="10124" b="9275"/>
          <a:stretch>
            <a:fillRect/>
          </a:stretch>
        </p:blipFill>
        <p:spPr>
          <a:xfrm>
            <a:off x="16129000" y="0"/>
            <a:ext cx="8437037" cy="3838576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FCAR3________L____4___ Kopie.jpg" descr="FCAR3________L____4___ Kopie.jpg"/>
          <p:cNvPicPr>
            <a:picLocks/>
          </p:cNvPicPr>
          <p:nvPr/>
        </p:nvPicPr>
        <p:blipFill>
          <a:blip r:embed="rId28"/>
          <a:srcRect t="16949" b="125"/>
          <a:stretch>
            <a:fillRect/>
          </a:stretch>
        </p:blipFill>
        <p:spPr>
          <a:xfrm>
            <a:off x="1" y="1"/>
            <a:ext cx="8221134" cy="4194176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image.png" descr="image.png"/>
          <p:cNvPicPr>
            <a:picLocks/>
          </p:cNvPicPr>
          <p:nvPr/>
        </p:nvPicPr>
        <p:blipFill>
          <a:blip r:embed="rId29"/>
          <a:srcRect l="33714" r="33854"/>
          <a:stretch>
            <a:fillRect/>
          </a:stretch>
        </p:blipFill>
        <p:spPr>
          <a:xfrm>
            <a:off x="8221132" y="0"/>
            <a:ext cx="7907869" cy="3863976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Line"/>
          <p:cNvSpPr/>
          <p:nvPr/>
        </p:nvSpPr>
        <p:spPr>
          <a:xfrm>
            <a:off x="16129000" y="1"/>
            <a:ext cx="4236" cy="3876675"/>
          </a:xfrm>
          <a:prstGeom prst="line">
            <a:avLst/>
          </a:prstGeom>
          <a:ln w="38100">
            <a:solidFill>
              <a:srgbClr val="FFFFFF"/>
            </a:solidFill>
          </a:ln>
        </p:spPr>
        <p:txBody>
          <a:bodyPr lIns="0" tIns="0" rIns="0" bIns="0"/>
          <a:lstStyle/>
          <a:p>
            <a:pPr marL="0" marR="81280" algn="r">
              <a:spcBef>
                <a:spcPts val="844"/>
              </a:spcBef>
              <a:tabLst>
                <a:tab pos="1821721" algn="l"/>
              </a:tabLst>
              <a:defRPr sz="1500">
                <a:uFill>
                  <a:solidFill>
                    <a:srgbClr val="006EAD"/>
                  </a:solidFill>
                </a:uFill>
              </a:defRPr>
            </a:pPr>
            <a:endParaRPr sz="2109"/>
          </a:p>
        </p:txBody>
      </p:sp>
      <p:sp>
        <p:nvSpPr>
          <p:cNvPr id="6" name="Line"/>
          <p:cNvSpPr/>
          <p:nvPr/>
        </p:nvSpPr>
        <p:spPr>
          <a:xfrm>
            <a:off x="8221133" y="0"/>
            <a:ext cx="4236" cy="3863976"/>
          </a:xfrm>
          <a:prstGeom prst="line">
            <a:avLst/>
          </a:prstGeom>
          <a:ln w="38100">
            <a:solidFill>
              <a:srgbClr val="FFFFFF"/>
            </a:solidFill>
          </a:ln>
        </p:spPr>
        <p:txBody>
          <a:bodyPr lIns="0" tIns="0" rIns="0" bIns="0"/>
          <a:lstStyle/>
          <a:p>
            <a:pPr marL="0" marR="81280" algn="r">
              <a:spcBef>
                <a:spcPts val="844"/>
              </a:spcBef>
              <a:tabLst>
                <a:tab pos="1821721" algn="l"/>
              </a:tabLst>
              <a:defRPr sz="1500">
                <a:uFill>
                  <a:solidFill>
                    <a:srgbClr val="006EAD"/>
                  </a:solidFill>
                </a:uFill>
              </a:defRPr>
            </a:pPr>
            <a:endParaRPr sz="2109"/>
          </a:p>
        </p:txBody>
      </p:sp>
      <p:sp>
        <p:nvSpPr>
          <p:cNvPr id="7" name="Rectangle"/>
          <p:cNvSpPr/>
          <p:nvPr/>
        </p:nvSpPr>
        <p:spPr>
          <a:xfrm>
            <a:off x="0" y="12071351"/>
            <a:ext cx="24384000" cy="168276"/>
          </a:xfrm>
          <a:prstGeom prst="rect">
            <a:avLst/>
          </a:prstGeom>
          <a:solidFill>
            <a:srgbClr val="FFA900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8" name="Rectangle"/>
          <p:cNvSpPr/>
          <p:nvPr/>
        </p:nvSpPr>
        <p:spPr>
          <a:xfrm>
            <a:off x="0" y="0"/>
            <a:ext cx="24384000" cy="3917950"/>
          </a:xfrm>
          <a:prstGeom prst="rect">
            <a:avLst/>
          </a:prstGeom>
          <a:solidFill>
            <a:srgbClr val="FFFFFF">
              <a:alpha val="34901"/>
            </a:srgbClr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9" name="Rectangle"/>
          <p:cNvSpPr/>
          <p:nvPr/>
        </p:nvSpPr>
        <p:spPr>
          <a:xfrm>
            <a:off x="0" y="3838575"/>
            <a:ext cx="24384000" cy="8232777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8" tIns="71438" rIns="71438" bIns="71438" anchor="ctr"/>
          <a:lstStyle/>
          <a:p>
            <a:endParaRPr sz="4500"/>
          </a:p>
        </p:txBody>
      </p:sp>
      <p:sp>
        <p:nvSpPr>
          <p:cNvPr id="10" name="Line"/>
          <p:cNvSpPr/>
          <p:nvPr/>
        </p:nvSpPr>
        <p:spPr>
          <a:xfrm flipV="1">
            <a:off x="2116" y="3875087"/>
            <a:ext cx="24384002" cy="3177"/>
          </a:xfrm>
          <a:prstGeom prst="line">
            <a:avLst/>
          </a:prstGeom>
          <a:ln w="38100">
            <a:solidFill>
              <a:srgbClr val="FFFFFF"/>
            </a:solidFill>
          </a:ln>
        </p:spPr>
        <p:txBody>
          <a:bodyPr lIns="0" tIns="0" rIns="0" bIns="0"/>
          <a:lstStyle/>
          <a:p>
            <a:pPr marL="0" marR="81280" algn="r">
              <a:spcBef>
                <a:spcPts val="844"/>
              </a:spcBef>
              <a:tabLst>
                <a:tab pos="1821721" algn="l"/>
              </a:tabLst>
              <a:defRPr sz="1500">
                <a:uFill>
                  <a:solidFill>
                    <a:srgbClr val="006EAD"/>
                  </a:solidFill>
                </a:uFill>
              </a:defRPr>
            </a:pPr>
            <a:endParaRPr sz="2109"/>
          </a:p>
        </p:txBody>
      </p:sp>
      <p:pic>
        <p:nvPicPr>
          <p:cNvPr id="11" name="FAIR_farb_RGB_3cm.jpg" descr="FAIR_farb_RGB_3cm.jpg"/>
          <p:cNvPicPr>
            <a:picLocks/>
          </p:cNvPicPr>
          <p:nvPr/>
        </p:nvPicPr>
        <p:blipFill>
          <a:blip r:embed="rId30"/>
          <a:stretch>
            <a:fillRect/>
          </a:stretch>
        </p:blipFill>
        <p:spPr>
          <a:xfrm>
            <a:off x="21695834" y="12284074"/>
            <a:ext cx="2396068" cy="141605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3" name="Group"/>
          <p:cNvGrpSpPr/>
          <p:nvPr/>
        </p:nvGrpSpPr>
        <p:grpSpPr>
          <a:xfrm>
            <a:off x="756558" y="12717795"/>
            <a:ext cx="17462091" cy="776247"/>
            <a:chOff x="0" y="0"/>
            <a:chExt cx="9313113" cy="551997"/>
          </a:xfrm>
        </p:grpSpPr>
        <p:pic>
          <p:nvPicPr>
            <p:cNvPr id="12" name="image.png" descr="image.png"/>
            <p:cNvPicPr>
              <a:picLocks noChangeAspect="1"/>
            </p:cNvPicPr>
            <p:nvPr/>
          </p:nvPicPr>
          <p:blipFill>
            <a:blip r:embed="rId31"/>
            <a:stretch>
              <a:fillRect/>
            </a:stretch>
          </p:blipFill>
          <p:spPr>
            <a:xfrm>
              <a:off x="2271696" y="2504"/>
              <a:ext cx="520386" cy="354616"/>
            </a:xfrm>
            <a:prstGeom prst="rect">
              <a:avLst/>
            </a:prstGeom>
            <a:ln w="9525" cap="flat">
              <a:solidFill>
                <a:srgbClr val="000000"/>
              </a:solidFill>
              <a:prstDash val="sysDot"/>
              <a:miter lim="800000"/>
            </a:ln>
            <a:effectLst/>
          </p:spPr>
        </p:pic>
        <p:sp>
          <p:nvSpPr>
            <p:cNvPr id="13" name="India"/>
            <p:cNvSpPr txBox="1"/>
            <p:nvPr/>
          </p:nvSpPr>
          <p:spPr>
            <a:xfrm>
              <a:off x="2305473" y="357121"/>
              <a:ext cx="421329" cy="1844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noAutofit/>
            </a:bodyPr>
            <a:lstStyle>
              <a:lvl1pPr marL="0" marR="0" indent="57150" defTabSz="914400">
                <a:spcBef>
                  <a:spcPts val="400"/>
                </a:spcBef>
                <a:defRPr sz="800">
                  <a:uFillTx/>
                </a:defRPr>
              </a:lvl1pPr>
            </a:lstStyle>
            <a:p>
              <a:pPr>
                <a:defRPr sz="2400"/>
              </a:pPr>
              <a:r>
                <a:rPr sz="1125"/>
                <a:t>India</a:t>
              </a:r>
            </a:p>
          </p:txBody>
        </p:sp>
        <p:pic>
          <p:nvPicPr>
            <p:cNvPr id="14" name="image.png" descr="image.png"/>
            <p:cNvPicPr>
              <a:picLocks noChangeAspect="1"/>
            </p:cNvPicPr>
            <p:nvPr/>
          </p:nvPicPr>
          <p:blipFill>
            <a:blip r:embed="rId32"/>
            <a:stretch>
              <a:fillRect/>
            </a:stretch>
          </p:blipFill>
          <p:spPr>
            <a:xfrm>
              <a:off x="72924" y="2504"/>
              <a:ext cx="479858" cy="354616"/>
            </a:xfrm>
            <a:prstGeom prst="rect">
              <a:avLst/>
            </a:prstGeom>
            <a:ln w="9525" cap="flat">
              <a:solidFill>
                <a:srgbClr val="000000"/>
              </a:solidFill>
              <a:prstDash val="sysDot"/>
              <a:miter lim="800000"/>
            </a:ln>
            <a:effectLst/>
          </p:spPr>
        </p:pic>
        <p:sp>
          <p:nvSpPr>
            <p:cNvPr id="15" name="Finland"/>
            <p:cNvSpPr txBox="1"/>
            <p:nvPr/>
          </p:nvSpPr>
          <p:spPr>
            <a:xfrm>
              <a:off x="0" y="353866"/>
              <a:ext cx="585279" cy="1844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noAutofit/>
            </a:bodyPr>
            <a:lstStyle>
              <a:lvl1pPr marL="0" marR="0" indent="57150" defTabSz="914400">
                <a:spcBef>
                  <a:spcPts val="400"/>
                </a:spcBef>
                <a:defRPr sz="800">
                  <a:uFillTx/>
                </a:defRPr>
              </a:lvl1pPr>
            </a:lstStyle>
            <a:p>
              <a:pPr>
                <a:defRPr sz="2400"/>
              </a:pPr>
              <a:r>
                <a:rPr sz="1125"/>
                <a:t>Finland</a:t>
              </a:r>
            </a:p>
          </p:txBody>
        </p:sp>
        <p:pic>
          <p:nvPicPr>
            <p:cNvPr id="16" name="image.png" descr="image.png"/>
            <p:cNvPicPr>
              <a:picLocks noChangeAspect="1"/>
            </p:cNvPicPr>
            <p:nvPr/>
          </p:nvPicPr>
          <p:blipFill>
            <a:blip r:embed="rId33"/>
            <a:stretch>
              <a:fillRect/>
            </a:stretch>
          </p:blipFill>
          <p:spPr>
            <a:xfrm>
              <a:off x="1488413" y="2504"/>
              <a:ext cx="580367" cy="354616"/>
            </a:xfrm>
            <a:prstGeom prst="rect">
              <a:avLst/>
            </a:prstGeom>
            <a:ln w="9525" cap="flat">
              <a:solidFill>
                <a:srgbClr val="000000"/>
              </a:solidFill>
              <a:prstDash val="sysDot"/>
              <a:miter lim="800000"/>
            </a:ln>
            <a:effectLst/>
          </p:spPr>
        </p:pic>
        <p:sp>
          <p:nvSpPr>
            <p:cNvPr id="17" name="Germany"/>
            <p:cNvSpPr txBox="1"/>
            <p:nvPr/>
          </p:nvSpPr>
          <p:spPr>
            <a:xfrm>
              <a:off x="1414179" y="357121"/>
              <a:ext cx="708098" cy="1844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noAutofit/>
            </a:bodyPr>
            <a:lstStyle>
              <a:lvl1pPr marL="0" marR="0" indent="57150" defTabSz="914400">
                <a:spcBef>
                  <a:spcPts val="400"/>
                </a:spcBef>
                <a:defRPr sz="800">
                  <a:uFillTx/>
                </a:defRPr>
              </a:lvl1pPr>
            </a:lstStyle>
            <a:p>
              <a:pPr>
                <a:defRPr sz="2400"/>
              </a:pPr>
              <a:r>
                <a:rPr sz="1125"/>
                <a:t>Germany</a:t>
              </a:r>
            </a:p>
          </p:txBody>
        </p:sp>
        <p:pic>
          <p:nvPicPr>
            <p:cNvPr id="18" name="image.png" descr="image.png"/>
            <p:cNvPicPr>
              <a:picLocks noChangeAspect="1"/>
            </p:cNvPicPr>
            <p:nvPr/>
          </p:nvPicPr>
          <p:blipFill>
            <a:blip r:embed="rId34"/>
            <a:stretch>
              <a:fillRect/>
            </a:stretch>
          </p:blipFill>
          <p:spPr>
            <a:xfrm>
              <a:off x="2994998" y="2504"/>
              <a:ext cx="557671" cy="354616"/>
            </a:xfrm>
            <a:prstGeom prst="rect">
              <a:avLst/>
            </a:prstGeom>
            <a:ln w="9525" cap="flat">
              <a:solidFill>
                <a:srgbClr val="000000"/>
              </a:solidFill>
              <a:prstDash val="sysDot"/>
              <a:miter lim="800000"/>
            </a:ln>
            <a:effectLst/>
          </p:spPr>
        </p:pic>
        <p:sp>
          <p:nvSpPr>
            <p:cNvPr id="19" name="Poland"/>
            <p:cNvSpPr txBox="1"/>
            <p:nvPr/>
          </p:nvSpPr>
          <p:spPr>
            <a:xfrm>
              <a:off x="2966643" y="357121"/>
              <a:ext cx="560788" cy="1844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noAutofit/>
            </a:bodyPr>
            <a:lstStyle>
              <a:lvl1pPr marL="0" marR="0" indent="57150" defTabSz="914400">
                <a:spcBef>
                  <a:spcPts val="400"/>
                </a:spcBef>
                <a:defRPr sz="800">
                  <a:uFillTx/>
                </a:defRPr>
              </a:lvl1pPr>
            </a:lstStyle>
            <a:p>
              <a:pPr>
                <a:defRPr sz="2400"/>
              </a:pPr>
              <a:r>
                <a:rPr sz="1125"/>
                <a:t>Poland</a:t>
              </a:r>
            </a:p>
          </p:txBody>
        </p:sp>
        <p:sp>
          <p:nvSpPr>
            <p:cNvPr id="20" name="Sweden"/>
            <p:cNvSpPr txBox="1"/>
            <p:nvPr/>
          </p:nvSpPr>
          <p:spPr>
            <a:xfrm>
              <a:off x="5991659" y="357121"/>
              <a:ext cx="634550" cy="1844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noAutofit/>
            </a:bodyPr>
            <a:lstStyle>
              <a:lvl1pPr marL="0" marR="0" indent="57150" defTabSz="914400">
                <a:spcBef>
                  <a:spcPts val="400"/>
                </a:spcBef>
                <a:defRPr sz="800">
                  <a:uFillTx/>
                </a:defRPr>
              </a:lvl1pPr>
            </a:lstStyle>
            <a:p>
              <a:pPr>
                <a:defRPr sz="2400"/>
              </a:pPr>
              <a:r>
                <a:rPr sz="1125"/>
                <a:t>Sweden</a:t>
              </a:r>
            </a:p>
          </p:txBody>
        </p:sp>
        <p:sp>
          <p:nvSpPr>
            <p:cNvPr id="21" name="Romania"/>
            <p:cNvSpPr txBox="1"/>
            <p:nvPr/>
          </p:nvSpPr>
          <p:spPr>
            <a:xfrm>
              <a:off x="3711059" y="357121"/>
              <a:ext cx="691818" cy="1844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noAutofit/>
            </a:bodyPr>
            <a:lstStyle>
              <a:lvl1pPr marL="0" marR="0" indent="57150" defTabSz="914400">
                <a:spcBef>
                  <a:spcPts val="400"/>
                </a:spcBef>
                <a:defRPr sz="800">
                  <a:uFillTx/>
                </a:defRPr>
              </a:lvl1pPr>
            </a:lstStyle>
            <a:p>
              <a:pPr>
                <a:defRPr sz="2400"/>
              </a:pPr>
              <a:r>
                <a:rPr sz="1125"/>
                <a:t>Romania</a:t>
              </a:r>
            </a:p>
          </p:txBody>
        </p:sp>
        <p:pic>
          <p:nvPicPr>
            <p:cNvPr id="22" name="image12.png" descr="image12.png"/>
            <p:cNvPicPr>
              <a:picLocks noChangeAspect="1"/>
            </p:cNvPicPr>
            <p:nvPr/>
          </p:nvPicPr>
          <p:blipFill>
            <a:blip r:embed="rId35"/>
            <a:stretch>
              <a:fillRect/>
            </a:stretch>
          </p:blipFill>
          <p:spPr>
            <a:xfrm>
              <a:off x="4487770" y="878"/>
              <a:ext cx="522007" cy="352989"/>
            </a:xfrm>
            <a:prstGeom prst="rect">
              <a:avLst/>
            </a:prstGeom>
            <a:ln w="9525" cap="flat">
              <a:solidFill>
                <a:srgbClr val="000000"/>
              </a:solidFill>
              <a:prstDash val="sysDot"/>
              <a:miter lim="800000"/>
            </a:ln>
            <a:effectLst/>
          </p:spPr>
        </p:pic>
        <p:sp>
          <p:nvSpPr>
            <p:cNvPr id="23" name="Russia"/>
            <p:cNvSpPr txBox="1"/>
            <p:nvPr/>
          </p:nvSpPr>
          <p:spPr>
            <a:xfrm>
              <a:off x="4457800" y="353866"/>
              <a:ext cx="552360" cy="1844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noAutofit/>
            </a:bodyPr>
            <a:lstStyle>
              <a:lvl1pPr marL="0" marR="0" indent="57150" defTabSz="914400">
                <a:spcBef>
                  <a:spcPts val="400"/>
                </a:spcBef>
                <a:defRPr sz="800">
                  <a:uFillTx/>
                </a:defRPr>
              </a:lvl1pPr>
            </a:lstStyle>
            <a:p>
              <a:pPr>
                <a:defRPr sz="2400"/>
              </a:pPr>
              <a:r>
                <a:rPr sz="1125"/>
                <a:t>Russia</a:t>
              </a:r>
            </a:p>
          </p:txBody>
        </p:sp>
        <p:sp>
          <p:nvSpPr>
            <p:cNvPr id="24" name="Slovenia"/>
            <p:cNvSpPr txBox="1"/>
            <p:nvPr/>
          </p:nvSpPr>
          <p:spPr>
            <a:xfrm>
              <a:off x="5128951" y="353866"/>
              <a:ext cx="667326" cy="1844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noAutofit/>
            </a:bodyPr>
            <a:lstStyle>
              <a:lvl1pPr marL="0" marR="0" indent="57150" defTabSz="914400">
                <a:spcBef>
                  <a:spcPts val="400"/>
                </a:spcBef>
                <a:defRPr sz="800">
                  <a:uFillTx/>
                </a:defRPr>
              </a:lvl1pPr>
            </a:lstStyle>
            <a:p>
              <a:pPr>
                <a:defRPr sz="2400"/>
              </a:pPr>
              <a:r>
                <a:rPr sz="1125"/>
                <a:t>Slovenia</a:t>
              </a:r>
            </a:p>
          </p:txBody>
        </p:sp>
        <p:pic>
          <p:nvPicPr>
            <p:cNvPr id="25" name="slowenien-fahne-slowenia-flagge_0_g_60px.jpg" descr="slowenien-fahne-slowenia-flagge_0_g_60px.jpg"/>
            <p:cNvPicPr>
              <a:picLocks noChangeAspect="1"/>
            </p:cNvPicPr>
            <p:nvPr/>
          </p:nvPicPr>
          <p:blipFill>
            <a:blip r:embed="rId36"/>
            <a:stretch>
              <a:fillRect/>
            </a:stretch>
          </p:blipFill>
          <p:spPr>
            <a:xfrm>
              <a:off x="5212693" y="2504"/>
              <a:ext cx="528492" cy="351363"/>
            </a:xfrm>
            <a:prstGeom prst="rect">
              <a:avLst/>
            </a:prstGeom>
            <a:ln w="9525" cap="flat">
              <a:solidFill>
                <a:srgbClr val="000000"/>
              </a:solidFill>
              <a:prstDash val="sysDot"/>
              <a:miter lim="800000"/>
            </a:ln>
            <a:effectLst/>
          </p:spPr>
        </p:pic>
        <p:sp>
          <p:nvSpPr>
            <p:cNvPr id="26" name="France"/>
            <p:cNvSpPr txBox="1"/>
            <p:nvPr/>
          </p:nvSpPr>
          <p:spPr>
            <a:xfrm>
              <a:off x="685739" y="367589"/>
              <a:ext cx="560572" cy="1844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noAutofit/>
            </a:bodyPr>
            <a:lstStyle>
              <a:lvl1pPr marL="0" marR="0" indent="57150" defTabSz="914400">
                <a:spcBef>
                  <a:spcPts val="400"/>
                </a:spcBef>
                <a:defRPr sz="800">
                  <a:uFillTx/>
                </a:defRPr>
              </a:lvl1pPr>
            </a:lstStyle>
            <a:p>
              <a:pPr>
                <a:defRPr sz="2400"/>
              </a:pPr>
              <a:r>
                <a:rPr sz="1125"/>
                <a:t>France</a:t>
              </a:r>
            </a:p>
          </p:txBody>
        </p:sp>
        <p:pic>
          <p:nvPicPr>
            <p:cNvPr id="27" name="image14.png" descr="image14.png"/>
            <p:cNvPicPr>
              <a:picLocks noChangeAspect="1"/>
            </p:cNvPicPr>
            <p:nvPr/>
          </p:nvPicPr>
          <p:blipFill>
            <a:blip r:embed="rId37"/>
            <a:stretch>
              <a:fillRect/>
            </a:stretch>
          </p:blipFill>
          <p:spPr>
            <a:xfrm>
              <a:off x="7901132" y="3189"/>
              <a:ext cx="533239" cy="35324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28" name="UK"/>
            <p:cNvSpPr txBox="1"/>
            <p:nvPr/>
          </p:nvSpPr>
          <p:spPr>
            <a:xfrm>
              <a:off x="8014570" y="357121"/>
              <a:ext cx="306363" cy="1844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noAutofit/>
            </a:bodyPr>
            <a:lstStyle>
              <a:lvl1pPr marL="0" marR="0" indent="57150" defTabSz="914400">
                <a:spcBef>
                  <a:spcPts val="400"/>
                </a:spcBef>
                <a:defRPr sz="800">
                  <a:uFillTx/>
                </a:defRPr>
              </a:lvl1pPr>
            </a:lstStyle>
            <a:p>
              <a:pPr>
                <a:defRPr sz="2400"/>
              </a:pPr>
              <a:r>
                <a:rPr sz="1125"/>
                <a:t>UK</a:t>
              </a:r>
            </a:p>
          </p:txBody>
        </p:sp>
        <p:pic>
          <p:nvPicPr>
            <p:cNvPr id="29" name="http://www.flaggen-server.de/europa2/rumaenieng.gif" descr="http://www.flaggen-server.de/europa2/rumaenieng.gif"/>
            <p:cNvPicPr>
              <a:picLocks noChangeAspect="1"/>
            </p:cNvPicPr>
            <p:nvPr/>
          </p:nvPicPr>
          <p:blipFill>
            <a:blip r:embed="rId38"/>
            <a:stretch>
              <a:fillRect/>
            </a:stretch>
          </p:blipFill>
          <p:spPr>
            <a:xfrm>
              <a:off x="3755585" y="2375"/>
              <a:ext cx="529269" cy="35324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0" name="http://www.nationalflaggen.de/media/flags/flagge-frankreich.gif" descr="http://www.nationalflaggen.de/media/flags/flagge-frankreich.gif"/>
            <p:cNvPicPr>
              <a:picLocks noChangeAspect="1"/>
            </p:cNvPicPr>
            <p:nvPr/>
          </p:nvPicPr>
          <p:blipFill>
            <a:blip r:embed="rId39"/>
            <a:stretch>
              <a:fillRect/>
            </a:stretch>
          </p:blipFill>
          <p:spPr>
            <a:xfrm>
              <a:off x="755697" y="0"/>
              <a:ext cx="529800" cy="35324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31" name="Czech Rep."/>
            <p:cNvSpPr txBox="1"/>
            <p:nvPr/>
          </p:nvSpPr>
          <p:spPr>
            <a:xfrm>
              <a:off x="8688755" y="357121"/>
              <a:ext cx="624359" cy="1844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noAutofit/>
            </a:bodyPr>
            <a:lstStyle>
              <a:lvl1pPr marL="0" marR="0" indent="57150" defTabSz="914400">
                <a:spcBef>
                  <a:spcPts val="400"/>
                </a:spcBef>
                <a:defRPr sz="800">
                  <a:uFillTx/>
                </a:defRPr>
              </a:lvl1pPr>
            </a:lstStyle>
            <a:p>
              <a:pPr>
                <a:defRPr sz="2400"/>
              </a:pPr>
              <a:r>
                <a:rPr sz="1125"/>
                <a:t>Czech Rep.</a:t>
              </a:r>
            </a:p>
          </p:txBody>
        </p:sp>
        <p:pic>
          <p:nvPicPr>
            <p:cNvPr id="32" name="image.png" descr="image.png"/>
            <p:cNvPicPr>
              <a:picLocks noChangeAspect="1"/>
            </p:cNvPicPr>
            <p:nvPr/>
          </p:nvPicPr>
          <p:blipFill>
            <a:blip r:embed="rId40"/>
            <a:srcRect/>
            <a:stretch>
              <a:fillRect/>
            </a:stretch>
          </p:blipFill>
          <p:spPr>
            <a:xfrm>
              <a:off x="5994885" y="3400"/>
              <a:ext cx="557671" cy="352990"/>
            </a:xfrm>
            <a:prstGeom prst="rect">
              <a:avLst/>
            </a:prstGeom>
            <a:ln w="9525" cap="flat">
              <a:solidFill>
                <a:srgbClr val="000000"/>
              </a:solidFill>
              <a:prstDash val="sysDot"/>
              <a:miter lim="800000"/>
            </a:ln>
            <a:effectLst/>
          </p:spPr>
        </p:pic>
      </p:grpSp>
      <p:pic>
        <p:nvPicPr>
          <p:cNvPr id="34" name="czech-republic-flag-icon-256.png" descr="czech-republic-flag-icon-256.png"/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>
            <a:off x="17124723" y="12709394"/>
            <a:ext cx="1013293" cy="507638"/>
          </a:xfrm>
          <a:prstGeom prst="rect">
            <a:avLst/>
          </a:prstGeom>
          <a:ln w="6350">
            <a:solidFill>
              <a:srgbClr val="000000"/>
            </a:solidFill>
            <a:miter lim="400000"/>
          </a:ln>
        </p:spPr>
      </p:pic>
      <p:sp>
        <p:nvSpPr>
          <p:cNvPr id="35" name="Title Text"/>
          <p:cNvSpPr txBox="1">
            <a:spLocks noGrp="1"/>
          </p:cNvSpPr>
          <p:nvPr>
            <p:ph type="title"/>
          </p:nvPr>
        </p:nvSpPr>
        <p:spPr>
          <a:xfrm>
            <a:off x="766233" y="450850"/>
            <a:ext cx="22948903" cy="1800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/>
          <a:lstStyle/>
          <a:p>
            <a:r>
              <a:t>Title Text</a:t>
            </a:r>
          </a:p>
        </p:txBody>
      </p:sp>
      <p:sp>
        <p:nvSpPr>
          <p:cNvPr id="36" name="Body Level One…"/>
          <p:cNvSpPr txBox="1">
            <a:spLocks noGrp="1"/>
          </p:cNvSpPr>
          <p:nvPr>
            <p:ph type="body" idx="1"/>
          </p:nvPr>
        </p:nvSpPr>
        <p:spPr>
          <a:xfrm>
            <a:off x="766233" y="2251075"/>
            <a:ext cx="22948903" cy="114649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/>
          <a:lstStyle>
            <a:lvl2pPr marL="419100" indent="-266700">
              <a:spcBef>
                <a:spcPts val="600"/>
              </a:spcBef>
              <a:buClr>
                <a:srgbClr val="FFA900"/>
              </a:buClr>
              <a:buChar char=""/>
              <a:defRPr sz="2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2pPr>
            <a:lvl3pPr marL="731519" indent="563880">
              <a:spcBef>
                <a:spcPts val="500"/>
              </a:spcBef>
              <a:buClrTx/>
              <a:buFontTx/>
              <a:defRPr sz="24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defRPr>
            </a:lvl3pPr>
            <a:lvl4pPr marL="1016000" indent="-29351">
              <a:spcBef>
                <a:spcPts val="500"/>
              </a:spcBef>
              <a:buClrTx/>
              <a:buFontTx/>
              <a:defRPr sz="2200" i="1">
                <a:solidFill>
                  <a:srgbClr val="AB1500"/>
                </a:solidFill>
                <a:uFill>
                  <a:solidFill>
                    <a:srgbClr val="AB1500"/>
                  </a:solidFill>
                </a:uFill>
              </a:defRPr>
            </a:lvl4pPr>
            <a:lvl5pPr marL="3048000" indent="-1774612">
              <a:spcBef>
                <a:spcPts val="500"/>
              </a:spcBef>
              <a:buClrTx/>
              <a:buFontTx/>
              <a:defRPr sz="2200">
                <a:solidFill>
                  <a:srgbClr val="007DD6"/>
                </a:solidFill>
                <a:uFill>
                  <a:solidFill>
                    <a:srgbClr val="007DD6"/>
                  </a:solidFill>
                </a:u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731137" y="12769454"/>
            <a:ext cx="921727" cy="595035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 marL="0" marR="0" algn="ctr" defTabSz="1160901"/>
          </a:lstStyle>
          <a:p>
            <a:fld id="{86CB4B4D-7CA3-9044-876B-883B54F8677D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55955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7" r:id="rId8"/>
    <p:sldLayoutId id="2147483718" r:id="rId9"/>
    <p:sldLayoutId id="2147483719" r:id="rId10"/>
    <p:sldLayoutId id="2147483720" r:id="rId11"/>
    <p:sldLayoutId id="2147483722" r:id="rId12"/>
    <p:sldLayoutId id="2147483723" r:id="rId13"/>
    <p:sldLayoutId id="2147483724" r:id="rId14"/>
    <p:sldLayoutId id="2147483725" r:id="rId15"/>
    <p:sldLayoutId id="2147483726" r:id="rId16"/>
    <p:sldLayoutId id="2147483727" r:id="rId17"/>
    <p:sldLayoutId id="2147483728" r:id="rId18"/>
    <p:sldLayoutId id="2147483729" r:id="rId19"/>
    <p:sldLayoutId id="2147483730" r:id="rId20"/>
    <p:sldLayoutId id="2147483731" r:id="rId21"/>
    <p:sldLayoutId id="2147483732" r:id="rId22"/>
    <p:sldLayoutId id="2147483733" r:id="rId23"/>
    <p:sldLayoutId id="2147483734" r:id="rId24"/>
    <p:sldLayoutId id="2147483735" r:id="rId25"/>
  </p:sldLayoutIdLst>
  <p:transition spd="med"/>
  <p:txStyles>
    <p:titleStyle>
      <a:lvl1pPr marL="0" marR="0" indent="0" algn="l" defTabSz="182172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344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1pPr>
      <a:lvl2pPr marL="0" marR="0" indent="321480" algn="l" defTabSz="182172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344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2pPr>
      <a:lvl3pPr marL="0" marR="0" indent="642960" algn="l" defTabSz="182172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344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3pPr>
      <a:lvl4pPr marL="0" marR="0" indent="964441" algn="l" defTabSz="182172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344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4pPr>
      <a:lvl5pPr marL="0" marR="0" indent="1285921" algn="l" defTabSz="182172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344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5pPr>
      <a:lvl6pPr marL="0" marR="0" indent="1607401" algn="l" defTabSz="182172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344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6pPr>
      <a:lvl7pPr marL="0" marR="0" indent="1928881" algn="l" defTabSz="182172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344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7pPr>
      <a:lvl8pPr marL="0" marR="0" indent="2250361" algn="l" defTabSz="182172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344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8pPr>
      <a:lvl9pPr marL="0" marR="0" indent="2571841" algn="l" defTabSz="1821721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344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9pPr>
    </p:titleStyle>
    <p:bodyStyle>
      <a:lvl1pPr marL="171456" marR="0" indent="-171456" algn="l" defTabSz="1821721" rtl="0" latinLnBrk="0">
        <a:lnSpc>
          <a:spcPct val="100000"/>
        </a:lnSpc>
        <a:spcBef>
          <a:spcPts val="984"/>
        </a:spcBef>
        <a:spcAft>
          <a:spcPts val="0"/>
        </a:spcAft>
        <a:buClr>
          <a:srgbClr val="007DD6"/>
        </a:buClr>
        <a:buSzTx/>
        <a:buFont typeface="Wingdings"/>
        <a:buNone/>
        <a:tabLst/>
        <a:defRPr sz="4781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1pPr>
      <a:lvl2pPr marL="669750" marR="0" indent="-455430" algn="l" defTabSz="1821721" rtl="0" latinLnBrk="0">
        <a:lnSpc>
          <a:spcPct val="100000"/>
        </a:lnSpc>
        <a:spcBef>
          <a:spcPts val="984"/>
        </a:spcBef>
        <a:spcAft>
          <a:spcPts val="0"/>
        </a:spcAft>
        <a:buClr>
          <a:srgbClr val="007DD6"/>
        </a:buClr>
        <a:buSzPct val="140000"/>
        <a:buFontTx/>
        <a:buChar char="•"/>
        <a:tabLst/>
        <a:defRPr sz="4781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2pPr>
      <a:lvl3pPr marL="171456" marR="0" indent="-171456" algn="l" defTabSz="1821721" rtl="0" latinLnBrk="0">
        <a:lnSpc>
          <a:spcPct val="100000"/>
        </a:lnSpc>
        <a:spcBef>
          <a:spcPts val="984"/>
        </a:spcBef>
        <a:spcAft>
          <a:spcPts val="0"/>
        </a:spcAft>
        <a:buClr>
          <a:srgbClr val="007DD6"/>
        </a:buClr>
        <a:buSzTx/>
        <a:buFont typeface="Wingdings"/>
        <a:buNone/>
        <a:tabLst/>
        <a:defRPr sz="4781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3pPr>
      <a:lvl4pPr marL="171456" marR="0" indent="-171456" algn="l" defTabSz="1821721" rtl="0" latinLnBrk="0">
        <a:lnSpc>
          <a:spcPct val="100000"/>
        </a:lnSpc>
        <a:spcBef>
          <a:spcPts val="984"/>
        </a:spcBef>
        <a:spcAft>
          <a:spcPts val="0"/>
        </a:spcAft>
        <a:buClr>
          <a:srgbClr val="007DD6"/>
        </a:buClr>
        <a:buSzTx/>
        <a:buFont typeface="Wingdings"/>
        <a:buNone/>
        <a:tabLst/>
        <a:defRPr sz="4781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4pPr>
      <a:lvl5pPr marL="171456" marR="0" indent="-171456" algn="l" defTabSz="1821721" rtl="0" latinLnBrk="0">
        <a:lnSpc>
          <a:spcPct val="100000"/>
        </a:lnSpc>
        <a:spcBef>
          <a:spcPts val="984"/>
        </a:spcBef>
        <a:spcAft>
          <a:spcPts val="0"/>
        </a:spcAft>
        <a:buClr>
          <a:srgbClr val="007DD6"/>
        </a:buClr>
        <a:buSzTx/>
        <a:buFont typeface="Wingdings"/>
        <a:buNone/>
        <a:tabLst/>
        <a:defRPr sz="4781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5pPr>
      <a:lvl6pPr marL="171456" marR="0" indent="-171456" algn="l" defTabSz="1821721" rtl="0" latinLnBrk="0">
        <a:lnSpc>
          <a:spcPct val="100000"/>
        </a:lnSpc>
        <a:spcBef>
          <a:spcPts val="984"/>
        </a:spcBef>
        <a:spcAft>
          <a:spcPts val="0"/>
        </a:spcAft>
        <a:buClr>
          <a:srgbClr val="007DD6"/>
        </a:buClr>
        <a:buSzTx/>
        <a:buFont typeface="Wingdings"/>
        <a:buNone/>
        <a:tabLst/>
        <a:defRPr sz="4781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6pPr>
      <a:lvl7pPr marL="171456" marR="0" indent="-171456" algn="l" defTabSz="1821721" rtl="0" latinLnBrk="0">
        <a:lnSpc>
          <a:spcPct val="100000"/>
        </a:lnSpc>
        <a:spcBef>
          <a:spcPts val="984"/>
        </a:spcBef>
        <a:spcAft>
          <a:spcPts val="0"/>
        </a:spcAft>
        <a:buClr>
          <a:srgbClr val="007DD6"/>
        </a:buClr>
        <a:buSzTx/>
        <a:buFont typeface="Wingdings"/>
        <a:buNone/>
        <a:tabLst/>
        <a:defRPr sz="4781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7pPr>
      <a:lvl8pPr marL="171456" marR="0" indent="-171456" algn="l" defTabSz="1821721" rtl="0" latinLnBrk="0">
        <a:lnSpc>
          <a:spcPct val="100000"/>
        </a:lnSpc>
        <a:spcBef>
          <a:spcPts val="984"/>
        </a:spcBef>
        <a:spcAft>
          <a:spcPts val="0"/>
        </a:spcAft>
        <a:buClr>
          <a:srgbClr val="007DD6"/>
        </a:buClr>
        <a:buSzTx/>
        <a:buFont typeface="Wingdings"/>
        <a:buNone/>
        <a:tabLst/>
        <a:defRPr sz="4781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8pPr>
      <a:lvl9pPr marL="171456" marR="0" indent="-171456" algn="l" defTabSz="1821721" rtl="0" latinLnBrk="0">
        <a:lnSpc>
          <a:spcPct val="100000"/>
        </a:lnSpc>
        <a:spcBef>
          <a:spcPts val="984"/>
        </a:spcBef>
        <a:spcAft>
          <a:spcPts val="0"/>
        </a:spcAft>
        <a:buClr>
          <a:srgbClr val="007DD6"/>
        </a:buClr>
        <a:buSzTx/>
        <a:buFont typeface="Wingdings"/>
        <a:buNone/>
        <a:tabLst/>
        <a:defRPr sz="4781" b="0" i="0" u="none" strike="noStrike" cap="none" spc="0" baseline="0">
          <a:solidFill>
            <a:srgbClr val="006EAD"/>
          </a:solidFill>
          <a:uFill>
            <a:solidFill>
              <a:srgbClr val="006EAD"/>
            </a:solidFill>
          </a:uFill>
          <a:latin typeface="+mn-lt"/>
          <a:ea typeface="+mn-ea"/>
          <a:cs typeface="+mn-cs"/>
          <a:sym typeface="Arial"/>
        </a:defRPr>
      </a:lvl9pPr>
    </p:bodyStyle>
    <p:otherStyle>
      <a:lvl1pPr marL="0" marR="0" indent="0" algn="ctr" defTabSz="1160901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75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Arial"/>
        </a:defRPr>
      </a:lvl1pPr>
      <a:lvl2pPr marL="0" marR="0" indent="321480" algn="ctr" defTabSz="1160901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75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Arial"/>
        </a:defRPr>
      </a:lvl2pPr>
      <a:lvl3pPr marL="0" marR="0" indent="642960" algn="ctr" defTabSz="1160901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75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Arial"/>
        </a:defRPr>
      </a:lvl3pPr>
      <a:lvl4pPr marL="0" marR="0" indent="964441" algn="ctr" defTabSz="1160901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75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Arial"/>
        </a:defRPr>
      </a:lvl4pPr>
      <a:lvl5pPr marL="0" marR="0" indent="1285921" algn="ctr" defTabSz="1160901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75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Arial"/>
        </a:defRPr>
      </a:lvl5pPr>
      <a:lvl6pPr marL="0" marR="0" indent="1607401" algn="ctr" defTabSz="1160901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75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Arial"/>
        </a:defRPr>
      </a:lvl6pPr>
      <a:lvl7pPr marL="0" marR="0" indent="1928881" algn="ctr" defTabSz="1160901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75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Arial"/>
        </a:defRPr>
      </a:lvl7pPr>
      <a:lvl8pPr marL="0" marR="0" indent="2250361" algn="ctr" defTabSz="1160901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75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Arial"/>
        </a:defRPr>
      </a:lvl8pPr>
      <a:lvl9pPr marL="0" marR="0" indent="2571841" algn="ctr" defTabSz="1160901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75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48ADE5A8-7C75-4BA8-9DC2-EB763566FB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165097" y="378982"/>
            <a:ext cx="18051560" cy="981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Titelmasterformat durch Klicken bearbeiten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7152A4D1-5D4A-4F41-9834-2D4C26AC2C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765176" y="2251079"/>
            <a:ext cx="22948901" cy="10512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Textmasterformate durch Klicken bearbeiten</a:t>
            </a:r>
          </a:p>
          <a:p>
            <a:pPr lvl="1"/>
            <a:r>
              <a:rPr lang="en-GB" altLang="en-US"/>
              <a:t>Zweite Ebene</a:t>
            </a:r>
          </a:p>
          <a:p>
            <a:pPr lvl="2"/>
            <a:r>
              <a:rPr lang="en-GB" altLang="en-US"/>
              <a:t>Dritte Ebene</a:t>
            </a:r>
          </a:p>
          <a:p>
            <a:pPr lvl="3"/>
            <a:r>
              <a:rPr lang="en-GB" altLang="en-US"/>
              <a:t>Vierte Ebene</a:t>
            </a:r>
          </a:p>
          <a:p>
            <a:pPr lvl="4"/>
            <a:r>
              <a:rPr lang="en-GB" altLang="en-US"/>
              <a:t>Fünfte Ebene</a:t>
            </a:r>
          </a:p>
        </p:txBody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D2DD5F01-DFD7-48DB-8A65-E42DF023CC55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-98425" y="13214353"/>
            <a:ext cx="11715752" cy="50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2400">
                <a:solidFill>
                  <a:srgbClr val="00599D"/>
                </a:solidFill>
                <a:latin typeface="+mn-lt"/>
              </a:defRPr>
            </a:lvl1pPr>
          </a:lstStyle>
          <a:p>
            <a:pPr>
              <a:defRPr/>
            </a:pPr>
            <a:endParaRPr lang="ro-RO" dirty="0"/>
          </a:p>
        </p:txBody>
      </p:sp>
      <p:sp>
        <p:nvSpPr>
          <p:cNvPr id="3078" name="Rectangle 6">
            <a:extLst>
              <a:ext uri="{FF2B5EF4-FFF2-40B4-BE49-F238E27FC236}">
                <a16:creationId xmlns:a16="http://schemas.microsoft.com/office/drawing/2014/main" id="{A4B5B074-5255-4015-83B4-348210DD2EA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177378" y="13214353"/>
            <a:ext cx="1943101" cy="50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2400">
                <a:solidFill>
                  <a:srgbClr val="00599D"/>
                </a:solidFill>
                <a:latin typeface="+mn-lt"/>
              </a:defRPr>
            </a:lvl1pPr>
          </a:lstStyle>
          <a:p>
            <a:pPr>
              <a:defRPr/>
            </a:pPr>
            <a:fld id="{EA4598A5-4BD2-4675-9F01-F64850DD69A5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  <p:sp>
        <p:nvSpPr>
          <p:cNvPr id="1036" name="Rectangle 14">
            <a:extLst>
              <a:ext uri="{FF2B5EF4-FFF2-40B4-BE49-F238E27FC236}">
                <a16:creationId xmlns:a16="http://schemas.microsoft.com/office/drawing/2014/main" id="{74E74979-A6F4-46F4-83C2-874750EC0A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46252"/>
            <a:ext cx="24384000" cy="165101"/>
          </a:xfrm>
          <a:prstGeom prst="rect">
            <a:avLst/>
          </a:prstGeom>
          <a:solidFill>
            <a:srgbClr val="0059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2400">
              <a:solidFill>
                <a:srgbClr val="000000"/>
              </a:solidFill>
            </a:endParaRPr>
          </a:p>
        </p:txBody>
      </p:sp>
      <p:pic>
        <p:nvPicPr>
          <p:cNvPr id="3" name="Picture 11">
            <a:extLst>
              <a:ext uri="{FF2B5EF4-FFF2-40B4-BE49-F238E27FC236}">
                <a16:creationId xmlns:a16="http://schemas.microsoft.com/office/drawing/2014/main" id="{13262701-7A1C-474C-AE90-300CD45F844A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4364" y="729366"/>
            <a:ext cx="3162712" cy="101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Grafik 14">
            <a:extLst>
              <a:ext uri="{FF2B5EF4-FFF2-40B4-BE49-F238E27FC236}">
                <a16:creationId xmlns:a16="http://schemas.microsoft.com/office/drawing/2014/main" id="{44D386C1-A4D3-4486-BB00-59C9AC8866B4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9888" y="106972"/>
            <a:ext cx="1663867" cy="802712"/>
          </a:xfrm>
          <a:prstGeom prst="rect">
            <a:avLst/>
          </a:prstGeom>
        </p:spPr>
      </p:pic>
      <p:pic>
        <p:nvPicPr>
          <p:cNvPr id="11" name="FAIR_Logo_rgb_frei" descr="FAIR_Logo_rgb_frei">
            <a:extLst>
              <a:ext uri="{FF2B5EF4-FFF2-40B4-BE49-F238E27FC236}">
                <a16:creationId xmlns:a16="http://schemas.microsoft.com/office/drawing/2014/main" id="{E7B8BD91-FE78-BEEB-2EB3-693FBF0276FF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216657" y="0"/>
            <a:ext cx="1984376" cy="1654176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593900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</p:sldLayoutIdLst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5pPr>
      <a:lvl6pPr marL="914411" algn="l" rtl="0" eaLnBrk="1" fontAlgn="base" hangingPunct="1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6pPr>
      <a:lvl7pPr marL="1828823" algn="l" rtl="0" eaLnBrk="1" fontAlgn="base" hangingPunct="1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7pPr>
      <a:lvl8pPr marL="2743234" algn="l" rtl="0" eaLnBrk="1" fontAlgn="base" hangingPunct="1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8pPr>
      <a:lvl9pPr marL="3657646" algn="l" rtl="0" eaLnBrk="1" fontAlgn="base" hangingPunct="1">
        <a:spcBef>
          <a:spcPct val="0"/>
        </a:spcBef>
        <a:spcAft>
          <a:spcPct val="0"/>
        </a:spcAft>
        <a:defRPr sz="5600">
          <a:solidFill>
            <a:srgbClr val="00599D"/>
          </a:solidFill>
          <a:latin typeface="Arial" charset="0"/>
        </a:defRPr>
      </a:lvl9pPr>
    </p:titleStyle>
    <p:bodyStyle>
      <a:lvl1pPr marL="171453" indent="-171453" algn="l" rtl="0" fontAlgn="base">
        <a:spcBef>
          <a:spcPct val="20000"/>
        </a:spcBef>
        <a:spcAft>
          <a:spcPct val="0"/>
        </a:spcAft>
        <a:buClr>
          <a:srgbClr val="0066CC"/>
        </a:buClr>
        <a:buFont typeface="Wingdings" panose="05000000000000000000" pitchFamily="2" charset="2"/>
        <a:defRPr sz="4800">
          <a:solidFill>
            <a:srgbClr val="00599D"/>
          </a:solidFill>
          <a:latin typeface="+mn-lt"/>
          <a:ea typeface="+mn-ea"/>
          <a:cs typeface="+mn-cs"/>
        </a:defRPr>
      </a:lvl1pPr>
      <a:lvl2pPr marL="838210" indent="-533407" algn="l" rtl="0" fontAlgn="base">
        <a:spcBef>
          <a:spcPct val="20000"/>
        </a:spcBef>
        <a:spcAft>
          <a:spcPct val="0"/>
        </a:spcAft>
        <a:buClr>
          <a:srgbClr val="FF9900"/>
        </a:buClr>
        <a:buSzPct val="140000"/>
        <a:buFont typeface="Wingdings" panose="05000000000000000000" pitchFamily="2" charset="2"/>
        <a:buChar char="§"/>
        <a:defRPr sz="4000">
          <a:solidFill>
            <a:schemeClr val="tx1"/>
          </a:solidFill>
          <a:latin typeface="+mn-lt"/>
        </a:defRPr>
      </a:lvl2pPr>
      <a:lvl3pPr marL="1028714" indent="800111" algn="l" rtl="0" fontAlgn="base">
        <a:spcBef>
          <a:spcPct val="20000"/>
        </a:spcBef>
        <a:spcAft>
          <a:spcPct val="0"/>
        </a:spcAft>
        <a:defRPr>
          <a:solidFill>
            <a:schemeClr val="tx1"/>
          </a:solidFill>
          <a:latin typeface="+mn-lt"/>
        </a:defRPr>
      </a:lvl3pPr>
      <a:lvl4pPr marL="1428767" indent="-41278" algn="l" rtl="0" fontAlgn="base">
        <a:spcBef>
          <a:spcPct val="20000"/>
        </a:spcBef>
        <a:spcAft>
          <a:spcPct val="0"/>
        </a:spcAft>
        <a:defRPr sz="3200" i="1">
          <a:solidFill>
            <a:srgbClr val="990000"/>
          </a:solidFill>
          <a:latin typeface="+mn-lt"/>
        </a:defRPr>
      </a:lvl4pPr>
      <a:lvl5pPr marL="4286304" indent="-2495581" algn="l" rtl="0" fontAlgn="base">
        <a:spcBef>
          <a:spcPct val="20000"/>
        </a:spcBef>
        <a:spcAft>
          <a:spcPct val="0"/>
        </a:spcAft>
        <a:defRPr sz="3200">
          <a:solidFill>
            <a:srgbClr val="0066CC"/>
          </a:solidFill>
          <a:latin typeface="+mn-lt"/>
        </a:defRPr>
      </a:lvl5pPr>
      <a:lvl6pPr marL="5200716" indent="-2495581" algn="l" rtl="0" eaLnBrk="1" fontAlgn="base" hangingPunct="1">
        <a:spcBef>
          <a:spcPct val="20000"/>
        </a:spcBef>
        <a:spcAft>
          <a:spcPct val="0"/>
        </a:spcAft>
        <a:defRPr sz="3200">
          <a:solidFill>
            <a:srgbClr val="0066CC"/>
          </a:solidFill>
          <a:latin typeface="+mn-lt"/>
        </a:defRPr>
      </a:lvl6pPr>
      <a:lvl7pPr marL="6115127" indent="-2495581" algn="l" rtl="0" eaLnBrk="1" fontAlgn="base" hangingPunct="1">
        <a:spcBef>
          <a:spcPct val="20000"/>
        </a:spcBef>
        <a:spcAft>
          <a:spcPct val="0"/>
        </a:spcAft>
        <a:defRPr sz="3200">
          <a:solidFill>
            <a:srgbClr val="0066CC"/>
          </a:solidFill>
          <a:latin typeface="+mn-lt"/>
        </a:defRPr>
      </a:lvl7pPr>
      <a:lvl8pPr marL="7029539" indent="-2495581" algn="l" rtl="0" eaLnBrk="1" fontAlgn="base" hangingPunct="1">
        <a:spcBef>
          <a:spcPct val="20000"/>
        </a:spcBef>
        <a:spcAft>
          <a:spcPct val="0"/>
        </a:spcAft>
        <a:defRPr sz="3200">
          <a:solidFill>
            <a:srgbClr val="0066CC"/>
          </a:solidFill>
          <a:latin typeface="+mn-lt"/>
        </a:defRPr>
      </a:lvl8pPr>
      <a:lvl9pPr marL="7943950" indent="-2495581" algn="l" rtl="0" eaLnBrk="1" fontAlgn="base" hangingPunct="1">
        <a:spcBef>
          <a:spcPct val="20000"/>
        </a:spcBef>
        <a:spcAft>
          <a:spcPct val="0"/>
        </a:spcAft>
        <a:defRPr sz="3200">
          <a:solidFill>
            <a:srgbClr val="0066CC"/>
          </a:solidFill>
          <a:latin typeface="+mn-lt"/>
        </a:defRPr>
      </a:lvl9pPr>
    </p:bodyStyle>
    <p:otherStyle>
      <a:defPPr>
        <a:defRPr lang="de-DE"/>
      </a:defPPr>
      <a:lvl1pPr marL="0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11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23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3234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46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2057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6469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880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5291" algn="l" defTabSz="1828823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Gerade Verbindung 26">
            <a:extLst>
              <a:ext uri="{FF2B5EF4-FFF2-40B4-BE49-F238E27FC236}">
                <a16:creationId xmlns:a16="http://schemas.microsoft.com/office/drawing/2014/main" id="{943494DA-FA9D-1447-B70B-2896FD77F5D0}"/>
              </a:ext>
            </a:extLst>
          </p:cNvPr>
          <p:cNvCxnSpPr/>
          <p:nvPr userDrawn="1"/>
        </p:nvCxnSpPr>
        <p:spPr>
          <a:xfrm>
            <a:off x="0" y="13465555"/>
            <a:ext cx="24384000" cy="0"/>
          </a:xfrm>
          <a:prstGeom prst="line">
            <a:avLst/>
          </a:prstGeom>
          <a:ln w="203200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Gerade Verbindung 22">
            <a:extLst>
              <a:ext uri="{FF2B5EF4-FFF2-40B4-BE49-F238E27FC236}">
                <a16:creationId xmlns:a16="http://schemas.microsoft.com/office/drawing/2014/main" id="{2AC6B5F8-0827-6645-B5C9-ED4385971D8F}"/>
              </a:ext>
            </a:extLst>
          </p:cNvPr>
          <p:cNvCxnSpPr/>
          <p:nvPr userDrawn="1"/>
        </p:nvCxnSpPr>
        <p:spPr>
          <a:xfrm>
            <a:off x="0" y="2203264"/>
            <a:ext cx="24384000" cy="0"/>
          </a:xfrm>
          <a:prstGeom prst="line">
            <a:avLst/>
          </a:prstGeom>
          <a:ln w="203200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Rechteck 23">
            <a:extLst>
              <a:ext uri="{FF2B5EF4-FFF2-40B4-BE49-F238E27FC236}">
                <a16:creationId xmlns:a16="http://schemas.microsoft.com/office/drawing/2014/main" id="{CC9BBC89-C94F-2342-BFB0-0C52DC04C485}"/>
              </a:ext>
            </a:extLst>
          </p:cNvPr>
          <p:cNvSpPr>
            <a:spLocks/>
          </p:cNvSpPr>
          <p:nvPr userDrawn="1"/>
        </p:nvSpPr>
        <p:spPr>
          <a:xfrm>
            <a:off x="-3" y="1938864"/>
            <a:ext cx="537600" cy="537600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4800" dirty="0"/>
          </a:p>
        </p:txBody>
      </p:sp>
      <p:sp>
        <p:nvSpPr>
          <p:cNvPr id="25" name="Rechteck 24">
            <a:extLst>
              <a:ext uri="{FF2B5EF4-FFF2-40B4-BE49-F238E27FC236}">
                <a16:creationId xmlns:a16="http://schemas.microsoft.com/office/drawing/2014/main" id="{5E807027-043F-224A-B8A1-2EA6FD7AA9B7}"/>
              </a:ext>
            </a:extLst>
          </p:cNvPr>
          <p:cNvSpPr>
            <a:spLocks/>
          </p:cNvSpPr>
          <p:nvPr userDrawn="1"/>
        </p:nvSpPr>
        <p:spPr>
          <a:xfrm>
            <a:off x="-1" y="13199537"/>
            <a:ext cx="542072" cy="542072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4800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47027" y="2901380"/>
            <a:ext cx="22453803" cy="98071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1" name="Textfeld 10"/>
          <p:cNvSpPr txBox="1"/>
          <p:nvPr/>
        </p:nvSpPr>
        <p:spPr>
          <a:xfrm>
            <a:off x="1160722" y="13268102"/>
            <a:ext cx="22801245" cy="4205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l" defTabSz="91441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2000" dirty="0">
                <a:solidFill>
                  <a:srgbClr val="333333"/>
                </a:solidFill>
                <a:latin typeface="Arial"/>
                <a:cs typeface="Arial"/>
              </a:rPr>
              <a:t>FAIR GmbH | GSI GmbH							  </a:t>
            </a:r>
            <a:r>
              <a:rPr lang="en-US" sz="2133" dirty="0"/>
              <a:t>                                                                    			</a:t>
            </a:r>
            <a:r>
              <a:rPr lang="de-DE" sz="2133" dirty="0"/>
              <a:t>	</a:t>
            </a:r>
            <a:r>
              <a:rPr lang="de-DE" sz="2133" baseline="0" dirty="0"/>
              <a:t>          </a:t>
            </a:r>
            <a:r>
              <a:rPr lang="de-DE" sz="2133" dirty="0"/>
              <a:t>		</a:t>
            </a:r>
            <a:fld id="{125CBDDA-5CCF-8748-8988-9DC6C8981774}" type="slidenum">
              <a:rPr lang="de-DE" sz="2133" smtClean="0"/>
              <a:pPr marL="0" marR="0" lvl="0" indent="0" algn="l" defTabSz="91441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r>
              <a:rPr lang="de-DE" sz="2133" dirty="0"/>
              <a:t> </a:t>
            </a:r>
            <a:endParaRPr lang="de-DE" sz="2000" dirty="0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847038" y="616200"/>
            <a:ext cx="16344629" cy="1575115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/>
          <a:p>
            <a:r>
              <a:rPr lang="de-DE" dirty="0"/>
              <a:t>Mastertitelformat bearbeiten</a:t>
            </a:r>
          </a:p>
        </p:txBody>
      </p:sp>
      <p:pic>
        <p:nvPicPr>
          <p:cNvPr id="22" name="Bild 6" descr="GSI_Logo_rgb.png">
            <a:extLst>
              <a:ext uri="{FF2B5EF4-FFF2-40B4-BE49-F238E27FC236}">
                <a16:creationId xmlns:a16="http://schemas.microsoft.com/office/drawing/2014/main" id="{0E0D4DB1-EEDA-A644-B002-75EBF9968E0A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431051" y="126758"/>
            <a:ext cx="2278763" cy="759589"/>
          </a:xfrm>
          <a:prstGeom prst="rect">
            <a:avLst/>
          </a:prstGeom>
        </p:spPr>
      </p:pic>
      <p:pic>
        <p:nvPicPr>
          <p:cNvPr id="4" name="Picture 34" descr="Picture 34">
            <a:extLst>
              <a:ext uri="{FF2B5EF4-FFF2-40B4-BE49-F238E27FC236}">
                <a16:creationId xmlns:a16="http://schemas.microsoft.com/office/drawing/2014/main" id="{E4F8F751-9D5C-C70C-C755-12F26F5655D3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10376" y="-4307"/>
            <a:ext cx="1482000" cy="1152000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</p:spPr>
      </p:pic>
      <p:pic>
        <p:nvPicPr>
          <p:cNvPr id="13" name="Bild 12" descr="FAIR_Logo_rgb.png">
            <a:extLst>
              <a:ext uri="{FF2B5EF4-FFF2-40B4-BE49-F238E27FC236}">
                <a16:creationId xmlns:a16="http://schemas.microsoft.com/office/drawing/2014/main" id="{6EBF7B64-1F60-354C-83F5-CFA893F204BE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570434" y="961071"/>
            <a:ext cx="1564253" cy="1303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17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</p:sldLayoutIdLst>
  <p:hf hdr="0"/>
  <p:txStyles>
    <p:titleStyle>
      <a:lvl1pPr algn="l" defTabSz="914411" rtl="0" eaLnBrk="1" latinLnBrk="0" hangingPunct="1">
        <a:spcBef>
          <a:spcPct val="0"/>
        </a:spcBef>
        <a:buNone/>
        <a:defRPr sz="4800" b="1" kern="1200">
          <a:solidFill>
            <a:srgbClr val="333333"/>
          </a:solidFill>
          <a:latin typeface="Arial"/>
          <a:ea typeface="+mj-ea"/>
          <a:cs typeface="Arial"/>
        </a:defRPr>
      </a:lvl1pPr>
    </p:titleStyle>
    <p:bodyStyle>
      <a:lvl1pPr marL="685809" indent="-685809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4800" kern="1200">
          <a:solidFill>
            <a:srgbClr val="333333"/>
          </a:solidFill>
          <a:latin typeface="Arial"/>
          <a:ea typeface="+mn-ea"/>
          <a:cs typeface="Arial"/>
        </a:defRPr>
      </a:lvl1pPr>
      <a:lvl2pPr marL="1485920" indent="-571508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4000" kern="1200">
          <a:solidFill>
            <a:srgbClr val="333333"/>
          </a:solidFill>
          <a:latin typeface="Arial"/>
          <a:ea typeface="+mn-ea"/>
          <a:cs typeface="Arial"/>
        </a:defRPr>
      </a:lvl2pPr>
      <a:lvl3pPr marL="2286029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3600" kern="1200">
          <a:solidFill>
            <a:srgbClr val="333333"/>
          </a:solidFill>
          <a:latin typeface="Arial"/>
          <a:ea typeface="+mn-ea"/>
          <a:cs typeface="Arial"/>
        </a:defRPr>
      </a:lvl3pPr>
      <a:lvl4pPr marL="3200440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3200" kern="1200">
          <a:solidFill>
            <a:srgbClr val="333333"/>
          </a:solidFill>
          <a:latin typeface="Arial"/>
          <a:ea typeface="+mn-ea"/>
          <a:cs typeface="Arial"/>
        </a:defRPr>
      </a:lvl4pPr>
      <a:lvl5pPr marL="4114851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2800" kern="1200">
          <a:solidFill>
            <a:srgbClr val="333333"/>
          </a:solidFill>
          <a:latin typeface="Arial"/>
          <a:ea typeface="+mn-ea"/>
          <a:cs typeface="Arial"/>
        </a:defRPr>
      </a:lvl5pPr>
      <a:lvl6pPr marL="5029263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6pPr>
      <a:lvl7pPr marL="5943674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7pPr>
      <a:lvl8pPr marL="6858086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8pPr>
      <a:lvl9pPr marL="7772497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11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23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3234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46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2057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6469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880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5291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Gerade Verbindung 26">
            <a:extLst>
              <a:ext uri="{FF2B5EF4-FFF2-40B4-BE49-F238E27FC236}">
                <a16:creationId xmlns:a16="http://schemas.microsoft.com/office/drawing/2014/main" id="{943494DA-FA9D-1447-B70B-2896FD77F5D0}"/>
              </a:ext>
            </a:extLst>
          </p:cNvPr>
          <p:cNvCxnSpPr/>
          <p:nvPr userDrawn="1"/>
        </p:nvCxnSpPr>
        <p:spPr>
          <a:xfrm>
            <a:off x="0" y="13465555"/>
            <a:ext cx="24384000" cy="0"/>
          </a:xfrm>
          <a:prstGeom prst="line">
            <a:avLst/>
          </a:prstGeom>
          <a:ln w="203200">
            <a:solidFill>
              <a:srgbClr val="EAEAE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2" name="Bild 6" descr="GSI_Logo_rgb.png">
            <a:extLst>
              <a:ext uri="{FF2B5EF4-FFF2-40B4-BE49-F238E27FC236}">
                <a16:creationId xmlns:a16="http://schemas.microsoft.com/office/drawing/2014/main" id="{0E0D4DB1-EEDA-A644-B002-75EBF9968E0A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292905" y="970335"/>
            <a:ext cx="3010883" cy="1003629"/>
          </a:xfrm>
          <a:prstGeom prst="rect">
            <a:avLst/>
          </a:prstGeom>
        </p:spPr>
      </p:pic>
      <p:cxnSp>
        <p:nvCxnSpPr>
          <p:cNvPr id="23" name="Gerade Verbindung 22">
            <a:extLst>
              <a:ext uri="{FF2B5EF4-FFF2-40B4-BE49-F238E27FC236}">
                <a16:creationId xmlns:a16="http://schemas.microsoft.com/office/drawing/2014/main" id="{2AC6B5F8-0827-6645-B5C9-ED4385971D8F}"/>
              </a:ext>
            </a:extLst>
          </p:cNvPr>
          <p:cNvCxnSpPr/>
          <p:nvPr userDrawn="1"/>
        </p:nvCxnSpPr>
        <p:spPr>
          <a:xfrm>
            <a:off x="0" y="2203264"/>
            <a:ext cx="24384000" cy="0"/>
          </a:xfrm>
          <a:prstGeom prst="line">
            <a:avLst/>
          </a:prstGeom>
          <a:ln w="203200">
            <a:solidFill>
              <a:srgbClr val="EAEAE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Rechteck 23">
            <a:extLst>
              <a:ext uri="{FF2B5EF4-FFF2-40B4-BE49-F238E27FC236}">
                <a16:creationId xmlns:a16="http://schemas.microsoft.com/office/drawing/2014/main" id="{CC9BBC89-C94F-2342-BFB0-0C52DC04C485}"/>
              </a:ext>
            </a:extLst>
          </p:cNvPr>
          <p:cNvSpPr>
            <a:spLocks/>
          </p:cNvSpPr>
          <p:nvPr userDrawn="1"/>
        </p:nvSpPr>
        <p:spPr>
          <a:xfrm>
            <a:off x="-3" y="1938864"/>
            <a:ext cx="537600" cy="537600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8533" dirty="0"/>
          </a:p>
        </p:txBody>
      </p:sp>
      <p:sp>
        <p:nvSpPr>
          <p:cNvPr id="25" name="Rechteck 24">
            <a:extLst>
              <a:ext uri="{FF2B5EF4-FFF2-40B4-BE49-F238E27FC236}">
                <a16:creationId xmlns:a16="http://schemas.microsoft.com/office/drawing/2014/main" id="{5E807027-043F-224A-B8A1-2EA6FD7AA9B7}"/>
              </a:ext>
            </a:extLst>
          </p:cNvPr>
          <p:cNvSpPr>
            <a:spLocks/>
          </p:cNvSpPr>
          <p:nvPr userDrawn="1"/>
        </p:nvSpPr>
        <p:spPr>
          <a:xfrm>
            <a:off x="-1" y="13199532"/>
            <a:ext cx="542072" cy="542072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8533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47027" y="2901375"/>
            <a:ext cx="22453803" cy="98071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21375445" y="13105285"/>
            <a:ext cx="1986395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333333"/>
                </a:solidFill>
                <a:latin typeface="Arial"/>
                <a:cs typeface="Arial"/>
              </a:defRPr>
            </a:lvl1pPr>
          </a:lstStyle>
          <a:p>
            <a:fld id="{125CBDDA-5CCF-8748-8988-9DC6C8981774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11" name="Textfeld 10"/>
          <p:cNvSpPr txBox="1"/>
          <p:nvPr/>
        </p:nvSpPr>
        <p:spPr>
          <a:xfrm>
            <a:off x="884196" y="13278324"/>
            <a:ext cx="9405688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indent="0" algn="l" defTabSz="91441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2000" dirty="0">
                <a:solidFill>
                  <a:srgbClr val="333333"/>
                </a:solidFill>
                <a:latin typeface="Arial"/>
                <a:cs typeface="Arial"/>
              </a:rPr>
              <a:t>FAIR GmbH | GSI GmbH</a:t>
            </a:r>
          </a:p>
        </p:txBody>
      </p:sp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847035" y="616200"/>
            <a:ext cx="16344629" cy="157511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2"/>
          </p:nvPr>
        </p:nvSpPr>
        <p:spPr>
          <a:xfrm>
            <a:off x="19070016" y="13105285"/>
            <a:ext cx="2262331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333333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10701871" y="13121221"/>
            <a:ext cx="8364264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/>
            <a:r>
              <a:rPr lang="en-US"/>
              <a:t>15 Joint Scientif Council Meeting - Research </a:t>
            </a:r>
            <a:endParaRPr lang="de-DE" dirty="0"/>
          </a:p>
        </p:txBody>
      </p:sp>
      <p:pic>
        <p:nvPicPr>
          <p:cNvPr id="13" name="Bild 12" descr="FAIR_Logo_rgb.png">
            <a:extLst>
              <a:ext uri="{FF2B5EF4-FFF2-40B4-BE49-F238E27FC236}">
                <a16:creationId xmlns:a16="http://schemas.microsoft.com/office/drawing/2014/main" id="{6EBF7B64-1F60-354C-83F5-CFA893F204BE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708879" y="551535"/>
            <a:ext cx="2066813" cy="1722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224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904" r:id="rId5"/>
  </p:sldLayoutIdLst>
  <p:hf hdr="0" dt="0"/>
  <p:txStyles>
    <p:titleStyle>
      <a:lvl1pPr algn="l" defTabSz="914411" rtl="0" eaLnBrk="1" latinLnBrk="0" hangingPunct="1">
        <a:spcBef>
          <a:spcPct val="0"/>
        </a:spcBef>
        <a:buNone/>
        <a:defRPr sz="4800" b="1" kern="1200">
          <a:solidFill>
            <a:srgbClr val="333333"/>
          </a:solidFill>
          <a:latin typeface="Arial"/>
          <a:ea typeface="+mj-ea"/>
          <a:cs typeface="Arial"/>
        </a:defRPr>
      </a:lvl1pPr>
    </p:titleStyle>
    <p:bodyStyle>
      <a:lvl1pPr marL="685809" indent="-685809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4800" kern="1200">
          <a:solidFill>
            <a:srgbClr val="333333"/>
          </a:solidFill>
          <a:latin typeface="Arial"/>
          <a:ea typeface="+mn-ea"/>
          <a:cs typeface="Arial"/>
        </a:defRPr>
      </a:lvl1pPr>
      <a:lvl2pPr marL="1485920" indent="-571508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4000" kern="1200">
          <a:solidFill>
            <a:srgbClr val="333333"/>
          </a:solidFill>
          <a:latin typeface="Arial"/>
          <a:ea typeface="+mn-ea"/>
          <a:cs typeface="Arial"/>
        </a:defRPr>
      </a:lvl2pPr>
      <a:lvl3pPr marL="2286029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3600" kern="1200">
          <a:solidFill>
            <a:srgbClr val="333333"/>
          </a:solidFill>
          <a:latin typeface="Arial"/>
          <a:ea typeface="+mn-ea"/>
          <a:cs typeface="Arial"/>
        </a:defRPr>
      </a:lvl3pPr>
      <a:lvl4pPr marL="3200440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3200" kern="1200">
          <a:solidFill>
            <a:srgbClr val="333333"/>
          </a:solidFill>
          <a:latin typeface="Arial"/>
          <a:ea typeface="+mn-ea"/>
          <a:cs typeface="Arial"/>
        </a:defRPr>
      </a:lvl4pPr>
      <a:lvl5pPr marL="4114851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2800" kern="1200">
          <a:solidFill>
            <a:srgbClr val="333333"/>
          </a:solidFill>
          <a:latin typeface="Arial"/>
          <a:ea typeface="+mn-ea"/>
          <a:cs typeface="Arial"/>
        </a:defRPr>
      </a:lvl5pPr>
      <a:lvl6pPr marL="5029263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6pPr>
      <a:lvl7pPr marL="5943674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7pPr>
      <a:lvl8pPr marL="6858086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8pPr>
      <a:lvl9pPr marL="7772497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11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23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3234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46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2057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6469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880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5291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126840" y="2901372"/>
            <a:ext cx="21898224" cy="98071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9" name="Gerade Verbindung 8"/>
          <p:cNvCxnSpPr/>
          <p:nvPr/>
        </p:nvCxnSpPr>
        <p:spPr>
          <a:xfrm>
            <a:off x="0" y="2136547"/>
            <a:ext cx="24384000" cy="0"/>
          </a:xfrm>
          <a:prstGeom prst="line">
            <a:avLst/>
          </a:prstGeom>
          <a:ln w="254000">
            <a:solidFill>
              <a:srgbClr val="EAEAE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Rechteck 3"/>
          <p:cNvSpPr>
            <a:spLocks/>
          </p:cNvSpPr>
          <p:nvPr/>
        </p:nvSpPr>
        <p:spPr>
          <a:xfrm>
            <a:off x="-3" y="1878971"/>
            <a:ext cx="681600" cy="511200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3600"/>
          </a:p>
        </p:txBody>
      </p:sp>
      <p:sp>
        <p:nvSpPr>
          <p:cNvPr id="12" name="Rechteck 11"/>
          <p:cNvSpPr>
            <a:spLocks/>
          </p:cNvSpPr>
          <p:nvPr/>
        </p:nvSpPr>
        <p:spPr>
          <a:xfrm>
            <a:off x="-3" y="13219741"/>
            <a:ext cx="681600" cy="511200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3600"/>
          </a:p>
        </p:txBody>
      </p:sp>
      <p:pic>
        <p:nvPicPr>
          <p:cNvPr id="13" name="Bild 6" descr="GSI_Logo_rgb.png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1240" y="519583"/>
            <a:ext cx="3598709" cy="899677"/>
          </a:xfrm>
          <a:prstGeom prst="rect">
            <a:avLst/>
          </a:prstGeom>
        </p:spPr>
      </p:pic>
      <p:pic>
        <p:nvPicPr>
          <p:cNvPr id="14" name="Grafik 13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1273" y="510441"/>
            <a:ext cx="1755651" cy="1097283"/>
          </a:xfrm>
          <a:prstGeom prst="rect">
            <a:avLst/>
          </a:prstGeom>
        </p:spPr>
      </p:pic>
      <p:sp>
        <p:nvSpPr>
          <p:cNvPr id="15" name="Rechteck 14"/>
          <p:cNvSpPr/>
          <p:nvPr userDrawn="1"/>
        </p:nvSpPr>
        <p:spPr>
          <a:xfrm>
            <a:off x="0" y="13224821"/>
            <a:ext cx="24384000" cy="511200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3600"/>
          </a:p>
        </p:txBody>
      </p:sp>
      <p:sp>
        <p:nvSpPr>
          <p:cNvPr id="16" name="Textfeld 15"/>
          <p:cNvSpPr txBox="1"/>
          <p:nvPr userDrawn="1"/>
        </p:nvSpPr>
        <p:spPr>
          <a:xfrm>
            <a:off x="1160712" y="13286905"/>
            <a:ext cx="10082219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indent="0" algn="l" defTabSz="91441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2000" dirty="0">
                <a:solidFill>
                  <a:srgbClr val="333333"/>
                </a:solidFill>
                <a:latin typeface="Arial"/>
                <a:cs typeface="Arial"/>
              </a:rPr>
              <a:t>GSI </a:t>
            </a:r>
            <a:r>
              <a:rPr lang="de-DE" sz="2000" dirty="0" err="1">
                <a:solidFill>
                  <a:srgbClr val="333333"/>
                </a:solidFill>
                <a:latin typeface="Arial"/>
                <a:cs typeface="Arial"/>
              </a:rPr>
              <a:t>Helmholtzzentrum</a:t>
            </a:r>
            <a:r>
              <a:rPr lang="de-DE" sz="2000" dirty="0">
                <a:solidFill>
                  <a:srgbClr val="333333"/>
                </a:solidFill>
                <a:latin typeface="Arial"/>
                <a:cs typeface="Arial"/>
              </a:rPr>
              <a:t> für Schwerionenforschung GmbH</a:t>
            </a:r>
          </a:p>
        </p:txBody>
      </p:sp>
      <p:sp>
        <p:nvSpPr>
          <p:cNvPr id="17" name="Rechteck 16"/>
          <p:cNvSpPr>
            <a:spLocks/>
          </p:cNvSpPr>
          <p:nvPr userDrawn="1"/>
        </p:nvSpPr>
        <p:spPr>
          <a:xfrm>
            <a:off x="-3" y="13219741"/>
            <a:ext cx="681600" cy="511200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3600"/>
          </a:p>
        </p:txBody>
      </p:sp>
      <p:sp>
        <p:nvSpPr>
          <p:cNvPr id="19" name="Textfeld 18"/>
          <p:cNvSpPr txBox="1"/>
          <p:nvPr userDrawn="1"/>
        </p:nvSpPr>
        <p:spPr>
          <a:xfrm>
            <a:off x="18912751" y="13289750"/>
            <a:ext cx="4147624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indent="0" algn="r" defTabSz="91441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aseline="0" dirty="0">
                <a:solidFill>
                  <a:srgbClr val="333333"/>
                </a:solidFill>
                <a:latin typeface="Arial"/>
                <a:cs typeface="Arial"/>
              </a:rPr>
              <a:t>March 1, </a:t>
            </a:r>
            <a:r>
              <a:rPr lang="en-US" sz="2000" dirty="0">
                <a:solidFill>
                  <a:srgbClr val="333333"/>
                </a:solidFill>
                <a:latin typeface="Arial"/>
                <a:cs typeface="Arial"/>
              </a:rPr>
              <a:t>2023</a:t>
            </a:r>
            <a:endParaRPr lang="de-DE" sz="2000" dirty="0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20" name="Textfeld 19"/>
          <p:cNvSpPr txBox="1"/>
          <p:nvPr userDrawn="1"/>
        </p:nvSpPr>
        <p:spPr>
          <a:xfrm>
            <a:off x="10847855" y="13289750"/>
            <a:ext cx="790659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indent="0" algn="l" defTabSz="91441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baseline="0" noProof="0" dirty="0">
                <a:solidFill>
                  <a:srgbClr val="333333"/>
                </a:solidFill>
                <a:latin typeface="Arial"/>
                <a:cs typeface="Arial"/>
              </a:rPr>
              <a:t>H. Weick - Status of the Super-FRS</a:t>
            </a:r>
            <a:endParaRPr lang="en-GB" sz="2000" noProof="0" dirty="0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21" name="Textfeld 20"/>
          <p:cNvSpPr txBox="1"/>
          <p:nvPr userDrawn="1"/>
        </p:nvSpPr>
        <p:spPr>
          <a:xfrm>
            <a:off x="23025068" y="13289750"/>
            <a:ext cx="1358936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indent="0" algn="ctr" defTabSz="91441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4C4D5F-A425-4703-B3CF-5ACC1DF381A2}" type="slidenum">
              <a:rPr lang="en-US" sz="2000" smtClean="0">
                <a:solidFill>
                  <a:srgbClr val="333333"/>
                </a:solidFill>
                <a:latin typeface="Arial"/>
                <a:cs typeface="Arial"/>
              </a:rPr>
              <a:pPr marL="0" marR="0" indent="0" algn="ctr" defTabSz="91441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lang="de-DE" sz="2000" dirty="0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22" name="Titelplatzhalter 1"/>
          <p:cNvSpPr>
            <a:spLocks noGrp="1"/>
          </p:cNvSpPr>
          <p:nvPr>
            <p:ph type="title"/>
          </p:nvPr>
        </p:nvSpPr>
        <p:spPr>
          <a:xfrm>
            <a:off x="1126840" y="540000"/>
            <a:ext cx="15427435" cy="157511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de-DE" dirty="0"/>
              <a:t>Mastertitelformat bearbeiten</a:t>
            </a:r>
          </a:p>
        </p:txBody>
      </p:sp>
    </p:spTree>
    <p:extLst>
      <p:ext uri="{BB962C8B-B14F-4D97-AF65-F5344CB8AC3E}">
        <p14:creationId xmlns:p14="http://schemas.microsoft.com/office/powerpoint/2010/main" val="3687862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</p:sldLayoutIdLst>
  <p:hf hdr="0" dt="0"/>
  <p:txStyles>
    <p:titleStyle>
      <a:lvl1pPr algn="l" defTabSz="914411" rtl="0" eaLnBrk="1" latinLnBrk="0" hangingPunct="1">
        <a:spcBef>
          <a:spcPct val="0"/>
        </a:spcBef>
        <a:buNone/>
        <a:defRPr sz="4800" b="1" kern="1200">
          <a:solidFill>
            <a:srgbClr val="333333"/>
          </a:solidFill>
          <a:latin typeface="Arial"/>
          <a:ea typeface="+mj-ea"/>
          <a:cs typeface="Arial"/>
        </a:defRPr>
      </a:lvl1pPr>
    </p:titleStyle>
    <p:bodyStyle>
      <a:lvl1pPr marL="685809" indent="-685809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4800" kern="1200">
          <a:solidFill>
            <a:srgbClr val="333333"/>
          </a:solidFill>
          <a:latin typeface="Arial"/>
          <a:ea typeface="+mn-ea"/>
          <a:cs typeface="Arial"/>
        </a:defRPr>
      </a:lvl1pPr>
      <a:lvl2pPr marL="1485920" indent="-571508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4000" kern="1200">
          <a:solidFill>
            <a:srgbClr val="333333"/>
          </a:solidFill>
          <a:latin typeface="Arial"/>
          <a:ea typeface="+mn-ea"/>
          <a:cs typeface="Arial"/>
        </a:defRPr>
      </a:lvl2pPr>
      <a:lvl3pPr marL="2286029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3600" kern="1200">
          <a:solidFill>
            <a:srgbClr val="333333"/>
          </a:solidFill>
          <a:latin typeface="Arial"/>
          <a:ea typeface="+mn-ea"/>
          <a:cs typeface="Arial"/>
        </a:defRPr>
      </a:lvl3pPr>
      <a:lvl4pPr marL="3200440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3200" kern="1200">
          <a:solidFill>
            <a:srgbClr val="333333"/>
          </a:solidFill>
          <a:latin typeface="Arial"/>
          <a:ea typeface="+mn-ea"/>
          <a:cs typeface="Arial"/>
        </a:defRPr>
      </a:lvl4pPr>
      <a:lvl5pPr marL="4114851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2800" kern="1200">
          <a:solidFill>
            <a:srgbClr val="333333"/>
          </a:solidFill>
          <a:latin typeface="Arial"/>
          <a:ea typeface="+mn-ea"/>
          <a:cs typeface="Arial"/>
        </a:defRPr>
      </a:lvl5pPr>
      <a:lvl6pPr marL="5029263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6pPr>
      <a:lvl7pPr marL="5943674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7pPr>
      <a:lvl8pPr marL="6858086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8pPr>
      <a:lvl9pPr marL="7772497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11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23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3234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46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2057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6469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880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5291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cxnSp>
        <p:nvCxnSpPr>
          <p:cNvPr id="1686061744" name="Gerade Verbindung 26"/>
          <p:cNvCxnSpPr/>
          <p:nvPr userDrawn="1"/>
        </p:nvCxnSpPr>
        <p:spPr bwMode="auto">
          <a:xfrm>
            <a:off x="33456" y="13532466"/>
            <a:ext cx="24384000" cy="0"/>
          </a:xfrm>
          <a:prstGeom prst="line">
            <a:avLst/>
          </a:prstGeom>
          <a:ln w="203200">
            <a:solidFill>
              <a:srgbClr val="EAEAE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283690555" name="Bild 6" descr="GSI_Logo_rgb.png"/>
          <p:cNvPicPr>
            <a:picLocks noChangeAspect="1"/>
          </p:cNvPicPr>
          <p:nvPr userDrawn="1"/>
        </p:nvPicPr>
        <p:blipFill>
          <a:blip r:embed="rId9"/>
          <a:stretch/>
        </p:blipFill>
        <p:spPr bwMode="auto">
          <a:xfrm>
            <a:off x="21332347" y="973963"/>
            <a:ext cx="3010882" cy="1003630"/>
          </a:xfrm>
          <a:prstGeom prst="rect">
            <a:avLst/>
          </a:prstGeom>
        </p:spPr>
      </p:pic>
      <p:cxnSp>
        <p:nvCxnSpPr>
          <p:cNvPr id="175740747" name="Gerade Verbindung 22"/>
          <p:cNvCxnSpPr/>
          <p:nvPr userDrawn="1"/>
        </p:nvCxnSpPr>
        <p:spPr bwMode="auto">
          <a:xfrm>
            <a:off x="0" y="2203264"/>
            <a:ext cx="24384000" cy="0"/>
          </a:xfrm>
          <a:prstGeom prst="line">
            <a:avLst/>
          </a:prstGeom>
          <a:ln w="203200">
            <a:solidFill>
              <a:srgbClr val="EAEAE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47704732" name="Rechteck 24"/>
          <p:cNvSpPr/>
          <p:nvPr userDrawn="1"/>
        </p:nvSpPr>
        <p:spPr bwMode="auto">
          <a:xfrm>
            <a:off x="0" y="13336861"/>
            <a:ext cx="542072" cy="412594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de-DE" sz="4800"/>
          </a:p>
        </p:txBody>
      </p:sp>
      <p:sp>
        <p:nvSpPr>
          <p:cNvPr id="1020489934" name="Textplatzhalter 2"/>
          <p:cNvSpPr>
            <a:spLocks noGrp="1"/>
          </p:cNvSpPr>
          <p:nvPr>
            <p:ph type="body" idx="1"/>
          </p:nvPr>
        </p:nvSpPr>
        <p:spPr bwMode="auto">
          <a:xfrm>
            <a:off x="847029" y="2901377"/>
            <a:ext cx="22453802" cy="98071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>
              <a:defRPr/>
            </a:pPr>
            <a:r>
              <a:rPr lang="de-DE"/>
              <a:t>Mastertextformat bearbeiten</a:t>
            </a:r>
            <a:endParaRPr/>
          </a:p>
          <a:p>
            <a:pPr lvl="1">
              <a:defRPr/>
            </a:pPr>
            <a:r>
              <a:rPr lang="de-DE"/>
              <a:t>Zweite Ebene</a:t>
            </a:r>
            <a:endParaRPr/>
          </a:p>
          <a:p>
            <a:pPr lvl="2">
              <a:defRPr/>
            </a:pPr>
            <a:r>
              <a:rPr lang="de-DE"/>
              <a:t>Dritte Ebene</a:t>
            </a:r>
            <a:endParaRPr/>
          </a:p>
          <a:p>
            <a:pPr lvl="3">
              <a:defRPr/>
            </a:pPr>
            <a:r>
              <a:rPr lang="de-DE"/>
              <a:t>Vierte Ebene</a:t>
            </a:r>
            <a:endParaRPr/>
          </a:p>
          <a:p>
            <a:pPr lvl="4">
              <a:defRPr/>
            </a:pPr>
            <a:r>
              <a:rPr lang="de-DE"/>
              <a:t>Fünfte Ebene</a:t>
            </a:r>
            <a:endParaRPr/>
          </a:p>
        </p:txBody>
      </p:sp>
      <p:sp>
        <p:nvSpPr>
          <p:cNvPr id="1201791535" name="Textfeld 10"/>
          <p:cNvSpPr txBox="1"/>
          <p:nvPr/>
        </p:nvSpPr>
        <p:spPr bwMode="auto">
          <a:xfrm>
            <a:off x="884196" y="13334085"/>
            <a:ext cx="9405688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indent="0" algn="l" defTabSz="91437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2000">
                <a:solidFill>
                  <a:srgbClr val="333333"/>
                </a:solidFill>
                <a:latin typeface="Arial"/>
                <a:cs typeface="Arial"/>
              </a:rPr>
              <a:t>FAIR GmbH | GSI GmbH</a:t>
            </a:r>
            <a:endParaRPr sz="6400"/>
          </a:p>
        </p:txBody>
      </p:sp>
      <p:sp>
        <p:nvSpPr>
          <p:cNvPr id="1360801301" name="Titelplatzhalter 1"/>
          <p:cNvSpPr>
            <a:spLocks noGrp="1"/>
          </p:cNvSpPr>
          <p:nvPr>
            <p:ph type="title"/>
          </p:nvPr>
        </p:nvSpPr>
        <p:spPr bwMode="auto">
          <a:xfrm>
            <a:off x="847035" y="616201"/>
            <a:ext cx="16344630" cy="157511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pPr>
              <a:defRPr/>
            </a:pPr>
            <a:r>
              <a:rPr lang="de-DE"/>
              <a:t>Mastertitelformat bearbeiten</a:t>
            </a:r>
            <a:endParaRPr/>
          </a:p>
        </p:txBody>
      </p:sp>
      <p:sp>
        <p:nvSpPr>
          <p:cNvPr id="512246567" name="Datumsplatzhalter 4"/>
          <p:cNvSpPr>
            <a:spLocks noGrp="1"/>
          </p:cNvSpPr>
          <p:nvPr>
            <p:ph type="dt" sz="half" idx="2"/>
          </p:nvPr>
        </p:nvSpPr>
        <p:spPr bwMode="auto">
          <a:xfrm>
            <a:off x="19070017" y="13105287"/>
            <a:ext cx="2262330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333333"/>
                </a:solidFill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642067399" name="Fußzeilenplatzhalter 7"/>
          <p:cNvSpPr>
            <a:spLocks noGrp="1"/>
          </p:cNvSpPr>
          <p:nvPr>
            <p:ph type="ftr" sz="quarter" idx="3"/>
          </p:nvPr>
        </p:nvSpPr>
        <p:spPr bwMode="auto">
          <a:xfrm>
            <a:off x="10701870" y="13121222"/>
            <a:ext cx="8364264" cy="7143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>
              <a:defRPr/>
            </a:pPr>
            <a:endParaRPr lang="de-DE"/>
          </a:p>
        </p:txBody>
      </p:sp>
      <p:pic>
        <p:nvPicPr>
          <p:cNvPr id="1594380055" name="Bild 12" descr="FAIR_Logo_rgb.png"/>
          <p:cNvPicPr>
            <a:picLocks noChangeAspect="1"/>
          </p:cNvPicPr>
          <p:nvPr userDrawn="1"/>
        </p:nvPicPr>
        <p:blipFill>
          <a:blip r:embed="rId10"/>
          <a:stretch/>
        </p:blipFill>
        <p:spPr bwMode="auto">
          <a:xfrm>
            <a:off x="21402899" y="-22232"/>
            <a:ext cx="1728002" cy="14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818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9" r:id="rId7"/>
  </p:sldLayoutIdLst>
  <p:hf hdr="0" ftr="0" dt="0"/>
  <p:txStyles>
    <p:titleStyle>
      <a:lvl1pPr algn="l" defTabSz="914378">
        <a:spcBef>
          <a:spcPts val="0"/>
        </a:spcBef>
        <a:buNone/>
        <a:defRPr sz="4800" b="1">
          <a:solidFill>
            <a:srgbClr val="333333"/>
          </a:solidFill>
          <a:latin typeface="Arial"/>
          <a:ea typeface="+mj-ea"/>
          <a:cs typeface="Arial"/>
        </a:defRPr>
      </a:lvl1pPr>
    </p:titleStyle>
    <p:bodyStyle>
      <a:lvl1pPr marL="685780" indent="-685780" algn="l" defTabSz="914378">
        <a:spcBef>
          <a:spcPts val="0"/>
        </a:spcBef>
        <a:buClr>
          <a:srgbClr val="FDBB63"/>
        </a:buClr>
        <a:buFont typeface="Wingdings"/>
        <a:buChar char="§"/>
        <a:defRPr sz="4800">
          <a:solidFill>
            <a:srgbClr val="333333"/>
          </a:solidFill>
          <a:latin typeface="Arial"/>
          <a:ea typeface="+mn-ea"/>
          <a:cs typeface="Arial"/>
        </a:defRPr>
      </a:lvl1pPr>
      <a:lvl2pPr marL="1485864" indent="-571488" algn="l" defTabSz="914378">
        <a:spcBef>
          <a:spcPts val="0"/>
        </a:spcBef>
        <a:buClr>
          <a:srgbClr val="FDBB63"/>
        </a:buClr>
        <a:buFont typeface="Wingdings"/>
        <a:buChar char="§"/>
        <a:defRPr sz="4000">
          <a:solidFill>
            <a:srgbClr val="333333"/>
          </a:solidFill>
          <a:latin typeface="Arial"/>
          <a:ea typeface="+mn-ea"/>
          <a:cs typeface="Arial"/>
        </a:defRPr>
      </a:lvl2pPr>
      <a:lvl3pPr marL="2285942" indent="-457188" algn="l" defTabSz="914378">
        <a:spcBef>
          <a:spcPts val="0"/>
        </a:spcBef>
        <a:buClr>
          <a:srgbClr val="FDBB63"/>
        </a:buClr>
        <a:buFont typeface="Wingdings"/>
        <a:buChar char="§"/>
        <a:defRPr sz="3600">
          <a:solidFill>
            <a:srgbClr val="333333"/>
          </a:solidFill>
          <a:latin typeface="Arial"/>
          <a:ea typeface="+mn-ea"/>
          <a:cs typeface="Arial"/>
        </a:defRPr>
      </a:lvl3pPr>
      <a:lvl4pPr marL="3200320" indent="-457188" algn="l" defTabSz="914378">
        <a:spcBef>
          <a:spcPts val="0"/>
        </a:spcBef>
        <a:buClr>
          <a:srgbClr val="FDBB63"/>
        </a:buClr>
        <a:buFont typeface="Wingdings"/>
        <a:buChar char="§"/>
        <a:defRPr sz="3200">
          <a:solidFill>
            <a:srgbClr val="333333"/>
          </a:solidFill>
          <a:latin typeface="Arial"/>
          <a:ea typeface="+mn-ea"/>
          <a:cs typeface="Arial"/>
        </a:defRPr>
      </a:lvl4pPr>
      <a:lvl5pPr marL="4114698" indent="-457188" algn="l" defTabSz="914378">
        <a:spcBef>
          <a:spcPts val="0"/>
        </a:spcBef>
        <a:buClr>
          <a:srgbClr val="FDBB63"/>
        </a:buClr>
        <a:buFont typeface="Wingdings"/>
        <a:buChar char="§"/>
        <a:defRPr sz="2800">
          <a:solidFill>
            <a:srgbClr val="333333"/>
          </a:solidFill>
          <a:latin typeface="Arial"/>
          <a:ea typeface="+mn-ea"/>
          <a:cs typeface="Arial"/>
        </a:defRPr>
      </a:lvl5pPr>
      <a:lvl6pPr marL="5029072" indent="-457188" algn="l" defTabSz="914378">
        <a:spcBef>
          <a:spcPts val="0"/>
        </a:spcBef>
        <a:buFont typeface="Arial"/>
        <a:buChar char="•"/>
        <a:defRPr sz="4000">
          <a:solidFill>
            <a:schemeClr val="tx1"/>
          </a:solidFill>
          <a:latin typeface="+mn-lt"/>
          <a:ea typeface="+mn-ea"/>
          <a:cs typeface="+mn-cs"/>
        </a:defRPr>
      </a:lvl6pPr>
      <a:lvl7pPr marL="5943452" indent="-457188" algn="l" defTabSz="914378">
        <a:spcBef>
          <a:spcPts val="0"/>
        </a:spcBef>
        <a:buFont typeface="Arial"/>
        <a:buChar char="•"/>
        <a:defRPr sz="4000">
          <a:solidFill>
            <a:schemeClr val="tx1"/>
          </a:solidFill>
          <a:latin typeface="+mn-lt"/>
          <a:ea typeface="+mn-ea"/>
          <a:cs typeface="+mn-cs"/>
        </a:defRPr>
      </a:lvl7pPr>
      <a:lvl8pPr marL="6857828" indent="-457188" algn="l" defTabSz="914378">
        <a:spcBef>
          <a:spcPts val="0"/>
        </a:spcBef>
        <a:buFont typeface="Arial"/>
        <a:buChar char="•"/>
        <a:defRPr sz="4000">
          <a:solidFill>
            <a:schemeClr val="tx1"/>
          </a:solidFill>
          <a:latin typeface="+mn-lt"/>
          <a:ea typeface="+mn-ea"/>
          <a:cs typeface="+mn-cs"/>
        </a:defRPr>
      </a:lvl8pPr>
      <a:lvl9pPr marL="7772206" indent="-457188" algn="l" defTabSz="914378">
        <a:spcBef>
          <a:spcPts val="0"/>
        </a:spcBef>
        <a:buFont typeface="Arial"/>
        <a:buChar char="•"/>
        <a:defRPr sz="4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378">
        <a:defRPr sz="3600">
          <a:solidFill>
            <a:schemeClr val="tx1"/>
          </a:solidFill>
          <a:latin typeface="+mn-lt"/>
          <a:ea typeface="+mn-ea"/>
          <a:cs typeface="+mn-cs"/>
        </a:defRPr>
      </a:lvl1pPr>
      <a:lvl2pPr marL="914378" algn="l" defTabSz="914378">
        <a:defRPr sz="3600">
          <a:solidFill>
            <a:schemeClr val="tx1"/>
          </a:solidFill>
          <a:latin typeface="+mn-lt"/>
          <a:ea typeface="+mn-ea"/>
          <a:cs typeface="+mn-cs"/>
        </a:defRPr>
      </a:lvl2pPr>
      <a:lvl3pPr marL="1828754" algn="l" defTabSz="914378">
        <a:defRPr sz="3600">
          <a:solidFill>
            <a:schemeClr val="tx1"/>
          </a:solidFill>
          <a:latin typeface="+mn-lt"/>
          <a:ea typeface="+mn-ea"/>
          <a:cs typeface="+mn-cs"/>
        </a:defRPr>
      </a:lvl3pPr>
      <a:lvl4pPr marL="2743132" algn="l" defTabSz="914378">
        <a:defRPr sz="3600">
          <a:solidFill>
            <a:schemeClr val="tx1"/>
          </a:solidFill>
          <a:latin typeface="+mn-lt"/>
          <a:ea typeface="+mn-ea"/>
          <a:cs typeface="+mn-cs"/>
        </a:defRPr>
      </a:lvl4pPr>
      <a:lvl5pPr marL="3657508" algn="l" defTabSz="914378">
        <a:defRPr sz="3600">
          <a:solidFill>
            <a:schemeClr val="tx1"/>
          </a:solidFill>
          <a:latin typeface="+mn-lt"/>
          <a:ea typeface="+mn-ea"/>
          <a:cs typeface="+mn-cs"/>
        </a:defRPr>
      </a:lvl5pPr>
      <a:lvl6pPr marL="4571886" algn="l" defTabSz="914378">
        <a:defRPr sz="3600">
          <a:solidFill>
            <a:schemeClr val="tx1"/>
          </a:solidFill>
          <a:latin typeface="+mn-lt"/>
          <a:ea typeface="+mn-ea"/>
          <a:cs typeface="+mn-cs"/>
        </a:defRPr>
      </a:lvl6pPr>
      <a:lvl7pPr marL="5486262" algn="l" defTabSz="914378">
        <a:defRPr sz="3600">
          <a:solidFill>
            <a:schemeClr val="tx1"/>
          </a:solidFill>
          <a:latin typeface="+mn-lt"/>
          <a:ea typeface="+mn-ea"/>
          <a:cs typeface="+mn-cs"/>
        </a:defRPr>
      </a:lvl7pPr>
      <a:lvl8pPr marL="6400640" algn="l" defTabSz="914378">
        <a:defRPr sz="3600">
          <a:solidFill>
            <a:schemeClr val="tx1"/>
          </a:solidFill>
          <a:latin typeface="+mn-lt"/>
          <a:ea typeface="+mn-ea"/>
          <a:cs typeface="+mn-cs"/>
        </a:defRPr>
      </a:lvl8pPr>
      <a:lvl9pPr marL="7315018" algn="l" defTabSz="914378">
        <a:defRPr sz="36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hteck 9"/>
          <p:cNvSpPr/>
          <p:nvPr/>
        </p:nvSpPr>
        <p:spPr>
          <a:xfrm>
            <a:off x="0" y="13224821"/>
            <a:ext cx="24384000" cy="511200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3600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126840" y="2901372"/>
            <a:ext cx="21898224" cy="98071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21239981" y="13105288"/>
            <a:ext cx="1986395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333333"/>
                </a:solidFill>
                <a:latin typeface="Arial"/>
                <a:cs typeface="Arial"/>
              </a:defRPr>
            </a:lvl1pPr>
          </a:lstStyle>
          <a:p>
            <a:fld id="{125CBDDA-5CCF-8748-8988-9DC6C8981774}" type="slidenum">
              <a:rPr lang="de-DE" smtClean="0"/>
              <a:pPr/>
              <a:t>‹Nr.›</a:t>
            </a:fld>
            <a:endParaRPr lang="de-DE" dirty="0"/>
          </a:p>
        </p:txBody>
      </p:sp>
      <p:pic>
        <p:nvPicPr>
          <p:cNvPr id="7" name="Bild 6" descr="GSI_Logo_rgb.pn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01225" y="1167177"/>
            <a:ext cx="2242504" cy="752723"/>
          </a:xfrm>
          <a:prstGeom prst="rect">
            <a:avLst/>
          </a:prstGeom>
        </p:spPr>
      </p:pic>
      <p:cxnSp>
        <p:nvCxnSpPr>
          <p:cNvPr id="9" name="Gerade Verbindung 8"/>
          <p:cNvCxnSpPr/>
          <p:nvPr/>
        </p:nvCxnSpPr>
        <p:spPr>
          <a:xfrm>
            <a:off x="0" y="2136547"/>
            <a:ext cx="24384000" cy="0"/>
          </a:xfrm>
          <a:prstGeom prst="line">
            <a:avLst/>
          </a:prstGeom>
          <a:ln w="254000">
            <a:solidFill>
              <a:srgbClr val="EAEAE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feld 10"/>
          <p:cNvSpPr txBox="1"/>
          <p:nvPr/>
        </p:nvSpPr>
        <p:spPr>
          <a:xfrm>
            <a:off x="1160716" y="13278321"/>
            <a:ext cx="5409421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indent="0" algn="l" defTabSz="91441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2000" dirty="0">
                <a:solidFill>
                  <a:srgbClr val="333333"/>
                </a:solidFill>
                <a:latin typeface="Arial"/>
                <a:cs typeface="Arial"/>
              </a:rPr>
              <a:t>FAIR GmbH | GSI GmbH</a:t>
            </a:r>
          </a:p>
        </p:txBody>
      </p:sp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1126844" y="540003"/>
            <a:ext cx="14892093" cy="157511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4" name="Rechteck 3"/>
          <p:cNvSpPr>
            <a:spLocks/>
          </p:cNvSpPr>
          <p:nvPr/>
        </p:nvSpPr>
        <p:spPr>
          <a:xfrm>
            <a:off x="-2" y="1878971"/>
            <a:ext cx="570019" cy="511200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3600"/>
          </a:p>
        </p:txBody>
      </p:sp>
      <p:sp>
        <p:nvSpPr>
          <p:cNvPr id="12" name="Rechteck 11"/>
          <p:cNvSpPr>
            <a:spLocks/>
          </p:cNvSpPr>
          <p:nvPr/>
        </p:nvSpPr>
        <p:spPr>
          <a:xfrm>
            <a:off x="-2" y="13219741"/>
            <a:ext cx="570019" cy="511200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3600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2"/>
          </p:nvPr>
        </p:nvSpPr>
        <p:spPr>
          <a:xfrm>
            <a:off x="18934552" y="13105288"/>
            <a:ext cx="2262331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333333"/>
                </a:solidFill>
              </a:defRPr>
            </a:lvl1pPr>
          </a:lstStyle>
          <a:p>
            <a:fld id="{9BFC0D13-935B-4634-BE3D-9E66BC21C40F}" type="datetime1">
              <a:rPr lang="de-DE" smtClean="0"/>
              <a:pPr/>
              <a:t>06.07.2026</a:t>
            </a:fld>
            <a:endParaRPr lang="de-DE" dirty="0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6062137" y="13121224"/>
            <a:ext cx="12868531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/>
            <a:r>
              <a:rPr lang="de-DE" dirty="0"/>
              <a:t>SIST-SG</a:t>
            </a:r>
          </a:p>
        </p:txBody>
      </p:sp>
      <p:pic>
        <p:nvPicPr>
          <p:cNvPr id="13" name="Bild 12" descr="FAIR_Logo_rgb.png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04579" y="861892"/>
            <a:ext cx="1593397" cy="1291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313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5" r:id="rId1"/>
    <p:sldLayoutId id="2147483876" r:id="rId2"/>
    <p:sldLayoutId id="2147483877" r:id="rId3"/>
    <p:sldLayoutId id="2147483878" r:id="rId4"/>
    <p:sldLayoutId id="2147483879" r:id="rId5"/>
    <p:sldLayoutId id="2147483880" r:id="rId6"/>
  </p:sldLayoutIdLst>
  <p:hf hdr="0"/>
  <p:txStyles>
    <p:titleStyle>
      <a:lvl1pPr algn="l" defTabSz="914411" rtl="0" eaLnBrk="1" latinLnBrk="0" hangingPunct="1">
        <a:spcBef>
          <a:spcPct val="0"/>
        </a:spcBef>
        <a:buNone/>
        <a:defRPr sz="4800" b="1" kern="1200">
          <a:solidFill>
            <a:srgbClr val="333333"/>
          </a:solidFill>
          <a:latin typeface="Arial"/>
          <a:ea typeface="+mj-ea"/>
          <a:cs typeface="Arial"/>
        </a:defRPr>
      </a:lvl1pPr>
    </p:titleStyle>
    <p:bodyStyle>
      <a:lvl1pPr marL="685809" indent="-685809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4800" kern="1200">
          <a:solidFill>
            <a:srgbClr val="333333"/>
          </a:solidFill>
          <a:latin typeface="Arial"/>
          <a:ea typeface="+mn-ea"/>
          <a:cs typeface="Arial"/>
        </a:defRPr>
      </a:lvl1pPr>
      <a:lvl2pPr marL="1485920" indent="-571508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4000" kern="1200">
          <a:solidFill>
            <a:srgbClr val="333333"/>
          </a:solidFill>
          <a:latin typeface="Arial"/>
          <a:ea typeface="+mn-ea"/>
          <a:cs typeface="Arial"/>
        </a:defRPr>
      </a:lvl2pPr>
      <a:lvl3pPr marL="2286029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3600" kern="1200">
          <a:solidFill>
            <a:srgbClr val="333333"/>
          </a:solidFill>
          <a:latin typeface="Arial"/>
          <a:ea typeface="+mn-ea"/>
          <a:cs typeface="Arial"/>
        </a:defRPr>
      </a:lvl3pPr>
      <a:lvl4pPr marL="3200440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3200" kern="1200">
          <a:solidFill>
            <a:srgbClr val="333333"/>
          </a:solidFill>
          <a:latin typeface="Arial"/>
          <a:ea typeface="+mn-ea"/>
          <a:cs typeface="Arial"/>
        </a:defRPr>
      </a:lvl4pPr>
      <a:lvl5pPr marL="4114851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2800" kern="1200">
          <a:solidFill>
            <a:srgbClr val="333333"/>
          </a:solidFill>
          <a:latin typeface="Arial"/>
          <a:ea typeface="+mn-ea"/>
          <a:cs typeface="Arial"/>
        </a:defRPr>
      </a:lvl5pPr>
      <a:lvl6pPr marL="5029263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6pPr>
      <a:lvl7pPr marL="5943674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7pPr>
      <a:lvl8pPr marL="6858086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8pPr>
      <a:lvl9pPr marL="7772497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11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23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3234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46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2057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6469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880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5291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Gerade Verbindung 26">
            <a:extLst>
              <a:ext uri="{FF2B5EF4-FFF2-40B4-BE49-F238E27FC236}">
                <a16:creationId xmlns:a16="http://schemas.microsoft.com/office/drawing/2014/main" id="{943494DA-FA9D-1447-B70B-2896FD77F5D0}"/>
              </a:ext>
            </a:extLst>
          </p:cNvPr>
          <p:cNvCxnSpPr/>
          <p:nvPr userDrawn="1"/>
        </p:nvCxnSpPr>
        <p:spPr>
          <a:xfrm>
            <a:off x="0" y="13465555"/>
            <a:ext cx="24384000" cy="0"/>
          </a:xfrm>
          <a:prstGeom prst="line">
            <a:avLst/>
          </a:prstGeom>
          <a:ln w="203200">
            <a:solidFill>
              <a:srgbClr val="EAEAE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2" name="Bild 6" descr="GSI_Logo_rgb.png">
            <a:extLst>
              <a:ext uri="{FF2B5EF4-FFF2-40B4-BE49-F238E27FC236}">
                <a16:creationId xmlns:a16="http://schemas.microsoft.com/office/drawing/2014/main" id="{0E0D4DB1-EEDA-A644-B002-75EBF9968E0A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292905" y="970335"/>
            <a:ext cx="3010883" cy="1003629"/>
          </a:xfrm>
          <a:prstGeom prst="rect">
            <a:avLst/>
          </a:prstGeom>
        </p:spPr>
      </p:pic>
      <p:cxnSp>
        <p:nvCxnSpPr>
          <p:cNvPr id="23" name="Gerade Verbindung 22">
            <a:extLst>
              <a:ext uri="{FF2B5EF4-FFF2-40B4-BE49-F238E27FC236}">
                <a16:creationId xmlns:a16="http://schemas.microsoft.com/office/drawing/2014/main" id="{2AC6B5F8-0827-6645-B5C9-ED4385971D8F}"/>
              </a:ext>
            </a:extLst>
          </p:cNvPr>
          <p:cNvCxnSpPr/>
          <p:nvPr userDrawn="1"/>
        </p:nvCxnSpPr>
        <p:spPr>
          <a:xfrm>
            <a:off x="0" y="2203264"/>
            <a:ext cx="24384000" cy="0"/>
          </a:xfrm>
          <a:prstGeom prst="line">
            <a:avLst/>
          </a:prstGeom>
          <a:ln w="203200">
            <a:solidFill>
              <a:srgbClr val="EAEAE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Rechteck 23">
            <a:extLst>
              <a:ext uri="{FF2B5EF4-FFF2-40B4-BE49-F238E27FC236}">
                <a16:creationId xmlns:a16="http://schemas.microsoft.com/office/drawing/2014/main" id="{CC9BBC89-C94F-2342-BFB0-0C52DC04C485}"/>
              </a:ext>
            </a:extLst>
          </p:cNvPr>
          <p:cNvSpPr>
            <a:spLocks/>
          </p:cNvSpPr>
          <p:nvPr userDrawn="1"/>
        </p:nvSpPr>
        <p:spPr>
          <a:xfrm>
            <a:off x="-3" y="1938864"/>
            <a:ext cx="537600" cy="537600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8533" dirty="0"/>
          </a:p>
        </p:txBody>
      </p:sp>
      <p:sp>
        <p:nvSpPr>
          <p:cNvPr id="25" name="Rechteck 24">
            <a:extLst>
              <a:ext uri="{FF2B5EF4-FFF2-40B4-BE49-F238E27FC236}">
                <a16:creationId xmlns:a16="http://schemas.microsoft.com/office/drawing/2014/main" id="{5E807027-043F-224A-B8A1-2EA6FD7AA9B7}"/>
              </a:ext>
            </a:extLst>
          </p:cNvPr>
          <p:cNvSpPr>
            <a:spLocks/>
          </p:cNvSpPr>
          <p:nvPr userDrawn="1"/>
        </p:nvSpPr>
        <p:spPr>
          <a:xfrm>
            <a:off x="-1" y="13199532"/>
            <a:ext cx="542072" cy="542072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8533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47027" y="2901375"/>
            <a:ext cx="22453803" cy="98071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21375445" y="13105285"/>
            <a:ext cx="1986395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333333"/>
                </a:solidFill>
                <a:latin typeface="Arial"/>
                <a:cs typeface="Arial"/>
              </a:defRPr>
            </a:lvl1pPr>
          </a:lstStyle>
          <a:p>
            <a:fld id="{125CBDDA-5CCF-8748-8988-9DC6C8981774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11" name="Textfeld 10"/>
          <p:cNvSpPr txBox="1"/>
          <p:nvPr/>
        </p:nvSpPr>
        <p:spPr>
          <a:xfrm>
            <a:off x="884196" y="13278324"/>
            <a:ext cx="9405688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indent="0" algn="l" defTabSz="91441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2000" dirty="0">
                <a:solidFill>
                  <a:srgbClr val="333333"/>
                </a:solidFill>
                <a:latin typeface="Arial"/>
                <a:cs typeface="Arial"/>
              </a:rPr>
              <a:t>FAIR GmbH | GSI GmbH</a:t>
            </a:r>
          </a:p>
        </p:txBody>
      </p:sp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847035" y="616200"/>
            <a:ext cx="16344629" cy="157511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2"/>
          </p:nvPr>
        </p:nvSpPr>
        <p:spPr>
          <a:xfrm>
            <a:off x="19070016" y="13105285"/>
            <a:ext cx="2262331" cy="7302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333333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3"/>
          </p:nvPr>
        </p:nvSpPr>
        <p:spPr>
          <a:xfrm>
            <a:off x="10701871" y="13121221"/>
            <a:ext cx="8364264" cy="7143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00">
                <a:solidFill>
                  <a:srgbClr val="333333"/>
                </a:solidFill>
              </a:defRPr>
            </a:lvl1pPr>
          </a:lstStyle>
          <a:p>
            <a:pPr algn="l"/>
            <a:r>
              <a:rPr lang="en-US"/>
              <a:t>15 Joint Scientif Council Meeting - Research </a:t>
            </a:r>
            <a:endParaRPr lang="de-DE" dirty="0"/>
          </a:p>
        </p:txBody>
      </p:sp>
      <p:pic>
        <p:nvPicPr>
          <p:cNvPr id="13" name="Bild 12" descr="FAIR_Logo_rgb.png">
            <a:extLst>
              <a:ext uri="{FF2B5EF4-FFF2-40B4-BE49-F238E27FC236}">
                <a16:creationId xmlns:a16="http://schemas.microsoft.com/office/drawing/2014/main" id="{6EBF7B64-1F60-354C-83F5-CFA893F204BE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708879" y="551535"/>
            <a:ext cx="2066813" cy="1722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867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84" r:id="rId3"/>
    <p:sldLayoutId id="2147483885" r:id="rId4"/>
    <p:sldLayoutId id="2147483886" r:id="rId5"/>
    <p:sldLayoutId id="2147483887" r:id="rId6"/>
    <p:sldLayoutId id="2147483888" r:id="rId7"/>
  </p:sldLayoutIdLst>
  <p:hf hdr="0" dt="0"/>
  <p:txStyles>
    <p:titleStyle>
      <a:lvl1pPr algn="l" defTabSz="914411" rtl="0" eaLnBrk="1" latinLnBrk="0" hangingPunct="1">
        <a:spcBef>
          <a:spcPct val="0"/>
        </a:spcBef>
        <a:buNone/>
        <a:defRPr sz="4800" b="1" kern="1200">
          <a:solidFill>
            <a:srgbClr val="333333"/>
          </a:solidFill>
          <a:latin typeface="Arial"/>
          <a:ea typeface="+mj-ea"/>
          <a:cs typeface="Arial"/>
        </a:defRPr>
      </a:lvl1pPr>
    </p:titleStyle>
    <p:bodyStyle>
      <a:lvl1pPr marL="685809" indent="-685809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4800" kern="1200">
          <a:solidFill>
            <a:srgbClr val="333333"/>
          </a:solidFill>
          <a:latin typeface="Arial"/>
          <a:ea typeface="+mn-ea"/>
          <a:cs typeface="Arial"/>
        </a:defRPr>
      </a:lvl1pPr>
      <a:lvl2pPr marL="1485920" indent="-571508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4000" kern="1200">
          <a:solidFill>
            <a:srgbClr val="333333"/>
          </a:solidFill>
          <a:latin typeface="Arial"/>
          <a:ea typeface="+mn-ea"/>
          <a:cs typeface="Arial"/>
        </a:defRPr>
      </a:lvl2pPr>
      <a:lvl3pPr marL="2286029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3600" kern="1200">
          <a:solidFill>
            <a:srgbClr val="333333"/>
          </a:solidFill>
          <a:latin typeface="Arial"/>
          <a:ea typeface="+mn-ea"/>
          <a:cs typeface="Arial"/>
        </a:defRPr>
      </a:lvl3pPr>
      <a:lvl4pPr marL="3200440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3200" kern="1200">
          <a:solidFill>
            <a:srgbClr val="333333"/>
          </a:solidFill>
          <a:latin typeface="Arial"/>
          <a:ea typeface="+mn-ea"/>
          <a:cs typeface="Arial"/>
        </a:defRPr>
      </a:lvl4pPr>
      <a:lvl5pPr marL="4114851" indent="-457206" algn="l" defTabSz="914411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2800" kern="1200">
          <a:solidFill>
            <a:srgbClr val="333333"/>
          </a:solidFill>
          <a:latin typeface="Arial"/>
          <a:ea typeface="+mn-ea"/>
          <a:cs typeface="Arial"/>
        </a:defRPr>
      </a:lvl5pPr>
      <a:lvl6pPr marL="5029263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6pPr>
      <a:lvl7pPr marL="5943674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7pPr>
      <a:lvl8pPr marL="6858086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8pPr>
      <a:lvl9pPr marL="7772497" indent="-457206" algn="l" defTabSz="914411" rtl="0" eaLnBrk="1" latinLnBrk="0" hangingPunct="1">
        <a:spcBef>
          <a:spcPct val="20000"/>
        </a:spcBef>
        <a:buFont typeface="Arial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11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23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3234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46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2057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6469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880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5291" algn="l" defTabSz="914411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3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jp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tiff"/><Relationship Id="rId2" Type="http://schemas.openxmlformats.org/officeDocument/2006/relationships/image" Target="../media/image56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9.tiff"/><Relationship Id="rId4" Type="http://schemas.openxmlformats.org/officeDocument/2006/relationships/image" Target="../media/image58.tif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jpeg"/><Relationship Id="rId3" Type="http://schemas.openxmlformats.org/officeDocument/2006/relationships/image" Target="../media/image61.png"/><Relationship Id="rId7" Type="http://schemas.openxmlformats.org/officeDocument/2006/relationships/image" Target="../media/image65.jpe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2.xml"/><Relationship Id="rId6" Type="http://schemas.openxmlformats.org/officeDocument/2006/relationships/image" Target="../media/image64.jpeg"/><Relationship Id="rId5" Type="http://schemas.openxmlformats.org/officeDocument/2006/relationships/image" Target="../media/image63.wmf"/><Relationship Id="rId4" Type="http://schemas.openxmlformats.org/officeDocument/2006/relationships/image" Target="../media/image62.png"/><Relationship Id="rId9" Type="http://schemas.openxmlformats.org/officeDocument/2006/relationships/image" Target="../media/image6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tif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73.tif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4" Type="http://schemas.openxmlformats.org/officeDocument/2006/relationships/image" Target="../media/image70.png"/><Relationship Id="rId9" Type="http://schemas.openxmlformats.org/officeDocument/2006/relationships/image" Target="../media/image7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77.png"/><Relationship Id="rId7" Type="http://schemas.openxmlformats.org/officeDocument/2006/relationships/image" Target="../media/image81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png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13" Type="http://schemas.openxmlformats.org/officeDocument/2006/relationships/image" Target="../media/image92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86.jpeg"/><Relationship Id="rId12" Type="http://schemas.openxmlformats.org/officeDocument/2006/relationships/image" Target="../media/image91.tiff"/><Relationship Id="rId2" Type="http://schemas.openxmlformats.org/officeDocument/2006/relationships/slideLayout" Target="../slideLayouts/slideLayout68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85.png"/><Relationship Id="rId11" Type="http://schemas.openxmlformats.org/officeDocument/2006/relationships/image" Target="../media/image90.png"/><Relationship Id="rId5" Type="http://schemas.openxmlformats.org/officeDocument/2006/relationships/image" Target="../media/image84.png"/><Relationship Id="rId15" Type="http://schemas.openxmlformats.org/officeDocument/2006/relationships/image" Target="../media/image55.png"/><Relationship Id="rId10" Type="http://schemas.openxmlformats.org/officeDocument/2006/relationships/image" Target="../media/image89.jpeg"/><Relationship Id="rId4" Type="http://schemas.openxmlformats.org/officeDocument/2006/relationships/image" Target="../media/image83.png"/><Relationship Id="rId9" Type="http://schemas.openxmlformats.org/officeDocument/2006/relationships/image" Target="../media/image88.jpeg"/><Relationship Id="rId14" Type="http://schemas.openxmlformats.org/officeDocument/2006/relationships/image" Target="../media/image9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0.png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3" Type="http://schemas.openxmlformats.org/officeDocument/2006/relationships/image" Target="../media/image101.png"/><Relationship Id="rId7" Type="http://schemas.openxmlformats.org/officeDocument/2006/relationships/image" Target="../media/image10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7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7.xml"/><Relationship Id="rId5" Type="http://schemas.openxmlformats.org/officeDocument/2006/relationships/image" Target="../media/image109.png"/><Relationship Id="rId4" Type="http://schemas.openxmlformats.org/officeDocument/2006/relationships/image" Target="../media/image108.e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6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6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png"/><Relationship Id="rId3" Type="http://schemas.openxmlformats.org/officeDocument/2006/relationships/image" Target="../media/image112.jpeg"/><Relationship Id="rId7" Type="http://schemas.openxmlformats.org/officeDocument/2006/relationships/image" Target="../media/image116.jp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5.png"/><Relationship Id="rId5" Type="http://schemas.openxmlformats.org/officeDocument/2006/relationships/image" Target="../media/image114.jpeg"/><Relationship Id="rId10" Type="http://schemas.openxmlformats.org/officeDocument/2006/relationships/image" Target="../media/image119.jpeg"/><Relationship Id="rId4" Type="http://schemas.openxmlformats.org/officeDocument/2006/relationships/image" Target="../media/image113.png"/><Relationship Id="rId9" Type="http://schemas.openxmlformats.org/officeDocument/2006/relationships/image" Target="../media/image118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jpeg"/><Relationship Id="rId3" Type="http://schemas.openxmlformats.org/officeDocument/2006/relationships/image" Target="../media/image121.jpeg"/><Relationship Id="rId7" Type="http://schemas.openxmlformats.org/officeDocument/2006/relationships/image" Target="../media/image125.png"/><Relationship Id="rId12" Type="http://schemas.openxmlformats.org/officeDocument/2006/relationships/image" Target="../media/image130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89.xml"/><Relationship Id="rId6" Type="http://schemas.openxmlformats.org/officeDocument/2006/relationships/image" Target="../media/image124.jpeg"/><Relationship Id="rId11" Type="http://schemas.openxmlformats.org/officeDocument/2006/relationships/image" Target="../media/image129.tiff"/><Relationship Id="rId5" Type="http://schemas.openxmlformats.org/officeDocument/2006/relationships/image" Target="../media/image123.jpeg"/><Relationship Id="rId10" Type="http://schemas.openxmlformats.org/officeDocument/2006/relationships/image" Target="../media/image128.jpeg"/><Relationship Id="rId4" Type="http://schemas.openxmlformats.org/officeDocument/2006/relationships/image" Target="../media/image122.jpeg"/><Relationship Id="rId9" Type="http://schemas.openxmlformats.org/officeDocument/2006/relationships/image" Target="../media/image12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33.png"/><Relationship Id="rId4" Type="http://schemas.openxmlformats.org/officeDocument/2006/relationships/image" Target="../media/image12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image" Target="../media/image129.tiff"/><Relationship Id="rId1" Type="http://schemas.openxmlformats.org/officeDocument/2006/relationships/slideLayout" Target="../slideLayouts/slideLayout86.xml"/><Relationship Id="rId5" Type="http://schemas.openxmlformats.org/officeDocument/2006/relationships/image" Target="../media/image127.png"/><Relationship Id="rId4" Type="http://schemas.openxmlformats.org/officeDocument/2006/relationships/image" Target="../media/image13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jpeg"/><Relationship Id="rId3" Type="http://schemas.microsoft.com/office/2007/relationships/media" Target="../media/media3.mp4"/><Relationship Id="rId7" Type="http://schemas.openxmlformats.org/officeDocument/2006/relationships/image" Target="../media/image136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16.jpg"/><Relationship Id="rId11" Type="http://schemas.openxmlformats.org/officeDocument/2006/relationships/image" Target="../media/image115.png"/><Relationship Id="rId5" Type="http://schemas.openxmlformats.org/officeDocument/2006/relationships/slideLayout" Target="../slideLayouts/slideLayout9.xml"/><Relationship Id="rId10" Type="http://schemas.openxmlformats.org/officeDocument/2006/relationships/image" Target="../media/image139.png"/><Relationship Id="rId4" Type="http://schemas.openxmlformats.org/officeDocument/2006/relationships/video" Target="../media/media3.mp4"/><Relationship Id="rId9" Type="http://schemas.openxmlformats.org/officeDocument/2006/relationships/image" Target="../media/image138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3.xml"/><Relationship Id="rId6" Type="http://schemas.openxmlformats.org/officeDocument/2006/relationships/image" Target="../media/image143.png"/><Relationship Id="rId5" Type="http://schemas.openxmlformats.org/officeDocument/2006/relationships/image" Target="../media/image142.png"/><Relationship Id="rId4" Type="http://schemas.openxmlformats.org/officeDocument/2006/relationships/image" Target="../media/image141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0.emf"/><Relationship Id="rId4" Type="http://schemas.openxmlformats.org/officeDocument/2006/relationships/image" Target="../media/image14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png"/><Relationship Id="rId2" Type="http://schemas.openxmlformats.org/officeDocument/2006/relationships/image" Target="../media/image56.tiff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152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png"/><Relationship Id="rId1" Type="http://schemas.openxmlformats.org/officeDocument/2006/relationships/slideLayout" Target="../slideLayouts/slideLayout79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png"/><Relationship Id="rId3" Type="http://schemas.openxmlformats.org/officeDocument/2006/relationships/image" Target="../media/image155.png"/><Relationship Id="rId7" Type="http://schemas.openxmlformats.org/officeDocument/2006/relationships/image" Target="../media/image1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7.xml"/><Relationship Id="rId6" Type="http://schemas.openxmlformats.org/officeDocument/2006/relationships/image" Target="../media/image114.jpeg"/><Relationship Id="rId5" Type="http://schemas.openxmlformats.org/officeDocument/2006/relationships/image" Target="../media/image55.png"/><Relationship Id="rId4" Type="http://schemas.openxmlformats.org/officeDocument/2006/relationships/image" Target="../media/image156.tiff"/><Relationship Id="rId9" Type="http://schemas.openxmlformats.org/officeDocument/2006/relationships/image" Target="../media/image116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88.xml"/><Relationship Id="rId5" Type="http://schemas.openxmlformats.org/officeDocument/2006/relationships/image" Target="../media/image158.png"/><Relationship Id="rId4" Type="http://schemas.openxmlformats.org/officeDocument/2006/relationships/image" Target="../media/image157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8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35" name="image007.jpg" descr="image007.jpg"/>
          <p:cNvPicPr>
            <a:picLocks/>
          </p:cNvPicPr>
          <p:nvPr/>
        </p:nvPicPr>
        <p:blipFill>
          <a:blip r:embed="rId2"/>
          <a:srcRect t="10124" b="9275"/>
          <a:stretch/>
        </p:blipFill>
        <p:spPr bwMode="auto">
          <a:xfrm>
            <a:off x="12096750" y="23811"/>
            <a:ext cx="6327777" cy="3838576"/>
          </a:xfrm>
          <a:prstGeom prst="rect">
            <a:avLst/>
          </a:prstGeom>
          <a:ln w="12700">
            <a:miter lim="400000"/>
          </a:ln>
        </p:spPr>
      </p:pic>
      <p:pic>
        <p:nvPicPr>
          <p:cNvPr id="336" name="FCAR3________L____4___ Kopie.jpg" descr="FCAR3________L____4___ Kopie.jpg"/>
          <p:cNvPicPr>
            <a:picLocks/>
          </p:cNvPicPr>
          <p:nvPr/>
        </p:nvPicPr>
        <p:blipFill>
          <a:blip r:embed="rId3"/>
          <a:srcRect t="16949" b="125"/>
          <a:stretch/>
        </p:blipFill>
        <p:spPr bwMode="auto">
          <a:xfrm>
            <a:off x="0" y="23811"/>
            <a:ext cx="6165850" cy="4194176"/>
          </a:xfrm>
          <a:prstGeom prst="rect">
            <a:avLst/>
          </a:prstGeom>
          <a:ln w="12700">
            <a:miter lim="400000"/>
          </a:ln>
        </p:spPr>
      </p:pic>
      <p:pic>
        <p:nvPicPr>
          <p:cNvPr id="337" name="image.png" descr="image.png"/>
          <p:cNvPicPr>
            <a:picLocks/>
          </p:cNvPicPr>
          <p:nvPr/>
        </p:nvPicPr>
        <p:blipFill>
          <a:blip r:embed="rId4"/>
          <a:srcRect l="33714" r="33854"/>
          <a:stretch/>
        </p:blipFill>
        <p:spPr bwMode="auto">
          <a:xfrm>
            <a:off x="6165850" y="23811"/>
            <a:ext cx="5930900" cy="3863976"/>
          </a:xfrm>
          <a:prstGeom prst="rect">
            <a:avLst/>
          </a:prstGeom>
          <a:ln w="12700">
            <a:miter lim="400000"/>
          </a:ln>
        </p:spPr>
      </p:pic>
      <p:sp>
        <p:nvSpPr>
          <p:cNvPr id="338" name="Line"/>
          <p:cNvSpPr/>
          <p:nvPr/>
        </p:nvSpPr>
        <p:spPr bwMode="auto">
          <a:xfrm>
            <a:off x="12096750" y="23811"/>
            <a:ext cx="3175" cy="3876676"/>
          </a:xfrm>
          <a:prstGeom prst="line">
            <a:avLst/>
          </a:prstGeom>
          <a:ln w="50800">
            <a:solidFill>
              <a:srgbClr val="FFFFFF"/>
            </a:solidFill>
          </a:ln>
        </p:spPr>
        <p:txBody>
          <a:bodyPr lIns="0" tIns="0" rIns="0" bIns="0"/>
          <a:lstStyle/>
          <a:p>
            <a:pPr marL="0" marR="81278" algn="r">
              <a:spcBef>
                <a:spcPts val="800"/>
              </a:spcBef>
              <a:tabLst>
                <a:tab pos="1816100" algn="l"/>
              </a:tabLst>
              <a:defRPr sz="2000"/>
            </a:pPr>
            <a:endParaRPr/>
          </a:p>
        </p:txBody>
      </p:sp>
      <p:sp>
        <p:nvSpPr>
          <p:cNvPr id="339" name="Line"/>
          <p:cNvSpPr/>
          <p:nvPr/>
        </p:nvSpPr>
        <p:spPr bwMode="auto">
          <a:xfrm>
            <a:off x="6165850" y="23811"/>
            <a:ext cx="3175" cy="3863976"/>
          </a:xfrm>
          <a:prstGeom prst="line">
            <a:avLst/>
          </a:prstGeom>
          <a:ln w="50800">
            <a:solidFill>
              <a:srgbClr val="FFFFFF"/>
            </a:solidFill>
          </a:ln>
        </p:spPr>
        <p:txBody>
          <a:bodyPr lIns="0" tIns="0" rIns="0" bIns="0"/>
          <a:lstStyle/>
          <a:p>
            <a:pPr marL="0" marR="81278" algn="r">
              <a:spcBef>
                <a:spcPts val="800"/>
              </a:spcBef>
              <a:tabLst>
                <a:tab pos="1816100" algn="l"/>
              </a:tabLst>
              <a:defRPr sz="2000"/>
            </a:pPr>
            <a:endParaRPr/>
          </a:p>
        </p:txBody>
      </p:sp>
      <p:sp>
        <p:nvSpPr>
          <p:cNvPr id="340" name="Rectangle"/>
          <p:cNvSpPr/>
          <p:nvPr/>
        </p:nvSpPr>
        <p:spPr bwMode="auto">
          <a:xfrm>
            <a:off x="0" y="23811"/>
            <a:ext cx="18498964" cy="3917951"/>
          </a:xfrm>
          <a:prstGeom prst="rect">
            <a:avLst/>
          </a:prstGeom>
          <a:solidFill>
            <a:srgbClr val="FFFFFF">
              <a:alpha val="34901"/>
            </a:srgbClr>
          </a:solidFill>
          <a:ln>
            <a:miter lim="400000"/>
          </a:ln>
        </p:spPr>
        <p:txBody>
          <a:bodyPr lIns="71437" tIns="71437" rIns="71437" bIns="71437" anchor="ctr"/>
          <a:lstStyle/>
          <a:p>
            <a:pPr>
              <a:defRPr/>
            </a:pPr>
            <a:endParaRPr/>
          </a:p>
        </p:txBody>
      </p:sp>
      <p:sp>
        <p:nvSpPr>
          <p:cNvPr id="341" name="Rectangle"/>
          <p:cNvSpPr/>
          <p:nvPr/>
        </p:nvSpPr>
        <p:spPr bwMode="auto">
          <a:xfrm>
            <a:off x="-86148" y="3852770"/>
            <a:ext cx="24452462" cy="9988510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7" tIns="71437" rIns="71437" bIns="71437" anchor="ctr"/>
          <a:lstStyle/>
          <a:p>
            <a:pPr>
              <a:defRPr/>
            </a:pPr>
            <a:endParaRPr/>
          </a:p>
        </p:txBody>
      </p:sp>
      <p:sp>
        <p:nvSpPr>
          <p:cNvPr id="342" name="Line"/>
          <p:cNvSpPr/>
          <p:nvPr/>
        </p:nvSpPr>
        <p:spPr bwMode="auto">
          <a:xfrm flipV="1">
            <a:off x="17686" y="3878263"/>
            <a:ext cx="24452462" cy="1"/>
          </a:xfrm>
          <a:prstGeom prst="line">
            <a:avLst/>
          </a:prstGeom>
          <a:ln w="50800">
            <a:solidFill>
              <a:srgbClr val="FFFFFF"/>
            </a:solidFill>
          </a:ln>
        </p:spPr>
        <p:txBody>
          <a:bodyPr lIns="0" tIns="0" rIns="0" bIns="0"/>
          <a:lstStyle/>
          <a:p>
            <a:pPr marL="0" marR="81278" algn="r">
              <a:spcBef>
                <a:spcPts val="800"/>
              </a:spcBef>
              <a:tabLst>
                <a:tab pos="1816100" algn="l"/>
              </a:tabLst>
              <a:defRPr sz="2000"/>
            </a:pPr>
            <a:endParaRPr/>
          </a:p>
        </p:txBody>
      </p:sp>
      <p:pic>
        <p:nvPicPr>
          <p:cNvPr id="343" name="FAIR_farb_RGB_3cm.jpg" descr="FAIR_farb_RGB_3cm.jpg"/>
          <p:cNvPicPr>
            <a:picLocks/>
          </p:cNvPicPr>
          <p:nvPr/>
        </p:nvPicPr>
        <p:blipFill>
          <a:blip r:embed="rId5"/>
          <a:stretch/>
        </p:blipFill>
        <p:spPr bwMode="auto">
          <a:xfrm>
            <a:off x="19767382" y="578624"/>
            <a:ext cx="3754606" cy="2727324"/>
          </a:xfrm>
          <a:prstGeom prst="rect">
            <a:avLst/>
          </a:prstGeom>
          <a:ln w="12700">
            <a:miter lim="400000"/>
          </a:ln>
        </p:spPr>
      </p:pic>
      <p:sp>
        <p:nvSpPr>
          <p:cNvPr id="344" name="Kurt Schoenberg…"/>
          <p:cNvSpPr>
            <a:spLocks noGrp="1"/>
          </p:cNvSpPr>
          <p:nvPr>
            <p:ph type="body" idx="21"/>
          </p:nvPr>
        </p:nvSpPr>
        <p:spPr bwMode="auto">
          <a:xfrm>
            <a:off x="670720" y="9522296"/>
            <a:ext cx="16127017" cy="3744416"/>
          </a:xfrm>
          <a:prstGeom prst="rect">
            <a:avLst/>
          </a:prstGeom>
        </p:spPr>
        <p:txBody>
          <a:bodyPr/>
          <a:lstStyle/>
          <a:p>
            <a:pPr marL="81280" marR="81280" lvl="0" indent="0" defTabSz="182165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/>
            </a:pPr>
            <a:r>
              <a:rPr kumimoji="0" lang="en-US" sz="6000" b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APPA Cave Workshop</a:t>
            </a:r>
          </a:p>
          <a:p>
            <a:pPr marL="81280" marR="81280" lvl="0" indent="0" defTabSz="182165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/>
            </a:pPr>
            <a:r>
              <a:rPr kumimoji="0" lang="en-US" sz="6000" b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July 6, 2026</a:t>
            </a:r>
          </a:p>
          <a:p>
            <a:pPr marL="81280" marR="81280" lvl="0" indent="0" defTabSz="182165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/>
            </a:pPr>
            <a:endParaRPr kumimoji="0" lang="en-US" sz="1200" b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81280" marR="81280" lvl="0" indent="0" defTabSz="182165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/>
            </a:pPr>
            <a:endParaRPr kumimoji="0" lang="en-US" sz="20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81280" marR="81280" indent="0" defTabSz="1821656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4600" i="1">
                <a:solidFill>
                  <a:srgbClr val="FFFFFF"/>
                </a:solidFill>
                <a:latin typeface="+mn-lt"/>
                <a:ea typeface="+mn-ea"/>
                <a:cs typeface="+mn-cs"/>
              </a:defRPr>
            </a:pPr>
            <a:r>
              <a:rPr lang="de-DE" dirty="0"/>
              <a:t>Radek </a:t>
            </a:r>
            <a:r>
              <a:rPr lang="de-DE" dirty="0" err="1"/>
              <a:t>Pleskac</a:t>
            </a:r>
            <a:endParaRPr lang="de-DE" dirty="0"/>
          </a:p>
          <a:p>
            <a:pPr marL="81280" marR="81280" indent="0" defTabSz="1821656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4600" i="1">
                <a:solidFill>
                  <a:srgbClr val="FFFFFF"/>
                </a:solidFill>
                <a:latin typeface="+mn-lt"/>
                <a:ea typeface="+mn-ea"/>
                <a:cs typeface="+mn-cs"/>
              </a:defRPr>
            </a:pPr>
            <a:r>
              <a:rPr lang="de-DE" dirty="0"/>
              <a:t>BIOMAT </a:t>
            </a:r>
            <a:r>
              <a:rPr lang="cs-CZ" dirty="0"/>
              <a:t>t</a:t>
            </a:r>
            <a:r>
              <a:rPr lang="de-DE" dirty="0" err="1"/>
              <a:t>echnical</a:t>
            </a:r>
            <a:r>
              <a:rPr lang="de-DE" dirty="0"/>
              <a:t> and </a:t>
            </a:r>
            <a:r>
              <a:rPr lang="cs-CZ" dirty="0"/>
              <a:t>r</a:t>
            </a:r>
            <a:r>
              <a:rPr lang="de-DE" dirty="0" err="1"/>
              <a:t>esource</a:t>
            </a:r>
            <a:r>
              <a:rPr lang="de-DE" dirty="0"/>
              <a:t> </a:t>
            </a:r>
            <a:r>
              <a:rPr lang="cs-CZ" dirty="0"/>
              <a:t>c</a:t>
            </a:r>
            <a:r>
              <a:rPr lang="de-DE" dirty="0" err="1"/>
              <a:t>oordinator</a:t>
            </a:r>
            <a:endParaRPr lang="de-DE" dirty="0"/>
          </a:p>
        </p:txBody>
      </p:sp>
      <p:sp>
        <p:nvSpPr>
          <p:cNvPr id="345" name="HED@FAIR Status Report…"/>
          <p:cNvSpPr>
            <a:spLocks noGrp="1"/>
          </p:cNvSpPr>
          <p:nvPr>
            <p:ph type="body" idx="22"/>
          </p:nvPr>
        </p:nvSpPr>
        <p:spPr bwMode="auto">
          <a:xfrm>
            <a:off x="326492" y="5489848"/>
            <a:ext cx="23543693" cy="240742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de-DE" dirty="0" err="1">
                <a:solidFill>
                  <a:srgbClr val="FFC000"/>
                </a:solidFill>
              </a:rPr>
              <a:t>Biophysics</a:t>
            </a:r>
            <a:r>
              <a:rPr lang="de-DE" dirty="0">
                <a:solidFill>
                  <a:srgbClr val="FFC000"/>
                </a:solidFill>
              </a:rPr>
              <a:t> Experimental </a:t>
            </a:r>
            <a:r>
              <a:rPr dirty="0">
                <a:solidFill>
                  <a:srgbClr val="FFC000"/>
                </a:solidFill>
              </a:rPr>
              <a:t>S</a:t>
            </a:r>
            <a:r>
              <a:rPr lang="de-DE" dirty="0" err="1">
                <a:solidFill>
                  <a:srgbClr val="FFC000"/>
                </a:solidFill>
              </a:rPr>
              <a:t>etups</a:t>
            </a:r>
            <a:r>
              <a:rPr lang="de-DE" dirty="0">
                <a:solidFill>
                  <a:srgbClr val="FFC000"/>
                </a:solidFill>
              </a:rPr>
              <a:t> at S-FRS, CBM and</a:t>
            </a:r>
            <a:br>
              <a:rPr lang="de-DE" dirty="0">
                <a:solidFill>
                  <a:srgbClr val="FFC000"/>
                </a:solidFill>
              </a:rPr>
            </a:br>
            <a:r>
              <a:rPr lang="de-DE" dirty="0">
                <a:solidFill>
                  <a:srgbClr val="FFC000"/>
                </a:solidFill>
              </a:rPr>
              <a:t>in </a:t>
            </a:r>
            <a:r>
              <a:rPr lang="de-DE" dirty="0" err="1">
                <a:solidFill>
                  <a:srgbClr val="FFC000"/>
                </a:solidFill>
              </a:rPr>
              <a:t>the</a:t>
            </a:r>
            <a:r>
              <a:rPr lang="de-DE" dirty="0">
                <a:solidFill>
                  <a:srgbClr val="FFC000"/>
                </a:solidFill>
              </a:rPr>
              <a:t> APPA Cave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7179D3C1-F4D2-7E67-A1F1-1F3D009D814D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1073142" name="Titel 1">
            <a:extLst>
              <a:ext uri="{FF2B5EF4-FFF2-40B4-BE49-F238E27FC236}">
                <a16:creationId xmlns:a16="http://schemas.microsoft.com/office/drawing/2014/main" id="{CC7EADF6-5E3F-28D0-711E-16AF0398BBD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2" y="1"/>
            <a:ext cx="21640800" cy="201913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5600" dirty="0">
                <a:solidFill>
                  <a:schemeClr val="tx1"/>
                </a:solidFill>
                <a:ea typeface="MS PGothic"/>
              </a:rPr>
              <a:t>APPA: </a:t>
            </a:r>
            <a:br>
              <a:rPr lang="en-US" sz="5600" dirty="0">
                <a:solidFill>
                  <a:schemeClr val="tx1"/>
                </a:solidFill>
                <a:ea typeface="MS PGothic"/>
              </a:rPr>
            </a:br>
            <a:r>
              <a:rPr lang="en-US" sz="5600" dirty="0">
                <a:solidFill>
                  <a:schemeClr val="tx1"/>
                </a:solidFill>
                <a:ea typeface="MS PGothic"/>
              </a:rPr>
              <a:t>A</a:t>
            </a:r>
            <a:r>
              <a:rPr lang="en-US" sz="5600" b="0" dirty="0">
                <a:solidFill>
                  <a:schemeClr val="tx1"/>
                </a:solidFill>
                <a:ea typeface="MS PGothic"/>
              </a:rPr>
              <a:t>tomic and </a:t>
            </a:r>
            <a:r>
              <a:rPr lang="en-US" sz="5600" dirty="0">
                <a:solidFill>
                  <a:schemeClr val="tx1"/>
                </a:solidFill>
                <a:ea typeface="MS PGothic"/>
              </a:rPr>
              <a:t>P</a:t>
            </a:r>
            <a:r>
              <a:rPr lang="en-US" sz="5600" b="0" dirty="0">
                <a:solidFill>
                  <a:schemeClr val="tx1"/>
                </a:solidFill>
                <a:ea typeface="MS PGothic"/>
              </a:rPr>
              <a:t>lasma </a:t>
            </a:r>
            <a:r>
              <a:rPr lang="en-US" sz="5600" dirty="0">
                <a:solidFill>
                  <a:schemeClr val="tx1"/>
                </a:solidFill>
                <a:ea typeface="MS PGothic"/>
              </a:rPr>
              <a:t>P</a:t>
            </a:r>
            <a:r>
              <a:rPr lang="en-US" sz="5600" b="0" dirty="0">
                <a:solidFill>
                  <a:schemeClr val="tx1"/>
                </a:solidFill>
                <a:ea typeface="MS PGothic"/>
              </a:rPr>
              <a:t>hysics, and </a:t>
            </a:r>
            <a:r>
              <a:rPr lang="en-US" sz="5600" dirty="0">
                <a:solidFill>
                  <a:schemeClr val="tx1"/>
                </a:solidFill>
                <a:ea typeface="MS PGothic"/>
              </a:rPr>
              <a:t>A</a:t>
            </a:r>
            <a:r>
              <a:rPr lang="en-US" sz="5600" b="0" dirty="0">
                <a:solidFill>
                  <a:schemeClr val="tx1"/>
                </a:solidFill>
                <a:ea typeface="MS PGothic"/>
              </a:rPr>
              <a:t>pplied sciences</a:t>
            </a:r>
            <a:endParaRPr lang="en-US" sz="5600" b="0" dirty="0"/>
          </a:p>
        </p:txBody>
      </p:sp>
      <p:sp>
        <p:nvSpPr>
          <p:cNvPr id="1372974594" name="Textfeld 9">
            <a:extLst>
              <a:ext uri="{FF2B5EF4-FFF2-40B4-BE49-F238E27FC236}">
                <a16:creationId xmlns:a16="http://schemas.microsoft.com/office/drawing/2014/main" id="{7FBC08DA-39C0-72D8-4065-9C6EDD896796}"/>
              </a:ext>
            </a:extLst>
          </p:cNvPr>
          <p:cNvSpPr txBox="1"/>
          <p:nvPr/>
        </p:nvSpPr>
        <p:spPr bwMode="auto">
          <a:xfrm>
            <a:off x="-273146" y="10976896"/>
            <a:ext cx="16881280" cy="186204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rgbClr val="000000"/>
          </a:lnRef>
          <a:fillRef idx="0">
            <a:srgbClr val="000000"/>
          </a:fillRef>
          <a:effectRef idx="0">
            <a:srgbClr val="000000"/>
          </a:effectRef>
          <a:fontRef idx="none"/>
        </p:style>
        <p:txBody>
          <a:bodyPr rot="0" spcFirstLastPara="1" vertOverflow="overflow" horzOverflow="overflow" vert="horz" wrap="square" lIns="190498" tIns="190498" rIns="190498" bIns="190498" numCol="1" spcCol="38100" rtlCol="0" anchor="ctr">
            <a:spAutoFit/>
          </a:bodyPr>
          <a:lstStyle/>
          <a:p>
            <a:pPr marL="81278" marR="81278" algn="ctr" defTabSz="1821610">
              <a:defRPr/>
            </a:pPr>
            <a:r>
              <a:rPr lang="en-US" sz="48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APPA covers a broad variety of highly </a:t>
            </a:r>
            <a:endParaRPr sz="48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81278" marR="81278" algn="ctr" defTabSz="1821610">
              <a:defRPr/>
            </a:pPr>
            <a:r>
              <a:rPr lang="en-US" sz="48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/>
                <a:cs typeface="Arial"/>
              </a:rPr>
              <a:t>interdisciplinary research fields and user communities</a:t>
            </a:r>
            <a:endParaRPr sz="48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grpSp>
        <p:nvGrpSpPr>
          <p:cNvPr id="1991556051" name="Gruppieren 10">
            <a:extLst>
              <a:ext uri="{FF2B5EF4-FFF2-40B4-BE49-F238E27FC236}">
                <a16:creationId xmlns:a16="http://schemas.microsoft.com/office/drawing/2014/main" id="{BEFF17E9-D25B-79EC-C513-CC2C6E8CCD4A}"/>
              </a:ext>
            </a:extLst>
          </p:cNvPr>
          <p:cNvGrpSpPr/>
          <p:nvPr/>
        </p:nvGrpSpPr>
        <p:grpSpPr bwMode="auto">
          <a:xfrm>
            <a:off x="206453" y="2522933"/>
            <a:ext cx="16070801" cy="8182238"/>
            <a:chOff x="77419" y="946099"/>
            <a:chExt cx="6026550" cy="3068339"/>
          </a:xfrm>
        </p:grpSpPr>
        <p:sp>
          <p:nvSpPr>
            <p:cNvPr id="4" name="Text Box 3">
              <a:extLst>
                <a:ext uri="{FF2B5EF4-FFF2-40B4-BE49-F238E27FC236}">
                  <a16:creationId xmlns:a16="http://schemas.microsoft.com/office/drawing/2014/main" id="{45FF0DA3-9891-2563-78F4-3698C4CCF0D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973164" y="946099"/>
              <a:ext cx="130805" cy="311624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/>
            <a:p>
              <a:pPr marL="81070" marR="81070" defTabSz="1816786">
                <a:defRPr/>
              </a:pPr>
              <a:endParaRPr lang="en-US" sz="4800">
                <a:solidFill>
                  <a:prstClr val="black"/>
                </a:solidFill>
                <a:latin typeface="Arial"/>
                <a:cs typeface="Arial"/>
              </a:endParaRPr>
            </a:p>
          </p:txBody>
        </p:sp>
        <p:sp>
          <p:nvSpPr>
            <p:cNvPr id="12" name="Rectangle 2">
              <a:extLst>
                <a:ext uri="{FF2B5EF4-FFF2-40B4-BE49-F238E27FC236}">
                  <a16:creationId xmlns:a16="http://schemas.microsoft.com/office/drawing/2014/main" id="{E570D02C-6B7D-4666-99D9-8AEC8EB1FB8E}"/>
                </a:ext>
              </a:extLst>
            </p:cNvPr>
            <p:cNvSpPr/>
            <p:nvPr/>
          </p:nvSpPr>
          <p:spPr bwMode="auto">
            <a:xfrm>
              <a:off x="77419" y="1085315"/>
              <a:ext cx="5844817" cy="2929123"/>
            </a:xfrm>
            <a:prstGeom prst="rect">
              <a:avLst/>
            </a:prstGeom>
            <a:solidFill>
              <a:srgbClr val="FF9900"/>
            </a:solidFill>
            <a:ln w="12700">
              <a:miter lim="400000"/>
            </a:ln>
          </p:spPr>
          <p:txBody>
            <a:bodyPr lIns="45720" rIns="45720" anchor="ctr"/>
            <a:lstStyle/>
            <a:p>
              <a:pPr marL="0" marR="0" defTabSz="457188">
                <a:defRPr sz="1800"/>
              </a:pPr>
              <a:endParaRPr lang="en-US" sz="1900">
                <a:solidFill>
                  <a:prstClr val="black"/>
                </a:solidFill>
                <a:latin typeface="Arial"/>
                <a:cs typeface="Arial"/>
              </a:endParaRPr>
            </a:p>
          </p:txBody>
        </p:sp>
        <p:pic>
          <p:nvPicPr>
            <p:cNvPr id="16" name="Picture 2">
              <a:extLst>
                <a:ext uri="{FF2B5EF4-FFF2-40B4-BE49-F238E27FC236}">
                  <a16:creationId xmlns:a16="http://schemas.microsoft.com/office/drawing/2014/main" id="{E9F302D5-F366-791E-BB75-08AA907E884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/>
            <a:stretch/>
          </p:blipFill>
          <p:spPr bwMode="auto">
            <a:xfrm>
              <a:off x="191388" y="1326427"/>
              <a:ext cx="1278550" cy="1195234"/>
            </a:xfrm>
            <a:prstGeom prst="rect">
              <a:avLst/>
            </a:prstGeom>
            <a:solidFill>
              <a:srgbClr val="E5FDFF"/>
            </a:solidFill>
            <a:ln w="19050">
              <a:solidFill>
                <a:schemeClr val="bg2">
                  <a:lumMod val="90000"/>
                </a:schemeClr>
              </a:solidFill>
            </a:ln>
            <a:effectLst/>
          </p:spPr>
        </p:pic>
        <p:pic>
          <p:nvPicPr>
            <p:cNvPr id="22" name="image19.png" descr="image19.png">
              <a:extLst>
                <a:ext uri="{FF2B5EF4-FFF2-40B4-BE49-F238E27FC236}">
                  <a16:creationId xmlns:a16="http://schemas.microsoft.com/office/drawing/2014/main" id="{CF5E5F7D-ADF5-B2B5-A0B4-5945F38B556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/>
          </p:blipFill>
          <p:spPr bwMode="auto">
            <a:xfrm>
              <a:off x="1622658" y="1331160"/>
              <a:ext cx="1273778" cy="1196478"/>
            </a:xfrm>
            <a:prstGeom prst="rect">
              <a:avLst/>
            </a:prstGeom>
            <a:ln w="19050">
              <a:solidFill>
                <a:schemeClr val="bg2"/>
              </a:solidFill>
            </a:ln>
          </p:spPr>
        </p:pic>
        <p:pic>
          <p:nvPicPr>
            <p:cNvPr id="27" name="image8.jpeg" descr="image8.jpeg">
              <a:extLst>
                <a:ext uri="{FF2B5EF4-FFF2-40B4-BE49-F238E27FC236}">
                  <a16:creationId xmlns:a16="http://schemas.microsoft.com/office/drawing/2014/main" id="{02F7034C-861D-106B-4535-C017E69A29D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/>
          </p:blipFill>
          <p:spPr bwMode="auto">
            <a:xfrm>
              <a:off x="4486798" y="1330304"/>
              <a:ext cx="1273921" cy="1198204"/>
            </a:xfrm>
            <a:prstGeom prst="rect">
              <a:avLst/>
            </a:prstGeom>
            <a:ln w="19050">
              <a:solidFill>
                <a:schemeClr val="bg2"/>
              </a:solidFill>
            </a:ln>
          </p:spPr>
        </p:pic>
        <p:sp>
          <p:nvSpPr>
            <p:cNvPr id="33" name="Text Box 23">
              <a:extLst>
                <a:ext uri="{FF2B5EF4-FFF2-40B4-BE49-F238E27FC236}">
                  <a16:creationId xmlns:a16="http://schemas.microsoft.com/office/drawing/2014/main" id="{B3FAD0EE-A927-AEF2-5305-F2586466E140}"/>
                </a:ext>
              </a:extLst>
            </p:cNvPr>
            <p:cNvSpPr txBox="1"/>
            <p:nvPr/>
          </p:nvSpPr>
          <p:spPr bwMode="auto">
            <a:xfrm>
              <a:off x="191165" y="1083317"/>
              <a:ext cx="1179169" cy="219291"/>
            </a:xfrm>
            <a:prstGeom prst="rect">
              <a:avLst/>
            </a:prstGeom>
            <a:grpFill/>
            <a:ln w="12700">
              <a:miter lim="400000"/>
            </a:ln>
          </p:spPr>
          <p:txBody>
            <a:bodyPr wrap="none" lIns="45720" rIns="45720">
              <a:spAutoFit/>
            </a:bodyPr>
            <a:lstStyle>
              <a:lvl1pPr marL="0" marR="0" algn="ctr" defTabSz="457200">
                <a:defRPr sz="2400" b="1">
                  <a:solidFill>
                    <a:srgbClr val="FFFFFF"/>
                  </a:solidFill>
                </a:defRPr>
              </a:lvl1pPr>
            </a:lstStyle>
            <a:p>
              <a:pPr defTabSz="914400">
                <a:defRPr/>
              </a:pPr>
              <a:r>
                <a:rPr lang="en-US" sz="3200" dirty="0">
                  <a:latin typeface="Arial"/>
                  <a:cs typeface="Arial"/>
                </a:rPr>
                <a:t>Atomic Physics</a:t>
              </a:r>
              <a:endParaRPr sz="6400" dirty="0">
                <a:latin typeface="Arial"/>
                <a:cs typeface="Arial"/>
              </a:endParaRPr>
            </a:p>
          </p:txBody>
        </p:sp>
        <p:sp>
          <p:nvSpPr>
            <p:cNvPr id="34" name="Text Box 23">
              <a:extLst>
                <a:ext uri="{FF2B5EF4-FFF2-40B4-BE49-F238E27FC236}">
                  <a16:creationId xmlns:a16="http://schemas.microsoft.com/office/drawing/2014/main" id="{F22EADFF-4DFA-E09B-185C-8174BA063886}"/>
                </a:ext>
              </a:extLst>
            </p:cNvPr>
            <p:cNvSpPr txBox="1"/>
            <p:nvPr/>
          </p:nvSpPr>
          <p:spPr bwMode="auto">
            <a:xfrm>
              <a:off x="1649386" y="1083317"/>
              <a:ext cx="1196601" cy="219291"/>
            </a:xfrm>
            <a:prstGeom prst="rect">
              <a:avLst/>
            </a:prstGeom>
            <a:grpFill/>
            <a:ln w="12700">
              <a:miter lim="400000"/>
            </a:ln>
          </p:spPr>
          <p:txBody>
            <a:bodyPr wrap="none" lIns="45720" rIns="45720">
              <a:spAutoFit/>
            </a:bodyPr>
            <a:lstStyle>
              <a:lvl1pPr marL="0" marR="0" algn="ctr" defTabSz="457200">
                <a:defRPr sz="2400" b="1">
                  <a:solidFill>
                    <a:srgbClr val="FFFFFF"/>
                  </a:solidFill>
                </a:defRPr>
              </a:lvl1pPr>
            </a:lstStyle>
            <a:p>
              <a:pPr defTabSz="914400">
                <a:defRPr/>
              </a:pPr>
              <a:r>
                <a:rPr lang="en-US" sz="3200" dirty="0">
                  <a:latin typeface="Arial"/>
                  <a:cs typeface="Arial"/>
                </a:rPr>
                <a:t>Plasma Physics</a:t>
              </a:r>
              <a:endParaRPr sz="6400" dirty="0">
                <a:latin typeface="Arial"/>
                <a:cs typeface="Arial"/>
              </a:endParaRPr>
            </a:p>
          </p:txBody>
        </p:sp>
        <p:sp>
          <p:nvSpPr>
            <p:cNvPr id="35" name="Text Box 24">
              <a:extLst>
                <a:ext uri="{FF2B5EF4-FFF2-40B4-BE49-F238E27FC236}">
                  <a16:creationId xmlns:a16="http://schemas.microsoft.com/office/drawing/2014/main" id="{909236F2-E6DD-0204-0693-C5262B7D6B70}"/>
                </a:ext>
              </a:extLst>
            </p:cNvPr>
            <p:cNvSpPr txBox="1"/>
            <p:nvPr/>
          </p:nvSpPr>
          <p:spPr bwMode="auto">
            <a:xfrm>
              <a:off x="3047062" y="1083317"/>
              <a:ext cx="1324040" cy="219291"/>
            </a:xfrm>
            <a:prstGeom prst="rect">
              <a:avLst/>
            </a:prstGeom>
            <a:grpFill/>
            <a:ln w="12700">
              <a:miter lim="400000"/>
            </a:ln>
          </p:spPr>
          <p:txBody>
            <a:bodyPr wrap="none" lIns="45720" rIns="45720">
              <a:spAutoFit/>
            </a:bodyPr>
            <a:lstStyle>
              <a:lvl1pPr marL="0" marR="0" algn="ctr" defTabSz="457200">
                <a:defRPr sz="2400" b="1">
                  <a:solidFill>
                    <a:srgbClr val="FFFFFF"/>
                  </a:solidFill>
                </a:defRPr>
              </a:lvl1pPr>
            </a:lstStyle>
            <a:p>
              <a:pPr defTabSz="914400">
                <a:defRPr/>
              </a:pPr>
              <a:r>
                <a:rPr lang="en-US" sz="3200" dirty="0">
                  <a:latin typeface="Arial"/>
                  <a:cs typeface="Arial"/>
                </a:rPr>
                <a:t>Materials Science</a:t>
              </a:r>
              <a:endParaRPr sz="6400" dirty="0">
                <a:latin typeface="Arial"/>
                <a:cs typeface="Arial"/>
              </a:endParaRPr>
            </a:p>
          </p:txBody>
        </p:sp>
        <p:sp>
          <p:nvSpPr>
            <p:cNvPr id="36" name="Text Box 25">
              <a:extLst>
                <a:ext uri="{FF2B5EF4-FFF2-40B4-BE49-F238E27FC236}">
                  <a16:creationId xmlns:a16="http://schemas.microsoft.com/office/drawing/2014/main" id="{CAC56E5C-4EC5-5521-2D36-2ED9B184FEA4}"/>
                </a:ext>
              </a:extLst>
            </p:cNvPr>
            <p:cNvSpPr txBox="1"/>
            <p:nvPr/>
          </p:nvSpPr>
          <p:spPr bwMode="auto">
            <a:xfrm>
              <a:off x="4689997" y="1083317"/>
              <a:ext cx="853959" cy="219291"/>
            </a:xfrm>
            <a:prstGeom prst="rect">
              <a:avLst/>
            </a:prstGeom>
            <a:grpFill/>
            <a:ln w="12700">
              <a:miter lim="400000"/>
            </a:ln>
          </p:spPr>
          <p:txBody>
            <a:bodyPr wrap="none" lIns="45720" rIns="45720">
              <a:spAutoFit/>
            </a:bodyPr>
            <a:lstStyle>
              <a:lvl1pPr marL="0" marR="0" algn="ctr" defTabSz="457200">
                <a:defRPr sz="2400" b="1">
                  <a:solidFill>
                    <a:srgbClr val="FFFFFF"/>
                  </a:solidFill>
                </a:defRPr>
              </a:lvl1pPr>
            </a:lstStyle>
            <a:p>
              <a:pPr defTabSz="914400">
                <a:defRPr/>
              </a:pPr>
              <a:r>
                <a:rPr lang="en-US" sz="3200" dirty="0">
                  <a:latin typeface="Arial"/>
                  <a:cs typeface="Arial"/>
                </a:rPr>
                <a:t>Biophysics</a:t>
              </a:r>
              <a:endParaRPr sz="6400" dirty="0">
                <a:latin typeface="Arial"/>
                <a:cs typeface="Arial"/>
              </a:endParaRPr>
            </a:p>
          </p:txBody>
        </p:sp>
        <p:sp>
          <p:nvSpPr>
            <p:cNvPr id="37" name="Text Box 21">
              <a:extLst>
                <a:ext uri="{FF2B5EF4-FFF2-40B4-BE49-F238E27FC236}">
                  <a16:creationId xmlns:a16="http://schemas.microsoft.com/office/drawing/2014/main" id="{91EC6B52-6C83-7C74-FA76-9E5CDC5456CA}"/>
                </a:ext>
              </a:extLst>
            </p:cNvPr>
            <p:cNvSpPr txBox="1"/>
            <p:nvPr/>
          </p:nvSpPr>
          <p:spPr bwMode="auto">
            <a:xfrm>
              <a:off x="175260" y="2585884"/>
              <a:ext cx="1310640" cy="1317042"/>
            </a:xfrm>
            <a:prstGeom prst="rect">
              <a:avLst/>
            </a:prstGeom>
            <a:solidFill>
              <a:srgbClr val="FFFFFF"/>
            </a:solidFill>
            <a:ln w="25400">
              <a:solidFill>
                <a:srgbClr val="1F497D"/>
              </a:solidFill>
            </a:ln>
          </p:spPr>
          <p:txBody>
            <a:bodyPr lIns="0" tIns="0" rIns="0" bIns="0" anchor="t" anchorCtr="0">
              <a:noAutofit/>
            </a:bodyPr>
            <a:lstStyle/>
            <a:p>
              <a:pPr marL="0" marR="0" algn="ctr" defTabSz="457188">
                <a:defRPr sz="1400" b="1">
                  <a:solidFill>
                    <a:srgbClr val="C6E6E9"/>
                  </a:solidFill>
                </a:defRPr>
              </a:pPr>
              <a:r>
                <a:rPr lang="en-US" sz="4300" b="1" dirty="0">
                  <a:solidFill>
                    <a:srgbClr val="002060"/>
                  </a:solidFill>
                  <a:latin typeface="Arial"/>
                  <a:cs typeface="Arial"/>
                </a:rPr>
                <a:t>SPARC </a:t>
              </a:r>
              <a:endParaRPr sz="3700" b="1" dirty="0">
                <a:solidFill>
                  <a:srgbClr val="C6E6E9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400" b="1">
                  <a:solidFill>
                    <a:srgbClr val="C6E6E9"/>
                  </a:solidFill>
                </a:defRPr>
              </a:pPr>
              <a:r>
                <a:rPr lang="en-US" sz="2800" b="1" dirty="0">
                  <a:solidFill>
                    <a:srgbClr val="0070C0"/>
                  </a:solidFill>
                  <a:latin typeface="Arial"/>
                  <a:cs typeface="Arial"/>
                </a:rPr>
                <a:t>strong field research</a:t>
              </a:r>
              <a:endParaRPr sz="2800" b="1" dirty="0">
                <a:solidFill>
                  <a:srgbClr val="0070C0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100">
                  <a:solidFill>
                    <a:srgbClr val="A6AAA9"/>
                  </a:solidFill>
                </a:defRPr>
              </a:pPr>
              <a:r>
                <a:rPr lang="en-US" sz="2900" dirty="0">
                  <a:solidFill>
                    <a:schemeClr val="bg1">
                      <a:lumMod val="75000"/>
                    </a:schemeClr>
                  </a:solidFill>
                  <a:latin typeface="Arial"/>
                  <a:cs typeface="Arial"/>
                </a:rPr>
                <a:t>... </a:t>
              </a:r>
              <a:r>
                <a:rPr lang="en-US" sz="2900" b="1" dirty="0">
                  <a:solidFill>
                    <a:schemeClr val="bg1">
                      <a:lumMod val="75000"/>
                    </a:schemeClr>
                  </a:solidFill>
                  <a:latin typeface="Arial"/>
                  <a:cs typeface="Arial"/>
                </a:rPr>
                <a:t>probing fundamental laws </a:t>
              </a:r>
              <a:endParaRPr sz="2900" dirty="0">
                <a:solidFill>
                  <a:schemeClr val="bg1">
                    <a:lumMod val="75000"/>
                  </a:schemeClr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100">
                  <a:solidFill>
                    <a:srgbClr val="A6AAA9"/>
                  </a:solidFill>
                </a:defRPr>
              </a:pPr>
              <a:r>
                <a:rPr lang="en-US" sz="2900" b="1" dirty="0">
                  <a:solidFill>
                    <a:schemeClr val="bg1">
                      <a:lumMod val="75000"/>
                    </a:schemeClr>
                  </a:solidFill>
                  <a:latin typeface="Arial"/>
                  <a:cs typeface="Arial"/>
                </a:rPr>
                <a:t>of physics</a:t>
              </a:r>
              <a:endParaRPr sz="2900" dirty="0">
                <a:solidFill>
                  <a:schemeClr val="bg1">
                    <a:lumMod val="75000"/>
                  </a:schemeClr>
                </a:solidFill>
                <a:latin typeface="Arial"/>
                <a:cs typeface="Arial"/>
              </a:endParaRPr>
            </a:p>
          </p:txBody>
        </p:sp>
        <p:sp>
          <p:nvSpPr>
            <p:cNvPr id="39" name="Rectangle">
              <a:extLst>
                <a:ext uri="{FF2B5EF4-FFF2-40B4-BE49-F238E27FC236}">
                  <a16:creationId xmlns:a16="http://schemas.microsoft.com/office/drawing/2014/main" id="{F97B1757-DFF8-3591-B1B8-3199ACE72513}"/>
                </a:ext>
              </a:extLst>
            </p:cNvPr>
            <p:cNvSpPr/>
            <p:nvPr/>
          </p:nvSpPr>
          <p:spPr bwMode="auto">
            <a:xfrm>
              <a:off x="1613918" y="2585884"/>
              <a:ext cx="1298268" cy="1317042"/>
            </a:xfrm>
            <a:prstGeom prst="rect">
              <a:avLst/>
            </a:prstGeom>
            <a:solidFill>
              <a:srgbClr val="FFFFFF"/>
            </a:solidFill>
            <a:ln w="25400" cap="flat">
              <a:solidFill>
                <a:srgbClr val="1F497D"/>
              </a:solidFill>
              <a:prstDash val="solid"/>
              <a:round/>
            </a:ln>
            <a:effectLst/>
          </p:spPr>
          <p:txBody>
            <a:bodyPr wrap="square" lIns="45720" tIns="45720" rIns="45720" bIns="45720" numCol="1" anchor="t" anchorCtr="0">
              <a:noAutofit/>
            </a:bodyPr>
            <a:lstStyle/>
            <a:p>
              <a:pPr marL="0" marR="0" algn="ctr" defTabSz="457188">
                <a:defRPr sz="1400" b="1">
                  <a:solidFill>
                    <a:srgbClr val="0033CC"/>
                  </a:solidFill>
                </a:defRPr>
              </a:pPr>
              <a:r>
                <a:rPr lang="en-US" sz="4300" b="1" dirty="0">
                  <a:solidFill>
                    <a:srgbClr val="002060"/>
                  </a:solidFill>
                  <a:latin typeface="Arial"/>
                  <a:cs typeface="Arial"/>
                </a:rPr>
                <a:t>HED@FAIR</a:t>
              </a:r>
              <a:r>
                <a:rPr lang="en-US" sz="3700" b="1" dirty="0">
                  <a:solidFill>
                    <a:srgbClr val="002060"/>
                  </a:solidFill>
                  <a:latin typeface="Arial"/>
                  <a:cs typeface="Arial"/>
                </a:rPr>
                <a:t> </a:t>
              </a:r>
              <a:endParaRPr sz="3700" b="1" dirty="0">
                <a:solidFill>
                  <a:srgbClr val="0033CC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400" b="1">
                  <a:solidFill>
                    <a:srgbClr val="0033CC"/>
                  </a:solidFill>
                </a:defRPr>
              </a:pPr>
              <a:r>
                <a:rPr lang="en-US" sz="2800" b="1" dirty="0">
                  <a:solidFill>
                    <a:srgbClr val="0070C0"/>
                  </a:solidFill>
                  <a:latin typeface="Arial"/>
                  <a:cs typeface="Arial"/>
                </a:rPr>
                <a:t>warm dense matter</a:t>
              </a:r>
              <a:endParaRPr sz="2800" b="1" dirty="0">
                <a:solidFill>
                  <a:srgbClr val="0070C0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300" b="1"/>
              </a:pPr>
              <a:r>
                <a:rPr lang="en-US" sz="2900" b="1" dirty="0">
                  <a:solidFill>
                    <a:schemeClr val="bg1">
                      <a:lumMod val="75000"/>
                    </a:schemeClr>
                  </a:solidFill>
                  <a:latin typeface="Arial"/>
                  <a:cs typeface="Arial"/>
                </a:rPr>
                <a:t>... common in astrophysical objects</a:t>
              </a:r>
              <a:r>
                <a:rPr lang="en-US" sz="2900" b="1" dirty="0">
                  <a:solidFill>
                    <a:prstClr val="black"/>
                  </a:solidFill>
                  <a:latin typeface="Arial"/>
                  <a:cs typeface="Arial"/>
                </a:rPr>
                <a:t> </a:t>
              </a:r>
              <a:endParaRPr sz="3500" b="1" dirty="0">
                <a:solidFill>
                  <a:prstClr val="black"/>
                </a:solidFill>
                <a:latin typeface="Arial"/>
                <a:cs typeface="Arial"/>
              </a:endParaRPr>
            </a:p>
          </p:txBody>
        </p:sp>
        <p:sp>
          <p:nvSpPr>
            <p:cNvPr id="41" name="Text Box 26">
              <a:extLst>
                <a:ext uri="{FF2B5EF4-FFF2-40B4-BE49-F238E27FC236}">
                  <a16:creationId xmlns:a16="http://schemas.microsoft.com/office/drawing/2014/main" id="{C1FD1D95-C7B8-2864-51E2-29C13AAF5826}"/>
                </a:ext>
              </a:extLst>
            </p:cNvPr>
            <p:cNvSpPr txBox="1"/>
            <p:nvPr/>
          </p:nvSpPr>
          <p:spPr bwMode="auto">
            <a:xfrm>
              <a:off x="4465940" y="2585884"/>
              <a:ext cx="1316714" cy="1317042"/>
            </a:xfrm>
            <a:prstGeom prst="rect">
              <a:avLst/>
            </a:prstGeom>
            <a:solidFill>
              <a:srgbClr val="FFFFFF"/>
            </a:solidFill>
            <a:ln w="25400">
              <a:solidFill>
                <a:srgbClr val="1F497D"/>
              </a:solidFill>
            </a:ln>
          </p:spPr>
          <p:txBody>
            <a:bodyPr lIns="0" tIns="0" rIns="0" bIns="0" anchor="t" anchorCtr="0">
              <a:noAutofit/>
            </a:bodyPr>
            <a:lstStyle/>
            <a:p>
              <a:pPr marL="0" marR="0" algn="ctr" defTabSz="457188">
                <a:defRPr sz="1400" b="1">
                  <a:solidFill>
                    <a:srgbClr val="C6E6E9"/>
                  </a:solidFill>
                </a:defRPr>
              </a:pPr>
              <a:r>
                <a:rPr lang="en-US" sz="4300" b="1" dirty="0">
                  <a:solidFill>
                    <a:srgbClr val="002060"/>
                  </a:solidFill>
                  <a:latin typeface="Arial"/>
                  <a:cs typeface="Arial"/>
                </a:rPr>
                <a:t>BIO/BIOMAT</a:t>
              </a:r>
              <a:endParaRPr sz="3700" b="1" dirty="0">
                <a:solidFill>
                  <a:srgbClr val="C6E6E9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400" b="1">
                  <a:solidFill>
                    <a:srgbClr val="C6E6E9"/>
                  </a:solidFill>
                </a:defRPr>
              </a:pPr>
              <a:r>
                <a:rPr lang="en-US" sz="2800" b="1" dirty="0">
                  <a:solidFill>
                    <a:srgbClr val="0070C0"/>
                  </a:solidFill>
                  <a:latin typeface="Arial"/>
                  <a:cs typeface="Arial"/>
                </a:rPr>
                <a:t>space travel</a:t>
              </a:r>
              <a:endParaRPr sz="2800" b="1" dirty="0">
                <a:solidFill>
                  <a:srgbClr val="0070C0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300" b="1">
                  <a:solidFill>
                    <a:srgbClr val="DCDEE0"/>
                  </a:solidFill>
                </a:defRPr>
              </a:pPr>
              <a:r>
                <a:rPr lang="en-US" sz="2900" b="1" dirty="0">
                  <a:solidFill>
                    <a:schemeClr val="tx1"/>
                  </a:solidFill>
                  <a:latin typeface="Arial"/>
                  <a:cs typeface="Arial"/>
                </a:rPr>
                <a:t>... cosmic radiation risk and shielding</a:t>
              </a:r>
              <a:endParaRPr sz="2600" b="1" dirty="0">
                <a:solidFill>
                  <a:schemeClr val="tx1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300" b="1">
                  <a:solidFill>
                    <a:srgbClr val="DCDEE0"/>
                  </a:solidFill>
                </a:defRPr>
              </a:pPr>
              <a:r>
                <a:rPr lang="en-US" sz="2800" b="1" dirty="0">
                  <a:solidFill>
                    <a:srgbClr val="0070C0"/>
                  </a:solidFill>
                  <a:latin typeface="Arial"/>
                  <a:cs typeface="Arial"/>
                </a:rPr>
                <a:t>particle therapy</a:t>
              </a:r>
              <a:endParaRPr sz="2800" b="1" dirty="0">
                <a:solidFill>
                  <a:srgbClr val="0070C0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300" b="1">
                  <a:solidFill>
                    <a:srgbClr val="DCDEE0"/>
                  </a:solidFill>
                </a:defRPr>
              </a:pPr>
              <a:r>
                <a:rPr lang="en-US" sz="2900" b="1" dirty="0">
                  <a:solidFill>
                    <a:schemeClr val="tx1"/>
                  </a:solidFill>
                  <a:latin typeface="Arial"/>
                  <a:cs typeface="Arial"/>
                </a:rPr>
                <a:t>radioactive beams</a:t>
              </a:r>
              <a:endParaRPr sz="3500" b="1" dirty="0">
                <a:solidFill>
                  <a:schemeClr val="tx1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300" b="1">
                  <a:solidFill>
                    <a:srgbClr val="DCDEE0"/>
                  </a:solidFill>
                </a:defRPr>
              </a:pPr>
              <a:r>
                <a:rPr lang="en-US" sz="2900" b="1" dirty="0">
                  <a:solidFill>
                    <a:schemeClr val="tx1"/>
                  </a:solidFill>
                  <a:latin typeface="Arial"/>
                  <a:cs typeface="Arial"/>
                </a:rPr>
                <a:t>FLASH therapy</a:t>
              </a:r>
              <a:endParaRPr sz="3500" b="1" dirty="0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  <p:grpSp>
          <p:nvGrpSpPr>
            <p:cNvPr id="42" name="Group 31">
              <a:extLst>
                <a:ext uri="{FF2B5EF4-FFF2-40B4-BE49-F238E27FC236}">
                  <a16:creationId xmlns:a16="http://schemas.microsoft.com/office/drawing/2014/main" id="{EAF709BF-6208-D414-30A1-50DADBA3BD5F}"/>
                </a:ext>
              </a:extLst>
            </p:cNvPr>
            <p:cNvGrpSpPr/>
            <p:nvPr/>
          </p:nvGrpSpPr>
          <p:grpSpPr bwMode="auto">
            <a:xfrm>
              <a:off x="3049156" y="1322237"/>
              <a:ext cx="1284923" cy="1211080"/>
              <a:chOff x="-2001714" y="3119391"/>
              <a:chExt cx="1152525" cy="1166048"/>
            </a:xfrm>
          </p:grpSpPr>
          <p:sp>
            <p:nvSpPr>
              <p:cNvPr id="43" name="Rectangle 11">
                <a:extLst>
                  <a:ext uri="{FF2B5EF4-FFF2-40B4-BE49-F238E27FC236}">
                    <a16:creationId xmlns:a16="http://schemas.microsoft.com/office/drawing/2014/main" id="{9B1ED201-88A3-1D06-67A0-42FDAFB943EA}"/>
                  </a:ext>
                </a:extLst>
              </p:cNvPr>
              <p:cNvSpPr/>
              <p:nvPr/>
            </p:nvSpPr>
            <p:spPr bwMode="auto">
              <a:xfrm>
                <a:off x="-2001714" y="3119391"/>
                <a:ext cx="1152525" cy="1166048"/>
              </a:xfrm>
              <a:prstGeom prst="rect">
                <a:avLst/>
              </a:prstGeom>
              <a:solidFill>
                <a:schemeClr val="tx1"/>
              </a:solidFill>
              <a:ln w="19050">
                <a:solidFill>
                  <a:schemeClr val="bg1">
                    <a:lumMod val="65000"/>
                  </a:schemeClr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243840" tIns="121920" rIns="243840" bIns="1219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de-DE"/>
                </a:defPPr>
                <a:lvl1pPr marL="0" algn="l" defTabSz="457200">
                  <a:defRPr sz="18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>
                  <a:defRPr sz="18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>
                  <a:defRPr sz="18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>
                  <a:defRPr sz="18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>
                  <a:defRPr sz="18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>
                  <a:defRPr sz="18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>
                  <a:defRPr sz="18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>
                  <a:defRPr sz="18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>
                  <a:defRPr sz="18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R="0" algn="ctr" defTabSz="914400">
                  <a:defRPr/>
                </a:pPr>
                <a:endParaRPr lang="en-US" sz="4800">
                  <a:solidFill>
                    <a:prstClr val="white"/>
                  </a:solidFill>
                  <a:latin typeface="Arial"/>
                  <a:cs typeface="Arial"/>
                </a:endParaRPr>
              </a:p>
            </p:txBody>
          </p:sp>
          <p:grpSp>
            <p:nvGrpSpPr>
              <p:cNvPr id="44" name="Group 10">
                <a:extLst>
                  <a:ext uri="{FF2B5EF4-FFF2-40B4-BE49-F238E27FC236}">
                    <a16:creationId xmlns:a16="http://schemas.microsoft.com/office/drawing/2014/main" id="{7B4A84EF-3B3C-39ED-8CFA-20BDD6DAD0D3}"/>
                  </a:ext>
                </a:extLst>
              </p:cNvPr>
              <p:cNvGrpSpPr/>
              <p:nvPr/>
            </p:nvGrpSpPr>
            <p:grpSpPr bwMode="auto">
              <a:xfrm>
                <a:off x="-1989467" y="3195213"/>
                <a:ext cx="1128029" cy="1003011"/>
                <a:chOff x="-1128029" y="2296088"/>
                <a:chExt cx="1275900" cy="932134"/>
              </a:xfrm>
            </p:grpSpPr>
            <p:pic>
              <p:nvPicPr>
                <p:cNvPr id="45" name="Picture 11">
                  <a:extLst>
                    <a:ext uri="{FF2B5EF4-FFF2-40B4-BE49-F238E27FC236}">
                      <a16:creationId xmlns:a16="http://schemas.microsoft.com/office/drawing/2014/main" id="{AAFBF422-D5E6-98BB-3320-C073616775CC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6"/>
                <a:stretch/>
              </p:blipFill>
              <p:spPr bwMode="auto">
                <a:xfrm>
                  <a:off x="-1128029" y="2296088"/>
                  <a:ext cx="1275900" cy="932134"/>
                </a:xfrm>
                <a:prstGeom prst="rect">
                  <a:avLst/>
                </a:prstGeom>
                <a:noFill/>
                <a:ln w="38100" algn="ctr">
                  <a:noFill/>
                  <a:miter lim="800000"/>
                  <a:headEnd/>
                  <a:tailEnd/>
                </a:ln>
              </p:spPr>
            </p:pic>
            <p:grpSp>
              <p:nvGrpSpPr>
                <p:cNvPr id="46" name="Group 112">
                  <a:extLst>
                    <a:ext uri="{FF2B5EF4-FFF2-40B4-BE49-F238E27FC236}">
                      <a16:creationId xmlns:a16="http://schemas.microsoft.com/office/drawing/2014/main" id="{9C1D06AC-B320-4F1F-7445-5C3CB3839B86}"/>
                    </a:ext>
                  </a:extLst>
                </p:cNvPr>
                <p:cNvGrpSpPr/>
                <p:nvPr/>
              </p:nvGrpSpPr>
              <p:grpSpPr bwMode="auto">
                <a:xfrm>
                  <a:off x="-1066800" y="2619273"/>
                  <a:ext cx="556936" cy="371740"/>
                  <a:chOff x="2200" y="2369"/>
                  <a:chExt cx="2903" cy="334"/>
                </a:xfrm>
              </p:grpSpPr>
              <p:sp>
                <p:nvSpPr>
                  <p:cNvPr id="47" name="AutoShape 113">
                    <a:extLst>
                      <a:ext uri="{FF2B5EF4-FFF2-40B4-BE49-F238E27FC236}">
                        <a16:creationId xmlns:a16="http://schemas.microsoft.com/office/drawing/2014/main" id="{73EDEC47-08A8-4FA6-D3E9-9EC7A92881F3}"/>
                      </a:ext>
                    </a:extLst>
                  </p:cNvPr>
                  <p:cNvSpPr>
                    <a:spLocks noChangeAspect="1" noChangeArrowheads="1" noTextEdit="1"/>
                  </p:cNvSpPr>
                  <p:nvPr/>
                </p:nvSpPr>
                <p:spPr bwMode="auto">
                  <a:xfrm>
                    <a:off x="2200" y="2432"/>
                    <a:ext cx="2903" cy="27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>
                    <a:defPPr>
                      <a:defRPr lang="de-DE"/>
                    </a:defPPr>
                    <a:lvl1pPr marL="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R="0" defTabSz="2437712">
                      <a:defRPr/>
                    </a:pPr>
                    <a:endParaRPr lang="en-US" sz="4800">
                      <a:solidFill>
                        <a:prstClr val="black"/>
                      </a:solidFill>
                      <a:latin typeface="Arial"/>
                      <a:cs typeface="Arial"/>
                    </a:endParaRPr>
                  </a:p>
                </p:txBody>
              </p:sp>
              <p:sp>
                <p:nvSpPr>
                  <p:cNvPr id="48" name="Freeform 114">
                    <a:extLst>
                      <a:ext uri="{FF2B5EF4-FFF2-40B4-BE49-F238E27FC236}">
                        <a16:creationId xmlns:a16="http://schemas.microsoft.com/office/drawing/2014/main" id="{F6B827A4-C5EE-7F10-0837-4C167B9EF15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732" y="2513"/>
                    <a:ext cx="25" cy="16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 extrusionOk="0">
                        <a:moveTo>
                          <a:pt x="75" y="147"/>
                        </a:moveTo>
                        <a:lnTo>
                          <a:pt x="82" y="147"/>
                        </a:lnTo>
                        <a:lnTo>
                          <a:pt x="90" y="145"/>
                        </a:lnTo>
                        <a:lnTo>
                          <a:pt x="97" y="143"/>
                        </a:lnTo>
                        <a:lnTo>
                          <a:pt x="103" y="141"/>
                        </a:lnTo>
                        <a:lnTo>
                          <a:pt x="110" y="138"/>
                        </a:lnTo>
                        <a:lnTo>
                          <a:pt x="116" y="134"/>
                        </a:lnTo>
                        <a:lnTo>
                          <a:pt x="122" y="129"/>
                        </a:lnTo>
                        <a:lnTo>
                          <a:pt x="127" y="125"/>
                        </a:lnTo>
                        <a:lnTo>
                          <a:pt x="131" y="120"/>
                        </a:lnTo>
                        <a:lnTo>
                          <a:pt x="136" y="114"/>
                        </a:lnTo>
                        <a:lnTo>
                          <a:pt x="140" y="108"/>
                        </a:lnTo>
                        <a:lnTo>
                          <a:pt x="143" y="102"/>
                        </a:lnTo>
                        <a:lnTo>
                          <a:pt x="146" y="95"/>
                        </a:lnTo>
                        <a:lnTo>
                          <a:pt x="148" y="88"/>
                        </a:lnTo>
                        <a:lnTo>
                          <a:pt x="149" y="81"/>
                        </a:lnTo>
                        <a:lnTo>
                          <a:pt x="149" y="74"/>
                        </a:lnTo>
                        <a:lnTo>
                          <a:pt x="149" y="66"/>
                        </a:lnTo>
                        <a:lnTo>
                          <a:pt x="148" y="59"/>
                        </a:lnTo>
                        <a:lnTo>
                          <a:pt x="146" y="51"/>
                        </a:lnTo>
                        <a:lnTo>
                          <a:pt x="143" y="45"/>
                        </a:lnTo>
                        <a:lnTo>
                          <a:pt x="140" y="38"/>
                        </a:lnTo>
                        <a:lnTo>
                          <a:pt x="136" y="32"/>
                        </a:lnTo>
                        <a:lnTo>
                          <a:pt x="131" y="26"/>
                        </a:lnTo>
                        <a:lnTo>
                          <a:pt x="127" y="21"/>
                        </a:lnTo>
                        <a:lnTo>
                          <a:pt x="122" y="17"/>
                        </a:lnTo>
                        <a:lnTo>
                          <a:pt x="116" y="13"/>
                        </a:lnTo>
                        <a:lnTo>
                          <a:pt x="110" y="9"/>
                        </a:lnTo>
                        <a:lnTo>
                          <a:pt x="103" y="6"/>
                        </a:lnTo>
                        <a:lnTo>
                          <a:pt x="97" y="3"/>
                        </a:lnTo>
                        <a:lnTo>
                          <a:pt x="90" y="2"/>
                        </a:lnTo>
                        <a:lnTo>
                          <a:pt x="82" y="1"/>
                        </a:lnTo>
                        <a:lnTo>
                          <a:pt x="75" y="0"/>
                        </a:lnTo>
                        <a:lnTo>
                          <a:pt x="67" y="1"/>
                        </a:lnTo>
                        <a:lnTo>
                          <a:pt x="60" y="2"/>
                        </a:lnTo>
                        <a:lnTo>
                          <a:pt x="52" y="3"/>
                        </a:lnTo>
                        <a:lnTo>
                          <a:pt x="45" y="6"/>
                        </a:lnTo>
                        <a:lnTo>
                          <a:pt x="39" y="9"/>
                        </a:lnTo>
                        <a:lnTo>
                          <a:pt x="33" y="13"/>
                        </a:lnTo>
                        <a:lnTo>
                          <a:pt x="27" y="17"/>
                        </a:lnTo>
                        <a:lnTo>
                          <a:pt x="21" y="21"/>
                        </a:lnTo>
                        <a:lnTo>
                          <a:pt x="17" y="26"/>
                        </a:lnTo>
                        <a:lnTo>
                          <a:pt x="13" y="32"/>
                        </a:lnTo>
                        <a:lnTo>
                          <a:pt x="9" y="38"/>
                        </a:lnTo>
                        <a:lnTo>
                          <a:pt x="6" y="45"/>
                        </a:lnTo>
                        <a:lnTo>
                          <a:pt x="3" y="51"/>
                        </a:lnTo>
                        <a:lnTo>
                          <a:pt x="2" y="59"/>
                        </a:lnTo>
                        <a:lnTo>
                          <a:pt x="1" y="66"/>
                        </a:lnTo>
                        <a:lnTo>
                          <a:pt x="0" y="74"/>
                        </a:lnTo>
                        <a:lnTo>
                          <a:pt x="1" y="81"/>
                        </a:lnTo>
                        <a:lnTo>
                          <a:pt x="2" y="88"/>
                        </a:lnTo>
                        <a:lnTo>
                          <a:pt x="3" y="95"/>
                        </a:lnTo>
                        <a:lnTo>
                          <a:pt x="6" y="102"/>
                        </a:lnTo>
                        <a:lnTo>
                          <a:pt x="9" y="108"/>
                        </a:lnTo>
                        <a:lnTo>
                          <a:pt x="13" y="114"/>
                        </a:lnTo>
                        <a:lnTo>
                          <a:pt x="17" y="120"/>
                        </a:lnTo>
                        <a:lnTo>
                          <a:pt x="21" y="125"/>
                        </a:lnTo>
                        <a:lnTo>
                          <a:pt x="27" y="129"/>
                        </a:lnTo>
                        <a:lnTo>
                          <a:pt x="33" y="134"/>
                        </a:lnTo>
                        <a:lnTo>
                          <a:pt x="39" y="138"/>
                        </a:lnTo>
                        <a:lnTo>
                          <a:pt x="45" y="141"/>
                        </a:lnTo>
                        <a:lnTo>
                          <a:pt x="52" y="143"/>
                        </a:lnTo>
                        <a:lnTo>
                          <a:pt x="60" y="145"/>
                        </a:lnTo>
                        <a:lnTo>
                          <a:pt x="67" y="147"/>
                        </a:lnTo>
                        <a:lnTo>
                          <a:pt x="75" y="147"/>
                        </a:lnTo>
                        <a:close/>
                      </a:path>
                    </a:pathLst>
                  </a:custGeom>
                  <a:solidFill>
                    <a:srgbClr val="E31E24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>
                    <a:defPPr>
                      <a:defRPr lang="de-DE"/>
                    </a:defPPr>
                    <a:lvl1pPr marL="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R="0" defTabSz="2437712">
                      <a:defRPr/>
                    </a:pPr>
                    <a:endParaRPr lang="en-US" sz="480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sp>
                <p:nvSpPr>
                  <p:cNvPr id="49" name="Freeform 115">
                    <a:extLst>
                      <a:ext uri="{FF2B5EF4-FFF2-40B4-BE49-F238E27FC236}">
                        <a16:creationId xmlns:a16="http://schemas.microsoft.com/office/drawing/2014/main" id="{5C5AF4E4-D870-D2BB-E568-69B8F878FD9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732" y="2513"/>
                    <a:ext cx="25" cy="16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 extrusionOk="0">
                        <a:moveTo>
                          <a:pt x="75" y="147"/>
                        </a:moveTo>
                        <a:lnTo>
                          <a:pt x="82" y="147"/>
                        </a:lnTo>
                        <a:lnTo>
                          <a:pt x="90" y="145"/>
                        </a:lnTo>
                        <a:lnTo>
                          <a:pt x="97" y="143"/>
                        </a:lnTo>
                        <a:lnTo>
                          <a:pt x="103" y="141"/>
                        </a:lnTo>
                        <a:lnTo>
                          <a:pt x="110" y="138"/>
                        </a:lnTo>
                        <a:lnTo>
                          <a:pt x="116" y="134"/>
                        </a:lnTo>
                        <a:lnTo>
                          <a:pt x="122" y="129"/>
                        </a:lnTo>
                        <a:lnTo>
                          <a:pt x="127" y="125"/>
                        </a:lnTo>
                        <a:lnTo>
                          <a:pt x="131" y="120"/>
                        </a:lnTo>
                        <a:lnTo>
                          <a:pt x="136" y="114"/>
                        </a:lnTo>
                        <a:lnTo>
                          <a:pt x="140" y="108"/>
                        </a:lnTo>
                        <a:lnTo>
                          <a:pt x="143" y="102"/>
                        </a:lnTo>
                        <a:lnTo>
                          <a:pt x="146" y="95"/>
                        </a:lnTo>
                        <a:lnTo>
                          <a:pt x="148" y="88"/>
                        </a:lnTo>
                        <a:lnTo>
                          <a:pt x="149" y="81"/>
                        </a:lnTo>
                        <a:lnTo>
                          <a:pt x="149" y="74"/>
                        </a:lnTo>
                        <a:lnTo>
                          <a:pt x="149" y="66"/>
                        </a:lnTo>
                        <a:lnTo>
                          <a:pt x="148" y="59"/>
                        </a:lnTo>
                        <a:lnTo>
                          <a:pt x="146" y="51"/>
                        </a:lnTo>
                        <a:lnTo>
                          <a:pt x="143" y="45"/>
                        </a:lnTo>
                        <a:lnTo>
                          <a:pt x="140" y="38"/>
                        </a:lnTo>
                        <a:lnTo>
                          <a:pt x="136" y="32"/>
                        </a:lnTo>
                        <a:lnTo>
                          <a:pt x="131" y="26"/>
                        </a:lnTo>
                        <a:lnTo>
                          <a:pt x="127" y="21"/>
                        </a:lnTo>
                        <a:lnTo>
                          <a:pt x="122" y="17"/>
                        </a:lnTo>
                        <a:lnTo>
                          <a:pt x="116" y="13"/>
                        </a:lnTo>
                        <a:lnTo>
                          <a:pt x="110" y="9"/>
                        </a:lnTo>
                        <a:lnTo>
                          <a:pt x="103" y="6"/>
                        </a:lnTo>
                        <a:lnTo>
                          <a:pt x="97" y="3"/>
                        </a:lnTo>
                        <a:lnTo>
                          <a:pt x="90" y="2"/>
                        </a:lnTo>
                        <a:lnTo>
                          <a:pt x="82" y="1"/>
                        </a:lnTo>
                        <a:lnTo>
                          <a:pt x="75" y="0"/>
                        </a:lnTo>
                        <a:lnTo>
                          <a:pt x="67" y="1"/>
                        </a:lnTo>
                        <a:lnTo>
                          <a:pt x="60" y="2"/>
                        </a:lnTo>
                        <a:lnTo>
                          <a:pt x="52" y="3"/>
                        </a:lnTo>
                        <a:lnTo>
                          <a:pt x="45" y="6"/>
                        </a:lnTo>
                        <a:lnTo>
                          <a:pt x="39" y="9"/>
                        </a:lnTo>
                        <a:lnTo>
                          <a:pt x="33" y="13"/>
                        </a:lnTo>
                        <a:lnTo>
                          <a:pt x="27" y="17"/>
                        </a:lnTo>
                        <a:lnTo>
                          <a:pt x="21" y="21"/>
                        </a:lnTo>
                        <a:lnTo>
                          <a:pt x="17" y="26"/>
                        </a:lnTo>
                        <a:lnTo>
                          <a:pt x="13" y="32"/>
                        </a:lnTo>
                        <a:lnTo>
                          <a:pt x="9" y="38"/>
                        </a:lnTo>
                        <a:lnTo>
                          <a:pt x="6" y="45"/>
                        </a:lnTo>
                        <a:lnTo>
                          <a:pt x="3" y="51"/>
                        </a:lnTo>
                        <a:lnTo>
                          <a:pt x="2" y="59"/>
                        </a:lnTo>
                        <a:lnTo>
                          <a:pt x="1" y="66"/>
                        </a:lnTo>
                        <a:lnTo>
                          <a:pt x="0" y="74"/>
                        </a:lnTo>
                        <a:lnTo>
                          <a:pt x="1" y="81"/>
                        </a:lnTo>
                        <a:lnTo>
                          <a:pt x="2" y="88"/>
                        </a:lnTo>
                        <a:lnTo>
                          <a:pt x="3" y="95"/>
                        </a:lnTo>
                        <a:lnTo>
                          <a:pt x="6" y="102"/>
                        </a:lnTo>
                        <a:lnTo>
                          <a:pt x="9" y="108"/>
                        </a:lnTo>
                        <a:lnTo>
                          <a:pt x="13" y="114"/>
                        </a:lnTo>
                        <a:lnTo>
                          <a:pt x="17" y="120"/>
                        </a:lnTo>
                        <a:lnTo>
                          <a:pt x="21" y="125"/>
                        </a:lnTo>
                        <a:lnTo>
                          <a:pt x="27" y="129"/>
                        </a:lnTo>
                        <a:lnTo>
                          <a:pt x="33" y="134"/>
                        </a:lnTo>
                        <a:lnTo>
                          <a:pt x="39" y="138"/>
                        </a:lnTo>
                        <a:lnTo>
                          <a:pt x="45" y="141"/>
                        </a:lnTo>
                        <a:lnTo>
                          <a:pt x="52" y="143"/>
                        </a:lnTo>
                        <a:lnTo>
                          <a:pt x="60" y="145"/>
                        </a:lnTo>
                        <a:lnTo>
                          <a:pt x="67" y="147"/>
                        </a:lnTo>
                        <a:lnTo>
                          <a:pt x="75" y="147"/>
                        </a:lnTo>
                        <a:close/>
                      </a:path>
                    </a:pathLst>
                  </a:custGeom>
                  <a:noFill/>
                  <a:ln w="7938">
                    <a:noFill/>
                    <a:round/>
                    <a:headEnd/>
                    <a:tailEnd/>
                  </a:ln>
                </p:spPr>
                <p:txBody>
                  <a:bodyPr/>
                  <a:lstStyle>
                    <a:defPPr>
                      <a:defRPr lang="de-DE"/>
                    </a:defPPr>
                    <a:lvl1pPr marL="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R="0" defTabSz="2437712">
                      <a:defRPr/>
                    </a:pPr>
                    <a:endParaRPr lang="en-US" sz="480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sp>
                <p:nvSpPr>
                  <p:cNvPr id="50" name="Freeform 116">
                    <a:extLst>
                      <a:ext uri="{FF2B5EF4-FFF2-40B4-BE49-F238E27FC236}">
                        <a16:creationId xmlns:a16="http://schemas.microsoft.com/office/drawing/2014/main" id="{99E48578-E072-D218-0300-079BD01AC37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790" y="2569"/>
                    <a:ext cx="25" cy="17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 extrusionOk="0">
                        <a:moveTo>
                          <a:pt x="74" y="147"/>
                        </a:moveTo>
                        <a:lnTo>
                          <a:pt x="82" y="146"/>
                        </a:lnTo>
                        <a:lnTo>
                          <a:pt x="90" y="144"/>
                        </a:lnTo>
                        <a:lnTo>
                          <a:pt x="97" y="143"/>
                        </a:lnTo>
                        <a:lnTo>
                          <a:pt x="104" y="140"/>
                        </a:lnTo>
                        <a:lnTo>
                          <a:pt x="110" y="137"/>
                        </a:lnTo>
                        <a:lnTo>
                          <a:pt x="117" y="134"/>
                        </a:lnTo>
                        <a:lnTo>
                          <a:pt x="122" y="129"/>
                        </a:lnTo>
                        <a:lnTo>
                          <a:pt x="128" y="125"/>
                        </a:lnTo>
                        <a:lnTo>
                          <a:pt x="132" y="120"/>
                        </a:lnTo>
                        <a:lnTo>
                          <a:pt x="136" y="113"/>
                        </a:lnTo>
                        <a:lnTo>
                          <a:pt x="141" y="108"/>
                        </a:lnTo>
                        <a:lnTo>
                          <a:pt x="143" y="102"/>
                        </a:lnTo>
                        <a:lnTo>
                          <a:pt x="146" y="95"/>
                        </a:lnTo>
                        <a:lnTo>
                          <a:pt x="147" y="88"/>
                        </a:lnTo>
                        <a:lnTo>
                          <a:pt x="148" y="80"/>
                        </a:lnTo>
                        <a:lnTo>
                          <a:pt x="149" y="73"/>
                        </a:lnTo>
                        <a:lnTo>
                          <a:pt x="148" y="65"/>
                        </a:lnTo>
                        <a:lnTo>
                          <a:pt x="147" y="58"/>
                        </a:lnTo>
                        <a:lnTo>
                          <a:pt x="146" y="51"/>
                        </a:lnTo>
                        <a:lnTo>
                          <a:pt x="143" y="45"/>
                        </a:lnTo>
                        <a:lnTo>
                          <a:pt x="141" y="38"/>
                        </a:lnTo>
                        <a:lnTo>
                          <a:pt x="136" y="32"/>
                        </a:lnTo>
                        <a:lnTo>
                          <a:pt x="132" y="27"/>
                        </a:lnTo>
                        <a:lnTo>
                          <a:pt x="128" y="21"/>
                        </a:lnTo>
                        <a:lnTo>
                          <a:pt x="122" y="17"/>
                        </a:lnTo>
                        <a:lnTo>
                          <a:pt x="117" y="13"/>
                        </a:lnTo>
                        <a:lnTo>
                          <a:pt x="110" y="8"/>
                        </a:lnTo>
                        <a:lnTo>
                          <a:pt x="104" y="5"/>
                        </a:lnTo>
                        <a:lnTo>
                          <a:pt x="97" y="3"/>
                        </a:lnTo>
                        <a:lnTo>
                          <a:pt x="90" y="1"/>
                        </a:lnTo>
                        <a:lnTo>
                          <a:pt x="82" y="0"/>
                        </a:lnTo>
                        <a:lnTo>
                          <a:pt x="74" y="0"/>
                        </a:lnTo>
                        <a:lnTo>
                          <a:pt x="67" y="0"/>
                        </a:lnTo>
                        <a:lnTo>
                          <a:pt x="60" y="1"/>
                        </a:lnTo>
                        <a:lnTo>
                          <a:pt x="53" y="3"/>
                        </a:lnTo>
                        <a:lnTo>
                          <a:pt x="46" y="5"/>
                        </a:lnTo>
                        <a:lnTo>
                          <a:pt x="39" y="8"/>
                        </a:lnTo>
                        <a:lnTo>
                          <a:pt x="33" y="13"/>
                        </a:lnTo>
                        <a:lnTo>
                          <a:pt x="28" y="17"/>
                        </a:lnTo>
                        <a:lnTo>
                          <a:pt x="22" y="21"/>
                        </a:lnTo>
                        <a:lnTo>
                          <a:pt x="18" y="27"/>
                        </a:lnTo>
                        <a:lnTo>
                          <a:pt x="13" y="32"/>
                        </a:lnTo>
                        <a:lnTo>
                          <a:pt x="9" y="38"/>
                        </a:lnTo>
                        <a:lnTo>
                          <a:pt x="6" y="45"/>
                        </a:lnTo>
                        <a:lnTo>
                          <a:pt x="4" y="51"/>
                        </a:lnTo>
                        <a:lnTo>
                          <a:pt x="2" y="58"/>
                        </a:lnTo>
                        <a:lnTo>
                          <a:pt x="0" y="65"/>
                        </a:lnTo>
                        <a:lnTo>
                          <a:pt x="0" y="73"/>
                        </a:lnTo>
                        <a:lnTo>
                          <a:pt x="0" y="80"/>
                        </a:lnTo>
                        <a:lnTo>
                          <a:pt x="2" y="88"/>
                        </a:lnTo>
                        <a:lnTo>
                          <a:pt x="4" y="95"/>
                        </a:lnTo>
                        <a:lnTo>
                          <a:pt x="6" y="102"/>
                        </a:lnTo>
                        <a:lnTo>
                          <a:pt x="9" y="108"/>
                        </a:lnTo>
                        <a:lnTo>
                          <a:pt x="13" y="113"/>
                        </a:lnTo>
                        <a:lnTo>
                          <a:pt x="18" y="120"/>
                        </a:lnTo>
                        <a:lnTo>
                          <a:pt x="22" y="125"/>
                        </a:lnTo>
                        <a:lnTo>
                          <a:pt x="28" y="129"/>
                        </a:lnTo>
                        <a:lnTo>
                          <a:pt x="33" y="134"/>
                        </a:lnTo>
                        <a:lnTo>
                          <a:pt x="39" y="137"/>
                        </a:lnTo>
                        <a:lnTo>
                          <a:pt x="46" y="140"/>
                        </a:lnTo>
                        <a:lnTo>
                          <a:pt x="53" y="143"/>
                        </a:lnTo>
                        <a:lnTo>
                          <a:pt x="60" y="144"/>
                        </a:lnTo>
                        <a:lnTo>
                          <a:pt x="67" y="146"/>
                        </a:lnTo>
                        <a:lnTo>
                          <a:pt x="74" y="147"/>
                        </a:lnTo>
                        <a:close/>
                      </a:path>
                    </a:pathLst>
                  </a:custGeom>
                  <a:solidFill>
                    <a:srgbClr val="E31E24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>
                    <a:defPPr>
                      <a:defRPr lang="de-DE"/>
                    </a:defPPr>
                    <a:lvl1pPr marL="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R="0" defTabSz="2437712">
                      <a:defRPr/>
                    </a:pPr>
                    <a:endParaRPr lang="en-US" sz="480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sp>
                <p:nvSpPr>
                  <p:cNvPr id="51" name="Freeform 117">
                    <a:extLst>
                      <a:ext uri="{FF2B5EF4-FFF2-40B4-BE49-F238E27FC236}">
                        <a16:creationId xmlns:a16="http://schemas.microsoft.com/office/drawing/2014/main" id="{021A885E-6B87-F7A3-FD34-870D706444F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790" y="2569"/>
                    <a:ext cx="25" cy="17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 extrusionOk="0">
                        <a:moveTo>
                          <a:pt x="74" y="147"/>
                        </a:moveTo>
                        <a:lnTo>
                          <a:pt x="82" y="146"/>
                        </a:lnTo>
                        <a:lnTo>
                          <a:pt x="90" y="144"/>
                        </a:lnTo>
                        <a:lnTo>
                          <a:pt x="97" y="143"/>
                        </a:lnTo>
                        <a:lnTo>
                          <a:pt x="104" y="140"/>
                        </a:lnTo>
                        <a:lnTo>
                          <a:pt x="110" y="137"/>
                        </a:lnTo>
                        <a:lnTo>
                          <a:pt x="117" y="134"/>
                        </a:lnTo>
                        <a:lnTo>
                          <a:pt x="122" y="129"/>
                        </a:lnTo>
                        <a:lnTo>
                          <a:pt x="128" y="125"/>
                        </a:lnTo>
                        <a:lnTo>
                          <a:pt x="132" y="120"/>
                        </a:lnTo>
                        <a:lnTo>
                          <a:pt x="136" y="113"/>
                        </a:lnTo>
                        <a:lnTo>
                          <a:pt x="141" y="108"/>
                        </a:lnTo>
                        <a:lnTo>
                          <a:pt x="143" y="102"/>
                        </a:lnTo>
                        <a:lnTo>
                          <a:pt x="146" y="95"/>
                        </a:lnTo>
                        <a:lnTo>
                          <a:pt x="147" y="88"/>
                        </a:lnTo>
                        <a:lnTo>
                          <a:pt x="148" y="80"/>
                        </a:lnTo>
                        <a:lnTo>
                          <a:pt x="149" y="73"/>
                        </a:lnTo>
                        <a:lnTo>
                          <a:pt x="148" y="65"/>
                        </a:lnTo>
                        <a:lnTo>
                          <a:pt x="147" y="58"/>
                        </a:lnTo>
                        <a:lnTo>
                          <a:pt x="146" y="51"/>
                        </a:lnTo>
                        <a:lnTo>
                          <a:pt x="143" y="45"/>
                        </a:lnTo>
                        <a:lnTo>
                          <a:pt x="141" y="38"/>
                        </a:lnTo>
                        <a:lnTo>
                          <a:pt x="136" y="32"/>
                        </a:lnTo>
                        <a:lnTo>
                          <a:pt x="132" y="27"/>
                        </a:lnTo>
                        <a:lnTo>
                          <a:pt x="128" y="21"/>
                        </a:lnTo>
                        <a:lnTo>
                          <a:pt x="122" y="17"/>
                        </a:lnTo>
                        <a:lnTo>
                          <a:pt x="117" y="13"/>
                        </a:lnTo>
                        <a:lnTo>
                          <a:pt x="110" y="8"/>
                        </a:lnTo>
                        <a:lnTo>
                          <a:pt x="104" y="5"/>
                        </a:lnTo>
                        <a:lnTo>
                          <a:pt x="97" y="3"/>
                        </a:lnTo>
                        <a:lnTo>
                          <a:pt x="90" y="1"/>
                        </a:lnTo>
                        <a:lnTo>
                          <a:pt x="82" y="0"/>
                        </a:lnTo>
                        <a:lnTo>
                          <a:pt x="74" y="0"/>
                        </a:lnTo>
                        <a:lnTo>
                          <a:pt x="67" y="0"/>
                        </a:lnTo>
                        <a:lnTo>
                          <a:pt x="60" y="1"/>
                        </a:lnTo>
                        <a:lnTo>
                          <a:pt x="53" y="3"/>
                        </a:lnTo>
                        <a:lnTo>
                          <a:pt x="46" y="5"/>
                        </a:lnTo>
                        <a:lnTo>
                          <a:pt x="39" y="8"/>
                        </a:lnTo>
                        <a:lnTo>
                          <a:pt x="33" y="13"/>
                        </a:lnTo>
                        <a:lnTo>
                          <a:pt x="28" y="17"/>
                        </a:lnTo>
                        <a:lnTo>
                          <a:pt x="22" y="21"/>
                        </a:lnTo>
                        <a:lnTo>
                          <a:pt x="18" y="27"/>
                        </a:lnTo>
                        <a:lnTo>
                          <a:pt x="13" y="32"/>
                        </a:lnTo>
                        <a:lnTo>
                          <a:pt x="9" y="38"/>
                        </a:lnTo>
                        <a:lnTo>
                          <a:pt x="6" y="45"/>
                        </a:lnTo>
                        <a:lnTo>
                          <a:pt x="4" y="51"/>
                        </a:lnTo>
                        <a:lnTo>
                          <a:pt x="2" y="58"/>
                        </a:lnTo>
                        <a:lnTo>
                          <a:pt x="0" y="65"/>
                        </a:lnTo>
                        <a:lnTo>
                          <a:pt x="0" y="73"/>
                        </a:lnTo>
                        <a:lnTo>
                          <a:pt x="0" y="80"/>
                        </a:lnTo>
                        <a:lnTo>
                          <a:pt x="2" y="88"/>
                        </a:lnTo>
                        <a:lnTo>
                          <a:pt x="4" y="95"/>
                        </a:lnTo>
                        <a:lnTo>
                          <a:pt x="6" y="102"/>
                        </a:lnTo>
                        <a:lnTo>
                          <a:pt x="9" y="108"/>
                        </a:lnTo>
                        <a:lnTo>
                          <a:pt x="13" y="113"/>
                        </a:lnTo>
                        <a:lnTo>
                          <a:pt x="18" y="120"/>
                        </a:lnTo>
                        <a:lnTo>
                          <a:pt x="22" y="125"/>
                        </a:lnTo>
                        <a:lnTo>
                          <a:pt x="28" y="129"/>
                        </a:lnTo>
                        <a:lnTo>
                          <a:pt x="33" y="134"/>
                        </a:lnTo>
                        <a:lnTo>
                          <a:pt x="39" y="137"/>
                        </a:lnTo>
                        <a:lnTo>
                          <a:pt x="46" y="140"/>
                        </a:lnTo>
                        <a:lnTo>
                          <a:pt x="53" y="143"/>
                        </a:lnTo>
                        <a:lnTo>
                          <a:pt x="60" y="144"/>
                        </a:lnTo>
                        <a:lnTo>
                          <a:pt x="67" y="146"/>
                        </a:lnTo>
                        <a:lnTo>
                          <a:pt x="74" y="147"/>
                        </a:lnTo>
                        <a:close/>
                      </a:path>
                    </a:pathLst>
                  </a:custGeom>
                  <a:noFill/>
                  <a:ln w="7938">
                    <a:noFill/>
                    <a:round/>
                    <a:headEnd/>
                    <a:tailEnd/>
                  </a:ln>
                </p:spPr>
                <p:txBody>
                  <a:bodyPr/>
                  <a:lstStyle>
                    <a:defPPr>
                      <a:defRPr lang="de-DE"/>
                    </a:defPPr>
                    <a:lvl1pPr marL="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R="0" defTabSz="2437712">
                      <a:defRPr/>
                    </a:pPr>
                    <a:endParaRPr lang="en-US" sz="480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pic>
                <p:nvPicPr>
                  <p:cNvPr id="52" name="Picture 118">
                    <a:extLst>
                      <a:ext uri="{FF2B5EF4-FFF2-40B4-BE49-F238E27FC236}">
                        <a16:creationId xmlns:a16="http://schemas.microsoft.com/office/drawing/2014/main" id="{1531E0C4-FE64-4E68-DE05-7C6BE0C8938A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7"/>
                  <a:stretch/>
                </p:blipFill>
                <p:spPr bwMode="auto">
                  <a:xfrm>
                    <a:off x="2559" y="2505"/>
                    <a:ext cx="2215" cy="17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53" name="Picture 119">
                    <a:extLst>
                      <a:ext uri="{FF2B5EF4-FFF2-40B4-BE49-F238E27FC236}">
                        <a16:creationId xmlns:a16="http://schemas.microsoft.com/office/drawing/2014/main" id="{634A7C3E-CB71-AC15-7725-DC50E8BEA887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8"/>
                  <a:stretch/>
                </p:blipFill>
                <p:spPr bwMode="auto">
                  <a:xfrm>
                    <a:off x="2482" y="2448"/>
                    <a:ext cx="2238" cy="17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54" name="Picture 120">
                    <a:extLst>
                      <a:ext uri="{FF2B5EF4-FFF2-40B4-BE49-F238E27FC236}">
                        <a16:creationId xmlns:a16="http://schemas.microsoft.com/office/drawing/2014/main" id="{D97D707A-124C-B2A2-BB5B-D689764AAA29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9"/>
                  <a:stretch/>
                </p:blipFill>
                <p:spPr bwMode="auto">
                  <a:xfrm>
                    <a:off x="2325" y="2369"/>
                    <a:ext cx="2741" cy="18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55" name="Picture 121">
                    <a:extLst>
                      <a:ext uri="{FF2B5EF4-FFF2-40B4-BE49-F238E27FC236}">
                        <a16:creationId xmlns:a16="http://schemas.microsoft.com/office/drawing/2014/main" id="{0D8E65B2-2918-6CE0-22BC-711A6FDF2388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0"/>
                  <a:stretch/>
                </p:blipFill>
                <p:spPr bwMode="auto">
                  <a:xfrm>
                    <a:off x="2200" y="2614"/>
                    <a:ext cx="2828" cy="18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sp>
                <p:nvSpPr>
                  <p:cNvPr id="56" name="Freeform 122">
                    <a:extLst>
                      <a:ext uri="{FF2B5EF4-FFF2-40B4-BE49-F238E27FC236}">
                        <a16:creationId xmlns:a16="http://schemas.microsoft.com/office/drawing/2014/main" id="{F35827C2-27FF-C070-4823-8D03C219AF4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041" y="2686"/>
                    <a:ext cx="25" cy="17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 extrusionOk="0">
                        <a:moveTo>
                          <a:pt x="75" y="147"/>
                        </a:moveTo>
                        <a:lnTo>
                          <a:pt x="83" y="146"/>
                        </a:lnTo>
                        <a:lnTo>
                          <a:pt x="89" y="145"/>
                        </a:lnTo>
                        <a:lnTo>
                          <a:pt x="97" y="144"/>
                        </a:lnTo>
                        <a:lnTo>
                          <a:pt x="103" y="141"/>
                        </a:lnTo>
                        <a:lnTo>
                          <a:pt x="110" y="137"/>
                        </a:lnTo>
                        <a:lnTo>
                          <a:pt x="116" y="134"/>
                        </a:lnTo>
                        <a:lnTo>
                          <a:pt x="122" y="130"/>
                        </a:lnTo>
                        <a:lnTo>
                          <a:pt x="127" y="126"/>
                        </a:lnTo>
                        <a:lnTo>
                          <a:pt x="132" y="120"/>
                        </a:lnTo>
                        <a:lnTo>
                          <a:pt x="136" y="115"/>
                        </a:lnTo>
                        <a:lnTo>
                          <a:pt x="140" y="109"/>
                        </a:lnTo>
                        <a:lnTo>
                          <a:pt x="144" y="102"/>
                        </a:lnTo>
                        <a:lnTo>
                          <a:pt x="146" y="96"/>
                        </a:lnTo>
                        <a:lnTo>
                          <a:pt x="148" y="88"/>
                        </a:lnTo>
                        <a:lnTo>
                          <a:pt x="149" y="81"/>
                        </a:lnTo>
                        <a:lnTo>
                          <a:pt x="149" y="73"/>
                        </a:lnTo>
                        <a:lnTo>
                          <a:pt x="149" y="66"/>
                        </a:lnTo>
                        <a:lnTo>
                          <a:pt x="148" y="59"/>
                        </a:lnTo>
                        <a:lnTo>
                          <a:pt x="146" y="52"/>
                        </a:lnTo>
                        <a:lnTo>
                          <a:pt x="144" y="45"/>
                        </a:lnTo>
                        <a:lnTo>
                          <a:pt x="140" y="39"/>
                        </a:lnTo>
                        <a:lnTo>
                          <a:pt x="136" y="32"/>
                        </a:lnTo>
                        <a:lnTo>
                          <a:pt x="132" y="27"/>
                        </a:lnTo>
                        <a:lnTo>
                          <a:pt x="127" y="22"/>
                        </a:lnTo>
                        <a:lnTo>
                          <a:pt x="122" y="17"/>
                        </a:lnTo>
                        <a:lnTo>
                          <a:pt x="116" y="13"/>
                        </a:lnTo>
                        <a:lnTo>
                          <a:pt x="110" y="9"/>
                        </a:lnTo>
                        <a:lnTo>
                          <a:pt x="103" y="6"/>
                        </a:lnTo>
                        <a:lnTo>
                          <a:pt x="97" y="4"/>
                        </a:lnTo>
                        <a:lnTo>
                          <a:pt x="89" y="1"/>
                        </a:lnTo>
                        <a:lnTo>
                          <a:pt x="83" y="0"/>
                        </a:lnTo>
                        <a:lnTo>
                          <a:pt x="75" y="0"/>
                        </a:lnTo>
                        <a:lnTo>
                          <a:pt x="67" y="0"/>
                        </a:lnTo>
                        <a:lnTo>
                          <a:pt x="60" y="1"/>
                        </a:lnTo>
                        <a:lnTo>
                          <a:pt x="52" y="4"/>
                        </a:lnTo>
                        <a:lnTo>
                          <a:pt x="46" y="6"/>
                        </a:lnTo>
                        <a:lnTo>
                          <a:pt x="39" y="9"/>
                        </a:lnTo>
                        <a:lnTo>
                          <a:pt x="33" y="13"/>
                        </a:lnTo>
                        <a:lnTo>
                          <a:pt x="27" y="17"/>
                        </a:lnTo>
                        <a:lnTo>
                          <a:pt x="22" y="22"/>
                        </a:lnTo>
                        <a:lnTo>
                          <a:pt x="17" y="27"/>
                        </a:lnTo>
                        <a:lnTo>
                          <a:pt x="13" y="32"/>
                        </a:lnTo>
                        <a:lnTo>
                          <a:pt x="10" y="39"/>
                        </a:lnTo>
                        <a:lnTo>
                          <a:pt x="6" y="45"/>
                        </a:lnTo>
                        <a:lnTo>
                          <a:pt x="3" y="52"/>
                        </a:lnTo>
                        <a:lnTo>
                          <a:pt x="2" y="59"/>
                        </a:lnTo>
                        <a:lnTo>
                          <a:pt x="1" y="66"/>
                        </a:lnTo>
                        <a:lnTo>
                          <a:pt x="0" y="73"/>
                        </a:lnTo>
                        <a:lnTo>
                          <a:pt x="1" y="81"/>
                        </a:lnTo>
                        <a:lnTo>
                          <a:pt x="2" y="88"/>
                        </a:lnTo>
                        <a:lnTo>
                          <a:pt x="3" y="96"/>
                        </a:lnTo>
                        <a:lnTo>
                          <a:pt x="6" y="102"/>
                        </a:lnTo>
                        <a:lnTo>
                          <a:pt x="10" y="109"/>
                        </a:lnTo>
                        <a:lnTo>
                          <a:pt x="13" y="115"/>
                        </a:lnTo>
                        <a:lnTo>
                          <a:pt x="17" y="120"/>
                        </a:lnTo>
                        <a:lnTo>
                          <a:pt x="22" y="126"/>
                        </a:lnTo>
                        <a:lnTo>
                          <a:pt x="27" y="130"/>
                        </a:lnTo>
                        <a:lnTo>
                          <a:pt x="33" y="134"/>
                        </a:lnTo>
                        <a:lnTo>
                          <a:pt x="39" y="137"/>
                        </a:lnTo>
                        <a:lnTo>
                          <a:pt x="46" y="141"/>
                        </a:lnTo>
                        <a:lnTo>
                          <a:pt x="52" y="144"/>
                        </a:lnTo>
                        <a:lnTo>
                          <a:pt x="60" y="145"/>
                        </a:lnTo>
                        <a:lnTo>
                          <a:pt x="67" y="146"/>
                        </a:lnTo>
                        <a:lnTo>
                          <a:pt x="75" y="147"/>
                        </a:lnTo>
                        <a:close/>
                      </a:path>
                    </a:pathLst>
                  </a:custGeom>
                  <a:solidFill>
                    <a:srgbClr val="E31E24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>
                    <a:defPPr>
                      <a:defRPr lang="de-DE"/>
                    </a:defPPr>
                    <a:lvl1pPr marL="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R="0" defTabSz="2437712">
                      <a:defRPr/>
                    </a:pPr>
                    <a:endParaRPr lang="en-US" sz="480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sp>
                <p:nvSpPr>
                  <p:cNvPr id="57" name="Freeform 123">
                    <a:extLst>
                      <a:ext uri="{FF2B5EF4-FFF2-40B4-BE49-F238E27FC236}">
                        <a16:creationId xmlns:a16="http://schemas.microsoft.com/office/drawing/2014/main" id="{359A376E-417D-B1C5-1F5F-C1929AC2B92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041" y="2686"/>
                    <a:ext cx="25" cy="17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 extrusionOk="0">
                        <a:moveTo>
                          <a:pt x="75" y="147"/>
                        </a:moveTo>
                        <a:lnTo>
                          <a:pt x="83" y="146"/>
                        </a:lnTo>
                        <a:lnTo>
                          <a:pt x="89" y="145"/>
                        </a:lnTo>
                        <a:lnTo>
                          <a:pt x="97" y="144"/>
                        </a:lnTo>
                        <a:lnTo>
                          <a:pt x="103" y="141"/>
                        </a:lnTo>
                        <a:lnTo>
                          <a:pt x="110" y="137"/>
                        </a:lnTo>
                        <a:lnTo>
                          <a:pt x="116" y="134"/>
                        </a:lnTo>
                        <a:lnTo>
                          <a:pt x="122" y="130"/>
                        </a:lnTo>
                        <a:lnTo>
                          <a:pt x="127" y="126"/>
                        </a:lnTo>
                        <a:lnTo>
                          <a:pt x="132" y="120"/>
                        </a:lnTo>
                        <a:lnTo>
                          <a:pt x="136" y="115"/>
                        </a:lnTo>
                        <a:lnTo>
                          <a:pt x="140" y="109"/>
                        </a:lnTo>
                        <a:lnTo>
                          <a:pt x="144" y="102"/>
                        </a:lnTo>
                        <a:lnTo>
                          <a:pt x="146" y="96"/>
                        </a:lnTo>
                        <a:lnTo>
                          <a:pt x="148" y="88"/>
                        </a:lnTo>
                        <a:lnTo>
                          <a:pt x="149" y="81"/>
                        </a:lnTo>
                        <a:lnTo>
                          <a:pt x="149" y="73"/>
                        </a:lnTo>
                        <a:lnTo>
                          <a:pt x="149" y="66"/>
                        </a:lnTo>
                        <a:lnTo>
                          <a:pt x="148" y="59"/>
                        </a:lnTo>
                        <a:lnTo>
                          <a:pt x="146" y="52"/>
                        </a:lnTo>
                        <a:lnTo>
                          <a:pt x="144" y="45"/>
                        </a:lnTo>
                        <a:lnTo>
                          <a:pt x="140" y="39"/>
                        </a:lnTo>
                        <a:lnTo>
                          <a:pt x="136" y="32"/>
                        </a:lnTo>
                        <a:lnTo>
                          <a:pt x="132" y="27"/>
                        </a:lnTo>
                        <a:lnTo>
                          <a:pt x="127" y="22"/>
                        </a:lnTo>
                        <a:lnTo>
                          <a:pt x="122" y="17"/>
                        </a:lnTo>
                        <a:lnTo>
                          <a:pt x="116" y="13"/>
                        </a:lnTo>
                        <a:lnTo>
                          <a:pt x="110" y="9"/>
                        </a:lnTo>
                        <a:lnTo>
                          <a:pt x="103" y="6"/>
                        </a:lnTo>
                        <a:lnTo>
                          <a:pt x="97" y="4"/>
                        </a:lnTo>
                        <a:lnTo>
                          <a:pt x="89" y="1"/>
                        </a:lnTo>
                        <a:lnTo>
                          <a:pt x="83" y="0"/>
                        </a:lnTo>
                        <a:lnTo>
                          <a:pt x="75" y="0"/>
                        </a:lnTo>
                        <a:lnTo>
                          <a:pt x="67" y="0"/>
                        </a:lnTo>
                        <a:lnTo>
                          <a:pt x="60" y="1"/>
                        </a:lnTo>
                        <a:lnTo>
                          <a:pt x="52" y="4"/>
                        </a:lnTo>
                        <a:lnTo>
                          <a:pt x="46" y="6"/>
                        </a:lnTo>
                        <a:lnTo>
                          <a:pt x="39" y="9"/>
                        </a:lnTo>
                        <a:lnTo>
                          <a:pt x="33" y="13"/>
                        </a:lnTo>
                        <a:lnTo>
                          <a:pt x="27" y="17"/>
                        </a:lnTo>
                        <a:lnTo>
                          <a:pt x="22" y="22"/>
                        </a:lnTo>
                        <a:lnTo>
                          <a:pt x="17" y="27"/>
                        </a:lnTo>
                        <a:lnTo>
                          <a:pt x="13" y="32"/>
                        </a:lnTo>
                        <a:lnTo>
                          <a:pt x="10" y="39"/>
                        </a:lnTo>
                        <a:lnTo>
                          <a:pt x="6" y="45"/>
                        </a:lnTo>
                        <a:lnTo>
                          <a:pt x="3" y="52"/>
                        </a:lnTo>
                        <a:lnTo>
                          <a:pt x="2" y="59"/>
                        </a:lnTo>
                        <a:lnTo>
                          <a:pt x="1" y="66"/>
                        </a:lnTo>
                        <a:lnTo>
                          <a:pt x="0" y="73"/>
                        </a:lnTo>
                        <a:lnTo>
                          <a:pt x="1" y="81"/>
                        </a:lnTo>
                        <a:lnTo>
                          <a:pt x="2" y="88"/>
                        </a:lnTo>
                        <a:lnTo>
                          <a:pt x="3" y="96"/>
                        </a:lnTo>
                        <a:lnTo>
                          <a:pt x="6" y="102"/>
                        </a:lnTo>
                        <a:lnTo>
                          <a:pt x="10" y="109"/>
                        </a:lnTo>
                        <a:lnTo>
                          <a:pt x="13" y="115"/>
                        </a:lnTo>
                        <a:lnTo>
                          <a:pt x="17" y="120"/>
                        </a:lnTo>
                        <a:lnTo>
                          <a:pt x="22" y="126"/>
                        </a:lnTo>
                        <a:lnTo>
                          <a:pt x="27" y="130"/>
                        </a:lnTo>
                        <a:lnTo>
                          <a:pt x="33" y="134"/>
                        </a:lnTo>
                        <a:lnTo>
                          <a:pt x="39" y="137"/>
                        </a:lnTo>
                        <a:lnTo>
                          <a:pt x="46" y="141"/>
                        </a:lnTo>
                        <a:lnTo>
                          <a:pt x="52" y="144"/>
                        </a:lnTo>
                        <a:lnTo>
                          <a:pt x="60" y="145"/>
                        </a:lnTo>
                        <a:lnTo>
                          <a:pt x="67" y="146"/>
                        </a:lnTo>
                        <a:lnTo>
                          <a:pt x="75" y="147"/>
                        </a:lnTo>
                        <a:close/>
                      </a:path>
                    </a:pathLst>
                  </a:custGeom>
                  <a:noFill/>
                  <a:ln w="7938">
                    <a:noFill/>
                    <a:round/>
                    <a:headEnd/>
                    <a:tailEnd/>
                  </a:ln>
                </p:spPr>
                <p:txBody>
                  <a:bodyPr/>
                  <a:lstStyle>
                    <a:defPPr>
                      <a:defRPr lang="de-DE"/>
                    </a:defPPr>
                    <a:lvl1pPr marL="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R="0" defTabSz="2437712">
                      <a:defRPr/>
                    </a:pPr>
                    <a:endParaRPr lang="en-US" sz="480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sp>
                <p:nvSpPr>
                  <p:cNvPr id="58" name="Freeform 124">
                    <a:extLst>
                      <a:ext uri="{FF2B5EF4-FFF2-40B4-BE49-F238E27FC236}">
                        <a16:creationId xmlns:a16="http://schemas.microsoft.com/office/drawing/2014/main" id="{095E10B9-9CF6-7AF1-97F0-EEE996B4F58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075" y="2434"/>
                    <a:ext cx="25" cy="16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 extrusionOk="0">
                        <a:moveTo>
                          <a:pt x="74" y="147"/>
                        </a:moveTo>
                        <a:lnTo>
                          <a:pt x="81" y="147"/>
                        </a:lnTo>
                        <a:lnTo>
                          <a:pt x="89" y="146"/>
                        </a:lnTo>
                        <a:lnTo>
                          <a:pt x="97" y="144"/>
                        </a:lnTo>
                        <a:lnTo>
                          <a:pt x="103" y="142"/>
                        </a:lnTo>
                        <a:lnTo>
                          <a:pt x="110" y="138"/>
                        </a:lnTo>
                        <a:lnTo>
                          <a:pt x="116" y="134"/>
                        </a:lnTo>
                        <a:lnTo>
                          <a:pt x="122" y="131"/>
                        </a:lnTo>
                        <a:lnTo>
                          <a:pt x="127" y="126"/>
                        </a:lnTo>
                        <a:lnTo>
                          <a:pt x="132" y="120"/>
                        </a:lnTo>
                        <a:lnTo>
                          <a:pt x="136" y="115"/>
                        </a:lnTo>
                        <a:lnTo>
                          <a:pt x="139" y="108"/>
                        </a:lnTo>
                        <a:lnTo>
                          <a:pt x="142" y="102"/>
                        </a:lnTo>
                        <a:lnTo>
                          <a:pt x="146" y="96"/>
                        </a:lnTo>
                        <a:lnTo>
                          <a:pt x="147" y="89"/>
                        </a:lnTo>
                        <a:lnTo>
                          <a:pt x="148" y="82"/>
                        </a:lnTo>
                        <a:lnTo>
                          <a:pt x="149" y="74"/>
                        </a:lnTo>
                        <a:lnTo>
                          <a:pt x="148" y="67"/>
                        </a:lnTo>
                        <a:lnTo>
                          <a:pt x="147" y="59"/>
                        </a:lnTo>
                        <a:lnTo>
                          <a:pt x="146" y="52"/>
                        </a:lnTo>
                        <a:lnTo>
                          <a:pt x="142" y="45"/>
                        </a:lnTo>
                        <a:lnTo>
                          <a:pt x="139" y="39"/>
                        </a:lnTo>
                        <a:lnTo>
                          <a:pt x="136" y="33"/>
                        </a:lnTo>
                        <a:lnTo>
                          <a:pt x="132" y="27"/>
                        </a:lnTo>
                        <a:lnTo>
                          <a:pt x="127" y="22"/>
                        </a:lnTo>
                        <a:lnTo>
                          <a:pt x="122" y="17"/>
                        </a:lnTo>
                        <a:lnTo>
                          <a:pt x="116" y="13"/>
                        </a:lnTo>
                        <a:lnTo>
                          <a:pt x="110" y="10"/>
                        </a:lnTo>
                        <a:lnTo>
                          <a:pt x="103" y="7"/>
                        </a:lnTo>
                        <a:lnTo>
                          <a:pt x="97" y="3"/>
                        </a:lnTo>
                        <a:lnTo>
                          <a:pt x="89" y="2"/>
                        </a:lnTo>
                        <a:lnTo>
                          <a:pt x="81" y="1"/>
                        </a:lnTo>
                        <a:lnTo>
                          <a:pt x="74" y="0"/>
                        </a:lnTo>
                        <a:lnTo>
                          <a:pt x="66" y="1"/>
                        </a:lnTo>
                        <a:lnTo>
                          <a:pt x="60" y="2"/>
                        </a:lnTo>
                        <a:lnTo>
                          <a:pt x="52" y="3"/>
                        </a:lnTo>
                        <a:lnTo>
                          <a:pt x="46" y="7"/>
                        </a:lnTo>
                        <a:lnTo>
                          <a:pt x="39" y="10"/>
                        </a:lnTo>
                        <a:lnTo>
                          <a:pt x="32" y="13"/>
                        </a:lnTo>
                        <a:lnTo>
                          <a:pt x="27" y="17"/>
                        </a:lnTo>
                        <a:lnTo>
                          <a:pt x="22" y="22"/>
                        </a:lnTo>
                        <a:lnTo>
                          <a:pt x="17" y="27"/>
                        </a:lnTo>
                        <a:lnTo>
                          <a:pt x="13" y="33"/>
                        </a:lnTo>
                        <a:lnTo>
                          <a:pt x="9" y="39"/>
                        </a:lnTo>
                        <a:lnTo>
                          <a:pt x="5" y="45"/>
                        </a:lnTo>
                        <a:lnTo>
                          <a:pt x="3" y="52"/>
                        </a:lnTo>
                        <a:lnTo>
                          <a:pt x="1" y="59"/>
                        </a:lnTo>
                        <a:lnTo>
                          <a:pt x="0" y="67"/>
                        </a:lnTo>
                        <a:lnTo>
                          <a:pt x="0" y="74"/>
                        </a:lnTo>
                        <a:lnTo>
                          <a:pt x="0" y="82"/>
                        </a:lnTo>
                        <a:lnTo>
                          <a:pt x="1" y="89"/>
                        </a:lnTo>
                        <a:lnTo>
                          <a:pt x="3" y="96"/>
                        </a:lnTo>
                        <a:lnTo>
                          <a:pt x="5" y="102"/>
                        </a:lnTo>
                        <a:lnTo>
                          <a:pt x="9" y="108"/>
                        </a:lnTo>
                        <a:lnTo>
                          <a:pt x="13" y="115"/>
                        </a:lnTo>
                        <a:lnTo>
                          <a:pt x="17" y="120"/>
                        </a:lnTo>
                        <a:lnTo>
                          <a:pt x="22" y="126"/>
                        </a:lnTo>
                        <a:lnTo>
                          <a:pt x="27" y="131"/>
                        </a:lnTo>
                        <a:lnTo>
                          <a:pt x="32" y="134"/>
                        </a:lnTo>
                        <a:lnTo>
                          <a:pt x="39" y="138"/>
                        </a:lnTo>
                        <a:lnTo>
                          <a:pt x="46" y="142"/>
                        </a:lnTo>
                        <a:lnTo>
                          <a:pt x="52" y="144"/>
                        </a:lnTo>
                        <a:lnTo>
                          <a:pt x="60" y="146"/>
                        </a:lnTo>
                        <a:lnTo>
                          <a:pt x="66" y="147"/>
                        </a:lnTo>
                        <a:lnTo>
                          <a:pt x="74" y="147"/>
                        </a:lnTo>
                        <a:close/>
                      </a:path>
                    </a:pathLst>
                  </a:custGeom>
                  <a:solidFill>
                    <a:srgbClr val="E31E24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>
                    <a:defPPr>
                      <a:defRPr lang="de-DE"/>
                    </a:defPPr>
                    <a:lvl1pPr marL="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R="0" defTabSz="2437712">
                      <a:defRPr/>
                    </a:pPr>
                    <a:endParaRPr lang="en-US" sz="480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sp>
                <p:nvSpPr>
                  <p:cNvPr id="59" name="Freeform 125">
                    <a:extLst>
                      <a:ext uri="{FF2B5EF4-FFF2-40B4-BE49-F238E27FC236}">
                        <a16:creationId xmlns:a16="http://schemas.microsoft.com/office/drawing/2014/main" id="{D7D2D8A5-321F-F088-5CC7-C6169D28F42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075" y="2434"/>
                    <a:ext cx="25" cy="16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 extrusionOk="0">
                        <a:moveTo>
                          <a:pt x="74" y="147"/>
                        </a:moveTo>
                        <a:lnTo>
                          <a:pt x="81" y="147"/>
                        </a:lnTo>
                        <a:lnTo>
                          <a:pt x="89" y="146"/>
                        </a:lnTo>
                        <a:lnTo>
                          <a:pt x="97" y="144"/>
                        </a:lnTo>
                        <a:lnTo>
                          <a:pt x="103" y="142"/>
                        </a:lnTo>
                        <a:lnTo>
                          <a:pt x="110" y="138"/>
                        </a:lnTo>
                        <a:lnTo>
                          <a:pt x="116" y="134"/>
                        </a:lnTo>
                        <a:lnTo>
                          <a:pt x="122" y="131"/>
                        </a:lnTo>
                        <a:lnTo>
                          <a:pt x="127" y="126"/>
                        </a:lnTo>
                        <a:lnTo>
                          <a:pt x="132" y="120"/>
                        </a:lnTo>
                        <a:lnTo>
                          <a:pt x="136" y="115"/>
                        </a:lnTo>
                        <a:lnTo>
                          <a:pt x="139" y="108"/>
                        </a:lnTo>
                        <a:lnTo>
                          <a:pt x="142" y="102"/>
                        </a:lnTo>
                        <a:lnTo>
                          <a:pt x="146" y="96"/>
                        </a:lnTo>
                        <a:lnTo>
                          <a:pt x="147" y="89"/>
                        </a:lnTo>
                        <a:lnTo>
                          <a:pt x="148" y="82"/>
                        </a:lnTo>
                        <a:lnTo>
                          <a:pt x="149" y="74"/>
                        </a:lnTo>
                        <a:lnTo>
                          <a:pt x="148" y="67"/>
                        </a:lnTo>
                        <a:lnTo>
                          <a:pt x="147" y="59"/>
                        </a:lnTo>
                        <a:lnTo>
                          <a:pt x="146" y="52"/>
                        </a:lnTo>
                        <a:lnTo>
                          <a:pt x="142" y="45"/>
                        </a:lnTo>
                        <a:lnTo>
                          <a:pt x="139" y="39"/>
                        </a:lnTo>
                        <a:lnTo>
                          <a:pt x="136" y="33"/>
                        </a:lnTo>
                        <a:lnTo>
                          <a:pt x="132" y="27"/>
                        </a:lnTo>
                        <a:lnTo>
                          <a:pt x="127" y="22"/>
                        </a:lnTo>
                        <a:lnTo>
                          <a:pt x="122" y="17"/>
                        </a:lnTo>
                        <a:lnTo>
                          <a:pt x="116" y="13"/>
                        </a:lnTo>
                        <a:lnTo>
                          <a:pt x="110" y="10"/>
                        </a:lnTo>
                        <a:lnTo>
                          <a:pt x="103" y="7"/>
                        </a:lnTo>
                        <a:lnTo>
                          <a:pt x="97" y="3"/>
                        </a:lnTo>
                        <a:lnTo>
                          <a:pt x="89" y="2"/>
                        </a:lnTo>
                        <a:lnTo>
                          <a:pt x="81" y="1"/>
                        </a:lnTo>
                        <a:lnTo>
                          <a:pt x="74" y="0"/>
                        </a:lnTo>
                        <a:lnTo>
                          <a:pt x="66" y="1"/>
                        </a:lnTo>
                        <a:lnTo>
                          <a:pt x="60" y="2"/>
                        </a:lnTo>
                        <a:lnTo>
                          <a:pt x="52" y="3"/>
                        </a:lnTo>
                        <a:lnTo>
                          <a:pt x="46" y="7"/>
                        </a:lnTo>
                        <a:lnTo>
                          <a:pt x="39" y="10"/>
                        </a:lnTo>
                        <a:lnTo>
                          <a:pt x="32" y="13"/>
                        </a:lnTo>
                        <a:lnTo>
                          <a:pt x="27" y="17"/>
                        </a:lnTo>
                        <a:lnTo>
                          <a:pt x="22" y="22"/>
                        </a:lnTo>
                        <a:lnTo>
                          <a:pt x="17" y="27"/>
                        </a:lnTo>
                        <a:lnTo>
                          <a:pt x="13" y="33"/>
                        </a:lnTo>
                        <a:lnTo>
                          <a:pt x="9" y="39"/>
                        </a:lnTo>
                        <a:lnTo>
                          <a:pt x="5" y="45"/>
                        </a:lnTo>
                        <a:lnTo>
                          <a:pt x="3" y="52"/>
                        </a:lnTo>
                        <a:lnTo>
                          <a:pt x="1" y="59"/>
                        </a:lnTo>
                        <a:lnTo>
                          <a:pt x="0" y="67"/>
                        </a:lnTo>
                        <a:lnTo>
                          <a:pt x="0" y="74"/>
                        </a:lnTo>
                        <a:lnTo>
                          <a:pt x="0" y="82"/>
                        </a:lnTo>
                        <a:lnTo>
                          <a:pt x="1" y="89"/>
                        </a:lnTo>
                        <a:lnTo>
                          <a:pt x="3" y="96"/>
                        </a:lnTo>
                        <a:lnTo>
                          <a:pt x="5" y="102"/>
                        </a:lnTo>
                        <a:lnTo>
                          <a:pt x="9" y="108"/>
                        </a:lnTo>
                        <a:lnTo>
                          <a:pt x="13" y="115"/>
                        </a:lnTo>
                        <a:lnTo>
                          <a:pt x="17" y="120"/>
                        </a:lnTo>
                        <a:lnTo>
                          <a:pt x="22" y="126"/>
                        </a:lnTo>
                        <a:lnTo>
                          <a:pt x="27" y="131"/>
                        </a:lnTo>
                        <a:lnTo>
                          <a:pt x="32" y="134"/>
                        </a:lnTo>
                        <a:lnTo>
                          <a:pt x="39" y="138"/>
                        </a:lnTo>
                        <a:lnTo>
                          <a:pt x="46" y="142"/>
                        </a:lnTo>
                        <a:lnTo>
                          <a:pt x="52" y="144"/>
                        </a:lnTo>
                        <a:lnTo>
                          <a:pt x="60" y="146"/>
                        </a:lnTo>
                        <a:lnTo>
                          <a:pt x="66" y="147"/>
                        </a:lnTo>
                        <a:lnTo>
                          <a:pt x="74" y="147"/>
                        </a:lnTo>
                        <a:close/>
                      </a:path>
                    </a:pathLst>
                  </a:custGeom>
                  <a:noFill/>
                  <a:ln w="7938">
                    <a:noFill/>
                    <a:round/>
                    <a:headEnd/>
                    <a:tailEnd/>
                  </a:ln>
                </p:spPr>
                <p:txBody>
                  <a:bodyPr/>
                  <a:lstStyle>
                    <a:defPPr>
                      <a:defRPr lang="de-DE"/>
                    </a:defPPr>
                    <a:lvl1pPr marL="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>
                      <a:defRPr sz="18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R="0" defTabSz="2437712">
                      <a:defRPr/>
                    </a:pPr>
                    <a:endParaRPr lang="en-US" sz="480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</p:grpSp>
          </p:grpSp>
        </p:grpSp>
        <p:sp>
          <p:nvSpPr>
            <p:cNvPr id="40" name="Text Box 22">
              <a:extLst>
                <a:ext uri="{FF2B5EF4-FFF2-40B4-BE49-F238E27FC236}">
                  <a16:creationId xmlns:a16="http://schemas.microsoft.com/office/drawing/2014/main" id="{ED9B4368-128F-CEA2-DBC5-56588A3C6608}"/>
                </a:ext>
              </a:extLst>
            </p:cNvPr>
            <p:cNvSpPr txBox="1"/>
            <p:nvPr/>
          </p:nvSpPr>
          <p:spPr bwMode="auto">
            <a:xfrm>
              <a:off x="2999014" y="2585884"/>
              <a:ext cx="1374808" cy="1317042"/>
            </a:xfrm>
            <a:prstGeom prst="rect">
              <a:avLst/>
            </a:prstGeom>
            <a:solidFill>
              <a:srgbClr val="FFFFFF"/>
            </a:solidFill>
            <a:ln w="25400">
              <a:solidFill>
                <a:srgbClr val="1F497D"/>
              </a:solidFill>
              <a:miter/>
            </a:ln>
          </p:spPr>
          <p:txBody>
            <a:bodyPr lIns="0" tIns="0" rIns="0" bIns="0" anchor="t" anchorCtr="0">
              <a:noAutofit/>
            </a:bodyPr>
            <a:lstStyle/>
            <a:p>
              <a:pPr marL="0" marR="0" algn="ctr" defTabSz="457188">
                <a:defRPr sz="1200">
                  <a:solidFill>
                    <a:srgbClr val="C6E6E9"/>
                  </a:solidFill>
                </a:defRPr>
              </a:pPr>
              <a:r>
                <a:rPr lang="en-US" sz="4300" b="1" dirty="0">
                  <a:solidFill>
                    <a:srgbClr val="002060"/>
                  </a:solidFill>
                  <a:latin typeface="Arial"/>
                  <a:cs typeface="Arial"/>
                </a:rPr>
                <a:t>MAT/BIOMAT</a:t>
              </a:r>
              <a:endParaRPr dirty="0">
                <a:solidFill>
                  <a:srgbClr val="C6E6E9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200">
                  <a:solidFill>
                    <a:srgbClr val="C6E6E9"/>
                  </a:solidFill>
                </a:defRPr>
              </a:pPr>
              <a:r>
                <a:rPr lang="en-US" sz="2800" b="1" dirty="0">
                  <a:solidFill>
                    <a:srgbClr val="0070C0"/>
                  </a:solidFill>
                  <a:latin typeface="Arial"/>
                  <a:cs typeface="Arial"/>
                </a:rPr>
                <a:t>radiation effects</a:t>
              </a:r>
              <a:endParaRPr sz="2800" dirty="0">
                <a:solidFill>
                  <a:srgbClr val="0070C0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300" b="1">
                  <a:solidFill>
                    <a:srgbClr val="DCDEE0"/>
                  </a:solidFill>
                </a:defRPr>
              </a:pPr>
              <a:r>
                <a:rPr lang="en-US" sz="2900" b="1" dirty="0">
                  <a:solidFill>
                    <a:schemeClr val="tx1"/>
                  </a:solidFill>
                  <a:latin typeface="Arial"/>
                  <a:cs typeface="Arial"/>
                </a:rPr>
                <a:t>... extreme conditions</a:t>
              </a:r>
              <a:endParaRPr sz="3500" b="1" dirty="0">
                <a:solidFill>
                  <a:schemeClr val="tx1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300" b="1">
                  <a:solidFill>
                    <a:srgbClr val="DCDEE0"/>
                  </a:solidFill>
                </a:defRPr>
              </a:pPr>
              <a:r>
                <a:rPr lang="en-US" sz="2900" b="1" dirty="0">
                  <a:solidFill>
                    <a:schemeClr val="tx1"/>
                  </a:solidFill>
                  <a:latin typeface="Arial"/>
                  <a:cs typeface="Arial"/>
                </a:rPr>
                <a:t>astrochemistry</a:t>
              </a:r>
              <a:endParaRPr sz="2600" b="1" dirty="0">
                <a:solidFill>
                  <a:schemeClr val="tx1"/>
                </a:solidFill>
                <a:latin typeface="Arial"/>
                <a:cs typeface="Arial"/>
              </a:endParaRPr>
            </a:p>
            <a:p>
              <a:pPr marL="0" marR="0" algn="ctr" defTabSz="457188">
                <a:defRPr sz="1300" b="1">
                  <a:solidFill>
                    <a:srgbClr val="DCDEE0"/>
                  </a:solidFill>
                </a:defRPr>
              </a:pPr>
              <a:r>
                <a:rPr lang="en-US" sz="2900" b="1" dirty="0">
                  <a:solidFill>
                    <a:schemeClr val="tx1"/>
                  </a:solidFill>
                  <a:latin typeface="Arial"/>
                  <a:cs typeface="Arial"/>
                </a:rPr>
                <a:t>nanotechnology</a:t>
              </a:r>
              <a:endParaRPr sz="3500" b="1" dirty="0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</p:grpSp>
      <p:pic>
        <p:nvPicPr>
          <p:cNvPr id="1197900762" name="34907AB2-FFFB-4908-A1DD-6200830601F7" descr="34907AB2-FFFB-4908-A1DD-6200830601F7">
            <a:extLst>
              <a:ext uri="{FF2B5EF4-FFF2-40B4-BE49-F238E27FC236}">
                <a16:creationId xmlns:a16="http://schemas.microsoft.com/office/drawing/2014/main" id="{5E19C303-183A-4B4D-C200-A69DA0A3DE6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/>
        </p:blipFill>
        <p:spPr bwMode="auto">
          <a:xfrm>
            <a:off x="18632063" y="515847"/>
            <a:ext cx="2326134" cy="1121414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xtfeld 4">
            <a:extLst>
              <a:ext uri="{FF2B5EF4-FFF2-40B4-BE49-F238E27FC236}">
                <a16:creationId xmlns:a16="http://schemas.microsoft.com/office/drawing/2014/main" id="{CCE9EAD8-82D0-6333-39D7-06BECDF1B279}"/>
              </a:ext>
            </a:extLst>
          </p:cNvPr>
          <p:cNvSpPr txBox="1"/>
          <p:nvPr/>
        </p:nvSpPr>
        <p:spPr bwMode="auto">
          <a:xfrm>
            <a:off x="16564785" y="2607270"/>
            <a:ext cx="8035754" cy="10146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1070" marR="81070" defTabSz="1816786">
              <a:spcAft>
                <a:spcPts val="3200"/>
              </a:spcAft>
              <a:defRPr/>
            </a:pPr>
            <a:r>
              <a:rPr lang="en-US" sz="3600" b="1" dirty="0">
                <a:solidFill>
                  <a:srgbClr val="0070C0"/>
                </a:solidFill>
                <a:latin typeface="Arial"/>
                <a:cs typeface="Arial"/>
              </a:rPr>
              <a:t>DEDICATED FACILITIES</a:t>
            </a:r>
            <a:endParaRPr sz="3600" dirty="0">
              <a:solidFill>
                <a:srgbClr val="0070C0"/>
              </a:solidFill>
              <a:latin typeface="Arial"/>
              <a:cs typeface="Arial"/>
            </a:endParaRPr>
          </a:p>
          <a:p>
            <a:pPr marL="360000" marR="81070" indent="-360000" defTabSz="1816786">
              <a:spcAft>
                <a:spcPts val="800"/>
              </a:spcAft>
              <a:buFont typeface="Arial"/>
              <a:buChar char="•"/>
              <a:defRPr/>
            </a:pP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All ions</a:t>
            </a:r>
          </a:p>
          <a:p>
            <a:pPr marL="360000" marR="81070" indent="-360000" defTabSz="1816786">
              <a:spcAft>
                <a:spcPts val="800"/>
              </a:spcAft>
              <a:buFont typeface="Arial"/>
              <a:buChar char="•"/>
              <a:defRPr/>
            </a:pP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Up to relativistic energies	</a:t>
            </a:r>
            <a:endParaRPr sz="3600" dirty="0">
              <a:solidFill>
                <a:schemeClr val="bg1">
                  <a:lumMod val="50000"/>
                </a:schemeClr>
              </a:solidFill>
              <a:latin typeface="Arial"/>
              <a:cs typeface="Arial"/>
            </a:endParaRPr>
          </a:p>
          <a:p>
            <a:pPr marL="360000" marR="81070" indent="-360000" defTabSz="1816786">
              <a:spcAft>
                <a:spcPts val="800"/>
              </a:spcAft>
              <a:buFont typeface="Arial"/>
              <a:buChar char="•"/>
              <a:defRPr/>
            </a:pP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High intensities</a:t>
            </a:r>
          </a:p>
          <a:p>
            <a:pPr marL="360000" marR="81070" indent="-360000" defTabSz="1816786">
              <a:spcAft>
                <a:spcPts val="800"/>
              </a:spcAft>
              <a:buFont typeface="Arial"/>
              <a:buChar char="•"/>
              <a:defRPr/>
            </a:pP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Highest charge states </a:t>
            </a:r>
            <a:r>
              <a:rPr lang="en-US" sz="3600" b="1" i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  </a:t>
            </a: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	</a:t>
            </a:r>
            <a:endParaRPr sz="3600" dirty="0">
              <a:solidFill>
                <a:schemeClr val="bg1">
                  <a:lumMod val="50000"/>
                </a:schemeClr>
              </a:solidFill>
              <a:latin typeface="Arial"/>
              <a:cs typeface="Arial"/>
            </a:endParaRPr>
          </a:p>
          <a:p>
            <a:pPr marL="360000" marR="81070" indent="-360000" defTabSz="1816786">
              <a:spcAft>
                <a:spcPts val="800"/>
              </a:spcAft>
              <a:buFont typeface="Arial"/>
              <a:buChar char="•"/>
              <a:defRPr/>
            </a:pP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High charge at low velocity</a:t>
            </a:r>
          </a:p>
          <a:p>
            <a:pPr marL="360000" marR="81070" indent="-360000" defTabSz="1816786">
              <a:spcAft>
                <a:spcPts val="800"/>
              </a:spcAft>
              <a:buFont typeface="Arial"/>
              <a:buChar char="•"/>
              <a:defRPr/>
            </a:pP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Novel dedicated instrumentation</a:t>
            </a:r>
            <a:endParaRPr sz="3600" dirty="0">
              <a:solidFill>
                <a:schemeClr val="bg1">
                  <a:lumMod val="50000"/>
                </a:schemeClr>
              </a:solidFill>
              <a:latin typeface="Arial"/>
              <a:cs typeface="Arial"/>
            </a:endParaRPr>
          </a:p>
          <a:p>
            <a:pPr marL="81070" marR="81070" defTabSz="1816786">
              <a:defRPr/>
            </a:pPr>
            <a:endParaRPr lang="en-US" sz="3600" b="1" dirty="0">
              <a:solidFill>
                <a:srgbClr val="4E31F9"/>
              </a:solidFill>
              <a:latin typeface="Arial"/>
              <a:cs typeface="Arial"/>
            </a:endParaRPr>
          </a:p>
          <a:p>
            <a:pPr marL="81070" marR="81070" defTabSz="1816786">
              <a:spcAft>
                <a:spcPts val="3200"/>
              </a:spcAft>
              <a:defRPr/>
            </a:pPr>
            <a:r>
              <a:rPr lang="en-US" sz="3600" b="1" dirty="0">
                <a:solidFill>
                  <a:srgbClr val="0070C0"/>
                </a:solidFill>
                <a:latin typeface="Arial"/>
                <a:cs typeface="Arial"/>
              </a:rPr>
              <a:t>SCIENTIFIC CAPABILITIES</a:t>
            </a:r>
            <a:endParaRPr sz="3600" dirty="0">
              <a:solidFill>
                <a:srgbClr val="0070C0"/>
              </a:solidFill>
              <a:latin typeface="Arial"/>
              <a:cs typeface="Arial"/>
            </a:endParaRPr>
          </a:p>
          <a:p>
            <a:pPr marL="360000" marR="81070" indent="-360000" defTabSz="1816786">
              <a:spcAft>
                <a:spcPts val="800"/>
              </a:spcAft>
              <a:buFont typeface="Arial"/>
              <a:buChar char="•"/>
              <a:defRPr/>
            </a:pP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Extreme static fields</a:t>
            </a:r>
            <a:endParaRPr sz="3600" dirty="0">
              <a:solidFill>
                <a:schemeClr val="bg1">
                  <a:lumMod val="50000"/>
                </a:schemeClr>
              </a:solidFill>
              <a:latin typeface="Arial"/>
              <a:cs typeface="Arial"/>
            </a:endParaRPr>
          </a:p>
          <a:p>
            <a:pPr marL="360000" marR="81070" indent="-360000" defTabSz="1816786">
              <a:spcAft>
                <a:spcPts val="800"/>
              </a:spcAft>
              <a:buFont typeface="Arial"/>
              <a:buChar char="•"/>
              <a:defRPr/>
            </a:pP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Extreme dynamical fields </a:t>
            </a:r>
            <a:b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</a:b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and ultrashort pulses</a:t>
            </a:r>
            <a:endParaRPr sz="3600" dirty="0">
              <a:solidFill>
                <a:schemeClr val="bg1">
                  <a:lumMod val="50000"/>
                </a:schemeClr>
              </a:solidFill>
              <a:latin typeface="Arial"/>
              <a:cs typeface="Arial"/>
            </a:endParaRPr>
          </a:p>
          <a:p>
            <a:pPr marL="360000" marR="81070" indent="-360000" defTabSz="1816786">
              <a:spcAft>
                <a:spcPts val="800"/>
              </a:spcAft>
              <a:buFont typeface="Arial"/>
              <a:buChar char="•"/>
              <a:defRPr/>
            </a:pP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Very high energy densities </a:t>
            </a:r>
            <a:b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</a:b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and pressures </a:t>
            </a:r>
            <a:endParaRPr sz="3600" dirty="0">
              <a:solidFill>
                <a:schemeClr val="bg1">
                  <a:lumMod val="50000"/>
                </a:schemeClr>
              </a:solidFill>
              <a:latin typeface="Arial"/>
              <a:cs typeface="Arial"/>
            </a:endParaRPr>
          </a:p>
          <a:p>
            <a:pPr marL="360000" marR="81070" indent="-360000" defTabSz="1816786">
              <a:spcAft>
                <a:spcPts val="800"/>
              </a:spcAft>
              <a:buFont typeface="Arial"/>
              <a:buChar char="•"/>
              <a:defRPr/>
            </a:pPr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Large energy deposition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7AF4BD-3D9E-7587-05F9-EA77E5CF2D08}"/>
              </a:ext>
            </a:extLst>
          </p:cNvPr>
          <p:cNvSpPr txBox="1"/>
          <p:nvPr/>
        </p:nvSpPr>
        <p:spPr bwMode="auto">
          <a:xfrm>
            <a:off x="23873604" y="13249284"/>
            <a:ext cx="327334" cy="400110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pPr marL="0" marR="0" defTabSz="1828800"/>
            <a:r>
              <a:rPr lang="en-US" sz="2000">
                <a:solidFill>
                  <a:prstClr val="black"/>
                </a:solidFill>
                <a:latin typeface="Arial"/>
                <a:cs typeface="Arial"/>
              </a:rPr>
              <a:t>1</a:t>
            </a:r>
          </a:p>
        </p:txBody>
      </p:sp>
      <p:sp>
        <p:nvSpPr>
          <p:cNvPr id="60" name="Footer Placeholder 3">
            <a:extLst>
              <a:ext uri="{FF2B5EF4-FFF2-40B4-BE49-F238E27FC236}">
                <a16:creationId xmlns:a16="http://schemas.microsoft.com/office/drawing/2014/main" id="{5D9D3B01-8AEB-4991-A1B0-490B4041B38A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9949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Shape 283"/>
          <p:cNvSpPr/>
          <p:nvPr/>
        </p:nvSpPr>
        <p:spPr>
          <a:xfrm>
            <a:off x="3048000" y="1746252"/>
            <a:ext cx="18288000" cy="165101"/>
          </a:xfrm>
          <a:prstGeom prst="rect">
            <a:avLst/>
          </a:prstGeom>
          <a:solidFill>
            <a:srgbClr val="006EAD"/>
          </a:solidFill>
          <a:ln>
            <a:miter lim="400000"/>
          </a:ln>
        </p:spPr>
        <p:txBody>
          <a:bodyPr lIns="71435" tIns="71435" rIns="71435" bIns="71435" anchor="ctr"/>
          <a:lstStyle/>
          <a:p>
            <a:endParaRPr lang="en-US" sz="2400" dirty="0">
              <a:solidFill>
                <a:prstClr val="black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E3D9808-2330-2228-750E-B63A43AE2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Biophysics</a:t>
            </a:r>
          </a:p>
        </p:txBody>
      </p:sp>
      <p:sp>
        <p:nvSpPr>
          <p:cNvPr id="287" name="Shape 287"/>
          <p:cNvSpPr>
            <a:spLocks noGrp="1"/>
          </p:cNvSpPr>
          <p:nvPr>
            <p:ph type="sldNum" sz="quarter" idx="2"/>
          </p:nvPr>
        </p:nvSpPr>
        <p:spPr>
          <a:xfrm>
            <a:off x="23619993" y="13180855"/>
            <a:ext cx="627237" cy="492443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660F854-AB84-154E-A1EF-988F9602AA97}"/>
              </a:ext>
            </a:extLst>
          </p:cNvPr>
          <p:cNvSpPr/>
          <p:nvPr/>
        </p:nvSpPr>
        <p:spPr>
          <a:xfrm>
            <a:off x="160540" y="5812207"/>
            <a:ext cx="11813923" cy="340545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403685A-F0DD-0445-8CF8-DB937AE8F918}"/>
              </a:ext>
            </a:extLst>
          </p:cNvPr>
          <p:cNvSpPr/>
          <p:nvPr/>
        </p:nvSpPr>
        <p:spPr>
          <a:xfrm>
            <a:off x="136768" y="2919722"/>
            <a:ext cx="11829664" cy="340545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25023B-B9B4-C14D-9F2C-8E4FB2C4DF96}"/>
              </a:ext>
            </a:extLst>
          </p:cNvPr>
          <p:cNvSpPr/>
          <p:nvPr/>
        </p:nvSpPr>
        <p:spPr>
          <a:xfrm>
            <a:off x="12210740" y="5793259"/>
            <a:ext cx="11992029" cy="2820016"/>
          </a:xfrm>
          <a:prstGeom prst="rect">
            <a:avLst/>
          </a:prstGeom>
          <a:solidFill>
            <a:srgbClr val="FDFB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800" dirty="0">
                <a:solidFill>
                  <a:srgbClr val="003399"/>
                </a:solidFill>
              </a:rPr>
              <a:t>     </a:t>
            </a:r>
          </a:p>
          <a:p>
            <a:endParaRPr lang="en-US" sz="4800" dirty="0">
              <a:solidFill>
                <a:srgbClr val="003399"/>
              </a:solidFill>
            </a:endParaRPr>
          </a:p>
          <a:p>
            <a:r>
              <a:rPr lang="en-US" sz="4800" dirty="0">
                <a:solidFill>
                  <a:srgbClr val="003399"/>
                </a:solidFill>
              </a:rPr>
              <a:t>	1997                      	2024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A1948C-CB81-1F48-9E0B-780FE82E5EC5}"/>
              </a:ext>
            </a:extLst>
          </p:cNvPr>
          <p:cNvSpPr/>
          <p:nvPr/>
        </p:nvSpPr>
        <p:spPr>
          <a:xfrm>
            <a:off x="12331245" y="2926804"/>
            <a:ext cx="11915984" cy="2719325"/>
          </a:xfrm>
          <a:prstGeom prst="rect">
            <a:avLst/>
          </a:prstGeom>
          <a:solidFill>
            <a:srgbClr val="FDFB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prstClr val="white"/>
              </a:solidFill>
            </a:endParaRPr>
          </a:p>
        </p:txBody>
      </p:sp>
      <p:sp>
        <p:nvSpPr>
          <p:cNvPr id="19" name="Rechteck 3"/>
          <p:cNvSpPr/>
          <p:nvPr/>
        </p:nvSpPr>
        <p:spPr>
          <a:xfrm>
            <a:off x="136770" y="2844803"/>
            <a:ext cx="11899341" cy="10711120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828823"/>
            <a:endParaRPr lang="en-US" sz="2400" dirty="0">
              <a:solidFill>
                <a:prstClr val="white"/>
              </a:solidFill>
            </a:endParaRPr>
          </a:p>
        </p:txBody>
      </p:sp>
      <p:sp>
        <p:nvSpPr>
          <p:cNvPr id="20" name="Rechteck 9"/>
          <p:cNvSpPr/>
          <p:nvPr/>
        </p:nvSpPr>
        <p:spPr>
          <a:xfrm>
            <a:off x="12192000" y="2854385"/>
            <a:ext cx="12055232" cy="10701539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828823"/>
            <a:endParaRPr lang="en-US" sz="2400" dirty="0">
              <a:solidFill>
                <a:prstClr val="white"/>
              </a:solidFill>
            </a:endParaRPr>
          </a:p>
        </p:txBody>
      </p:sp>
      <p:sp>
        <p:nvSpPr>
          <p:cNvPr id="21" name="Rechteck 10"/>
          <p:cNvSpPr/>
          <p:nvPr/>
        </p:nvSpPr>
        <p:spPr>
          <a:xfrm>
            <a:off x="13195323" y="1638189"/>
            <a:ext cx="9115429" cy="1071643"/>
          </a:xfrm>
          <a:prstGeom prst="rect">
            <a:avLst/>
          </a:prstGeom>
          <a:gradFill>
            <a:gsLst>
              <a:gs pos="0">
                <a:schemeClr val="tx2"/>
              </a:gs>
              <a:gs pos="80000">
                <a:schemeClr val="accent1">
                  <a:shade val="93000"/>
                  <a:satMod val="130000"/>
                </a:schemeClr>
              </a:gs>
              <a:gs pos="100000">
                <a:schemeClr val="accent1">
                  <a:shade val="94000"/>
                  <a:satMod val="135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828823"/>
            <a:r>
              <a:rPr lang="en-US" sz="4000" b="1" dirty="0">
                <a:solidFill>
                  <a:prstClr val="white"/>
                </a:solidFill>
              </a:rPr>
              <a:t>Particle therapy</a:t>
            </a:r>
          </a:p>
        </p:txBody>
      </p:sp>
      <p:sp>
        <p:nvSpPr>
          <p:cNvPr id="45" name="Rechteck 10"/>
          <p:cNvSpPr/>
          <p:nvPr/>
        </p:nvSpPr>
        <p:spPr>
          <a:xfrm>
            <a:off x="2353077" y="1636677"/>
            <a:ext cx="9028939" cy="1071643"/>
          </a:xfrm>
          <a:prstGeom prst="rect">
            <a:avLst/>
          </a:prstGeom>
          <a:gradFill>
            <a:gsLst>
              <a:gs pos="0">
                <a:schemeClr val="tx2"/>
              </a:gs>
              <a:gs pos="80000">
                <a:schemeClr val="accent1">
                  <a:shade val="93000"/>
                  <a:satMod val="130000"/>
                </a:schemeClr>
              </a:gs>
              <a:gs pos="100000">
                <a:schemeClr val="accent1">
                  <a:shade val="94000"/>
                  <a:satMod val="135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828823"/>
            <a:r>
              <a:rPr lang="en-US" sz="4000" b="1" dirty="0">
                <a:solidFill>
                  <a:prstClr val="white"/>
                </a:solidFill>
              </a:rPr>
              <a:t>Space radiation protection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D9410B2-8E33-F14A-B960-0DD741726C5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73616" y="1553795"/>
            <a:ext cx="1274245" cy="1197653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C2BA699-541B-844B-BDFB-6D7E8618069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377251" y="2991696"/>
            <a:ext cx="4613413" cy="46134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F25C9AD-4E20-9E4C-ADC8-B0E52DE70D1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186751" y="3045111"/>
            <a:ext cx="6864392" cy="45047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5A857A4-29C5-464B-93C4-E0E57A70063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7777" y="2810847"/>
            <a:ext cx="9588792" cy="63777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53AEA63-6FC2-28AE-FB6B-BDB8797DC35E}"/>
              </a:ext>
            </a:extLst>
          </p:cNvPr>
          <p:cNvSpPr txBox="1"/>
          <p:nvPr/>
        </p:nvSpPr>
        <p:spPr>
          <a:xfrm>
            <a:off x="44009" y="8882615"/>
            <a:ext cx="11041565" cy="440588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190499" tIns="190499" rIns="190499" bIns="190499" numCol="1" spcCol="38100" rtlCol="0" anchor="ctr">
            <a:spAutoFit/>
          </a:bodyPr>
          <a:lstStyle/>
          <a:p>
            <a:pPr marL="1131161" marR="216749" indent="-914411" defTabSz="4857810" rtl="0" hangingPunct="0">
              <a:buFont typeface="Arial" panose="020B0604020202020204" pitchFamily="34" charset="0"/>
              <a:buChar char="•"/>
            </a:pPr>
            <a:r>
              <a:rPr lang="en-US" sz="3733" dirty="0">
                <a:uFill>
                  <a:solidFill>
                    <a:srgbClr val="000000"/>
                  </a:solidFill>
                </a:uFill>
                <a:sym typeface="Arial"/>
              </a:rPr>
              <a:t>ESA reference facility for ground-based space radiation protection studies</a:t>
            </a:r>
          </a:p>
          <a:p>
            <a:pPr marL="1131161" marR="216749" indent="-914411" defTabSz="4857810" rtl="0" hangingPunct="0">
              <a:buFont typeface="Arial" panose="020B0604020202020204" pitchFamily="34" charset="0"/>
              <a:buChar char="•"/>
            </a:pPr>
            <a:r>
              <a:rPr lang="en-US" sz="3733" dirty="0"/>
              <a:t>Current ESA-supported programs ongoing: </a:t>
            </a:r>
            <a:r>
              <a:rPr lang="en-US" sz="3733" i="1" dirty="0"/>
              <a:t>IBER/IRES/ROSSINI/</a:t>
            </a:r>
            <a:r>
              <a:rPr lang="en-US" sz="3733" i="1" dirty="0" err="1"/>
              <a:t>GCRsim</a:t>
            </a:r>
            <a:endParaRPr lang="en-US" sz="3733" i="1" dirty="0"/>
          </a:p>
          <a:p>
            <a:pPr marL="1131161" marR="216749" indent="-914411" defTabSz="4857810" rtl="0" hangingPunct="0">
              <a:buFont typeface="Arial" panose="020B0604020202020204" pitchFamily="34" charset="0"/>
              <a:buChar char="•"/>
            </a:pPr>
            <a:r>
              <a:rPr lang="en-US" sz="3733" dirty="0"/>
              <a:t>ESA-FAIR Summer School in Darmstadt</a:t>
            </a:r>
          </a:p>
          <a:p>
            <a:pPr marL="1131161" marR="216749" indent="-914411" defTabSz="4857810" rtl="0" hangingPunct="0">
              <a:buFont typeface="Arial" panose="020B0604020202020204" pitchFamily="34" charset="0"/>
              <a:buChar char="•"/>
            </a:pPr>
            <a:r>
              <a:rPr lang="en-US" sz="3733" dirty="0">
                <a:uFill>
                  <a:solidFill>
                    <a:srgbClr val="000000"/>
                  </a:solidFill>
                </a:uFill>
                <a:sym typeface="Arial"/>
              </a:rPr>
              <a:t>EU programs: </a:t>
            </a:r>
            <a:r>
              <a:rPr lang="en-US" sz="3733" i="1" dirty="0">
                <a:uFill>
                  <a:solidFill>
                    <a:srgbClr val="000000"/>
                  </a:solidFill>
                </a:uFill>
                <a:sym typeface="Arial"/>
              </a:rPr>
              <a:t>RADNEXT-HEARTS</a:t>
            </a:r>
          </a:p>
          <a:p>
            <a:pPr marL="1131161" marR="216749" indent="-914411" defTabSz="4857810" rtl="0" hangingPunct="0">
              <a:buFont typeface="Arial" panose="020B0604020202020204" pitchFamily="34" charset="0"/>
              <a:buChar char="•"/>
            </a:pPr>
            <a:r>
              <a:rPr lang="en-US" sz="3733" dirty="0"/>
              <a:t>Target station: Cave A (SIS18)</a:t>
            </a:r>
            <a:endParaRPr lang="en-US" sz="3733" dirty="0">
              <a:uFill>
                <a:solidFill>
                  <a:srgbClr val="000000"/>
                </a:solidFill>
              </a:uFill>
              <a:sym typeface="Arial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E2DAA61-210A-BCE2-5039-2490EE520093}"/>
              </a:ext>
            </a:extLst>
          </p:cNvPr>
          <p:cNvSpPr txBox="1"/>
          <p:nvPr/>
        </p:nvSpPr>
        <p:spPr>
          <a:xfrm>
            <a:off x="11865003" y="8292239"/>
            <a:ext cx="12472259" cy="498033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190499" tIns="190499" rIns="190499" bIns="190499" numCol="1" spcCol="38100" rtlCol="0" anchor="ctr">
            <a:spAutoFit/>
          </a:bodyPr>
          <a:lstStyle/>
          <a:p>
            <a:pPr marL="1131161" marR="216749" indent="-914411" defTabSz="4857810" rtl="0" hangingPunct="0">
              <a:buFont typeface="Arial" panose="020B0604020202020204" pitchFamily="34" charset="0"/>
              <a:buChar char="•"/>
            </a:pPr>
            <a:r>
              <a:rPr lang="en-US" sz="3733" dirty="0">
                <a:uFill>
                  <a:solidFill>
                    <a:srgbClr val="000000"/>
                  </a:solidFill>
                </a:uFill>
                <a:sym typeface="Arial"/>
              </a:rPr>
              <a:t>First European center to treat patients with high energy </a:t>
            </a:r>
            <a:r>
              <a:rPr lang="en-US" sz="3733" baseline="30000" dirty="0">
                <a:uFill>
                  <a:solidFill>
                    <a:srgbClr val="000000"/>
                  </a:solidFill>
                </a:uFill>
                <a:sym typeface="Arial"/>
              </a:rPr>
              <a:t>12</a:t>
            </a:r>
            <a:r>
              <a:rPr lang="en-US" sz="3733" dirty="0">
                <a:uFill>
                  <a:solidFill>
                    <a:srgbClr val="000000"/>
                  </a:solidFill>
                </a:uFill>
                <a:sym typeface="Arial"/>
              </a:rPr>
              <a:t>C-ions (440 patients treated on site)</a:t>
            </a:r>
          </a:p>
          <a:p>
            <a:pPr marL="1131161" marR="216749" indent="-914411" defTabSz="4857810" rtl="0" hangingPunct="0">
              <a:buFont typeface="Arial" panose="020B0604020202020204" pitchFamily="34" charset="0"/>
              <a:buChar char="•"/>
            </a:pPr>
            <a:r>
              <a:rPr lang="en-US" sz="3733" dirty="0"/>
              <a:t>Now extensive research program in particle therapy covering from nuclear physics to molecular biology</a:t>
            </a:r>
          </a:p>
          <a:p>
            <a:pPr marL="1131161" marR="216749" indent="-914411" defTabSz="4857810" rtl="0" hangingPunct="0">
              <a:buFont typeface="Arial" panose="020B0604020202020204" pitchFamily="34" charset="0"/>
              <a:buChar char="•"/>
            </a:pPr>
            <a:r>
              <a:rPr lang="en-US" sz="3733" dirty="0">
                <a:uFill>
                  <a:solidFill>
                    <a:srgbClr val="000000"/>
                  </a:solidFill>
                </a:uFill>
                <a:sym typeface="Arial"/>
              </a:rPr>
              <a:t>Work supported by BMFTR, EU (</a:t>
            </a:r>
            <a:r>
              <a:rPr lang="en-US" sz="3733" i="1" dirty="0">
                <a:uFill>
                  <a:solidFill>
                    <a:srgbClr val="000000"/>
                  </a:solidFill>
                </a:uFill>
                <a:sym typeface="Arial"/>
              </a:rPr>
              <a:t>INSPIRE, HITRI, ERC </a:t>
            </a:r>
            <a:r>
              <a:rPr lang="en-US" sz="3733" i="1" dirty="0" err="1">
                <a:uFill>
                  <a:solidFill>
                    <a:srgbClr val="000000"/>
                  </a:solidFill>
                </a:uFill>
                <a:sym typeface="Arial"/>
              </a:rPr>
              <a:t>AdG</a:t>
            </a:r>
            <a:r>
              <a:rPr lang="en-US" sz="3733" dirty="0"/>
              <a:t>), NIH</a:t>
            </a:r>
          </a:p>
          <a:p>
            <a:pPr marL="1131161" marR="216749" indent="-914411" defTabSz="4857810" rtl="0" hangingPunct="0">
              <a:buFont typeface="Arial" panose="020B0604020202020204" pitchFamily="34" charset="0"/>
              <a:buChar char="•"/>
            </a:pPr>
            <a:r>
              <a:rPr lang="en-US" sz="3733" dirty="0"/>
              <a:t>Target station: Cave M (SIS18)</a:t>
            </a:r>
            <a:endParaRPr lang="en-US" sz="3733" dirty="0">
              <a:uFill>
                <a:solidFill>
                  <a:srgbClr val="000000"/>
                </a:solidFill>
              </a:uFill>
              <a:sym typeface="Arial"/>
            </a:endParaRPr>
          </a:p>
        </p:txBody>
      </p:sp>
      <p:sp>
        <p:nvSpPr>
          <p:cNvPr id="22" name="Footer Placeholder 3">
            <a:extLst>
              <a:ext uri="{FF2B5EF4-FFF2-40B4-BE49-F238E27FC236}">
                <a16:creationId xmlns:a16="http://schemas.microsoft.com/office/drawing/2014/main" id="{AAD5E2CF-6A67-46B3-984A-CE18D55E8164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4228346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extfeld 41">
            <a:extLst>
              <a:ext uri="{FF2B5EF4-FFF2-40B4-BE49-F238E27FC236}">
                <a16:creationId xmlns:a16="http://schemas.microsoft.com/office/drawing/2014/main" id="{E36AC27D-8BA0-434C-BE96-4DFCDD29B1EF}"/>
              </a:ext>
            </a:extLst>
          </p:cNvPr>
          <p:cNvSpPr txBox="1"/>
          <p:nvPr/>
        </p:nvSpPr>
        <p:spPr>
          <a:xfrm>
            <a:off x="526704" y="13194704"/>
            <a:ext cx="23857296" cy="98488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defTabSz="1219215" rtl="0">
              <a:defRPr/>
            </a:pPr>
            <a:endParaRPr lang="de-DE" sz="4800" kern="1200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3" name="Textplatzhalter 2"/>
          <p:cNvSpPr>
            <a:spLocks noGrp="1"/>
          </p:cNvSpPr>
          <p:nvPr>
            <p:ph type="body" sz="quarter" idx="13"/>
          </p:nvPr>
        </p:nvSpPr>
        <p:spPr>
          <a:xfrm>
            <a:off x="551476" y="180173"/>
            <a:ext cx="16190109" cy="1870091"/>
          </a:xfrm>
        </p:spPr>
        <p:txBody>
          <a:bodyPr/>
          <a:lstStyle/>
          <a:p>
            <a:r>
              <a:rPr lang="en-US" dirty="0"/>
              <a:t>Materials research</a:t>
            </a:r>
          </a:p>
        </p:txBody>
      </p:sp>
      <p:sp>
        <p:nvSpPr>
          <p:cNvPr id="2" name="Text 1">
            <a:extLst>
              <a:ext uri="{FF2B5EF4-FFF2-40B4-BE49-F238E27FC236}">
                <a16:creationId xmlns:a16="http://schemas.microsoft.com/office/drawing/2014/main" id="{D36F2C64-AEBD-59D0-7160-F0D1E540D7FC}"/>
              </a:ext>
            </a:extLst>
          </p:cNvPr>
          <p:cNvSpPr/>
          <p:nvPr/>
        </p:nvSpPr>
        <p:spPr>
          <a:xfrm>
            <a:off x="141943" y="2604592"/>
            <a:ext cx="6840184" cy="944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marR="0" algn="ctr" defTabSz="1219215" rtl="0">
              <a:lnSpc>
                <a:spcPts val="7333"/>
              </a:lnSpc>
            </a:pPr>
            <a:r>
              <a:rPr lang="en-US" sz="4000" b="1" kern="1200" dirty="0">
                <a:solidFill>
                  <a:srgbClr val="1F497D">
                    <a:lumMod val="75000"/>
                  </a:srgbClr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Ion-track nanotechnology</a:t>
            </a:r>
            <a:endParaRPr lang="en-US" sz="4000" b="1" kern="1200" dirty="0">
              <a:solidFill>
                <a:srgbClr val="1F497D">
                  <a:lumMod val="75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B2E6A969-CF50-D3E9-759E-0755707B2E9D}"/>
              </a:ext>
            </a:extLst>
          </p:cNvPr>
          <p:cNvSpPr/>
          <p:nvPr/>
        </p:nvSpPr>
        <p:spPr>
          <a:xfrm>
            <a:off x="191507" y="3549472"/>
            <a:ext cx="6941595" cy="944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algn="ctr" defTabSz="1219215" rtl="0"/>
            <a:r>
              <a:rPr lang="en-US" kern="1200" dirty="0">
                <a:solidFill>
                  <a:srgbClr val="1F497D">
                    <a:lumMod val="75000"/>
                  </a:srgbClr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 Fabrication, characterization and application of novel nanostructures</a:t>
            </a:r>
            <a:endParaRPr lang="en-US" kern="1200" dirty="0">
              <a:solidFill>
                <a:srgbClr val="1F497D">
                  <a:lumMod val="75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2D80D8B3-49D7-348A-6EE4-97D11F23A4E6}"/>
              </a:ext>
            </a:extLst>
          </p:cNvPr>
          <p:cNvSpPr/>
          <p:nvPr/>
        </p:nvSpPr>
        <p:spPr>
          <a:xfrm>
            <a:off x="7630504" y="2604592"/>
            <a:ext cx="7985643" cy="944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algn="ctr" defTabSz="1219215" rtl="0">
              <a:lnSpc>
                <a:spcPts val="7333"/>
              </a:lnSpc>
            </a:pPr>
            <a:r>
              <a:rPr lang="en-US" sz="4000" b="1" kern="1200" dirty="0">
                <a:solidFill>
                  <a:srgbClr val="F79646">
                    <a:lumMod val="50000"/>
                  </a:srgbClr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Heavy ion-induced modifications</a:t>
            </a:r>
            <a:endParaRPr lang="en-US" sz="4000" b="1" kern="1200" dirty="0">
              <a:solidFill>
                <a:srgbClr val="F79646">
                  <a:lumMod val="50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9BF0D684-ABF7-F89F-54AD-6CD5251D08F6}"/>
              </a:ext>
            </a:extLst>
          </p:cNvPr>
          <p:cNvSpPr/>
          <p:nvPr/>
        </p:nvSpPr>
        <p:spPr>
          <a:xfrm>
            <a:off x="8750972" y="3549472"/>
            <a:ext cx="5829928" cy="944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algn="ctr" defTabSz="1219215" rtl="0"/>
            <a:r>
              <a:rPr lang="en-US" kern="1200" dirty="0">
                <a:solidFill>
                  <a:srgbClr val="1F497D">
                    <a:lumMod val="75000"/>
                  </a:srgbClr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From bulk to nanoscale</a:t>
            </a:r>
          </a:p>
          <a:p>
            <a:pPr marL="0" marR="0" algn="ctr" defTabSz="1219215" rtl="0"/>
            <a:r>
              <a:rPr lang="en-US" kern="1200" dirty="0">
                <a:solidFill>
                  <a:srgbClr val="1F497D">
                    <a:lumMod val="75000"/>
                  </a:srgbClr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Simulation of cosmic radiation</a:t>
            </a: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0DE752E5-3450-02E0-BD09-0AF5F46C2C1F}"/>
              </a:ext>
            </a:extLst>
          </p:cNvPr>
          <p:cNvSpPr/>
          <p:nvPr/>
        </p:nvSpPr>
        <p:spPr>
          <a:xfrm>
            <a:off x="16021297" y="2604593"/>
            <a:ext cx="8412296" cy="1084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algn="ctr" defTabSz="1219215" rtl="0">
              <a:lnSpc>
                <a:spcPts val="7333"/>
              </a:lnSpc>
            </a:pPr>
            <a:r>
              <a:rPr lang="en-US" sz="4000" b="1" kern="1200" dirty="0">
                <a:solidFill>
                  <a:srgbClr val="C00000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Materials under multiple extremes</a:t>
            </a:r>
            <a:endParaRPr lang="en-US" sz="4000" b="1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1EEE1F97-3E29-3115-A001-000FAD36FC54}"/>
              </a:ext>
            </a:extLst>
          </p:cNvPr>
          <p:cNvSpPr/>
          <p:nvPr/>
        </p:nvSpPr>
        <p:spPr>
          <a:xfrm>
            <a:off x="17318312" y="3549472"/>
            <a:ext cx="6074304" cy="9149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algn="ctr" defTabSz="1219215" rtl="0"/>
            <a:r>
              <a:rPr lang="en-US" kern="1200" dirty="0">
                <a:solidFill>
                  <a:srgbClr val="1F497D">
                    <a:lumMod val="75000"/>
                  </a:srgbClr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Combining high pressure, radiation and temperature </a:t>
            </a:r>
            <a:endParaRPr lang="en-US" kern="1200" dirty="0">
              <a:solidFill>
                <a:srgbClr val="1F497D">
                  <a:lumMod val="75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7B50812-AE28-CBE4-7509-2647AE2A04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1063" y="4675189"/>
            <a:ext cx="6342488" cy="844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BEF3984-E887-8A74-868A-058C899989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59671" y="4675189"/>
            <a:ext cx="6212531" cy="844800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869815D0-EF9A-52CA-5736-0F49F25A9C1C}"/>
              </a:ext>
            </a:extLst>
          </p:cNvPr>
          <p:cNvGrpSpPr/>
          <p:nvPr/>
        </p:nvGrpSpPr>
        <p:grpSpPr>
          <a:xfrm>
            <a:off x="17209044" y="4841791"/>
            <a:ext cx="6240000" cy="8064000"/>
            <a:chOff x="6415291" y="1808576"/>
            <a:chExt cx="2340000" cy="3024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4C7366B-6472-55FE-8137-1217C1B3D954}"/>
                </a:ext>
              </a:extLst>
            </p:cNvPr>
            <p:cNvSpPr/>
            <p:nvPr/>
          </p:nvSpPr>
          <p:spPr>
            <a:xfrm>
              <a:off x="6415291" y="1808576"/>
              <a:ext cx="2340000" cy="3024000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algn="ctr" defTabSz="1219215" rtl="0"/>
              <a:endParaRPr lang="en-GB" kern="1200" dirty="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D03E92C-F698-75E2-385D-2E48FA4E7779}"/>
                </a:ext>
              </a:extLst>
            </p:cNvPr>
            <p:cNvSpPr txBox="1"/>
            <p:nvPr/>
          </p:nvSpPr>
          <p:spPr>
            <a:xfrm>
              <a:off x="6820064" y="1954791"/>
              <a:ext cx="1590099" cy="246246"/>
            </a:xfrm>
            <a:prstGeom prst="rect">
              <a:avLst/>
            </a:prstGeom>
            <a:solidFill>
              <a:srgbClr val="C0000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none" lIns="243840" tIns="121920" rIns="243840" bIns="121920" rtlCol="0" anchor="t">
              <a:spAutoFit/>
            </a:bodyPr>
            <a:lstStyle/>
            <a:p>
              <a:pPr marL="0" marR="0" algn="ctr" defTabSz="1219215" rtl="0"/>
              <a:r>
                <a:rPr lang="en-GB" sz="2667" kern="1200" dirty="0">
                  <a:solidFill>
                    <a:prstClr val="white"/>
                  </a:solidFill>
                  <a:latin typeface="Arial"/>
                </a:rPr>
                <a:t>High-pressure irradiation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EB15BF3D-C2D2-8747-2465-20B780211510}"/>
                </a:ext>
              </a:extLst>
            </p:cNvPr>
            <p:cNvSpPr txBox="1"/>
            <p:nvPr/>
          </p:nvSpPr>
          <p:spPr>
            <a:xfrm>
              <a:off x="6823069" y="2286831"/>
              <a:ext cx="1584088" cy="400158"/>
            </a:xfrm>
            <a:prstGeom prst="rect">
              <a:avLst/>
            </a:prstGeom>
            <a:solidFill>
              <a:srgbClr val="C0000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243840" tIns="121920" rIns="243840" bIns="121920" rtlCol="0" anchor="t">
              <a:spAutoFit/>
            </a:bodyPr>
            <a:lstStyle/>
            <a:p>
              <a:pPr marL="0" marR="0" algn="ctr" defTabSz="1219215" rtl="0"/>
              <a:r>
                <a:rPr lang="en-GB" sz="2667" kern="1200" dirty="0">
                  <a:solidFill>
                    <a:prstClr val="white"/>
                  </a:solidFill>
                  <a:latin typeface="Arial"/>
                </a:rPr>
                <a:t>Radiation hardness of functional materials</a:t>
              </a:r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DD9A9C5-834D-2994-E3B4-8E144586BB2C}"/>
                </a:ext>
              </a:extLst>
            </p:cNvPr>
            <p:cNvGrpSpPr/>
            <p:nvPr/>
          </p:nvGrpSpPr>
          <p:grpSpPr>
            <a:xfrm>
              <a:off x="6642550" y="2855830"/>
              <a:ext cx="1858180" cy="805782"/>
              <a:chOff x="5867264" y="2716519"/>
              <a:chExt cx="1858180" cy="805782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5303184B-89F1-3A5E-9BDB-98C68FFEEF78}"/>
                  </a:ext>
                </a:extLst>
              </p:cNvPr>
              <p:cNvGrpSpPr/>
              <p:nvPr/>
            </p:nvGrpSpPr>
            <p:grpSpPr>
              <a:xfrm>
                <a:off x="5867264" y="2716519"/>
                <a:ext cx="1858180" cy="805782"/>
                <a:chOff x="13262569" y="4583252"/>
                <a:chExt cx="6236698" cy="2411178"/>
              </a:xfrm>
            </p:grpSpPr>
            <p:pic>
              <p:nvPicPr>
                <p:cNvPr id="24" name="Picture 11">
                  <a:extLst>
                    <a:ext uri="{FF2B5EF4-FFF2-40B4-BE49-F238E27FC236}">
                      <a16:creationId xmlns:a16="http://schemas.microsoft.com/office/drawing/2014/main" id="{6B2F846F-6D9D-DADE-A1DA-130DC4DDD1A0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0511" r="12107"/>
                <a:stretch/>
              </p:blipFill>
              <p:spPr bwMode="auto">
                <a:xfrm rot="16200000">
                  <a:off x="17089362" y="4584524"/>
                  <a:ext cx="2411178" cy="2408633"/>
                </a:xfrm>
                <a:prstGeom prst="rect">
                  <a:avLst/>
                </a:prstGeom>
                <a:noFill/>
                <a:ln w="38100" algn="ctr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5" name="Picture 111" descr="Strahlrohr">
                  <a:extLst>
                    <a:ext uri="{FF2B5EF4-FFF2-40B4-BE49-F238E27FC236}">
                      <a16:creationId xmlns:a16="http://schemas.microsoft.com/office/drawing/2014/main" id="{0B2B6964-A3FC-64D7-9C4C-A0EFC3E9C828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282" r="-1"/>
                <a:stretch/>
              </p:blipFill>
              <p:spPr bwMode="auto">
                <a:xfrm>
                  <a:off x="13445715" y="4715891"/>
                  <a:ext cx="2399346" cy="199285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grpSp>
              <p:nvGrpSpPr>
                <p:cNvPr id="26" name="Group 25">
                  <a:extLst>
                    <a:ext uri="{FF2B5EF4-FFF2-40B4-BE49-F238E27FC236}">
                      <a16:creationId xmlns:a16="http://schemas.microsoft.com/office/drawing/2014/main" id="{E5F6319B-F3F7-00D7-815A-4E62B0B2D5E8}"/>
                    </a:ext>
                  </a:extLst>
                </p:cNvPr>
                <p:cNvGrpSpPr/>
                <p:nvPr/>
              </p:nvGrpSpPr>
              <p:grpSpPr>
                <a:xfrm>
                  <a:off x="13262569" y="5361065"/>
                  <a:ext cx="5910613" cy="779938"/>
                  <a:chOff x="10480400" y="8409161"/>
                  <a:chExt cx="5910613" cy="779938"/>
                </a:xfrm>
              </p:grpSpPr>
              <p:sp>
                <p:nvSpPr>
                  <p:cNvPr id="28" name="AutoShape 113">
                    <a:extLst>
                      <a:ext uri="{FF2B5EF4-FFF2-40B4-BE49-F238E27FC236}">
                        <a16:creationId xmlns:a16="http://schemas.microsoft.com/office/drawing/2014/main" id="{97C8AF42-0829-30A3-5652-FEFD37917631}"/>
                      </a:ext>
                    </a:extLst>
                  </p:cNvPr>
                  <p:cNvSpPr>
                    <a:spLocks noChangeAspect="1" noChangeArrowheads="1" noTextEdit="1"/>
                  </p:cNvSpPr>
                  <p:nvPr/>
                </p:nvSpPr>
                <p:spPr bwMode="auto">
                  <a:xfrm>
                    <a:off x="10480400" y="8409161"/>
                    <a:ext cx="5910613" cy="779938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pPr marL="0" marR="0" defTabSz="1219215" rtl="0"/>
                    <a:endParaRPr lang="en-US" sz="4800" kern="1200" dirty="0">
                      <a:solidFill>
                        <a:prstClr val="black"/>
                      </a:solidFill>
                      <a:latin typeface="Arial"/>
                    </a:endParaRPr>
                  </a:p>
                </p:txBody>
              </p:sp>
              <p:sp>
                <p:nvSpPr>
                  <p:cNvPr id="29" name="Freeform 114">
                    <a:extLst>
                      <a:ext uri="{FF2B5EF4-FFF2-40B4-BE49-F238E27FC236}">
                        <a16:creationId xmlns:a16="http://schemas.microsoft.com/office/drawing/2014/main" id="{C864E937-1C66-78BF-D2BC-F0C575D9C737}"/>
                      </a:ext>
                    </a:extLst>
                  </p:cNvPr>
                  <p:cNvSpPr>
                    <a:spLocks/>
                  </p:cNvSpPr>
                  <p:nvPr/>
                </p:nvSpPr>
                <p:spPr bwMode="auto">
                  <a:xfrm>
                    <a:off x="15635644" y="8641422"/>
                    <a:ext cx="50901" cy="45879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>
                        <a:moveTo>
                          <a:pt x="75" y="147"/>
                        </a:moveTo>
                        <a:lnTo>
                          <a:pt x="82" y="147"/>
                        </a:lnTo>
                        <a:lnTo>
                          <a:pt x="90" y="145"/>
                        </a:lnTo>
                        <a:lnTo>
                          <a:pt x="97" y="143"/>
                        </a:lnTo>
                        <a:lnTo>
                          <a:pt x="103" y="141"/>
                        </a:lnTo>
                        <a:lnTo>
                          <a:pt x="110" y="138"/>
                        </a:lnTo>
                        <a:lnTo>
                          <a:pt x="116" y="134"/>
                        </a:lnTo>
                        <a:lnTo>
                          <a:pt x="122" y="129"/>
                        </a:lnTo>
                        <a:lnTo>
                          <a:pt x="127" y="125"/>
                        </a:lnTo>
                        <a:lnTo>
                          <a:pt x="131" y="120"/>
                        </a:lnTo>
                        <a:lnTo>
                          <a:pt x="136" y="114"/>
                        </a:lnTo>
                        <a:lnTo>
                          <a:pt x="140" y="108"/>
                        </a:lnTo>
                        <a:lnTo>
                          <a:pt x="143" y="102"/>
                        </a:lnTo>
                        <a:lnTo>
                          <a:pt x="146" y="95"/>
                        </a:lnTo>
                        <a:lnTo>
                          <a:pt x="148" y="88"/>
                        </a:lnTo>
                        <a:lnTo>
                          <a:pt x="149" y="81"/>
                        </a:lnTo>
                        <a:lnTo>
                          <a:pt x="149" y="74"/>
                        </a:lnTo>
                        <a:lnTo>
                          <a:pt x="149" y="66"/>
                        </a:lnTo>
                        <a:lnTo>
                          <a:pt x="148" y="59"/>
                        </a:lnTo>
                        <a:lnTo>
                          <a:pt x="146" y="51"/>
                        </a:lnTo>
                        <a:lnTo>
                          <a:pt x="143" y="45"/>
                        </a:lnTo>
                        <a:lnTo>
                          <a:pt x="140" y="38"/>
                        </a:lnTo>
                        <a:lnTo>
                          <a:pt x="136" y="32"/>
                        </a:lnTo>
                        <a:lnTo>
                          <a:pt x="131" y="26"/>
                        </a:lnTo>
                        <a:lnTo>
                          <a:pt x="127" y="21"/>
                        </a:lnTo>
                        <a:lnTo>
                          <a:pt x="122" y="17"/>
                        </a:lnTo>
                        <a:lnTo>
                          <a:pt x="116" y="13"/>
                        </a:lnTo>
                        <a:lnTo>
                          <a:pt x="110" y="9"/>
                        </a:lnTo>
                        <a:lnTo>
                          <a:pt x="103" y="6"/>
                        </a:lnTo>
                        <a:lnTo>
                          <a:pt x="97" y="3"/>
                        </a:lnTo>
                        <a:lnTo>
                          <a:pt x="90" y="2"/>
                        </a:lnTo>
                        <a:lnTo>
                          <a:pt x="82" y="1"/>
                        </a:lnTo>
                        <a:lnTo>
                          <a:pt x="75" y="0"/>
                        </a:lnTo>
                        <a:lnTo>
                          <a:pt x="67" y="1"/>
                        </a:lnTo>
                        <a:lnTo>
                          <a:pt x="60" y="2"/>
                        </a:lnTo>
                        <a:lnTo>
                          <a:pt x="52" y="3"/>
                        </a:lnTo>
                        <a:lnTo>
                          <a:pt x="45" y="6"/>
                        </a:lnTo>
                        <a:lnTo>
                          <a:pt x="39" y="9"/>
                        </a:lnTo>
                        <a:lnTo>
                          <a:pt x="33" y="13"/>
                        </a:lnTo>
                        <a:lnTo>
                          <a:pt x="27" y="17"/>
                        </a:lnTo>
                        <a:lnTo>
                          <a:pt x="21" y="21"/>
                        </a:lnTo>
                        <a:lnTo>
                          <a:pt x="17" y="26"/>
                        </a:lnTo>
                        <a:lnTo>
                          <a:pt x="13" y="32"/>
                        </a:lnTo>
                        <a:lnTo>
                          <a:pt x="9" y="38"/>
                        </a:lnTo>
                        <a:lnTo>
                          <a:pt x="6" y="45"/>
                        </a:lnTo>
                        <a:lnTo>
                          <a:pt x="3" y="51"/>
                        </a:lnTo>
                        <a:lnTo>
                          <a:pt x="2" y="59"/>
                        </a:lnTo>
                        <a:lnTo>
                          <a:pt x="1" y="66"/>
                        </a:lnTo>
                        <a:lnTo>
                          <a:pt x="0" y="74"/>
                        </a:lnTo>
                        <a:lnTo>
                          <a:pt x="1" y="81"/>
                        </a:lnTo>
                        <a:lnTo>
                          <a:pt x="2" y="88"/>
                        </a:lnTo>
                        <a:lnTo>
                          <a:pt x="3" y="95"/>
                        </a:lnTo>
                        <a:lnTo>
                          <a:pt x="6" y="102"/>
                        </a:lnTo>
                        <a:lnTo>
                          <a:pt x="9" y="108"/>
                        </a:lnTo>
                        <a:lnTo>
                          <a:pt x="13" y="114"/>
                        </a:lnTo>
                        <a:lnTo>
                          <a:pt x="17" y="120"/>
                        </a:lnTo>
                        <a:lnTo>
                          <a:pt x="21" y="125"/>
                        </a:lnTo>
                        <a:lnTo>
                          <a:pt x="27" y="129"/>
                        </a:lnTo>
                        <a:lnTo>
                          <a:pt x="33" y="134"/>
                        </a:lnTo>
                        <a:lnTo>
                          <a:pt x="39" y="138"/>
                        </a:lnTo>
                        <a:lnTo>
                          <a:pt x="45" y="141"/>
                        </a:lnTo>
                        <a:lnTo>
                          <a:pt x="52" y="143"/>
                        </a:lnTo>
                        <a:lnTo>
                          <a:pt x="60" y="145"/>
                        </a:lnTo>
                        <a:lnTo>
                          <a:pt x="67" y="147"/>
                        </a:lnTo>
                        <a:lnTo>
                          <a:pt x="75" y="147"/>
                        </a:lnTo>
                        <a:close/>
                      </a:path>
                    </a:pathLst>
                  </a:custGeom>
                  <a:solidFill>
                    <a:srgbClr val="E31E24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pPr marL="0" marR="0" defTabSz="1219215" rtl="0"/>
                    <a:endParaRPr lang="en-US" sz="4800" kern="1200" dirty="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sp>
                <p:nvSpPr>
                  <p:cNvPr id="30" name="Freeform 115">
                    <a:extLst>
                      <a:ext uri="{FF2B5EF4-FFF2-40B4-BE49-F238E27FC236}">
                        <a16:creationId xmlns:a16="http://schemas.microsoft.com/office/drawing/2014/main" id="{41EF76AA-E708-742D-2E44-40BC019C68D5}"/>
                      </a:ext>
                    </a:extLst>
                  </p:cNvPr>
                  <p:cNvSpPr>
                    <a:spLocks/>
                  </p:cNvSpPr>
                  <p:nvPr/>
                </p:nvSpPr>
                <p:spPr bwMode="auto">
                  <a:xfrm>
                    <a:off x="15635644" y="8641422"/>
                    <a:ext cx="50901" cy="45879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>
                        <a:moveTo>
                          <a:pt x="75" y="147"/>
                        </a:moveTo>
                        <a:lnTo>
                          <a:pt x="82" y="147"/>
                        </a:lnTo>
                        <a:lnTo>
                          <a:pt x="90" y="145"/>
                        </a:lnTo>
                        <a:lnTo>
                          <a:pt x="97" y="143"/>
                        </a:lnTo>
                        <a:lnTo>
                          <a:pt x="103" y="141"/>
                        </a:lnTo>
                        <a:lnTo>
                          <a:pt x="110" y="138"/>
                        </a:lnTo>
                        <a:lnTo>
                          <a:pt x="116" y="134"/>
                        </a:lnTo>
                        <a:lnTo>
                          <a:pt x="122" y="129"/>
                        </a:lnTo>
                        <a:lnTo>
                          <a:pt x="127" y="125"/>
                        </a:lnTo>
                        <a:lnTo>
                          <a:pt x="131" y="120"/>
                        </a:lnTo>
                        <a:lnTo>
                          <a:pt x="136" y="114"/>
                        </a:lnTo>
                        <a:lnTo>
                          <a:pt x="140" y="108"/>
                        </a:lnTo>
                        <a:lnTo>
                          <a:pt x="143" y="102"/>
                        </a:lnTo>
                        <a:lnTo>
                          <a:pt x="146" y="95"/>
                        </a:lnTo>
                        <a:lnTo>
                          <a:pt x="148" y="88"/>
                        </a:lnTo>
                        <a:lnTo>
                          <a:pt x="149" y="81"/>
                        </a:lnTo>
                        <a:lnTo>
                          <a:pt x="149" y="74"/>
                        </a:lnTo>
                        <a:lnTo>
                          <a:pt x="149" y="66"/>
                        </a:lnTo>
                        <a:lnTo>
                          <a:pt x="148" y="59"/>
                        </a:lnTo>
                        <a:lnTo>
                          <a:pt x="146" y="51"/>
                        </a:lnTo>
                        <a:lnTo>
                          <a:pt x="143" y="45"/>
                        </a:lnTo>
                        <a:lnTo>
                          <a:pt x="140" y="38"/>
                        </a:lnTo>
                        <a:lnTo>
                          <a:pt x="136" y="32"/>
                        </a:lnTo>
                        <a:lnTo>
                          <a:pt x="131" y="26"/>
                        </a:lnTo>
                        <a:lnTo>
                          <a:pt x="127" y="21"/>
                        </a:lnTo>
                        <a:lnTo>
                          <a:pt x="122" y="17"/>
                        </a:lnTo>
                        <a:lnTo>
                          <a:pt x="116" y="13"/>
                        </a:lnTo>
                        <a:lnTo>
                          <a:pt x="110" y="9"/>
                        </a:lnTo>
                        <a:lnTo>
                          <a:pt x="103" y="6"/>
                        </a:lnTo>
                        <a:lnTo>
                          <a:pt x="97" y="3"/>
                        </a:lnTo>
                        <a:lnTo>
                          <a:pt x="90" y="2"/>
                        </a:lnTo>
                        <a:lnTo>
                          <a:pt x="82" y="1"/>
                        </a:lnTo>
                        <a:lnTo>
                          <a:pt x="75" y="0"/>
                        </a:lnTo>
                        <a:lnTo>
                          <a:pt x="67" y="1"/>
                        </a:lnTo>
                        <a:lnTo>
                          <a:pt x="60" y="2"/>
                        </a:lnTo>
                        <a:lnTo>
                          <a:pt x="52" y="3"/>
                        </a:lnTo>
                        <a:lnTo>
                          <a:pt x="45" y="6"/>
                        </a:lnTo>
                        <a:lnTo>
                          <a:pt x="39" y="9"/>
                        </a:lnTo>
                        <a:lnTo>
                          <a:pt x="33" y="13"/>
                        </a:lnTo>
                        <a:lnTo>
                          <a:pt x="27" y="17"/>
                        </a:lnTo>
                        <a:lnTo>
                          <a:pt x="21" y="21"/>
                        </a:lnTo>
                        <a:lnTo>
                          <a:pt x="17" y="26"/>
                        </a:lnTo>
                        <a:lnTo>
                          <a:pt x="13" y="32"/>
                        </a:lnTo>
                        <a:lnTo>
                          <a:pt x="9" y="38"/>
                        </a:lnTo>
                        <a:lnTo>
                          <a:pt x="6" y="45"/>
                        </a:lnTo>
                        <a:lnTo>
                          <a:pt x="3" y="51"/>
                        </a:lnTo>
                        <a:lnTo>
                          <a:pt x="2" y="59"/>
                        </a:lnTo>
                        <a:lnTo>
                          <a:pt x="1" y="66"/>
                        </a:lnTo>
                        <a:lnTo>
                          <a:pt x="0" y="74"/>
                        </a:lnTo>
                        <a:lnTo>
                          <a:pt x="1" y="81"/>
                        </a:lnTo>
                        <a:lnTo>
                          <a:pt x="2" y="88"/>
                        </a:lnTo>
                        <a:lnTo>
                          <a:pt x="3" y="95"/>
                        </a:lnTo>
                        <a:lnTo>
                          <a:pt x="6" y="102"/>
                        </a:lnTo>
                        <a:lnTo>
                          <a:pt x="9" y="108"/>
                        </a:lnTo>
                        <a:lnTo>
                          <a:pt x="13" y="114"/>
                        </a:lnTo>
                        <a:lnTo>
                          <a:pt x="17" y="120"/>
                        </a:lnTo>
                        <a:lnTo>
                          <a:pt x="21" y="125"/>
                        </a:lnTo>
                        <a:lnTo>
                          <a:pt x="27" y="129"/>
                        </a:lnTo>
                        <a:lnTo>
                          <a:pt x="33" y="134"/>
                        </a:lnTo>
                        <a:lnTo>
                          <a:pt x="39" y="138"/>
                        </a:lnTo>
                        <a:lnTo>
                          <a:pt x="45" y="141"/>
                        </a:lnTo>
                        <a:lnTo>
                          <a:pt x="52" y="143"/>
                        </a:lnTo>
                        <a:lnTo>
                          <a:pt x="60" y="145"/>
                        </a:lnTo>
                        <a:lnTo>
                          <a:pt x="67" y="147"/>
                        </a:lnTo>
                        <a:lnTo>
                          <a:pt x="75" y="147"/>
                        </a:lnTo>
                        <a:close/>
                      </a:path>
                    </a:pathLst>
                  </a:custGeom>
                  <a:noFill/>
                  <a:ln w="7938">
                    <a:solidFill>
                      <a:srgbClr val="2A2A29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pPr marL="0" marR="0" defTabSz="1219215" rtl="0"/>
                    <a:endParaRPr lang="en-US" sz="4800" kern="1200" dirty="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sp>
                <p:nvSpPr>
                  <p:cNvPr id="31" name="Freeform 116">
                    <a:extLst>
                      <a:ext uri="{FF2B5EF4-FFF2-40B4-BE49-F238E27FC236}">
                        <a16:creationId xmlns:a16="http://schemas.microsoft.com/office/drawing/2014/main" id="{11795EEF-555C-C5B2-6517-9EB9BC36A104}"/>
                      </a:ext>
                    </a:extLst>
                  </p:cNvPr>
                  <p:cNvSpPr>
                    <a:spLocks/>
                  </p:cNvSpPr>
                  <p:nvPr/>
                </p:nvSpPr>
                <p:spPr bwMode="auto">
                  <a:xfrm>
                    <a:off x="15753734" y="8801997"/>
                    <a:ext cx="50901" cy="48746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>
                        <a:moveTo>
                          <a:pt x="74" y="147"/>
                        </a:moveTo>
                        <a:lnTo>
                          <a:pt x="82" y="146"/>
                        </a:lnTo>
                        <a:lnTo>
                          <a:pt x="90" y="144"/>
                        </a:lnTo>
                        <a:lnTo>
                          <a:pt x="97" y="143"/>
                        </a:lnTo>
                        <a:lnTo>
                          <a:pt x="104" y="140"/>
                        </a:lnTo>
                        <a:lnTo>
                          <a:pt x="110" y="137"/>
                        </a:lnTo>
                        <a:lnTo>
                          <a:pt x="117" y="134"/>
                        </a:lnTo>
                        <a:lnTo>
                          <a:pt x="122" y="129"/>
                        </a:lnTo>
                        <a:lnTo>
                          <a:pt x="128" y="125"/>
                        </a:lnTo>
                        <a:lnTo>
                          <a:pt x="132" y="120"/>
                        </a:lnTo>
                        <a:lnTo>
                          <a:pt x="136" y="113"/>
                        </a:lnTo>
                        <a:lnTo>
                          <a:pt x="141" y="108"/>
                        </a:lnTo>
                        <a:lnTo>
                          <a:pt x="143" y="102"/>
                        </a:lnTo>
                        <a:lnTo>
                          <a:pt x="146" y="95"/>
                        </a:lnTo>
                        <a:lnTo>
                          <a:pt x="147" y="88"/>
                        </a:lnTo>
                        <a:lnTo>
                          <a:pt x="148" y="80"/>
                        </a:lnTo>
                        <a:lnTo>
                          <a:pt x="149" y="73"/>
                        </a:lnTo>
                        <a:lnTo>
                          <a:pt x="148" y="65"/>
                        </a:lnTo>
                        <a:lnTo>
                          <a:pt x="147" y="58"/>
                        </a:lnTo>
                        <a:lnTo>
                          <a:pt x="146" y="51"/>
                        </a:lnTo>
                        <a:lnTo>
                          <a:pt x="143" y="45"/>
                        </a:lnTo>
                        <a:lnTo>
                          <a:pt x="141" y="38"/>
                        </a:lnTo>
                        <a:lnTo>
                          <a:pt x="136" y="32"/>
                        </a:lnTo>
                        <a:lnTo>
                          <a:pt x="132" y="27"/>
                        </a:lnTo>
                        <a:lnTo>
                          <a:pt x="128" y="21"/>
                        </a:lnTo>
                        <a:lnTo>
                          <a:pt x="122" y="17"/>
                        </a:lnTo>
                        <a:lnTo>
                          <a:pt x="117" y="13"/>
                        </a:lnTo>
                        <a:lnTo>
                          <a:pt x="110" y="8"/>
                        </a:lnTo>
                        <a:lnTo>
                          <a:pt x="104" y="5"/>
                        </a:lnTo>
                        <a:lnTo>
                          <a:pt x="97" y="3"/>
                        </a:lnTo>
                        <a:lnTo>
                          <a:pt x="90" y="1"/>
                        </a:lnTo>
                        <a:lnTo>
                          <a:pt x="82" y="0"/>
                        </a:lnTo>
                        <a:lnTo>
                          <a:pt x="74" y="0"/>
                        </a:lnTo>
                        <a:lnTo>
                          <a:pt x="67" y="0"/>
                        </a:lnTo>
                        <a:lnTo>
                          <a:pt x="60" y="1"/>
                        </a:lnTo>
                        <a:lnTo>
                          <a:pt x="53" y="3"/>
                        </a:lnTo>
                        <a:lnTo>
                          <a:pt x="46" y="5"/>
                        </a:lnTo>
                        <a:lnTo>
                          <a:pt x="39" y="8"/>
                        </a:lnTo>
                        <a:lnTo>
                          <a:pt x="33" y="13"/>
                        </a:lnTo>
                        <a:lnTo>
                          <a:pt x="28" y="17"/>
                        </a:lnTo>
                        <a:lnTo>
                          <a:pt x="22" y="21"/>
                        </a:lnTo>
                        <a:lnTo>
                          <a:pt x="18" y="27"/>
                        </a:lnTo>
                        <a:lnTo>
                          <a:pt x="13" y="32"/>
                        </a:lnTo>
                        <a:lnTo>
                          <a:pt x="9" y="38"/>
                        </a:lnTo>
                        <a:lnTo>
                          <a:pt x="6" y="45"/>
                        </a:lnTo>
                        <a:lnTo>
                          <a:pt x="4" y="51"/>
                        </a:lnTo>
                        <a:lnTo>
                          <a:pt x="2" y="58"/>
                        </a:lnTo>
                        <a:lnTo>
                          <a:pt x="0" y="65"/>
                        </a:lnTo>
                        <a:lnTo>
                          <a:pt x="0" y="73"/>
                        </a:lnTo>
                        <a:lnTo>
                          <a:pt x="0" y="80"/>
                        </a:lnTo>
                        <a:lnTo>
                          <a:pt x="2" y="88"/>
                        </a:lnTo>
                        <a:lnTo>
                          <a:pt x="4" y="95"/>
                        </a:lnTo>
                        <a:lnTo>
                          <a:pt x="6" y="102"/>
                        </a:lnTo>
                        <a:lnTo>
                          <a:pt x="9" y="108"/>
                        </a:lnTo>
                        <a:lnTo>
                          <a:pt x="13" y="113"/>
                        </a:lnTo>
                        <a:lnTo>
                          <a:pt x="18" y="120"/>
                        </a:lnTo>
                        <a:lnTo>
                          <a:pt x="22" y="125"/>
                        </a:lnTo>
                        <a:lnTo>
                          <a:pt x="28" y="129"/>
                        </a:lnTo>
                        <a:lnTo>
                          <a:pt x="33" y="134"/>
                        </a:lnTo>
                        <a:lnTo>
                          <a:pt x="39" y="137"/>
                        </a:lnTo>
                        <a:lnTo>
                          <a:pt x="46" y="140"/>
                        </a:lnTo>
                        <a:lnTo>
                          <a:pt x="53" y="143"/>
                        </a:lnTo>
                        <a:lnTo>
                          <a:pt x="60" y="144"/>
                        </a:lnTo>
                        <a:lnTo>
                          <a:pt x="67" y="146"/>
                        </a:lnTo>
                        <a:lnTo>
                          <a:pt x="74" y="147"/>
                        </a:lnTo>
                        <a:close/>
                      </a:path>
                    </a:pathLst>
                  </a:custGeom>
                  <a:solidFill>
                    <a:srgbClr val="E31E24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pPr marL="0" marR="0" defTabSz="1219215" rtl="0"/>
                    <a:endParaRPr lang="en-US" sz="4800" kern="1200" dirty="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sp>
                <p:nvSpPr>
                  <p:cNvPr id="32" name="Freeform 117">
                    <a:extLst>
                      <a:ext uri="{FF2B5EF4-FFF2-40B4-BE49-F238E27FC236}">
                        <a16:creationId xmlns:a16="http://schemas.microsoft.com/office/drawing/2014/main" id="{9D4325D1-597F-A239-9015-3620DE6A9420}"/>
                      </a:ext>
                    </a:extLst>
                  </p:cNvPr>
                  <p:cNvSpPr>
                    <a:spLocks/>
                  </p:cNvSpPr>
                  <p:nvPr/>
                </p:nvSpPr>
                <p:spPr bwMode="auto">
                  <a:xfrm>
                    <a:off x="15753734" y="8801997"/>
                    <a:ext cx="50901" cy="48746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>
                        <a:moveTo>
                          <a:pt x="74" y="147"/>
                        </a:moveTo>
                        <a:lnTo>
                          <a:pt x="82" y="146"/>
                        </a:lnTo>
                        <a:lnTo>
                          <a:pt x="90" y="144"/>
                        </a:lnTo>
                        <a:lnTo>
                          <a:pt x="97" y="143"/>
                        </a:lnTo>
                        <a:lnTo>
                          <a:pt x="104" y="140"/>
                        </a:lnTo>
                        <a:lnTo>
                          <a:pt x="110" y="137"/>
                        </a:lnTo>
                        <a:lnTo>
                          <a:pt x="117" y="134"/>
                        </a:lnTo>
                        <a:lnTo>
                          <a:pt x="122" y="129"/>
                        </a:lnTo>
                        <a:lnTo>
                          <a:pt x="128" y="125"/>
                        </a:lnTo>
                        <a:lnTo>
                          <a:pt x="132" y="120"/>
                        </a:lnTo>
                        <a:lnTo>
                          <a:pt x="136" y="113"/>
                        </a:lnTo>
                        <a:lnTo>
                          <a:pt x="141" y="108"/>
                        </a:lnTo>
                        <a:lnTo>
                          <a:pt x="143" y="102"/>
                        </a:lnTo>
                        <a:lnTo>
                          <a:pt x="146" y="95"/>
                        </a:lnTo>
                        <a:lnTo>
                          <a:pt x="147" y="88"/>
                        </a:lnTo>
                        <a:lnTo>
                          <a:pt x="148" y="80"/>
                        </a:lnTo>
                        <a:lnTo>
                          <a:pt x="149" y="73"/>
                        </a:lnTo>
                        <a:lnTo>
                          <a:pt x="148" y="65"/>
                        </a:lnTo>
                        <a:lnTo>
                          <a:pt x="147" y="58"/>
                        </a:lnTo>
                        <a:lnTo>
                          <a:pt x="146" y="51"/>
                        </a:lnTo>
                        <a:lnTo>
                          <a:pt x="143" y="45"/>
                        </a:lnTo>
                        <a:lnTo>
                          <a:pt x="141" y="38"/>
                        </a:lnTo>
                        <a:lnTo>
                          <a:pt x="136" y="32"/>
                        </a:lnTo>
                        <a:lnTo>
                          <a:pt x="132" y="27"/>
                        </a:lnTo>
                        <a:lnTo>
                          <a:pt x="128" y="21"/>
                        </a:lnTo>
                        <a:lnTo>
                          <a:pt x="122" y="17"/>
                        </a:lnTo>
                        <a:lnTo>
                          <a:pt x="117" y="13"/>
                        </a:lnTo>
                        <a:lnTo>
                          <a:pt x="110" y="8"/>
                        </a:lnTo>
                        <a:lnTo>
                          <a:pt x="104" y="5"/>
                        </a:lnTo>
                        <a:lnTo>
                          <a:pt x="97" y="3"/>
                        </a:lnTo>
                        <a:lnTo>
                          <a:pt x="90" y="1"/>
                        </a:lnTo>
                        <a:lnTo>
                          <a:pt x="82" y="0"/>
                        </a:lnTo>
                        <a:lnTo>
                          <a:pt x="74" y="0"/>
                        </a:lnTo>
                        <a:lnTo>
                          <a:pt x="67" y="0"/>
                        </a:lnTo>
                        <a:lnTo>
                          <a:pt x="60" y="1"/>
                        </a:lnTo>
                        <a:lnTo>
                          <a:pt x="53" y="3"/>
                        </a:lnTo>
                        <a:lnTo>
                          <a:pt x="46" y="5"/>
                        </a:lnTo>
                        <a:lnTo>
                          <a:pt x="39" y="8"/>
                        </a:lnTo>
                        <a:lnTo>
                          <a:pt x="33" y="13"/>
                        </a:lnTo>
                        <a:lnTo>
                          <a:pt x="28" y="17"/>
                        </a:lnTo>
                        <a:lnTo>
                          <a:pt x="22" y="21"/>
                        </a:lnTo>
                        <a:lnTo>
                          <a:pt x="18" y="27"/>
                        </a:lnTo>
                        <a:lnTo>
                          <a:pt x="13" y="32"/>
                        </a:lnTo>
                        <a:lnTo>
                          <a:pt x="9" y="38"/>
                        </a:lnTo>
                        <a:lnTo>
                          <a:pt x="6" y="45"/>
                        </a:lnTo>
                        <a:lnTo>
                          <a:pt x="4" y="51"/>
                        </a:lnTo>
                        <a:lnTo>
                          <a:pt x="2" y="58"/>
                        </a:lnTo>
                        <a:lnTo>
                          <a:pt x="0" y="65"/>
                        </a:lnTo>
                        <a:lnTo>
                          <a:pt x="0" y="73"/>
                        </a:lnTo>
                        <a:lnTo>
                          <a:pt x="0" y="80"/>
                        </a:lnTo>
                        <a:lnTo>
                          <a:pt x="2" y="88"/>
                        </a:lnTo>
                        <a:lnTo>
                          <a:pt x="4" y="95"/>
                        </a:lnTo>
                        <a:lnTo>
                          <a:pt x="6" y="102"/>
                        </a:lnTo>
                        <a:lnTo>
                          <a:pt x="9" y="108"/>
                        </a:lnTo>
                        <a:lnTo>
                          <a:pt x="13" y="113"/>
                        </a:lnTo>
                        <a:lnTo>
                          <a:pt x="18" y="120"/>
                        </a:lnTo>
                        <a:lnTo>
                          <a:pt x="22" y="125"/>
                        </a:lnTo>
                        <a:lnTo>
                          <a:pt x="28" y="129"/>
                        </a:lnTo>
                        <a:lnTo>
                          <a:pt x="33" y="134"/>
                        </a:lnTo>
                        <a:lnTo>
                          <a:pt x="39" y="137"/>
                        </a:lnTo>
                        <a:lnTo>
                          <a:pt x="46" y="140"/>
                        </a:lnTo>
                        <a:lnTo>
                          <a:pt x="53" y="143"/>
                        </a:lnTo>
                        <a:lnTo>
                          <a:pt x="60" y="144"/>
                        </a:lnTo>
                        <a:lnTo>
                          <a:pt x="67" y="146"/>
                        </a:lnTo>
                        <a:lnTo>
                          <a:pt x="74" y="147"/>
                        </a:lnTo>
                        <a:close/>
                      </a:path>
                    </a:pathLst>
                  </a:custGeom>
                  <a:noFill/>
                  <a:ln w="7938">
                    <a:solidFill>
                      <a:srgbClr val="2A2A29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pPr marL="0" marR="0" defTabSz="1219215" rtl="0"/>
                    <a:endParaRPr lang="en-US" sz="4800" kern="1200" dirty="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pic>
                <p:nvPicPr>
                  <p:cNvPr id="33" name="Picture 118">
                    <a:extLst>
                      <a:ext uri="{FF2B5EF4-FFF2-40B4-BE49-F238E27FC236}">
                        <a16:creationId xmlns:a16="http://schemas.microsoft.com/office/drawing/2014/main" id="{8FDBCA4A-F470-729A-25AE-B94468B7D979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6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1211337" y="8799130"/>
                    <a:ext cx="4509820" cy="48746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34" name="Picture 119">
                    <a:extLst>
                      <a:ext uri="{FF2B5EF4-FFF2-40B4-BE49-F238E27FC236}">
                        <a16:creationId xmlns:a16="http://schemas.microsoft.com/office/drawing/2014/main" id="{A75A8B9A-B885-20BC-E18E-0634C5401643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7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1054562" y="8635687"/>
                    <a:ext cx="4556649" cy="48746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35" name="Picture 120">
                    <a:extLst>
                      <a:ext uri="{FF2B5EF4-FFF2-40B4-BE49-F238E27FC236}">
                        <a16:creationId xmlns:a16="http://schemas.microsoft.com/office/drawing/2014/main" id="{3C05B3E9-9DF2-C6A9-EAC3-8F13E3FCCAC1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8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flipV="1">
                    <a:off x="10695487" y="8649579"/>
                    <a:ext cx="3627170" cy="45719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sp>
                <p:nvSpPr>
                  <p:cNvPr id="36" name="Freeform 122">
                    <a:extLst>
                      <a:ext uri="{FF2B5EF4-FFF2-40B4-BE49-F238E27FC236}">
                        <a16:creationId xmlns:a16="http://schemas.microsoft.com/office/drawing/2014/main" id="{2273AE41-DCD3-3282-CB30-8CE127B55985}"/>
                      </a:ext>
                    </a:extLst>
                  </p:cNvPr>
                  <p:cNvSpPr>
                    <a:spLocks/>
                  </p:cNvSpPr>
                  <p:nvPr/>
                </p:nvSpPr>
                <p:spPr bwMode="auto">
                  <a:xfrm>
                    <a:off x="16264779" y="9137485"/>
                    <a:ext cx="50901" cy="48746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>
                        <a:moveTo>
                          <a:pt x="75" y="147"/>
                        </a:moveTo>
                        <a:lnTo>
                          <a:pt x="83" y="146"/>
                        </a:lnTo>
                        <a:lnTo>
                          <a:pt x="89" y="145"/>
                        </a:lnTo>
                        <a:lnTo>
                          <a:pt x="97" y="144"/>
                        </a:lnTo>
                        <a:lnTo>
                          <a:pt x="103" y="141"/>
                        </a:lnTo>
                        <a:lnTo>
                          <a:pt x="110" y="137"/>
                        </a:lnTo>
                        <a:lnTo>
                          <a:pt x="116" y="134"/>
                        </a:lnTo>
                        <a:lnTo>
                          <a:pt x="122" y="130"/>
                        </a:lnTo>
                        <a:lnTo>
                          <a:pt x="127" y="126"/>
                        </a:lnTo>
                        <a:lnTo>
                          <a:pt x="132" y="120"/>
                        </a:lnTo>
                        <a:lnTo>
                          <a:pt x="136" y="115"/>
                        </a:lnTo>
                        <a:lnTo>
                          <a:pt x="140" y="109"/>
                        </a:lnTo>
                        <a:lnTo>
                          <a:pt x="144" y="102"/>
                        </a:lnTo>
                        <a:lnTo>
                          <a:pt x="146" y="96"/>
                        </a:lnTo>
                        <a:lnTo>
                          <a:pt x="148" y="88"/>
                        </a:lnTo>
                        <a:lnTo>
                          <a:pt x="149" y="81"/>
                        </a:lnTo>
                        <a:lnTo>
                          <a:pt x="149" y="73"/>
                        </a:lnTo>
                        <a:lnTo>
                          <a:pt x="149" y="66"/>
                        </a:lnTo>
                        <a:lnTo>
                          <a:pt x="148" y="59"/>
                        </a:lnTo>
                        <a:lnTo>
                          <a:pt x="146" y="52"/>
                        </a:lnTo>
                        <a:lnTo>
                          <a:pt x="144" y="45"/>
                        </a:lnTo>
                        <a:lnTo>
                          <a:pt x="140" y="39"/>
                        </a:lnTo>
                        <a:lnTo>
                          <a:pt x="136" y="32"/>
                        </a:lnTo>
                        <a:lnTo>
                          <a:pt x="132" y="27"/>
                        </a:lnTo>
                        <a:lnTo>
                          <a:pt x="127" y="22"/>
                        </a:lnTo>
                        <a:lnTo>
                          <a:pt x="122" y="17"/>
                        </a:lnTo>
                        <a:lnTo>
                          <a:pt x="116" y="13"/>
                        </a:lnTo>
                        <a:lnTo>
                          <a:pt x="110" y="9"/>
                        </a:lnTo>
                        <a:lnTo>
                          <a:pt x="103" y="6"/>
                        </a:lnTo>
                        <a:lnTo>
                          <a:pt x="97" y="4"/>
                        </a:lnTo>
                        <a:lnTo>
                          <a:pt x="89" y="1"/>
                        </a:lnTo>
                        <a:lnTo>
                          <a:pt x="83" y="0"/>
                        </a:lnTo>
                        <a:lnTo>
                          <a:pt x="75" y="0"/>
                        </a:lnTo>
                        <a:lnTo>
                          <a:pt x="67" y="0"/>
                        </a:lnTo>
                        <a:lnTo>
                          <a:pt x="60" y="1"/>
                        </a:lnTo>
                        <a:lnTo>
                          <a:pt x="52" y="4"/>
                        </a:lnTo>
                        <a:lnTo>
                          <a:pt x="46" y="6"/>
                        </a:lnTo>
                        <a:lnTo>
                          <a:pt x="39" y="9"/>
                        </a:lnTo>
                        <a:lnTo>
                          <a:pt x="33" y="13"/>
                        </a:lnTo>
                        <a:lnTo>
                          <a:pt x="27" y="17"/>
                        </a:lnTo>
                        <a:lnTo>
                          <a:pt x="22" y="22"/>
                        </a:lnTo>
                        <a:lnTo>
                          <a:pt x="17" y="27"/>
                        </a:lnTo>
                        <a:lnTo>
                          <a:pt x="13" y="32"/>
                        </a:lnTo>
                        <a:lnTo>
                          <a:pt x="10" y="39"/>
                        </a:lnTo>
                        <a:lnTo>
                          <a:pt x="6" y="45"/>
                        </a:lnTo>
                        <a:lnTo>
                          <a:pt x="3" y="52"/>
                        </a:lnTo>
                        <a:lnTo>
                          <a:pt x="2" y="59"/>
                        </a:lnTo>
                        <a:lnTo>
                          <a:pt x="1" y="66"/>
                        </a:lnTo>
                        <a:lnTo>
                          <a:pt x="0" y="73"/>
                        </a:lnTo>
                        <a:lnTo>
                          <a:pt x="1" y="81"/>
                        </a:lnTo>
                        <a:lnTo>
                          <a:pt x="2" y="88"/>
                        </a:lnTo>
                        <a:lnTo>
                          <a:pt x="3" y="96"/>
                        </a:lnTo>
                        <a:lnTo>
                          <a:pt x="6" y="102"/>
                        </a:lnTo>
                        <a:lnTo>
                          <a:pt x="10" y="109"/>
                        </a:lnTo>
                        <a:lnTo>
                          <a:pt x="13" y="115"/>
                        </a:lnTo>
                        <a:lnTo>
                          <a:pt x="17" y="120"/>
                        </a:lnTo>
                        <a:lnTo>
                          <a:pt x="22" y="126"/>
                        </a:lnTo>
                        <a:lnTo>
                          <a:pt x="27" y="130"/>
                        </a:lnTo>
                        <a:lnTo>
                          <a:pt x="33" y="134"/>
                        </a:lnTo>
                        <a:lnTo>
                          <a:pt x="39" y="137"/>
                        </a:lnTo>
                        <a:lnTo>
                          <a:pt x="46" y="141"/>
                        </a:lnTo>
                        <a:lnTo>
                          <a:pt x="52" y="144"/>
                        </a:lnTo>
                        <a:lnTo>
                          <a:pt x="60" y="145"/>
                        </a:lnTo>
                        <a:lnTo>
                          <a:pt x="67" y="146"/>
                        </a:lnTo>
                        <a:lnTo>
                          <a:pt x="75" y="147"/>
                        </a:lnTo>
                        <a:close/>
                      </a:path>
                    </a:pathLst>
                  </a:custGeom>
                  <a:solidFill>
                    <a:srgbClr val="E31E24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pPr marL="0" marR="0" defTabSz="1219215" rtl="0"/>
                    <a:endParaRPr lang="en-US" sz="4800" kern="1200" dirty="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sp>
                <p:nvSpPr>
                  <p:cNvPr id="37" name="Freeform 123">
                    <a:extLst>
                      <a:ext uri="{FF2B5EF4-FFF2-40B4-BE49-F238E27FC236}">
                        <a16:creationId xmlns:a16="http://schemas.microsoft.com/office/drawing/2014/main" id="{3D2C0ED6-4023-4470-C265-5D4DCE607758}"/>
                      </a:ext>
                    </a:extLst>
                  </p:cNvPr>
                  <p:cNvSpPr>
                    <a:spLocks/>
                  </p:cNvSpPr>
                  <p:nvPr/>
                </p:nvSpPr>
                <p:spPr bwMode="auto">
                  <a:xfrm>
                    <a:off x="16264779" y="9137485"/>
                    <a:ext cx="50901" cy="48746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>
                        <a:moveTo>
                          <a:pt x="75" y="147"/>
                        </a:moveTo>
                        <a:lnTo>
                          <a:pt x="83" y="146"/>
                        </a:lnTo>
                        <a:lnTo>
                          <a:pt x="89" y="145"/>
                        </a:lnTo>
                        <a:lnTo>
                          <a:pt x="97" y="144"/>
                        </a:lnTo>
                        <a:lnTo>
                          <a:pt x="103" y="141"/>
                        </a:lnTo>
                        <a:lnTo>
                          <a:pt x="110" y="137"/>
                        </a:lnTo>
                        <a:lnTo>
                          <a:pt x="116" y="134"/>
                        </a:lnTo>
                        <a:lnTo>
                          <a:pt x="122" y="130"/>
                        </a:lnTo>
                        <a:lnTo>
                          <a:pt x="127" y="126"/>
                        </a:lnTo>
                        <a:lnTo>
                          <a:pt x="132" y="120"/>
                        </a:lnTo>
                        <a:lnTo>
                          <a:pt x="136" y="115"/>
                        </a:lnTo>
                        <a:lnTo>
                          <a:pt x="140" y="109"/>
                        </a:lnTo>
                        <a:lnTo>
                          <a:pt x="144" y="102"/>
                        </a:lnTo>
                        <a:lnTo>
                          <a:pt x="146" y="96"/>
                        </a:lnTo>
                        <a:lnTo>
                          <a:pt x="148" y="88"/>
                        </a:lnTo>
                        <a:lnTo>
                          <a:pt x="149" y="81"/>
                        </a:lnTo>
                        <a:lnTo>
                          <a:pt x="149" y="73"/>
                        </a:lnTo>
                        <a:lnTo>
                          <a:pt x="149" y="66"/>
                        </a:lnTo>
                        <a:lnTo>
                          <a:pt x="148" y="59"/>
                        </a:lnTo>
                        <a:lnTo>
                          <a:pt x="146" y="52"/>
                        </a:lnTo>
                        <a:lnTo>
                          <a:pt x="144" y="45"/>
                        </a:lnTo>
                        <a:lnTo>
                          <a:pt x="140" y="39"/>
                        </a:lnTo>
                        <a:lnTo>
                          <a:pt x="136" y="32"/>
                        </a:lnTo>
                        <a:lnTo>
                          <a:pt x="132" y="27"/>
                        </a:lnTo>
                        <a:lnTo>
                          <a:pt x="127" y="22"/>
                        </a:lnTo>
                        <a:lnTo>
                          <a:pt x="122" y="17"/>
                        </a:lnTo>
                        <a:lnTo>
                          <a:pt x="116" y="13"/>
                        </a:lnTo>
                        <a:lnTo>
                          <a:pt x="110" y="9"/>
                        </a:lnTo>
                        <a:lnTo>
                          <a:pt x="103" y="6"/>
                        </a:lnTo>
                        <a:lnTo>
                          <a:pt x="97" y="4"/>
                        </a:lnTo>
                        <a:lnTo>
                          <a:pt x="89" y="1"/>
                        </a:lnTo>
                        <a:lnTo>
                          <a:pt x="83" y="0"/>
                        </a:lnTo>
                        <a:lnTo>
                          <a:pt x="75" y="0"/>
                        </a:lnTo>
                        <a:lnTo>
                          <a:pt x="67" y="0"/>
                        </a:lnTo>
                        <a:lnTo>
                          <a:pt x="60" y="1"/>
                        </a:lnTo>
                        <a:lnTo>
                          <a:pt x="52" y="4"/>
                        </a:lnTo>
                        <a:lnTo>
                          <a:pt x="46" y="6"/>
                        </a:lnTo>
                        <a:lnTo>
                          <a:pt x="39" y="9"/>
                        </a:lnTo>
                        <a:lnTo>
                          <a:pt x="33" y="13"/>
                        </a:lnTo>
                        <a:lnTo>
                          <a:pt x="27" y="17"/>
                        </a:lnTo>
                        <a:lnTo>
                          <a:pt x="22" y="22"/>
                        </a:lnTo>
                        <a:lnTo>
                          <a:pt x="17" y="27"/>
                        </a:lnTo>
                        <a:lnTo>
                          <a:pt x="13" y="32"/>
                        </a:lnTo>
                        <a:lnTo>
                          <a:pt x="10" y="39"/>
                        </a:lnTo>
                        <a:lnTo>
                          <a:pt x="6" y="45"/>
                        </a:lnTo>
                        <a:lnTo>
                          <a:pt x="3" y="52"/>
                        </a:lnTo>
                        <a:lnTo>
                          <a:pt x="2" y="59"/>
                        </a:lnTo>
                        <a:lnTo>
                          <a:pt x="1" y="66"/>
                        </a:lnTo>
                        <a:lnTo>
                          <a:pt x="0" y="73"/>
                        </a:lnTo>
                        <a:lnTo>
                          <a:pt x="1" y="81"/>
                        </a:lnTo>
                        <a:lnTo>
                          <a:pt x="2" y="88"/>
                        </a:lnTo>
                        <a:lnTo>
                          <a:pt x="3" y="96"/>
                        </a:lnTo>
                        <a:lnTo>
                          <a:pt x="6" y="102"/>
                        </a:lnTo>
                        <a:lnTo>
                          <a:pt x="10" y="109"/>
                        </a:lnTo>
                        <a:lnTo>
                          <a:pt x="13" y="115"/>
                        </a:lnTo>
                        <a:lnTo>
                          <a:pt x="17" y="120"/>
                        </a:lnTo>
                        <a:lnTo>
                          <a:pt x="22" y="126"/>
                        </a:lnTo>
                        <a:lnTo>
                          <a:pt x="27" y="130"/>
                        </a:lnTo>
                        <a:lnTo>
                          <a:pt x="33" y="134"/>
                        </a:lnTo>
                        <a:lnTo>
                          <a:pt x="39" y="137"/>
                        </a:lnTo>
                        <a:lnTo>
                          <a:pt x="46" y="141"/>
                        </a:lnTo>
                        <a:lnTo>
                          <a:pt x="52" y="144"/>
                        </a:lnTo>
                        <a:lnTo>
                          <a:pt x="60" y="145"/>
                        </a:lnTo>
                        <a:lnTo>
                          <a:pt x="67" y="146"/>
                        </a:lnTo>
                        <a:lnTo>
                          <a:pt x="75" y="147"/>
                        </a:lnTo>
                        <a:close/>
                      </a:path>
                    </a:pathLst>
                  </a:custGeom>
                  <a:noFill/>
                  <a:ln w="7938">
                    <a:solidFill>
                      <a:srgbClr val="2A2A29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pPr marL="0" marR="0" defTabSz="1219215" rtl="0"/>
                    <a:endParaRPr lang="en-US" sz="4800" kern="1200" dirty="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sp>
                <p:nvSpPr>
                  <p:cNvPr id="38" name="Freeform 124">
                    <a:extLst>
                      <a:ext uri="{FF2B5EF4-FFF2-40B4-BE49-F238E27FC236}">
                        <a16:creationId xmlns:a16="http://schemas.microsoft.com/office/drawing/2014/main" id="{834F2475-C354-D02E-AC72-0517D90F7159}"/>
                      </a:ext>
                    </a:extLst>
                  </p:cNvPr>
                  <p:cNvSpPr>
                    <a:spLocks/>
                  </p:cNvSpPr>
                  <p:nvPr/>
                </p:nvSpPr>
                <p:spPr bwMode="auto">
                  <a:xfrm>
                    <a:off x="16336040" y="8414896"/>
                    <a:ext cx="50901" cy="45879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>
                        <a:moveTo>
                          <a:pt x="74" y="147"/>
                        </a:moveTo>
                        <a:lnTo>
                          <a:pt x="81" y="147"/>
                        </a:lnTo>
                        <a:lnTo>
                          <a:pt x="89" y="146"/>
                        </a:lnTo>
                        <a:lnTo>
                          <a:pt x="97" y="144"/>
                        </a:lnTo>
                        <a:lnTo>
                          <a:pt x="103" y="142"/>
                        </a:lnTo>
                        <a:lnTo>
                          <a:pt x="110" y="138"/>
                        </a:lnTo>
                        <a:lnTo>
                          <a:pt x="116" y="134"/>
                        </a:lnTo>
                        <a:lnTo>
                          <a:pt x="122" y="131"/>
                        </a:lnTo>
                        <a:lnTo>
                          <a:pt x="127" y="126"/>
                        </a:lnTo>
                        <a:lnTo>
                          <a:pt x="132" y="120"/>
                        </a:lnTo>
                        <a:lnTo>
                          <a:pt x="136" y="115"/>
                        </a:lnTo>
                        <a:lnTo>
                          <a:pt x="139" y="108"/>
                        </a:lnTo>
                        <a:lnTo>
                          <a:pt x="142" y="102"/>
                        </a:lnTo>
                        <a:lnTo>
                          <a:pt x="146" y="96"/>
                        </a:lnTo>
                        <a:lnTo>
                          <a:pt x="147" y="89"/>
                        </a:lnTo>
                        <a:lnTo>
                          <a:pt x="148" y="82"/>
                        </a:lnTo>
                        <a:lnTo>
                          <a:pt x="149" y="74"/>
                        </a:lnTo>
                        <a:lnTo>
                          <a:pt x="148" y="67"/>
                        </a:lnTo>
                        <a:lnTo>
                          <a:pt x="147" y="59"/>
                        </a:lnTo>
                        <a:lnTo>
                          <a:pt x="146" y="52"/>
                        </a:lnTo>
                        <a:lnTo>
                          <a:pt x="142" y="45"/>
                        </a:lnTo>
                        <a:lnTo>
                          <a:pt x="139" y="39"/>
                        </a:lnTo>
                        <a:lnTo>
                          <a:pt x="136" y="33"/>
                        </a:lnTo>
                        <a:lnTo>
                          <a:pt x="132" y="27"/>
                        </a:lnTo>
                        <a:lnTo>
                          <a:pt x="127" y="22"/>
                        </a:lnTo>
                        <a:lnTo>
                          <a:pt x="122" y="17"/>
                        </a:lnTo>
                        <a:lnTo>
                          <a:pt x="116" y="13"/>
                        </a:lnTo>
                        <a:lnTo>
                          <a:pt x="110" y="10"/>
                        </a:lnTo>
                        <a:lnTo>
                          <a:pt x="103" y="7"/>
                        </a:lnTo>
                        <a:lnTo>
                          <a:pt x="97" y="3"/>
                        </a:lnTo>
                        <a:lnTo>
                          <a:pt x="89" y="2"/>
                        </a:lnTo>
                        <a:lnTo>
                          <a:pt x="81" y="1"/>
                        </a:lnTo>
                        <a:lnTo>
                          <a:pt x="74" y="0"/>
                        </a:lnTo>
                        <a:lnTo>
                          <a:pt x="66" y="1"/>
                        </a:lnTo>
                        <a:lnTo>
                          <a:pt x="60" y="2"/>
                        </a:lnTo>
                        <a:lnTo>
                          <a:pt x="52" y="3"/>
                        </a:lnTo>
                        <a:lnTo>
                          <a:pt x="46" y="7"/>
                        </a:lnTo>
                        <a:lnTo>
                          <a:pt x="39" y="10"/>
                        </a:lnTo>
                        <a:lnTo>
                          <a:pt x="32" y="13"/>
                        </a:lnTo>
                        <a:lnTo>
                          <a:pt x="27" y="17"/>
                        </a:lnTo>
                        <a:lnTo>
                          <a:pt x="22" y="22"/>
                        </a:lnTo>
                        <a:lnTo>
                          <a:pt x="17" y="27"/>
                        </a:lnTo>
                        <a:lnTo>
                          <a:pt x="13" y="33"/>
                        </a:lnTo>
                        <a:lnTo>
                          <a:pt x="9" y="39"/>
                        </a:lnTo>
                        <a:lnTo>
                          <a:pt x="5" y="45"/>
                        </a:lnTo>
                        <a:lnTo>
                          <a:pt x="3" y="52"/>
                        </a:lnTo>
                        <a:lnTo>
                          <a:pt x="1" y="59"/>
                        </a:lnTo>
                        <a:lnTo>
                          <a:pt x="0" y="67"/>
                        </a:lnTo>
                        <a:lnTo>
                          <a:pt x="0" y="74"/>
                        </a:lnTo>
                        <a:lnTo>
                          <a:pt x="0" y="82"/>
                        </a:lnTo>
                        <a:lnTo>
                          <a:pt x="1" y="89"/>
                        </a:lnTo>
                        <a:lnTo>
                          <a:pt x="3" y="96"/>
                        </a:lnTo>
                        <a:lnTo>
                          <a:pt x="5" y="102"/>
                        </a:lnTo>
                        <a:lnTo>
                          <a:pt x="9" y="108"/>
                        </a:lnTo>
                        <a:lnTo>
                          <a:pt x="13" y="115"/>
                        </a:lnTo>
                        <a:lnTo>
                          <a:pt x="17" y="120"/>
                        </a:lnTo>
                        <a:lnTo>
                          <a:pt x="22" y="126"/>
                        </a:lnTo>
                        <a:lnTo>
                          <a:pt x="27" y="131"/>
                        </a:lnTo>
                        <a:lnTo>
                          <a:pt x="32" y="134"/>
                        </a:lnTo>
                        <a:lnTo>
                          <a:pt x="39" y="138"/>
                        </a:lnTo>
                        <a:lnTo>
                          <a:pt x="46" y="142"/>
                        </a:lnTo>
                        <a:lnTo>
                          <a:pt x="52" y="144"/>
                        </a:lnTo>
                        <a:lnTo>
                          <a:pt x="60" y="146"/>
                        </a:lnTo>
                        <a:lnTo>
                          <a:pt x="66" y="147"/>
                        </a:lnTo>
                        <a:lnTo>
                          <a:pt x="74" y="147"/>
                        </a:lnTo>
                        <a:close/>
                      </a:path>
                    </a:pathLst>
                  </a:custGeom>
                  <a:solidFill>
                    <a:srgbClr val="E31E24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pPr marL="0" marR="0" defTabSz="1219215" rtl="0"/>
                    <a:endParaRPr lang="en-US" sz="4800" kern="1200" dirty="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  <p:sp>
                <p:nvSpPr>
                  <p:cNvPr id="39" name="Freeform 125">
                    <a:extLst>
                      <a:ext uri="{FF2B5EF4-FFF2-40B4-BE49-F238E27FC236}">
                        <a16:creationId xmlns:a16="http://schemas.microsoft.com/office/drawing/2014/main" id="{22F09A32-AB4E-278C-616D-99E2F7DA89F2}"/>
                      </a:ext>
                    </a:extLst>
                  </p:cNvPr>
                  <p:cNvSpPr>
                    <a:spLocks/>
                  </p:cNvSpPr>
                  <p:nvPr/>
                </p:nvSpPr>
                <p:spPr bwMode="auto">
                  <a:xfrm>
                    <a:off x="16336040" y="8414896"/>
                    <a:ext cx="50901" cy="45879"/>
                  </a:xfrm>
                  <a:custGeom>
                    <a:avLst/>
                    <a:gdLst>
                      <a:gd name="T0" fmla="*/ 0 w 149"/>
                      <a:gd name="T1" fmla="*/ 0 h 147"/>
                      <a:gd name="T2" fmla="*/ 0 w 149"/>
                      <a:gd name="T3" fmla="*/ 0 h 147"/>
                      <a:gd name="T4" fmla="*/ 0 w 149"/>
                      <a:gd name="T5" fmla="*/ 0 h 147"/>
                      <a:gd name="T6" fmla="*/ 0 w 149"/>
                      <a:gd name="T7" fmla="*/ 0 h 147"/>
                      <a:gd name="T8" fmla="*/ 0 w 149"/>
                      <a:gd name="T9" fmla="*/ 0 h 147"/>
                      <a:gd name="T10" fmla="*/ 0 w 149"/>
                      <a:gd name="T11" fmla="*/ 0 h 147"/>
                      <a:gd name="T12" fmla="*/ 0 w 149"/>
                      <a:gd name="T13" fmla="*/ 0 h 147"/>
                      <a:gd name="T14" fmla="*/ 0 w 149"/>
                      <a:gd name="T15" fmla="*/ 0 h 147"/>
                      <a:gd name="T16" fmla="*/ 0 w 149"/>
                      <a:gd name="T17" fmla="*/ 0 h 147"/>
                      <a:gd name="T18" fmla="*/ 0 w 149"/>
                      <a:gd name="T19" fmla="*/ 0 h 147"/>
                      <a:gd name="T20" fmla="*/ 0 w 149"/>
                      <a:gd name="T21" fmla="*/ 0 h 147"/>
                      <a:gd name="T22" fmla="*/ 0 w 149"/>
                      <a:gd name="T23" fmla="*/ 0 h 147"/>
                      <a:gd name="T24" fmla="*/ 0 w 149"/>
                      <a:gd name="T25" fmla="*/ 0 h 147"/>
                      <a:gd name="T26" fmla="*/ 0 w 149"/>
                      <a:gd name="T27" fmla="*/ 0 h 147"/>
                      <a:gd name="T28" fmla="*/ 0 w 149"/>
                      <a:gd name="T29" fmla="*/ 0 h 147"/>
                      <a:gd name="T30" fmla="*/ 0 w 149"/>
                      <a:gd name="T31" fmla="*/ 0 h 147"/>
                      <a:gd name="T32" fmla="*/ 0 w 149"/>
                      <a:gd name="T33" fmla="*/ 0 h 147"/>
                      <a:gd name="T34" fmla="*/ 0 w 149"/>
                      <a:gd name="T35" fmla="*/ 0 h 147"/>
                      <a:gd name="T36" fmla="*/ 0 w 149"/>
                      <a:gd name="T37" fmla="*/ 0 h 147"/>
                      <a:gd name="T38" fmla="*/ 0 w 149"/>
                      <a:gd name="T39" fmla="*/ 0 h 147"/>
                      <a:gd name="T40" fmla="*/ 0 w 149"/>
                      <a:gd name="T41" fmla="*/ 0 h 147"/>
                      <a:gd name="T42" fmla="*/ 0 w 149"/>
                      <a:gd name="T43" fmla="*/ 0 h 147"/>
                      <a:gd name="T44" fmla="*/ 0 w 149"/>
                      <a:gd name="T45" fmla="*/ 0 h 147"/>
                      <a:gd name="T46" fmla="*/ 0 w 149"/>
                      <a:gd name="T47" fmla="*/ 0 h 147"/>
                      <a:gd name="T48" fmla="*/ 0 w 149"/>
                      <a:gd name="T49" fmla="*/ 0 h 147"/>
                      <a:gd name="T50" fmla="*/ 0 w 149"/>
                      <a:gd name="T51" fmla="*/ 0 h 147"/>
                      <a:gd name="T52" fmla="*/ 0 w 149"/>
                      <a:gd name="T53" fmla="*/ 0 h 147"/>
                      <a:gd name="T54" fmla="*/ 0 w 149"/>
                      <a:gd name="T55" fmla="*/ 0 h 147"/>
                      <a:gd name="T56" fmla="*/ 0 w 149"/>
                      <a:gd name="T57" fmla="*/ 0 h 147"/>
                      <a:gd name="T58" fmla="*/ 0 w 149"/>
                      <a:gd name="T59" fmla="*/ 0 h 147"/>
                      <a:gd name="T60" fmla="*/ 0 w 149"/>
                      <a:gd name="T61" fmla="*/ 0 h 147"/>
                      <a:gd name="T62" fmla="*/ 0 w 149"/>
                      <a:gd name="T63" fmla="*/ 0 h 147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49"/>
                      <a:gd name="T97" fmla="*/ 0 h 147"/>
                      <a:gd name="T98" fmla="*/ 149 w 149"/>
                      <a:gd name="T99" fmla="*/ 147 h 147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49" h="147">
                        <a:moveTo>
                          <a:pt x="74" y="147"/>
                        </a:moveTo>
                        <a:lnTo>
                          <a:pt x="81" y="147"/>
                        </a:lnTo>
                        <a:lnTo>
                          <a:pt x="89" y="146"/>
                        </a:lnTo>
                        <a:lnTo>
                          <a:pt x="97" y="144"/>
                        </a:lnTo>
                        <a:lnTo>
                          <a:pt x="103" y="142"/>
                        </a:lnTo>
                        <a:lnTo>
                          <a:pt x="110" y="138"/>
                        </a:lnTo>
                        <a:lnTo>
                          <a:pt x="116" y="134"/>
                        </a:lnTo>
                        <a:lnTo>
                          <a:pt x="122" y="131"/>
                        </a:lnTo>
                        <a:lnTo>
                          <a:pt x="127" y="126"/>
                        </a:lnTo>
                        <a:lnTo>
                          <a:pt x="132" y="120"/>
                        </a:lnTo>
                        <a:lnTo>
                          <a:pt x="136" y="115"/>
                        </a:lnTo>
                        <a:lnTo>
                          <a:pt x="139" y="108"/>
                        </a:lnTo>
                        <a:lnTo>
                          <a:pt x="142" y="102"/>
                        </a:lnTo>
                        <a:lnTo>
                          <a:pt x="146" y="96"/>
                        </a:lnTo>
                        <a:lnTo>
                          <a:pt x="147" y="89"/>
                        </a:lnTo>
                        <a:lnTo>
                          <a:pt x="148" y="82"/>
                        </a:lnTo>
                        <a:lnTo>
                          <a:pt x="149" y="74"/>
                        </a:lnTo>
                        <a:lnTo>
                          <a:pt x="148" y="67"/>
                        </a:lnTo>
                        <a:lnTo>
                          <a:pt x="147" y="59"/>
                        </a:lnTo>
                        <a:lnTo>
                          <a:pt x="146" y="52"/>
                        </a:lnTo>
                        <a:lnTo>
                          <a:pt x="142" y="45"/>
                        </a:lnTo>
                        <a:lnTo>
                          <a:pt x="139" y="39"/>
                        </a:lnTo>
                        <a:lnTo>
                          <a:pt x="136" y="33"/>
                        </a:lnTo>
                        <a:lnTo>
                          <a:pt x="132" y="27"/>
                        </a:lnTo>
                        <a:lnTo>
                          <a:pt x="127" y="22"/>
                        </a:lnTo>
                        <a:lnTo>
                          <a:pt x="122" y="17"/>
                        </a:lnTo>
                        <a:lnTo>
                          <a:pt x="116" y="13"/>
                        </a:lnTo>
                        <a:lnTo>
                          <a:pt x="110" y="10"/>
                        </a:lnTo>
                        <a:lnTo>
                          <a:pt x="103" y="7"/>
                        </a:lnTo>
                        <a:lnTo>
                          <a:pt x="97" y="3"/>
                        </a:lnTo>
                        <a:lnTo>
                          <a:pt x="89" y="2"/>
                        </a:lnTo>
                        <a:lnTo>
                          <a:pt x="81" y="1"/>
                        </a:lnTo>
                        <a:lnTo>
                          <a:pt x="74" y="0"/>
                        </a:lnTo>
                        <a:lnTo>
                          <a:pt x="66" y="1"/>
                        </a:lnTo>
                        <a:lnTo>
                          <a:pt x="60" y="2"/>
                        </a:lnTo>
                        <a:lnTo>
                          <a:pt x="52" y="3"/>
                        </a:lnTo>
                        <a:lnTo>
                          <a:pt x="46" y="7"/>
                        </a:lnTo>
                        <a:lnTo>
                          <a:pt x="39" y="10"/>
                        </a:lnTo>
                        <a:lnTo>
                          <a:pt x="32" y="13"/>
                        </a:lnTo>
                        <a:lnTo>
                          <a:pt x="27" y="17"/>
                        </a:lnTo>
                        <a:lnTo>
                          <a:pt x="22" y="22"/>
                        </a:lnTo>
                        <a:lnTo>
                          <a:pt x="17" y="27"/>
                        </a:lnTo>
                        <a:lnTo>
                          <a:pt x="13" y="33"/>
                        </a:lnTo>
                        <a:lnTo>
                          <a:pt x="9" y="39"/>
                        </a:lnTo>
                        <a:lnTo>
                          <a:pt x="5" y="45"/>
                        </a:lnTo>
                        <a:lnTo>
                          <a:pt x="3" y="52"/>
                        </a:lnTo>
                        <a:lnTo>
                          <a:pt x="1" y="59"/>
                        </a:lnTo>
                        <a:lnTo>
                          <a:pt x="0" y="67"/>
                        </a:lnTo>
                        <a:lnTo>
                          <a:pt x="0" y="74"/>
                        </a:lnTo>
                        <a:lnTo>
                          <a:pt x="0" y="82"/>
                        </a:lnTo>
                        <a:lnTo>
                          <a:pt x="1" y="89"/>
                        </a:lnTo>
                        <a:lnTo>
                          <a:pt x="3" y="96"/>
                        </a:lnTo>
                        <a:lnTo>
                          <a:pt x="5" y="102"/>
                        </a:lnTo>
                        <a:lnTo>
                          <a:pt x="9" y="108"/>
                        </a:lnTo>
                        <a:lnTo>
                          <a:pt x="13" y="115"/>
                        </a:lnTo>
                        <a:lnTo>
                          <a:pt x="17" y="120"/>
                        </a:lnTo>
                        <a:lnTo>
                          <a:pt x="22" y="126"/>
                        </a:lnTo>
                        <a:lnTo>
                          <a:pt x="27" y="131"/>
                        </a:lnTo>
                        <a:lnTo>
                          <a:pt x="32" y="134"/>
                        </a:lnTo>
                        <a:lnTo>
                          <a:pt x="39" y="138"/>
                        </a:lnTo>
                        <a:lnTo>
                          <a:pt x="46" y="142"/>
                        </a:lnTo>
                        <a:lnTo>
                          <a:pt x="52" y="144"/>
                        </a:lnTo>
                        <a:lnTo>
                          <a:pt x="60" y="146"/>
                        </a:lnTo>
                        <a:lnTo>
                          <a:pt x="66" y="147"/>
                        </a:lnTo>
                        <a:lnTo>
                          <a:pt x="74" y="147"/>
                        </a:lnTo>
                        <a:close/>
                      </a:path>
                    </a:pathLst>
                  </a:custGeom>
                  <a:noFill/>
                  <a:ln w="7938">
                    <a:solidFill>
                      <a:srgbClr val="2A2A29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pPr marL="0" marR="0" defTabSz="1219215" rtl="0"/>
                    <a:endParaRPr lang="en-US" sz="4800" kern="1200" dirty="0">
                      <a:solidFill>
                        <a:prstClr val="black"/>
                      </a:solidFill>
                      <a:latin typeface="Arial"/>
                      <a:cs typeface="MS PGothic"/>
                    </a:endParaRPr>
                  </a:p>
                </p:txBody>
              </p:sp>
            </p:grpSp>
            <p:pic>
              <p:nvPicPr>
                <p:cNvPr id="27" name="Picture 120">
                  <a:extLst>
                    <a:ext uri="{FF2B5EF4-FFF2-40B4-BE49-F238E27FC236}">
                      <a16:creationId xmlns:a16="http://schemas.microsoft.com/office/drawing/2014/main" id="{D86BD50F-E270-C13E-59B8-66017C471FA4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V="1">
                  <a:off x="13406395" y="5874119"/>
                  <a:ext cx="3627170" cy="45719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94E9D993-744E-D20E-E72E-376EE005EBD4}"/>
                  </a:ext>
                </a:extLst>
              </p:cNvPr>
              <p:cNvSpPr txBox="1"/>
              <p:nvPr/>
            </p:nvSpPr>
            <p:spPr>
              <a:xfrm>
                <a:off x="5921132" y="2903383"/>
                <a:ext cx="371015" cy="3116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algn="ctr" defTabSz="1219215" rtl="0"/>
                <a:r>
                  <a:rPr lang="de-DE" sz="2400" b="1" kern="1200" dirty="0" err="1">
                    <a:solidFill>
                      <a:srgbClr val="C00000"/>
                    </a:solidFill>
                    <a:latin typeface="Arial"/>
                  </a:rPr>
                  <a:t>ion</a:t>
                </a:r>
                <a:endParaRPr lang="de-DE" sz="2400" b="1" kern="1200" dirty="0">
                  <a:solidFill>
                    <a:srgbClr val="C00000"/>
                  </a:solidFill>
                  <a:latin typeface="Arial"/>
                </a:endParaRPr>
              </a:p>
              <a:p>
                <a:pPr marL="0" marR="0" algn="ctr" defTabSz="1219215" rtl="0"/>
                <a:r>
                  <a:rPr lang="de-DE" sz="2400" b="1" kern="1200" dirty="0">
                    <a:solidFill>
                      <a:srgbClr val="C00000"/>
                    </a:solidFill>
                    <a:latin typeface="Arial"/>
                  </a:rPr>
                  <a:t>beam</a:t>
                </a:r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859E5BE0-6F39-72E5-2717-AC0F028B19B3}"/>
                </a:ext>
              </a:extLst>
            </p:cNvPr>
            <p:cNvGrpSpPr/>
            <p:nvPr/>
          </p:nvGrpSpPr>
          <p:grpSpPr>
            <a:xfrm>
              <a:off x="6666231" y="3799904"/>
              <a:ext cx="1729221" cy="896671"/>
              <a:chOff x="5790515" y="3815696"/>
              <a:chExt cx="1729221" cy="896671"/>
            </a:xfrm>
          </p:grpSpPr>
          <p:pic>
            <p:nvPicPr>
              <p:cNvPr id="17" name="Picture 3" descr="DAC_irr">
                <a:extLst>
                  <a:ext uri="{FF2B5EF4-FFF2-40B4-BE49-F238E27FC236}">
                    <a16:creationId xmlns:a16="http://schemas.microsoft.com/office/drawing/2014/main" id="{C9A451D8-9996-DBE3-8D31-78561DA275BD}"/>
                  </a:ext>
                </a:extLst>
              </p:cNvPr>
              <p:cNvPicPr preferRelativeResize="0">
                <a:picLocks noChangeArrowheads="1"/>
              </p:cNvPicPr>
              <p:nvPr/>
            </p:nvPicPr>
            <p:blipFill rotWithShape="1"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-12702" r="-804" b="-12774"/>
              <a:stretch/>
            </p:blipFill>
            <p:spPr bwMode="auto">
              <a:xfrm>
                <a:off x="5790515" y="3815696"/>
                <a:ext cx="1729221" cy="896671"/>
              </a:xfrm>
              <a:prstGeom prst="rect">
                <a:avLst/>
              </a:prstGeom>
              <a:solidFill>
                <a:schemeClr val="bg1"/>
              </a:solidFill>
            </p:spPr>
          </p:pic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82517EA8-D579-7C79-D33F-DB42641D7A10}"/>
                  </a:ext>
                </a:extLst>
              </p:cNvPr>
              <p:cNvSpPr txBox="1"/>
              <p:nvPr/>
            </p:nvSpPr>
            <p:spPr>
              <a:xfrm>
                <a:off x="5790516" y="4212414"/>
                <a:ext cx="445555" cy="184666"/>
              </a:xfrm>
              <a:prstGeom prst="rect">
                <a:avLst/>
              </a:prstGeom>
            </p:spPr>
            <p:txBody>
              <a:bodyPr vert="horz" wrap="none" lIns="243840" tIns="121920" rIns="243840" bIns="121920" rtlCol="0" anchor="t">
                <a:spAutoFit/>
              </a:bodyPr>
              <a:lstStyle/>
              <a:p>
                <a:pPr marL="0" marR="0" defTabSz="1219215" rtl="0"/>
                <a:r>
                  <a:rPr lang="en-GB" sz="1600" kern="1200" dirty="0">
                    <a:solidFill>
                      <a:srgbClr val="C00000"/>
                    </a:solidFill>
                    <a:latin typeface="Arial"/>
                  </a:rPr>
                  <a:t>50 GeV</a:t>
                </a:r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86429AFB-CA50-037D-8886-241D2A81265B}"/>
                  </a:ext>
                </a:extLst>
              </p:cNvPr>
              <p:cNvSpPr txBox="1"/>
              <p:nvPr/>
            </p:nvSpPr>
            <p:spPr>
              <a:xfrm>
                <a:off x="5811746" y="4368513"/>
                <a:ext cx="691693" cy="184666"/>
              </a:xfrm>
              <a:prstGeom prst="rect">
                <a:avLst/>
              </a:prstGeom>
            </p:spPr>
            <p:txBody>
              <a:bodyPr vert="horz" wrap="square" lIns="243840" tIns="121920" rIns="243840" bIns="121920" rtlCol="0" anchor="t">
                <a:spAutoFit/>
              </a:bodyPr>
              <a:lstStyle/>
              <a:p>
                <a:pPr marL="0" marR="0" defTabSz="1219215" rtl="0"/>
                <a:r>
                  <a:rPr lang="en-GB" sz="1600" kern="1200" dirty="0">
                    <a:solidFill>
                      <a:srgbClr val="C00000"/>
                    </a:solidFill>
                    <a:latin typeface="Arial"/>
                  </a:rPr>
                  <a:t>200 MeV/u</a:t>
                </a: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E72B460D-8281-62CC-4634-1E6DCA232450}"/>
                  </a:ext>
                </a:extLst>
              </p:cNvPr>
              <p:cNvSpPr txBox="1"/>
              <p:nvPr/>
            </p:nvSpPr>
            <p:spPr>
              <a:xfrm>
                <a:off x="6352092" y="4513911"/>
                <a:ext cx="917239" cy="18466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vert="horz" wrap="square" lIns="243840" tIns="121920" rIns="243840" bIns="121920" rtlCol="0" anchor="t">
                <a:spAutoFit/>
              </a:bodyPr>
              <a:lstStyle/>
              <a:p>
                <a:pPr marL="0" marR="0" defTabSz="1219215" rtl="0"/>
                <a:r>
                  <a:rPr lang="en-GB" sz="1600" kern="1200" dirty="0">
                    <a:solidFill>
                      <a:prstClr val="black"/>
                    </a:solidFill>
                    <a:latin typeface="Arial"/>
                  </a:rPr>
                  <a:t>ion penetration range</a:t>
                </a: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3FB93643-4762-EEB3-1819-4623F17A5B98}"/>
                  </a:ext>
                </a:extLst>
              </p:cNvPr>
              <p:cNvSpPr txBox="1"/>
              <p:nvPr/>
            </p:nvSpPr>
            <p:spPr>
              <a:xfrm rot="5400000">
                <a:off x="7137695" y="4071994"/>
                <a:ext cx="577802" cy="18466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vert="horz" wrap="none" lIns="243840" tIns="121920" rIns="243840" bIns="121920" rtlCol="0" anchor="t">
                <a:spAutoFit/>
              </a:bodyPr>
              <a:lstStyle/>
              <a:p>
                <a:pPr marL="0" marR="0" defTabSz="1219215" rtl="0"/>
                <a:r>
                  <a:rPr lang="en-GB" sz="1600" kern="1200" dirty="0">
                    <a:solidFill>
                      <a:prstClr val="black"/>
                    </a:solidFill>
                    <a:latin typeface="Arial"/>
                  </a:rPr>
                  <a:t>energy loss</a:t>
                </a:r>
              </a:p>
            </p:txBody>
          </p:sp>
        </p:grpSp>
      </p:grpSp>
      <p:sp>
        <p:nvSpPr>
          <p:cNvPr id="43" name="Footer Placeholder 3">
            <a:extLst>
              <a:ext uri="{FF2B5EF4-FFF2-40B4-BE49-F238E27FC236}">
                <a16:creationId xmlns:a16="http://schemas.microsoft.com/office/drawing/2014/main" id="{BEECFB00-4E9E-4BA4-AC9C-907D9714A9FB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3645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grpSp>
        <p:nvGrpSpPr>
          <p:cNvPr id="5" name="Gruppieren 4"/>
          <p:cNvGrpSpPr/>
          <p:nvPr/>
        </p:nvGrpSpPr>
        <p:grpSpPr>
          <a:xfrm>
            <a:off x="9239672" y="2249488"/>
            <a:ext cx="15120464" cy="10153128"/>
            <a:chOff x="9239672" y="2249488"/>
            <a:chExt cx="15120464" cy="10153128"/>
          </a:xfrm>
        </p:grpSpPr>
        <p:pic>
          <p:nvPicPr>
            <p:cNvPr id="33" name="Picture 11">
              <a:extLst>
                <a:ext uri="{FF2B5EF4-FFF2-40B4-BE49-F238E27FC236}">
                  <a16:creationId xmlns:a16="http://schemas.microsoft.com/office/drawing/2014/main" id="{478854A6-9A42-376D-DA08-24594C210E9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239672" y="2249488"/>
              <a:ext cx="15120464" cy="10153128"/>
            </a:xfrm>
            <a:prstGeom prst="rect">
              <a:avLst/>
            </a:prstGeom>
          </p:spPr>
        </p:pic>
        <p:sp>
          <p:nvSpPr>
            <p:cNvPr id="46" name="Oval 42">
              <a:extLst>
                <a:ext uri="{FF2B5EF4-FFF2-40B4-BE49-F238E27FC236}">
                  <a16:creationId xmlns:a16="http://schemas.microsoft.com/office/drawing/2014/main" id="{505E848F-3DDD-A01E-DAFE-9AEF8D1643D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3344128" y="4841776"/>
              <a:ext cx="226444" cy="226444"/>
            </a:xfrm>
            <a:prstGeom prst="ellipse">
              <a:avLst/>
            </a:prstGeom>
            <a:solidFill>
              <a:srgbClr val="7030A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30480" marR="30480" lvl="0" indent="0" algn="ctr" defTabSz="683121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2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47" name="Oval 42">
              <a:extLst>
                <a:ext uri="{FF2B5EF4-FFF2-40B4-BE49-F238E27FC236}">
                  <a16:creationId xmlns:a16="http://schemas.microsoft.com/office/drawing/2014/main" id="{505E848F-3DDD-A01E-DAFE-9AEF8D1643D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3185206" y="5406441"/>
              <a:ext cx="226444" cy="226444"/>
            </a:xfrm>
            <a:prstGeom prst="ellipse">
              <a:avLst/>
            </a:prstGeom>
            <a:solidFill>
              <a:srgbClr val="7030A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30480" marR="30480" lvl="0" indent="0" algn="ctr" defTabSz="683121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2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48" name="Oval 42">
              <a:extLst>
                <a:ext uri="{FF2B5EF4-FFF2-40B4-BE49-F238E27FC236}">
                  <a16:creationId xmlns:a16="http://schemas.microsoft.com/office/drawing/2014/main" id="{505E848F-3DDD-A01E-DAFE-9AEF8D1643D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3589021" y="5508244"/>
              <a:ext cx="226444" cy="226444"/>
            </a:xfrm>
            <a:prstGeom prst="ellipse">
              <a:avLst/>
            </a:prstGeom>
            <a:solidFill>
              <a:srgbClr val="7030A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30480" marR="30480" lvl="0" indent="0" algn="ctr" defTabSz="683121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2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49" name="Oval 42">
              <a:extLst>
                <a:ext uri="{FF2B5EF4-FFF2-40B4-BE49-F238E27FC236}">
                  <a16:creationId xmlns:a16="http://schemas.microsoft.com/office/drawing/2014/main" id="{505E848F-3DDD-A01E-DAFE-9AEF8D1643D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4511114" y="6375680"/>
              <a:ext cx="226444" cy="226444"/>
            </a:xfrm>
            <a:prstGeom prst="ellipse">
              <a:avLst/>
            </a:prstGeom>
            <a:solidFill>
              <a:srgbClr val="7030A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30480" marR="30480" lvl="0" indent="0" algn="ctr" defTabSz="683121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2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50" name="Oval 42">
              <a:extLst>
                <a:ext uri="{FF2B5EF4-FFF2-40B4-BE49-F238E27FC236}">
                  <a16:creationId xmlns:a16="http://schemas.microsoft.com/office/drawing/2014/main" id="{505E848F-3DDD-A01E-DAFE-9AEF8D1643D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4291114" y="6744778"/>
              <a:ext cx="226444" cy="226444"/>
            </a:xfrm>
            <a:prstGeom prst="ellipse">
              <a:avLst/>
            </a:prstGeom>
            <a:solidFill>
              <a:srgbClr val="7030A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30480" marR="30480" lvl="0" indent="0" algn="ctr" defTabSz="683121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2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52" name="Oval 42">
              <a:extLst>
                <a:ext uri="{FF2B5EF4-FFF2-40B4-BE49-F238E27FC236}">
                  <a16:creationId xmlns:a16="http://schemas.microsoft.com/office/drawing/2014/main" id="{505E848F-3DDD-A01E-DAFE-9AEF8D1643D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4250351" y="7256079"/>
              <a:ext cx="226444" cy="226444"/>
            </a:xfrm>
            <a:prstGeom prst="ellipse">
              <a:avLst/>
            </a:prstGeom>
            <a:solidFill>
              <a:srgbClr val="7030A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30480" marR="30480" lvl="0" indent="0" algn="ctr" defTabSz="683121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2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56" name="TextBox 40">
              <a:extLst>
                <a:ext uri="{FF2B5EF4-FFF2-40B4-BE49-F238E27FC236}">
                  <a16:creationId xmlns:a16="http://schemas.microsoft.com/office/drawing/2014/main" id="{B3BD9F43-8D6B-6E2D-0DA8-4302CFA94120}"/>
                </a:ext>
              </a:extLst>
            </p:cNvPr>
            <p:cNvSpPr txBox="1"/>
            <p:nvPr/>
          </p:nvSpPr>
          <p:spPr>
            <a:xfrm>
              <a:off x="12912080" y="7506072"/>
              <a:ext cx="1312594" cy="346249"/>
            </a:xfrm>
            <a:prstGeom prst="rect">
              <a:avLst/>
            </a:prstGeom>
          </p:spPr>
          <p:txBody>
            <a:bodyPr vert="horz" wrap="square" lIns="68580" tIns="34290" rIns="68580" bIns="34290" rtlCol="0" anchor="t">
              <a:spAutoFit/>
            </a:bodyPr>
            <a:lstStyle/>
            <a:p>
              <a:pPr marL="30480" marR="30480" lvl="0" indent="0" algn="l" defTabSz="683121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>
                    <a:solidFill>
                      <a:srgbClr val="000000"/>
                    </a:solidFill>
                  </a:uFill>
                  <a:latin typeface="Arial"/>
                  <a:cs typeface="Arial"/>
                  <a:sym typeface="Arial"/>
                </a:rPr>
                <a:t>CRYRING</a:t>
              </a:r>
            </a:p>
          </p:txBody>
        </p:sp>
        <p:sp>
          <p:nvSpPr>
            <p:cNvPr id="57" name="Textfeld 56"/>
            <p:cNvSpPr txBox="1"/>
            <p:nvPr/>
          </p:nvSpPr>
          <p:spPr bwMode="auto">
            <a:xfrm>
              <a:off x="12596185" y="4237682"/>
              <a:ext cx="1676558" cy="461665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marL="81280" marR="81280" lvl="0" indent="0" algn="l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M-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branch</a:t>
              </a:r>
              <a:endParaRPr kumimoji="0" lang="de-DE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endParaRPr>
            </a:p>
          </p:txBody>
        </p:sp>
        <p:sp>
          <p:nvSpPr>
            <p:cNvPr id="61" name="Textfeld 60"/>
            <p:cNvSpPr txBox="1"/>
            <p:nvPr/>
          </p:nvSpPr>
          <p:spPr bwMode="auto">
            <a:xfrm>
              <a:off x="14737558" y="6704951"/>
              <a:ext cx="1486584" cy="461665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marL="81280" marR="81280" lvl="0" indent="0" algn="l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cave A</a:t>
              </a:r>
            </a:p>
          </p:txBody>
        </p:sp>
        <p:sp>
          <p:nvSpPr>
            <p:cNvPr id="63" name="Textfeld 62"/>
            <p:cNvSpPr txBox="1"/>
            <p:nvPr/>
          </p:nvSpPr>
          <p:spPr bwMode="auto">
            <a:xfrm>
              <a:off x="14957558" y="6258069"/>
              <a:ext cx="1486584" cy="461665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marL="81280" marR="81280" lvl="0" indent="0" algn="l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cave M</a:t>
              </a:r>
            </a:p>
          </p:txBody>
        </p:sp>
        <p:sp>
          <p:nvSpPr>
            <p:cNvPr id="66" name="Textfeld 65"/>
            <p:cNvSpPr txBox="1"/>
            <p:nvPr/>
          </p:nvSpPr>
          <p:spPr bwMode="auto">
            <a:xfrm>
              <a:off x="20256896" y="3473624"/>
              <a:ext cx="1676558" cy="461665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marL="81280" marR="81280" lvl="0" indent="0" algn="l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SIS100</a:t>
              </a:r>
            </a:p>
          </p:txBody>
        </p:sp>
        <p:sp>
          <p:nvSpPr>
            <p:cNvPr id="68" name="Textfeld 67"/>
            <p:cNvSpPr txBox="1"/>
            <p:nvPr/>
          </p:nvSpPr>
          <p:spPr bwMode="auto">
            <a:xfrm>
              <a:off x="17592600" y="10026352"/>
              <a:ext cx="1728192" cy="830997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marL="81280" marR="81280" lvl="0" indent="0" algn="l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NUSTAR</a:t>
              </a:r>
            </a:p>
            <a:p>
              <a:pPr marL="81280" marR="81280" lvl="0" indent="0" algn="l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HEB</a:t>
              </a:r>
            </a:p>
          </p:txBody>
        </p:sp>
        <p:sp>
          <p:nvSpPr>
            <p:cNvPr id="69" name="Textfeld 68"/>
            <p:cNvSpPr txBox="1"/>
            <p:nvPr/>
          </p:nvSpPr>
          <p:spPr bwMode="auto">
            <a:xfrm>
              <a:off x="19824848" y="8586192"/>
              <a:ext cx="1882888" cy="461665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marL="81280" marR="81280" lvl="0" indent="0" algn="l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Super-FRS</a:t>
              </a:r>
            </a:p>
          </p:txBody>
        </p:sp>
        <p:sp>
          <p:nvSpPr>
            <p:cNvPr id="70" name="Textfeld 69"/>
            <p:cNvSpPr txBox="1"/>
            <p:nvPr/>
          </p:nvSpPr>
          <p:spPr bwMode="auto">
            <a:xfrm>
              <a:off x="21553040" y="6371291"/>
              <a:ext cx="1676558" cy="461665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marL="81280" marR="81280" lvl="0" indent="0" algn="l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CBM</a:t>
              </a:r>
            </a:p>
          </p:txBody>
        </p:sp>
      </p:grpSp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551041" y="374648"/>
            <a:ext cx="17816300" cy="981077"/>
          </a:xfrm>
        </p:spPr>
        <p:txBody>
          <a:bodyPr>
            <a:normAutofit/>
          </a:bodyPr>
          <a:lstStyle/>
          <a:p>
            <a:r>
              <a:rPr lang="de-DE" dirty="0" err="1">
                <a:solidFill>
                  <a:schemeClr val="tx1"/>
                </a:solidFill>
              </a:rPr>
              <a:t>available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facilities</a:t>
            </a:r>
            <a:endParaRPr lang="de-DE" dirty="0">
              <a:solidFill>
                <a:schemeClr val="tx1"/>
              </a:solidFill>
            </a:endParaRPr>
          </a:p>
        </p:txBody>
      </p:sp>
      <p:sp>
        <p:nvSpPr>
          <p:cNvPr id="34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 marL="0" marR="0" lvl="0" indent="0" algn="l" defTabSz="18288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3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rPr>
              <a:pPr marL="0" marR="0" lvl="0" indent="0" algn="l" defTabSz="1828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48" y="17240"/>
            <a:ext cx="3204806" cy="1800200"/>
          </a:xfrm>
          <a:prstGeom prst="rect">
            <a:avLst/>
          </a:prstGeom>
        </p:spPr>
      </p:pic>
      <p:sp>
        <p:nvSpPr>
          <p:cNvPr id="4" name="Textfeld 3"/>
          <p:cNvSpPr txBox="1"/>
          <p:nvPr/>
        </p:nvSpPr>
        <p:spPr bwMode="auto">
          <a:xfrm>
            <a:off x="13815465" y="5467133"/>
            <a:ext cx="869772" cy="46166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 rtlCol="0">
            <a:spAutoFit/>
          </a:bodyPr>
          <a:lstStyle/>
          <a:p>
            <a:pPr marL="81280" marR="81280" lvl="0" indent="0" algn="l" defTabSz="182165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rPr>
              <a:t>X6</a:t>
            </a:r>
          </a:p>
        </p:txBody>
      </p:sp>
      <p:sp>
        <p:nvSpPr>
          <p:cNvPr id="58" name="Textfeld 57"/>
          <p:cNvSpPr txBox="1"/>
          <p:nvPr/>
        </p:nvSpPr>
        <p:spPr bwMode="auto">
          <a:xfrm>
            <a:off x="12544244" y="5569298"/>
            <a:ext cx="779528" cy="46166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 rtlCol="0">
            <a:spAutoFit/>
          </a:bodyPr>
          <a:lstStyle/>
          <a:p>
            <a:pPr marL="81280" marR="81280" lvl="0" indent="0" algn="l" defTabSz="182165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rPr>
              <a:t>X0</a:t>
            </a:r>
          </a:p>
        </p:txBody>
      </p:sp>
      <p:sp>
        <p:nvSpPr>
          <p:cNvPr id="65" name="Inhaltsplatzhalter 9"/>
          <p:cNvSpPr txBox="1">
            <a:spLocks/>
          </p:cNvSpPr>
          <p:nvPr/>
        </p:nvSpPr>
        <p:spPr bwMode="auto">
          <a:xfrm>
            <a:off x="300000" y="8370168"/>
            <a:ext cx="8147584" cy="4032448"/>
          </a:xfrm>
          <a:prstGeom prst="rect">
            <a:avLst/>
          </a:prstGeom>
        </p:spPr>
        <p:txBody>
          <a:bodyPr/>
          <a:lstStyle>
            <a:lvl1pPr marL="457200" marR="0" indent="-457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  <a:lvl2pPr marL="990600" marR="0" indent="-5334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2pPr>
            <a:lvl3pPr marL="1554479" marR="0" indent="-640079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3pPr>
            <a:lvl4pPr marL="20828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4pPr>
            <a:lvl5pPr marL="25400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5pPr>
            <a:lvl6pPr marL="29972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6pPr>
            <a:lvl7pPr marL="3454399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7pPr>
            <a:lvl8pPr marL="39116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8pPr>
            <a:lvl9pPr marL="43688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9pPr>
          </a:lstStyle>
          <a:p>
            <a:pPr marL="457200" marR="0" lvl="0" indent="-457200" algn="l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/>
            </a:pPr>
            <a:endParaRPr kumimoji="0" lang="en-US" sz="3733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sp>
        <p:nvSpPr>
          <p:cNvPr id="64" name="Inhaltsplatzhalter 9"/>
          <p:cNvSpPr txBox="1">
            <a:spLocks/>
          </p:cNvSpPr>
          <p:nvPr/>
        </p:nvSpPr>
        <p:spPr bwMode="auto">
          <a:xfrm>
            <a:off x="94656" y="2537520"/>
            <a:ext cx="9321100" cy="9865096"/>
          </a:xfrm>
          <a:prstGeom prst="rect">
            <a:avLst/>
          </a:prstGeom>
        </p:spPr>
        <p:txBody>
          <a:bodyPr/>
          <a:lstStyle>
            <a:lvl1pPr marL="457200" marR="0" indent="-457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  <a:lvl2pPr marL="990600" marR="0" indent="-5334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2pPr>
            <a:lvl3pPr marL="1554479" marR="0" indent="-640079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3pPr>
            <a:lvl4pPr marL="20828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4pPr>
            <a:lvl5pPr marL="25400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5pPr>
            <a:lvl6pPr marL="29972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6pPr>
            <a:lvl7pPr marL="3454399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7pPr>
            <a:lvl8pPr marL="39116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8pPr>
            <a:lvl9pPr marL="43688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9pPr>
          </a:lstStyle>
          <a:p>
            <a:pPr marL="457200" marR="0" lvl="0" indent="-457200" algn="l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426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</a:rPr>
              <a:t>BIOMAT fully involved in FAIR Phase-0:</a:t>
            </a:r>
          </a:p>
          <a:p>
            <a:pPr marL="990600" marR="0" lvl="1" indent="-533400" algn="l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733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</a:rPr>
              <a:t>UNILAC (BIO, MAT)</a:t>
            </a:r>
          </a:p>
          <a:p>
            <a:pPr marL="990600" marR="0" lvl="1" indent="-533400" algn="l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733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</a:rPr>
              <a:t>CRYRING (Swedish in-kind, MAT)</a:t>
            </a:r>
          </a:p>
          <a:p>
            <a:pPr marL="990600" marR="0" lvl="1" indent="-533400" algn="l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733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</a:rPr>
              <a:t>Cave A (BIO, MAT), Cave M (BIO) from SIS18</a:t>
            </a:r>
            <a:br>
              <a:rPr kumimoji="0" lang="en-US" sz="3733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</a:rPr>
            </a:br>
            <a:endParaRPr kumimoji="0" lang="en-US" sz="3733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457200" marR="0" lvl="0" indent="-457200" algn="l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426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</a:rPr>
              <a:t>Worldwide unique experimental capabilities:</a:t>
            </a:r>
          </a:p>
          <a:p>
            <a:pPr marL="990600" marR="0" lvl="1" indent="-533400" algn="l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733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</a:rPr>
              <a:t>Biophysics with heavy-ion beams for space and medical applications</a:t>
            </a:r>
          </a:p>
          <a:p>
            <a:pPr marL="990600" marR="0" lvl="1" indent="-533400" algn="l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733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</a:rPr>
              <a:t>Materials research: from ion-track nanotechnology to materials under extreme conditions</a:t>
            </a:r>
          </a:p>
          <a:p>
            <a:pPr marL="457200" marR="0" lvl="1" indent="0" algn="l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highlight>
                <a:srgbClr val="FFFF00"/>
              </a:highlight>
              <a:uLnTx/>
              <a:uFillTx/>
              <a:latin typeface="Calibri"/>
              <a:cs typeface="Calibri"/>
            </a:endParaRPr>
          </a:p>
        </p:txBody>
      </p:sp>
      <p:grpSp>
        <p:nvGrpSpPr>
          <p:cNvPr id="11" name="Gruppieren 10"/>
          <p:cNvGrpSpPr/>
          <p:nvPr/>
        </p:nvGrpSpPr>
        <p:grpSpPr>
          <a:xfrm>
            <a:off x="9358926" y="6123549"/>
            <a:ext cx="4908576" cy="3656124"/>
            <a:chOff x="9358926" y="6123549"/>
            <a:chExt cx="4908576" cy="3656124"/>
          </a:xfrm>
        </p:grpSpPr>
        <p:sp>
          <p:nvSpPr>
            <p:cNvPr id="72" name="Textfeld 71"/>
            <p:cNvSpPr txBox="1"/>
            <p:nvPr/>
          </p:nvSpPr>
          <p:spPr bwMode="auto">
            <a:xfrm>
              <a:off x="9358926" y="8210013"/>
              <a:ext cx="3778039" cy="1569660"/>
            </a:xfrm>
            <a:prstGeom prst="rect">
              <a:avLst/>
            </a:prstGeom>
            <a:noFill/>
            <a:ln w="12700" cap="flat">
              <a:solidFill>
                <a:schemeClr val="tx1"/>
              </a:solidFill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marL="81280" marR="81280" lvl="0" indent="0" algn="ctr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FAIR Phase 0</a:t>
              </a:r>
            </a:p>
            <a:p>
              <a:pPr marL="81280" marR="81280" lvl="0" indent="0" algn="ctr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Continuation</a:t>
              </a: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of</a:t>
              </a: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 BIOMAT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experiments</a:t>
              </a: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 in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existing</a:t>
              </a: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facility</a:t>
              </a:r>
              <a:endParaRPr kumimoji="0" lang="de-DE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endParaRPr>
            </a:p>
          </p:txBody>
        </p:sp>
        <p:cxnSp>
          <p:nvCxnSpPr>
            <p:cNvPr id="7" name="Gerader Verbinder 6"/>
            <p:cNvCxnSpPr/>
            <p:nvPr/>
          </p:nvCxnSpPr>
          <p:spPr bwMode="auto">
            <a:xfrm flipH="1">
              <a:off x="11266255" y="6123549"/>
              <a:ext cx="1481096" cy="2091242"/>
            </a:xfrm>
            <a:prstGeom prst="line">
              <a:avLst/>
            </a:prstGeom>
            <a:noFill/>
            <a:ln w="12700" cap="flat">
              <a:solidFill>
                <a:srgbClr val="000000">
                  <a:alpha val="97000"/>
                </a:srgbClr>
              </a:solidFill>
              <a:prstDash val="solid"/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  <p:cxnSp>
          <p:nvCxnSpPr>
            <p:cNvPr id="74" name="Gerader Verbinder 73"/>
            <p:cNvCxnSpPr>
              <a:endCxn id="72" idx="0"/>
            </p:cNvCxnSpPr>
            <p:nvPr/>
          </p:nvCxnSpPr>
          <p:spPr bwMode="auto">
            <a:xfrm flipH="1">
              <a:off x="11247946" y="7017312"/>
              <a:ext cx="3019556" cy="1192701"/>
            </a:xfrm>
            <a:prstGeom prst="line">
              <a:avLst/>
            </a:prstGeom>
            <a:noFill/>
            <a:ln w="12700" cap="flat">
              <a:solidFill>
                <a:srgbClr val="000000">
                  <a:alpha val="97000"/>
                </a:srgbClr>
              </a:solidFill>
              <a:prstDash val="solid"/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</p:grpSp>
      <p:grpSp>
        <p:nvGrpSpPr>
          <p:cNvPr id="13" name="Gruppieren 12"/>
          <p:cNvGrpSpPr/>
          <p:nvPr/>
        </p:nvGrpSpPr>
        <p:grpSpPr>
          <a:xfrm>
            <a:off x="19320792" y="7256079"/>
            <a:ext cx="4859770" cy="4721018"/>
            <a:chOff x="19320792" y="7256079"/>
            <a:chExt cx="4859770" cy="4721018"/>
          </a:xfrm>
        </p:grpSpPr>
        <p:sp>
          <p:nvSpPr>
            <p:cNvPr id="73" name="Textfeld 72"/>
            <p:cNvSpPr txBox="1"/>
            <p:nvPr/>
          </p:nvSpPr>
          <p:spPr bwMode="auto">
            <a:xfrm>
              <a:off x="20766292" y="10038105"/>
              <a:ext cx="3414270" cy="1938992"/>
            </a:xfrm>
            <a:prstGeom prst="rect">
              <a:avLst/>
            </a:prstGeom>
            <a:noFill/>
            <a:ln w="12700" cap="flat">
              <a:solidFill>
                <a:schemeClr val="tx1"/>
              </a:solidFill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marL="81280" marR="81280" lvl="0" indent="0" algn="ctr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ES/FS/FS+</a:t>
              </a:r>
            </a:p>
            <a:p>
              <a:pPr marL="81280" marR="81280" lvl="0" indent="0" algn="ctr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BIOMAT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investigate</a:t>
              </a: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options</a:t>
              </a: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for</a:t>
              </a: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further</a:t>
              </a: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experiments</a:t>
              </a: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 at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green</a:t>
              </a: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lines</a:t>
              </a:r>
              <a:endParaRPr kumimoji="0" lang="de-DE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endParaRPr>
            </a:p>
          </p:txBody>
        </p:sp>
        <p:cxnSp>
          <p:nvCxnSpPr>
            <p:cNvPr id="75" name="Gerader Verbinder 74"/>
            <p:cNvCxnSpPr/>
            <p:nvPr/>
          </p:nvCxnSpPr>
          <p:spPr bwMode="auto">
            <a:xfrm>
              <a:off x="21714473" y="7256079"/>
              <a:ext cx="468916" cy="2782026"/>
            </a:xfrm>
            <a:prstGeom prst="line">
              <a:avLst/>
            </a:prstGeom>
            <a:noFill/>
            <a:ln w="12700" cap="flat">
              <a:solidFill>
                <a:srgbClr val="000000">
                  <a:alpha val="97000"/>
                </a:srgbClr>
              </a:solidFill>
              <a:prstDash val="solid"/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  <p:cxnSp>
          <p:nvCxnSpPr>
            <p:cNvPr id="76" name="Gerader Verbinder 75"/>
            <p:cNvCxnSpPr/>
            <p:nvPr/>
          </p:nvCxnSpPr>
          <p:spPr bwMode="auto">
            <a:xfrm>
              <a:off x="19320792" y="9162256"/>
              <a:ext cx="2862597" cy="875849"/>
            </a:xfrm>
            <a:prstGeom prst="line">
              <a:avLst/>
            </a:prstGeom>
            <a:noFill/>
            <a:ln w="12700" cap="flat">
              <a:solidFill>
                <a:srgbClr val="000000">
                  <a:alpha val="97000"/>
                </a:srgbClr>
              </a:solidFill>
              <a:prstDash val="solid"/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</p:grpSp>
      <p:grpSp>
        <p:nvGrpSpPr>
          <p:cNvPr id="12" name="Gruppieren 11"/>
          <p:cNvGrpSpPr/>
          <p:nvPr/>
        </p:nvGrpSpPr>
        <p:grpSpPr>
          <a:xfrm>
            <a:off x="10959519" y="8994843"/>
            <a:ext cx="6466768" cy="3382505"/>
            <a:chOff x="10959519" y="8994843"/>
            <a:chExt cx="6466768" cy="3382505"/>
          </a:xfrm>
        </p:grpSpPr>
        <p:sp>
          <p:nvSpPr>
            <p:cNvPr id="31" name="Textfeld 30"/>
            <p:cNvSpPr txBox="1"/>
            <p:nvPr/>
          </p:nvSpPr>
          <p:spPr bwMode="auto">
            <a:xfrm>
              <a:off x="10959519" y="11177019"/>
              <a:ext cx="3778039" cy="1200329"/>
            </a:xfrm>
            <a:prstGeom prst="rect">
              <a:avLst/>
            </a:prstGeom>
            <a:noFill/>
            <a:ln w="12700" cap="flat">
              <a:solidFill>
                <a:schemeClr val="tx1"/>
              </a:solidFill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marL="81280" marR="81280" lvl="0" indent="0" algn="ctr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FS++</a:t>
              </a:r>
            </a:p>
            <a:p>
              <a:pPr marL="81280" marR="81280" lvl="0" indent="0" algn="ctr" defTabSz="182165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BIOMAT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experiments</a:t>
              </a: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 in </a:t>
              </a:r>
              <a:r>
                <a:rPr kumimoji="0" lang="de-DE" sz="2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future</a:t>
              </a:r>
              <a:r>
                <a:rPr kumimoji="0" lang="de-DE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</a:rPr>
                <a:t> APPA cave</a:t>
              </a:r>
            </a:p>
          </p:txBody>
        </p:sp>
        <p:cxnSp>
          <p:nvCxnSpPr>
            <p:cNvPr id="34" name="Gerader Verbinder 33"/>
            <p:cNvCxnSpPr>
              <a:endCxn id="31" idx="0"/>
            </p:cNvCxnSpPr>
            <p:nvPr/>
          </p:nvCxnSpPr>
          <p:spPr bwMode="auto">
            <a:xfrm flipH="1">
              <a:off x="12848539" y="8994843"/>
              <a:ext cx="4577748" cy="2182176"/>
            </a:xfrm>
            <a:prstGeom prst="line">
              <a:avLst/>
            </a:prstGeom>
            <a:noFill/>
            <a:ln w="12700" cap="flat">
              <a:solidFill>
                <a:srgbClr val="000000">
                  <a:alpha val="97000"/>
                </a:srgbClr>
              </a:solidFill>
              <a:prstDash val="solid"/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</p:grp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85B11C1F-C633-4770-B560-DDA8651DE2DD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8436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180F2-B924-21A2-39B4-A0896F275E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E9005D8-CA0E-C021-EC55-645B22486FE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BIO in ES/FS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00738E12-2A32-74BD-4FF6-BEE15ED925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SFRS Ring Branch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2D8978-0816-5C6F-79E8-DFEFE1F633B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22394335" y="13106400"/>
            <a:ext cx="1989667" cy="728133"/>
          </a:xfrm>
        </p:spPr>
        <p:txBody>
          <a:bodyPr/>
          <a:lstStyle/>
          <a:p>
            <a:pPr marL="0" marR="0" lvl="0" indent="0" algn="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25CBDDA-5CCF-8748-8988-9DC6C8981774}" type="slidenum"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pPr marL="0" marR="0" lvl="0" indent="0" algn="r" defTabSz="121921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de-DE" sz="2000" b="0" i="0" u="none" strike="noStrike" kern="1200" cap="none" spc="0" normalizeH="0" baseline="0" noProof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92202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0326549E-07D7-52D3-06A6-84A48A6A23D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0330" y="11495709"/>
            <a:ext cx="7772400" cy="1381759"/>
          </a:xfrm>
          <a:prstGeom prst="rect">
            <a:avLst/>
          </a:prstGeom>
        </p:spPr>
      </p:pic>
      <p:pic>
        <p:nvPicPr>
          <p:cNvPr id="4" name="Supplementary video 1.mp4">
            <a:hlinkClick r:id="" action="ppaction://media"/>
            <a:extLst>
              <a:ext uri="{FF2B5EF4-FFF2-40B4-BE49-F238E27FC236}">
                <a16:creationId xmlns:a16="http://schemas.microsoft.com/office/drawing/2014/main" id="{7DD56BC2-05EB-C849-4707-9F495D73491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" y="2969680"/>
            <a:ext cx="15257400" cy="72790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7B9AE3-F05C-2062-15C8-4912270A96A9}"/>
              </a:ext>
            </a:extLst>
          </p:cNvPr>
          <p:cNvSpPr txBox="1"/>
          <p:nvPr/>
        </p:nvSpPr>
        <p:spPr>
          <a:xfrm>
            <a:off x="15864408" y="3387408"/>
            <a:ext cx="13984941" cy="800219"/>
          </a:xfrm>
          <a:prstGeom prst="rect">
            <a:avLst/>
          </a:prstGeom>
        </p:spPr>
        <p:txBody>
          <a:bodyPr vert="horz" wrap="square" lIns="243840" tIns="121920" rIns="243840" bIns="121920" rtlCol="0" anchor="t">
            <a:spAutoFit/>
          </a:bodyPr>
          <a:lstStyle/>
          <a:p>
            <a:pPr algn="l"/>
            <a:r>
              <a:rPr lang="en-US" sz="3600" dirty="0"/>
              <a:t>Boscolo </a:t>
            </a:r>
            <a:r>
              <a:rPr lang="en-US" sz="3600" i="1" dirty="0"/>
              <a:t>et al., Nat. Phys</a:t>
            </a:r>
            <a:r>
              <a:rPr lang="en-US" sz="3600" dirty="0"/>
              <a:t>. 2025</a:t>
            </a: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6A396718-4BE6-12D8-ADC8-09BC885ED04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099" t="12508" b="12508"/>
          <a:stretch>
            <a:fillRect/>
          </a:stretch>
        </p:blipFill>
        <p:spPr>
          <a:xfrm>
            <a:off x="940155" y="10094920"/>
            <a:ext cx="4388360" cy="1382416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Image" descr="Image">
            <a:extLst>
              <a:ext uri="{FF2B5EF4-FFF2-40B4-BE49-F238E27FC236}">
                <a16:creationId xmlns:a16="http://schemas.microsoft.com/office/drawing/2014/main" id="{E5CB7F8B-CA12-CA8E-EE70-6D3B2AFC661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5134" b="16030"/>
          <a:stretch>
            <a:fillRect/>
          </a:stretch>
        </p:blipFill>
        <p:spPr>
          <a:xfrm>
            <a:off x="15620527" y="11048091"/>
            <a:ext cx="2907352" cy="1928768"/>
          </a:xfrm>
          <a:prstGeom prst="rect">
            <a:avLst/>
          </a:prstGeom>
          <a:ln w="12700">
            <a:miter lim="400000"/>
          </a:ln>
        </p:spPr>
      </p:pic>
      <p:pic>
        <p:nvPicPr>
          <p:cNvPr id="10" name="Image" descr="Image">
            <a:extLst>
              <a:ext uri="{FF2B5EF4-FFF2-40B4-BE49-F238E27FC236}">
                <a16:creationId xmlns:a16="http://schemas.microsoft.com/office/drawing/2014/main" id="{9022BB92-1816-2BAC-275C-1EA9A5C3A64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754386" y="10996671"/>
            <a:ext cx="3546301" cy="1855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156612D-ACBB-99EA-2421-C67E16CA1D6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366036" y="4187627"/>
            <a:ext cx="9017965" cy="4398235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D13A7B6B-2792-3F1C-D8AC-978FBAC42682}"/>
              </a:ext>
            </a:extLst>
          </p:cNvPr>
          <p:cNvSpPr txBox="1">
            <a:spLocks/>
          </p:cNvSpPr>
          <p:nvPr/>
        </p:nvSpPr>
        <p:spPr>
          <a:xfrm>
            <a:off x="0" y="12312069"/>
            <a:ext cx="19604568" cy="720725"/>
          </a:xfrm>
          <a:prstGeom prst="rect">
            <a:avLst/>
          </a:prstGeom>
        </p:spPr>
        <p:txBody>
          <a:bodyPr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4800" dirty="0"/>
              <a:t>8</a:t>
            </a:r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FB389D9D-9832-5B20-DD62-C0BE10773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BARB experiment at FRS-Cave M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849FDB53-CD79-4848-802F-FF6903A0F705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660240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B93C1-96AA-20D7-AF3B-1E5D346AD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Biophysics @S-FRS in FS: the science case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9B369E-1677-B288-1E85-FA641E728786}"/>
              </a:ext>
            </a:extLst>
          </p:cNvPr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86CB4B4D-7CA3-9044-876B-883B54F8677D}" type="slidenum">
              <a:rPr lang="en-DE" smtClean="0"/>
              <a:t>8</a:t>
            </a:fld>
            <a:endParaRPr lang="en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09FC2B-4111-FD0B-A766-81BA254017C2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46224" y="2321496"/>
            <a:ext cx="8661400" cy="10272713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The ERC </a:t>
            </a:r>
            <a:r>
              <a:rPr lang="en-US" dirty="0" err="1"/>
              <a:t>AdG</a:t>
            </a:r>
            <a:r>
              <a:rPr lang="en-US" dirty="0"/>
              <a:t> BARB elicited a large interest in exploitation of RIB in biology and medicine</a:t>
            </a:r>
          </a:p>
          <a:p>
            <a:r>
              <a:rPr lang="en-US" dirty="0"/>
              <a:t>BARB results show that </a:t>
            </a:r>
            <a:r>
              <a:rPr lang="en-US" baseline="30000" dirty="0"/>
              <a:t>10</a:t>
            </a:r>
            <a:r>
              <a:rPr lang="en-US" dirty="0"/>
              <a:t>C would provide the best range resolution, but its intensity at FRS-Cave M is too low for experiments</a:t>
            </a:r>
          </a:p>
          <a:p>
            <a:r>
              <a:rPr lang="en-US" dirty="0" err="1"/>
              <a:t>Institut</a:t>
            </a:r>
            <a:r>
              <a:rPr lang="en-US" dirty="0"/>
              <a:t> Curie in the Biophysics Collaboration has proposed the use of RIB for minibeam radiotherapy</a:t>
            </a:r>
          </a:p>
          <a:p>
            <a:r>
              <a:rPr lang="en-US" dirty="0"/>
              <a:t>Recently, collaborators form the University of Strasbourg published a simulation on potential enhancement of biological effects using short-lived </a:t>
            </a:r>
            <a:r>
              <a:rPr lang="en-US" baseline="30000" dirty="0"/>
              <a:t>8</a:t>
            </a:r>
            <a:r>
              <a:rPr lang="en-US" dirty="0"/>
              <a:t>Li or </a:t>
            </a:r>
            <a:r>
              <a:rPr lang="en-US" baseline="30000" dirty="0"/>
              <a:t>8</a:t>
            </a:r>
            <a:r>
              <a:rPr lang="en-US" dirty="0"/>
              <a:t>He-ions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B62A697-D4FC-C7DD-D301-DD45BE610774}"/>
              </a:ext>
            </a:extLst>
          </p:cNvPr>
          <p:cNvGrpSpPr/>
          <p:nvPr/>
        </p:nvGrpSpPr>
        <p:grpSpPr>
          <a:xfrm>
            <a:off x="10597644" y="2455926"/>
            <a:ext cx="12253382" cy="10666716"/>
            <a:chOff x="10597644" y="2455926"/>
            <a:chExt cx="12253382" cy="1066671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25B8876-AC82-8378-F3D3-4B9ADEB5161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646410" y="2455926"/>
              <a:ext cx="5953216" cy="3185160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002AC88B-E1A8-A189-F38C-232E7560EF1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597644" y="6215300"/>
              <a:ext cx="5919209" cy="2884678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F5087B9-1B48-AC32-5AD1-A4E07846FEC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0646411" y="9471305"/>
              <a:ext cx="6398005" cy="2918389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6318276-7540-3F9C-40BB-241E9E2BB5FC}"/>
                </a:ext>
              </a:extLst>
            </p:cNvPr>
            <p:cNvSpPr txBox="1"/>
            <p:nvPr/>
          </p:nvSpPr>
          <p:spPr>
            <a:xfrm>
              <a:off x="18214848" y="4009209"/>
              <a:ext cx="3182112" cy="75982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71437" tIns="71437" rIns="71437" bIns="71437" numCol="1" spcCol="38100" rtlCol="0" anchor="ctr">
              <a:spAutoFit/>
            </a:bodyPr>
            <a:lstStyle/>
            <a:p>
              <a:pPr marL="81280" marR="81280" indent="0" algn="l" defTabSz="1821656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kumimoji="0" lang="en-US" sz="4000" b="0" i="0" u="none" strike="noStrike" cap="none" spc="0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uFill>
                    <a:solidFill>
                      <a:srgbClr val="000000"/>
                    </a:solidFill>
                  </a:uFill>
                  <a:latin typeface="+mn-lt"/>
                  <a:ea typeface="+mn-ea"/>
                  <a:cs typeface="+mn-cs"/>
                  <a:sym typeface="Arial"/>
                </a:rPr>
                <a:t>0.04 mm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29C5BD5E-FA7D-C36B-6BC8-BC05CEF9CEB5}"/>
                </a:ext>
              </a:extLst>
            </p:cNvPr>
            <p:cNvSpPr txBox="1"/>
            <p:nvPr/>
          </p:nvSpPr>
          <p:spPr>
            <a:xfrm>
              <a:off x="18214848" y="7525486"/>
              <a:ext cx="3182112" cy="75982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71437" tIns="71437" rIns="71437" bIns="71437" numCol="1" spcCol="38100" rtlCol="0" anchor="ctr">
              <a:spAutoFit/>
            </a:bodyPr>
            <a:lstStyle/>
            <a:p>
              <a:pPr marL="81280" marR="81280" indent="0" algn="l" defTabSz="1821656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kumimoji="0" lang="en-US" sz="4000" b="0" i="0" u="none" strike="noStrike" cap="none" spc="0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uFill>
                    <a:solidFill>
                      <a:srgbClr val="000000"/>
                    </a:solidFill>
                  </a:uFill>
                  <a:latin typeface="+mn-lt"/>
                  <a:ea typeface="+mn-ea"/>
                  <a:cs typeface="+mn-cs"/>
                  <a:sym typeface="Arial"/>
                </a:rPr>
                <a:t>0.7 mm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B12E572-6C72-FC28-5E6A-04068E380371}"/>
                </a:ext>
              </a:extLst>
            </p:cNvPr>
            <p:cNvSpPr txBox="1"/>
            <p:nvPr/>
          </p:nvSpPr>
          <p:spPr>
            <a:xfrm>
              <a:off x="18214848" y="10550588"/>
              <a:ext cx="3182112" cy="75982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71437" tIns="71437" rIns="71437" bIns="71437" numCol="1" spcCol="38100" rtlCol="0" anchor="ctr">
              <a:spAutoFit/>
            </a:bodyPr>
            <a:lstStyle/>
            <a:p>
              <a:pPr marL="81280" marR="81280" indent="0" algn="l" defTabSz="1821656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lang="en-US" sz="4000" dirty="0"/>
                <a:t>1</a:t>
              </a:r>
              <a:r>
                <a:rPr kumimoji="0" lang="en-US" sz="4000" b="0" i="0" u="none" strike="noStrike" cap="none" spc="0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uFill>
                    <a:solidFill>
                      <a:srgbClr val="000000"/>
                    </a:solidFill>
                  </a:uFill>
                  <a:latin typeface="+mn-lt"/>
                  <a:ea typeface="+mn-ea"/>
                  <a:cs typeface="+mn-cs"/>
                  <a:sym typeface="Arial"/>
                </a:rPr>
                <a:t>.4 mm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ACD630E-9B37-8A32-5246-9857D37E7CB0}"/>
                </a:ext>
              </a:extLst>
            </p:cNvPr>
            <p:cNvSpPr txBox="1"/>
            <p:nvPr/>
          </p:nvSpPr>
          <p:spPr>
            <a:xfrm>
              <a:off x="11192255" y="12485930"/>
              <a:ext cx="11658771" cy="63671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71437" tIns="71437" rIns="71437" bIns="71437" numCol="1" spcCol="38100" rtlCol="0" anchor="ctr">
              <a:spAutoFit/>
            </a:bodyPr>
            <a:lstStyle/>
            <a:p>
              <a:pPr marL="81280" marR="81280" indent="0" algn="l" defTabSz="1821656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kumimoji="0" lang="en-US" sz="3200" b="0" i="0" u="none" strike="noStrike" cap="none" spc="0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uFill>
                    <a:solidFill>
                      <a:srgbClr val="000000"/>
                    </a:solidFill>
                  </a:uFill>
                  <a:latin typeface="+mn-lt"/>
                  <a:ea typeface="+mn-ea"/>
                  <a:cs typeface="+mn-cs"/>
                  <a:sym typeface="Arial"/>
                </a:rPr>
                <a:t>4 spills, 19 s (</a:t>
              </a:r>
              <a:r>
                <a:rPr kumimoji="0" lang="en-US" sz="3200" b="0" i="0" u="none" strike="noStrike" cap="none" spc="0" normalizeH="0" baseline="0" dirty="0" err="1">
                  <a:ln>
                    <a:noFill/>
                  </a:ln>
                  <a:solidFill>
                    <a:srgbClr val="000000"/>
                  </a:solidFill>
                  <a:effectLst/>
                  <a:uFill>
                    <a:solidFill>
                      <a:srgbClr val="000000"/>
                    </a:solidFill>
                  </a:uFill>
                  <a:latin typeface="+mn-lt"/>
                  <a:ea typeface="+mn-ea"/>
                  <a:cs typeface="+mn-cs"/>
                  <a:sym typeface="Arial"/>
                </a:rPr>
                <a:t>Kostyleva</a:t>
              </a:r>
              <a:r>
                <a:rPr kumimoji="0" lang="en-US" sz="3200" b="0" i="0" u="none" strike="noStrike" cap="none" spc="0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uFill>
                    <a:solidFill>
                      <a:srgbClr val="000000"/>
                    </a:solidFill>
                  </a:uFill>
                  <a:latin typeface="+mn-lt"/>
                  <a:ea typeface="+mn-ea"/>
                  <a:cs typeface="+mn-cs"/>
                  <a:sym typeface="Arial"/>
                </a:rPr>
                <a:t> </a:t>
              </a:r>
              <a:r>
                <a:rPr kumimoji="0" lang="en-US" sz="3200" b="0" i="1" u="none" strike="noStrike" cap="none" spc="0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uFill>
                    <a:solidFill>
                      <a:srgbClr val="000000"/>
                    </a:solidFill>
                  </a:uFill>
                  <a:latin typeface="+mn-lt"/>
                  <a:ea typeface="+mn-ea"/>
                  <a:cs typeface="+mn-cs"/>
                  <a:sym typeface="Arial"/>
                </a:rPr>
                <a:t>et al., Phys. Med. Biol</a:t>
              </a:r>
              <a:r>
                <a:rPr kumimoji="0" lang="en-US" sz="3200" b="0" i="0" u="none" strike="noStrike" cap="none" spc="0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uFill>
                    <a:solidFill>
                      <a:srgbClr val="000000"/>
                    </a:solidFill>
                  </a:uFill>
                  <a:latin typeface="+mn-lt"/>
                  <a:ea typeface="+mn-ea"/>
                  <a:cs typeface="+mn-cs"/>
                  <a:sym typeface="Arial"/>
                </a:rPr>
                <a:t>. 2023)</a:t>
              </a:r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70E47D20-543B-3650-3E11-0B6C607569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82299" y="2388743"/>
            <a:ext cx="7349776" cy="1085912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40561B0-7BE1-61BD-B8F5-C7318F0166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88747" y="2345201"/>
            <a:ext cx="13010234" cy="583132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37D0B8F-7653-7EE1-1827-3E8D65F204F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40719" y="7666166"/>
            <a:ext cx="9581137" cy="14665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DE8181D-C35D-CD12-19B1-8801BAC86C5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97644" y="9386265"/>
            <a:ext cx="12262762" cy="100224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C71B637-0188-24B0-C227-407826A42BE3}"/>
              </a:ext>
            </a:extLst>
          </p:cNvPr>
          <p:cNvSpPr txBox="1"/>
          <p:nvPr/>
        </p:nvSpPr>
        <p:spPr>
          <a:xfrm>
            <a:off x="19970496" y="8269090"/>
            <a:ext cx="2880457" cy="63671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81280" marR="81280" indent="0" algn="l" defTabSz="1821656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119 </a:t>
            </a:r>
            <a:r>
              <a:rPr kumimoji="0" lang="en-US" sz="32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ms</a:t>
            </a:r>
            <a:endParaRPr kumimoji="0" lang="en-US" sz="3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+mn-lt"/>
              <a:ea typeface="+mn-ea"/>
              <a:cs typeface="+mn-cs"/>
              <a:sym typeface="Arial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017E94-CDFD-4A3A-5BE8-ED188F9B19EA}"/>
              </a:ext>
            </a:extLst>
          </p:cNvPr>
          <p:cNvSpPr txBox="1"/>
          <p:nvPr/>
        </p:nvSpPr>
        <p:spPr>
          <a:xfrm>
            <a:off x="20775168" y="10531104"/>
            <a:ext cx="2085238" cy="63671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81280" marR="81280" indent="0" algn="l" defTabSz="1821656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837 </a:t>
            </a:r>
            <a:r>
              <a:rPr kumimoji="0" lang="en-US" sz="32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ms</a:t>
            </a:r>
            <a:endParaRPr kumimoji="0" lang="en-US" sz="3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+mn-lt"/>
              <a:ea typeface="+mn-ea"/>
              <a:cs typeface="+mn-cs"/>
              <a:sym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C278875-0FBD-49E7-CE2B-BF486C102E94}"/>
              </a:ext>
            </a:extLst>
          </p:cNvPr>
          <p:cNvSpPr txBox="1"/>
          <p:nvPr/>
        </p:nvSpPr>
        <p:spPr>
          <a:xfrm>
            <a:off x="11506200" y="12006994"/>
            <a:ext cx="9890760" cy="636712"/>
          </a:xfrm>
          <a:prstGeom prst="rect">
            <a:avLst/>
          </a:prstGeom>
          <a:solidFill>
            <a:srgbClr val="FFC0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81280" marR="81280" indent="0" algn="l" defTabSz="1821656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Synerg</a:t>
            </a:r>
            <a:r>
              <a:rPr lang="en-US" dirty="0"/>
              <a:t>y with </a:t>
            </a:r>
            <a:r>
              <a:rPr lang="en-US" dirty="0" err="1"/>
              <a:t>NuSTAR</a:t>
            </a:r>
            <a:r>
              <a:rPr lang="en-US" dirty="0"/>
              <a:t> tetraneutron experiment</a:t>
            </a:r>
            <a:endParaRPr kumimoji="0" lang="en-US" sz="3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+mn-lt"/>
              <a:ea typeface="+mn-ea"/>
              <a:cs typeface="+mn-cs"/>
              <a:sym typeface="Arial"/>
            </a:endParaRPr>
          </a:p>
        </p:txBody>
      </p:sp>
      <p:sp>
        <p:nvSpPr>
          <p:cNvPr id="22" name="Footer Placeholder 3">
            <a:extLst>
              <a:ext uri="{FF2B5EF4-FFF2-40B4-BE49-F238E27FC236}">
                <a16:creationId xmlns:a16="http://schemas.microsoft.com/office/drawing/2014/main" id="{8B2979A6-26A9-4EC5-8D24-9B11CB24FB81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6910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17" grpId="0"/>
      <p:bldP spid="18" grpId="0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5"/>
          <p:cNvSpPr>
            <a:spLocks noChangeArrowheads="1"/>
          </p:cNvSpPr>
          <p:nvPr/>
        </p:nvSpPr>
        <p:spPr bwMode="auto">
          <a:xfrm>
            <a:off x="3181349" y="3"/>
            <a:ext cx="18288000" cy="2407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50800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 sz="2800"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800"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800"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800"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8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algn="ctr" defTabSz="1828823" rtl="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GB" altLang="de-DE" sz="5600" kern="1200">
              <a:solidFill>
                <a:prstClr val="black"/>
              </a:solidFill>
              <a:latin typeface="Times New Roman" pitchFamily="18" charset="0"/>
            </a:endParaRPr>
          </a:p>
        </p:txBody>
      </p:sp>
      <p:pic>
        <p:nvPicPr>
          <p:cNvPr id="48" name="Picture 5"/>
          <p:cNvPicPr>
            <a:picLocks noChangeAspect="1"/>
          </p:cNvPicPr>
          <p:nvPr/>
        </p:nvPicPr>
        <p:blipFill rotWithShape="1">
          <a:blip r:embed="rId4"/>
          <a:srcRect b="3791"/>
          <a:stretch/>
        </p:blipFill>
        <p:spPr>
          <a:xfrm>
            <a:off x="3181356" y="2837859"/>
            <a:ext cx="18287997" cy="8874053"/>
          </a:xfrm>
          <a:prstGeom prst="rect">
            <a:avLst/>
          </a:prstGeom>
        </p:spPr>
      </p:pic>
      <p:grpSp>
        <p:nvGrpSpPr>
          <p:cNvPr id="6" name="Gruppieren 5"/>
          <p:cNvGrpSpPr/>
          <p:nvPr/>
        </p:nvGrpSpPr>
        <p:grpSpPr>
          <a:xfrm>
            <a:off x="13665263" y="3777031"/>
            <a:ext cx="1873491" cy="2384738"/>
            <a:chOff x="5124473" y="1416387"/>
            <a:chExt cx="702559" cy="894277"/>
          </a:xfrm>
        </p:grpSpPr>
        <p:cxnSp>
          <p:nvCxnSpPr>
            <p:cNvPr id="75" name="Straight Arrow Connector 39"/>
            <p:cNvCxnSpPr/>
            <p:nvPr/>
          </p:nvCxnSpPr>
          <p:spPr>
            <a:xfrm>
              <a:off x="5476581" y="1709754"/>
              <a:ext cx="8290" cy="600910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7" name="Rectangle 41"/>
            <p:cNvSpPr/>
            <p:nvPr/>
          </p:nvSpPr>
          <p:spPr>
            <a:xfrm>
              <a:off x="5124473" y="1416387"/>
              <a:ext cx="702559" cy="28854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algn="ctr" defTabSz="1371617" rtl="0">
                <a:defRPr/>
              </a:pPr>
              <a:r>
                <a:rPr lang="en-GB" sz="2200" kern="1200" dirty="0">
                  <a:solidFill>
                    <a:prstClr val="black"/>
                  </a:solidFill>
                  <a:latin typeface="Calibri" panose="020F0502020204030204"/>
                </a:rPr>
                <a:t>power converters</a:t>
              </a:r>
              <a:endParaRPr lang="de-DE" sz="2200" kern="120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grpSp>
        <p:nvGrpSpPr>
          <p:cNvPr id="14" name="Gruppieren 13"/>
          <p:cNvGrpSpPr/>
          <p:nvPr/>
        </p:nvGrpSpPr>
        <p:grpSpPr>
          <a:xfrm>
            <a:off x="7849301" y="1880712"/>
            <a:ext cx="1680624" cy="2261267"/>
            <a:chOff x="2943488" y="705267"/>
            <a:chExt cx="630234" cy="847975"/>
          </a:xfrm>
        </p:grpSpPr>
        <p:sp>
          <p:nvSpPr>
            <p:cNvPr id="82" name="Rectangle 46"/>
            <p:cNvSpPr/>
            <p:nvPr/>
          </p:nvSpPr>
          <p:spPr>
            <a:xfrm>
              <a:off x="2943488" y="705267"/>
              <a:ext cx="630234" cy="28854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algn="ctr" defTabSz="1371617" rtl="0">
                <a:defRPr/>
              </a:pPr>
              <a:r>
                <a:rPr lang="en-GB" sz="2200" kern="1200" dirty="0">
                  <a:solidFill>
                    <a:prstClr val="black"/>
                  </a:solidFill>
                  <a:latin typeface="Calibri" panose="020F0502020204030204"/>
                </a:rPr>
                <a:t>sc short multiplets</a:t>
              </a:r>
              <a:endParaRPr lang="de-DE" sz="2200" kern="120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cxnSp>
          <p:nvCxnSpPr>
            <p:cNvPr id="83" name="Straight Arrow Connector 47"/>
            <p:cNvCxnSpPr/>
            <p:nvPr/>
          </p:nvCxnSpPr>
          <p:spPr>
            <a:xfrm flipH="1">
              <a:off x="3202758" y="1014972"/>
              <a:ext cx="58561" cy="538270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uppieren 6"/>
          <p:cNvGrpSpPr/>
          <p:nvPr/>
        </p:nvGrpSpPr>
        <p:grpSpPr>
          <a:xfrm>
            <a:off x="10894879" y="4281884"/>
            <a:ext cx="2379709" cy="1057803"/>
            <a:chOff x="4085579" y="1605706"/>
            <a:chExt cx="892391" cy="396676"/>
          </a:xfrm>
        </p:grpSpPr>
        <p:cxnSp>
          <p:nvCxnSpPr>
            <p:cNvPr id="80" name="Straight Arrow Connector 44"/>
            <p:cNvCxnSpPr/>
            <p:nvPr/>
          </p:nvCxnSpPr>
          <p:spPr>
            <a:xfrm flipH="1">
              <a:off x="4085579" y="1794272"/>
              <a:ext cx="309063" cy="208110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4" name="Rectangle 48"/>
            <p:cNvSpPr/>
            <p:nvPr/>
          </p:nvSpPr>
          <p:spPr>
            <a:xfrm>
              <a:off x="4246688" y="1605706"/>
              <a:ext cx="731282" cy="1615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defTabSz="1371617" rtl="0">
                <a:defRPr/>
              </a:pPr>
              <a:r>
                <a:rPr lang="en-GB" sz="2200" kern="1200" dirty="0">
                  <a:solidFill>
                    <a:prstClr val="black"/>
                  </a:solidFill>
                  <a:latin typeface="Calibri" panose="020F0502020204030204"/>
                </a:rPr>
                <a:t>sc dipoles</a:t>
              </a:r>
              <a:endParaRPr lang="de-DE" sz="2200" kern="120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grpSp>
        <p:nvGrpSpPr>
          <p:cNvPr id="24" name="Gruppieren 23"/>
          <p:cNvGrpSpPr/>
          <p:nvPr/>
        </p:nvGrpSpPr>
        <p:grpSpPr>
          <a:xfrm>
            <a:off x="10425143" y="2651176"/>
            <a:ext cx="1830429" cy="2287949"/>
            <a:chOff x="3909428" y="994191"/>
            <a:chExt cx="686411" cy="857981"/>
          </a:xfrm>
        </p:grpSpPr>
        <p:sp>
          <p:nvSpPr>
            <p:cNvPr id="81" name="Rectangle 45"/>
            <p:cNvSpPr/>
            <p:nvPr/>
          </p:nvSpPr>
          <p:spPr>
            <a:xfrm>
              <a:off x="3944974" y="994191"/>
              <a:ext cx="650865" cy="28854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algn="ctr" defTabSz="1371617" rtl="0">
                <a:defRPr/>
              </a:pPr>
              <a:r>
                <a:rPr lang="en-GB" sz="2200" kern="1200" dirty="0">
                  <a:solidFill>
                    <a:prstClr val="black"/>
                  </a:solidFill>
                  <a:latin typeface="Calibri" panose="020F0502020204030204"/>
                </a:rPr>
                <a:t>sc long multiplets</a:t>
              </a:r>
              <a:endParaRPr lang="de-DE" sz="2200" kern="120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cxnSp>
          <p:nvCxnSpPr>
            <p:cNvPr id="85" name="Straight Arrow Connector 49"/>
            <p:cNvCxnSpPr/>
            <p:nvPr/>
          </p:nvCxnSpPr>
          <p:spPr>
            <a:xfrm flipH="1">
              <a:off x="3909428" y="1303769"/>
              <a:ext cx="311177" cy="548403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Gruppieren 16"/>
          <p:cNvGrpSpPr/>
          <p:nvPr/>
        </p:nvGrpSpPr>
        <p:grpSpPr>
          <a:xfrm>
            <a:off x="3539854" y="2357952"/>
            <a:ext cx="1992069" cy="2415736"/>
            <a:chOff x="1327445" y="884232"/>
            <a:chExt cx="747026" cy="905901"/>
          </a:xfrm>
        </p:grpSpPr>
        <p:cxnSp>
          <p:nvCxnSpPr>
            <p:cNvPr id="86" name="Straight Arrow Connector 50"/>
            <p:cNvCxnSpPr/>
            <p:nvPr/>
          </p:nvCxnSpPr>
          <p:spPr>
            <a:xfrm>
              <a:off x="1821609" y="1145135"/>
              <a:ext cx="252862" cy="644998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Rectangle 51"/>
            <p:cNvSpPr/>
            <p:nvPr/>
          </p:nvSpPr>
          <p:spPr>
            <a:xfrm>
              <a:off x="1327445" y="884232"/>
              <a:ext cx="661442" cy="28854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algn="ctr" defTabSz="1371617" rtl="0">
                <a:defRPr/>
              </a:pPr>
              <a:r>
                <a:rPr lang="en-GB" sz="2200" kern="1200" dirty="0">
                  <a:solidFill>
                    <a:prstClr val="black"/>
                  </a:solidFill>
                  <a:latin typeface="Calibri" panose="020F0502020204030204"/>
                </a:rPr>
                <a:t>production target</a:t>
              </a:r>
              <a:endParaRPr lang="de-DE" sz="2200" kern="120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grpSp>
        <p:nvGrpSpPr>
          <p:cNvPr id="16" name="Gruppieren 15"/>
          <p:cNvGrpSpPr/>
          <p:nvPr/>
        </p:nvGrpSpPr>
        <p:grpSpPr>
          <a:xfrm>
            <a:off x="6561459" y="4374580"/>
            <a:ext cx="2481152" cy="876597"/>
            <a:chOff x="2460547" y="1640468"/>
            <a:chExt cx="930432" cy="328724"/>
          </a:xfrm>
        </p:grpSpPr>
        <p:sp>
          <p:nvSpPr>
            <p:cNvPr id="90" name="Rectangle 54"/>
            <p:cNvSpPr/>
            <p:nvPr/>
          </p:nvSpPr>
          <p:spPr>
            <a:xfrm>
              <a:off x="2771817" y="1680652"/>
              <a:ext cx="619162" cy="28854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defTabSz="1371617" rtl="0">
                <a:defRPr/>
              </a:pPr>
              <a:r>
                <a:rPr lang="en-GB" sz="2200" kern="1200" dirty="0">
                  <a:solidFill>
                    <a:prstClr val="white"/>
                  </a:solidFill>
                  <a:latin typeface="Calibri" panose="020F0502020204030204"/>
                </a:rPr>
                <a:t>beam catchers</a:t>
              </a:r>
              <a:endParaRPr lang="de-DE" sz="2200" kern="120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cxnSp>
          <p:nvCxnSpPr>
            <p:cNvPr id="91" name="Straight Arrow Connector 55"/>
            <p:cNvCxnSpPr>
              <a:stCxn id="90" idx="1"/>
            </p:cNvCxnSpPr>
            <p:nvPr/>
          </p:nvCxnSpPr>
          <p:spPr>
            <a:xfrm flipH="1" flipV="1">
              <a:off x="2460547" y="1640468"/>
              <a:ext cx="311270" cy="213308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94" name="Straight Arrow Connector 58"/>
          <p:cNvCxnSpPr/>
          <p:nvPr/>
        </p:nvCxnSpPr>
        <p:spPr>
          <a:xfrm>
            <a:off x="10068044" y="5182255"/>
            <a:ext cx="3" cy="21896"/>
          </a:xfrm>
          <a:prstGeom prst="straightConnector1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9" name="Gruppieren 8"/>
          <p:cNvGrpSpPr/>
          <p:nvPr/>
        </p:nvGrpSpPr>
        <p:grpSpPr>
          <a:xfrm>
            <a:off x="9052022" y="6135162"/>
            <a:ext cx="2486288" cy="1897226"/>
            <a:chOff x="3394508" y="2300687"/>
            <a:chExt cx="932358" cy="711460"/>
          </a:xfrm>
        </p:grpSpPr>
        <p:cxnSp>
          <p:nvCxnSpPr>
            <p:cNvPr id="78" name="Straight Arrow Connector 42"/>
            <p:cNvCxnSpPr/>
            <p:nvPr/>
          </p:nvCxnSpPr>
          <p:spPr>
            <a:xfrm flipV="1">
              <a:off x="3980053" y="2300687"/>
              <a:ext cx="199501" cy="295961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5" name="Rectangle 59"/>
            <p:cNvSpPr/>
            <p:nvPr/>
          </p:nvSpPr>
          <p:spPr>
            <a:xfrm>
              <a:off x="3394508" y="2596648"/>
              <a:ext cx="932358" cy="4154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algn="ctr" defTabSz="1371617" rtl="0">
                <a:defRPr/>
              </a:pPr>
              <a:r>
                <a:rPr lang="en-GB" sz="2200" kern="1200" dirty="0">
                  <a:solidFill>
                    <a:prstClr val="black"/>
                  </a:solidFill>
                  <a:latin typeface="Calibri" panose="020F0502020204030204"/>
                </a:rPr>
                <a:t>focal plane chambers</a:t>
              </a:r>
            </a:p>
            <a:p>
              <a:pPr marL="0" marR="0" algn="ctr" defTabSz="1371617" rtl="0">
                <a:defRPr/>
              </a:pPr>
              <a:r>
                <a:rPr lang="en-GB" sz="2200" kern="1200" dirty="0">
                  <a:solidFill>
                    <a:prstClr val="black"/>
                  </a:solidFill>
                  <a:latin typeface="Calibri" panose="020F0502020204030204"/>
                </a:rPr>
                <a:t>+ detectors</a:t>
              </a:r>
              <a:endParaRPr lang="de-DE" sz="2200" kern="120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grpSp>
        <p:nvGrpSpPr>
          <p:cNvPr id="20" name="Gruppieren 19"/>
          <p:cNvGrpSpPr/>
          <p:nvPr/>
        </p:nvGrpSpPr>
        <p:grpSpPr>
          <a:xfrm>
            <a:off x="6148027" y="2176302"/>
            <a:ext cx="1534133" cy="1939104"/>
            <a:chOff x="2305510" y="816113"/>
            <a:chExt cx="575300" cy="727164"/>
          </a:xfrm>
        </p:grpSpPr>
        <p:sp>
          <p:nvSpPr>
            <p:cNvPr id="96" name="Rectangle 60"/>
            <p:cNvSpPr/>
            <p:nvPr/>
          </p:nvSpPr>
          <p:spPr>
            <a:xfrm>
              <a:off x="2305510" y="816113"/>
              <a:ext cx="575300" cy="28854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algn="ctr" defTabSz="1371617" rtl="0">
                <a:defRPr/>
              </a:pPr>
              <a:r>
                <a:rPr lang="en-GB" sz="2200" kern="1200" dirty="0">
                  <a:solidFill>
                    <a:prstClr val="black"/>
                  </a:solidFill>
                  <a:latin typeface="Calibri" panose="020F0502020204030204"/>
                </a:rPr>
                <a:t>iron shielding</a:t>
              </a:r>
              <a:endParaRPr lang="de-DE" sz="2200" kern="120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cxnSp>
          <p:nvCxnSpPr>
            <p:cNvPr id="97" name="Straight Arrow Connector 61"/>
            <p:cNvCxnSpPr/>
            <p:nvPr/>
          </p:nvCxnSpPr>
          <p:spPr>
            <a:xfrm flipH="1">
              <a:off x="2578772" y="1150956"/>
              <a:ext cx="10747" cy="392321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1" name="Straight Arrow Connector 32"/>
          <p:cNvCxnSpPr/>
          <p:nvPr/>
        </p:nvCxnSpPr>
        <p:spPr>
          <a:xfrm flipV="1">
            <a:off x="3783170" y="5587421"/>
            <a:ext cx="517101" cy="30075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3" name="Straight Connector 34"/>
          <p:cNvCxnSpPr/>
          <p:nvPr/>
        </p:nvCxnSpPr>
        <p:spPr>
          <a:xfrm>
            <a:off x="5259315" y="4461129"/>
            <a:ext cx="422293" cy="755523"/>
          </a:xfrm>
          <a:prstGeom prst="line">
            <a:avLst/>
          </a:prstGeom>
          <a:ln w="19050">
            <a:solidFill>
              <a:srgbClr val="E46C0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Connector 63"/>
          <p:cNvCxnSpPr/>
          <p:nvPr/>
        </p:nvCxnSpPr>
        <p:spPr>
          <a:xfrm>
            <a:off x="7079769" y="4006409"/>
            <a:ext cx="307" cy="581539"/>
          </a:xfrm>
          <a:prstGeom prst="line">
            <a:avLst/>
          </a:prstGeom>
          <a:ln w="19050">
            <a:solidFill>
              <a:srgbClr val="E46C0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" name="Rectangle 73"/>
          <p:cNvSpPr/>
          <p:nvPr/>
        </p:nvSpPr>
        <p:spPr>
          <a:xfrm>
            <a:off x="317264" y="8432443"/>
            <a:ext cx="8540171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defTabSz="653301" rtl="0">
              <a:defRPr/>
            </a:pPr>
            <a:r>
              <a:rPr lang="en-GB" sz="3000" b="1" kern="1200" dirty="0">
                <a:solidFill>
                  <a:srgbClr val="00B050"/>
                </a:solidFill>
                <a:latin typeface="Calibri" panose="020F0502020204030204"/>
              </a:rPr>
              <a:t>1  pre-target</a:t>
            </a:r>
          </a:p>
          <a:p>
            <a:pPr marL="0" marR="0" defTabSz="653301" rtl="0">
              <a:defRPr/>
            </a:pPr>
            <a:r>
              <a:rPr lang="en-GB" sz="3000" b="1" kern="1200" dirty="0">
                <a:solidFill>
                  <a:srgbClr val="00B050"/>
                </a:solidFill>
                <a:latin typeface="Calibri" panose="020F0502020204030204"/>
              </a:rPr>
              <a:t>2  target area</a:t>
            </a:r>
          </a:p>
          <a:p>
            <a:pPr marL="0" marR="0" defTabSz="653301" rtl="0">
              <a:defRPr/>
            </a:pPr>
            <a:r>
              <a:rPr lang="en-GB" sz="3000" b="1" kern="1200" dirty="0">
                <a:solidFill>
                  <a:srgbClr val="00B050"/>
                </a:solidFill>
                <a:latin typeface="Calibri" panose="020F0502020204030204"/>
              </a:rPr>
              <a:t>3  pre-separator and main-separator</a:t>
            </a:r>
          </a:p>
          <a:p>
            <a:pPr marL="0" marR="0" defTabSz="653301" rtl="0">
              <a:defRPr/>
            </a:pPr>
            <a:r>
              <a:rPr lang="en-GB" sz="3000" b="1" kern="1200" dirty="0">
                <a:solidFill>
                  <a:srgbClr val="00B050"/>
                </a:solidFill>
                <a:latin typeface="Calibri" panose="020F0502020204030204"/>
              </a:rPr>
              <a:t>4  main separator with HEB</a:t>
            </a:r>
          </a:p>
          <a:p>
            <a:pPr marL="0" marR="0" defTabSz="653301" rtl="0">
              <a:defRPr/>
            </a:pPr>
            <a:r>
              <a:rPr lang="en-GB" sz="3000" b="1" kern="1200" dirty="0">
                <a:solidFill>
                  <a:srgbClr val="00B050"/>
                </a:solidFill>
                <a:latin typeface="Calibri" panose="020F0502020204030204"/>
              </a:rPr>
              <a:t>5  high-energy branch</a:t>
            </a:r>
          </a:p>
          <a:p>
            <a:pPr marL="0" marR="0" defTabSz="653301" rtl="0">
              <a:defRPr/>
            </a:pPr>
            <a:r>
              <a:rPr lang="en-GB" sz="3000" kern="1200" dirty="0">
                <a:solidFill>
                  <a:prstClr val="black"/>
                </a:solidFill>
                <a:latin typeface="Calibri" panose="020F0502020204030204"/>
              </a:rPr>
              <a:t>6   low-energy branch</a:t>
            </a:r>
          </a:p>
          <a:p>
            <a:pPr marL="0" marR="0" defTabSz="653301" rtl="0">
              <a:defRPr/>
            </a:pPr>
            <a:r>
              <a:rPr lang="en-GB" sz="3000" kern="1200" dirty="0">
                <a:solidFill>
                  <a:prstClr val="black"/>
                </a:solidFill>
                <a:latin typeface="Calibri" panose="020F0502020204030204"/>
              </a:rPr>
              <a:t>7   ring branch</a:t>
            </a:r>
          </a:p>
          <a:p>
            <a:pPr marL="0" marR="0" defTabSz="653301" rtl="0">
              <a:defRPr/>
            </a:pPr>
            <a:r>
              <a:rPr lang="en-GB" sz="3000" kern="1200" dirty="0">
                <a:solidFill>
                  <a:prstClr val="black"/>
                </a:solidFill>
                <a:latin typeface="Calibri" panose="020F0502020204030204"/>
              </a:rPr>
              <a:t>8   EB spectrometer, low-energy cave (NUSTAR) </a:t>
            </a:r>
            <a:br>
              <a:rPr lang="en-GB" sz="3000" kern="1200" dirty="0">
                <a:solidFill>
                  <a:prstClr val="black"/>
                </a:solidFill>
                <a:latin typeface="Calibri" panose="020F0502020204030204"/>
              </a:rPr>
            </a:br>
            <a:r>
              <a:rPr lang="en-GB" sz="3000" kern="1200" dirty="0">
                <a:solidFill>
                  <a:srgbClr val="00B050"/>
                </a:solidFill>
                <a:latin typeface="Calibri" panose="020F0502020204030204"/>
              </a:rPr>
              <a:t>9  high-energy cave (NUSTAR)</a:t>
            </a:r>
          </a:p>
        </p:txBody>
      </p:sp>
      <p:sp>
        <p:nvSpPr>
          <p:cNvPr id="112" name="Rectangle 20"/>
          <p:cNvSpPr/>
          <p:nvPr/>
        </p:nvSpPr>
        <p:spPr>
          <a:xfrm>
            <a:off x="4060851" y="4656557"/>
            <a:ext cx="53907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defTabSz="1371617" rtl="0">
              <a:defRPr/>
            </a:pPr>
            <a:r>
              <a:rPr lang="de-DE" sz="4000" kern="1200" dirty="0">
                <a:solidFill>
                  <a:prstClr val="white"/>
                </a:solidFill>
                <a:latin typeface="Wingdings 2" panose="05020102010507070707" pitchFamily="18" charset="2"/>
              </a:rPr>
              <a:t>j</a:t>
            </a:r>
            <a:endParaRPr lang="de-DE" sz="4000" kern="120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3" name="Rectangle 21"/>
          <p:cNvSpPr/>
          <p:nvPr/>
        </p:nvSpPr>
        <p:spPr>
          <a:xfrm>
            <a:off x="5937919" y="4400808"/>
            <a:ext cx="12176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defTabSz="1371617" rtl="0">
              <a:defRPr/>
            </a:pPr>
            <a:r>
              <a:rPr lang="de-DE" sz="4000" kern="1200" dirty="0">
                <a:solidFill>
                  <a:prstClr val="white"/>
                </a:solidFill>
                <a:latin typeface="Wingdings 2" panose="05020102010507070707" pitchFamily="18" charset="2"/>
                <a:sym typeface="Wingdings 2" panose="05020102010507070707" pitchFamily="18" charset="2"/>
              </a:rPr>
              <a:t></a:t>
            </a:r>
            <a:endParaRPr lang="de-DE" sz="4000" kern="12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4" name="Rectangle 22"/>
          <p:cNvSpPr/>
          <p:nvPr/>
        </p:nvSpPr>
        <p:spPr>
          <a:xfrm>
            <a:off x="8914859" y="3616299"/>
            <a:ext cx="702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defTabSz="1371617" rtl="0">
              <a:defRPr/>
            </a:pPr>
            <a:r>
              <a:rPr lang="de-DE" sz="4000" kern="1200" dirty="0">
                <a:solidFill>
                  <a:prstClr val="white"/>
                </a:solidFill>
                <a:latin typeface="Wingdings 2" panose="05020102010507070707" pitchFamily="18" charset="2"/>
                <a:sym typeface="Wingdings 2" panose="05020102010507070707" pitchFamily="18" charset="2"/>
              </a:rPr>
              <a:t></a:t>
            </a:r>
            <a:endParaRPr lang="de-DE" sz="4000" kern="12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5" name="Rectangle 23"/>
          <p:cNvSpPr/>
          <p:nvPr/>
        </p:nvSpPr>
        <p:spPr>
          <a:xfrm>
            <a:off x="12018112" y="6691683"/>
            <a:ext cx="702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defTabSz="1371617" rtl="0">
              <a:defRPr/>
            </a:pPr>
            <a:r>
              <a:rPr lang="de-DE" sz="4000" kern="1200" dirty="0">
                <a:solidFill>
                  <a:prstClr val="white"/>
                </a:solidFill>
                <a:latin typeface="Wingdings 2" panose="05020102010507070707" pitchFamily="18" charset="2"/>
                <a:sym typeface="Wingdings 2" panose="05020102010507070707" pitchFamily="18" charset="2"/>
              </a:rPr>
              <a:t></a:t>
            </a:r>
            <a:endParaRPr lang="de-DE" sz="4000" kern="12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6" name="Rectangle 24"/>
          <p:cNvSpPr/>
          <p:nvPr/>
        </p:nvSpPr>
        <p:spPr>
          <a:xfrm>
            <a:off x="15669029" y="8430011"/>
            <a:ext cx="702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defTabSz="1371617" rtl="0">
              <a:defRPr/>
            </a:pPr>
            <a:r>
              <a:rPr lang="de-DE" sz="4000" kern="1200" dirty="0">
                <a:solidFill>
                  <a:prstClr val="white"/>
                </a:solidFill>
                <a:latin typeface="Wingdings 2" panose="05020102010507070707" pitchFamily="18" charset="2"/>
                <a:sym typeface="Wingdings 2" panose="05020102010507070707" pitchFamily="18" charset="2"/>
              </a:rPr>
              <a:t></a:t>
            </a:r>
            <a:endParaRPr lang="de-DE" sz="4000" kern="12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7" name="Rectangle 25"/>
          <p:cNvSpPr/>
          <p:nvPr/>
        </p:nvSpPr>
        <p:spPr>
          <a:xfrm>
            <a:off x="15612640" y="7264896"/>
            <a:ext cx="702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defTabSz="1371617" rtl="0">
              <a:defRPr/>
            </a:pPr>
            <a:r>
              <a:rPr lang="de-DE" sz="4000" kern="1200" dirty="0">
                <a:solidFill>
                  <a:prstClr val="white"/>
                </a:solidFill>
                <a:latin typeface="Wingdings 2" panose="05020102010507070707" pitchFamily="18" charset="2"/>
                <a:sym typeface="Wingdings 2" panose="05020102010507070707" pitchFamily="18" charset="2"/>
              </a:rPr>
              <a:t></a:t>
            </a:r>
            <a:endParaRPr lang="de-DE" sz="4000" kern="12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8" name="Rectangle 27"/>
          <p:cNvSpPr/>
          <p:nvPr/>
        </p:nvSpPr>
        <p:spPr>
          <a:xfrm>
            <a:off x="19199597" y="6065933"/>
            <a:ext cx="702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defTabSz="1371617" rtl="0">
              <a:defRPr/>
            </a:pPr>
            <a:r>
              <a:rPr lang="de-DE" sz="4000" kern="1200" dirty="0">
                <a:solidFill>
                  <a:prstClr val="white"/>
                </a:solidFill>
                <a:latin typeface="Wingdings 2" panose="05020102010507070707" pitchFamily="18" charset="2"/>
                <a:sym typeface="Wingdings 2" panose="05020102010507070707" pitchFamily="18" charset="2"/>
              </a:rPr>
              <a:t></a:t>
            </a:r>
            <a:endParaRPr lang="de-DE" sz="4000" kern="12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9" name="Rectangle 79"/>
          <p:cNvSpPr/>
          <p:nvPr/>
        </p:nvSpPr>
        <p:spPr>
          <a:xfrm>
            <a:off x="17444829" y="9594008"/>
            <a:ext cx="702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defTabSz="1371617" rtl="0">
              <a:defRPr/>
            </a:pPr>
            <a:r>
              <a:rPr lang="de-DE" sz="4000" kern="1200" dirty="0">
                <a:solidFill>
                  <a:prstClr val="white"/>
                </a:solidFill>
                <a:latin typeface="Wingdings 2" panose="05020102010507070707" pitchFamily="18" charset="2"/>
                <a:sym typeface="Wingdings 2" panose="05020102010507070707" pitchFamily="18" charset="2"/>
              </a:rPr>
              <a:t></a:t>
            </a:r>
            <a:endParaRPr lang="de-DE" sz="4000" kern="12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20" name="Picture 85"/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 rot="20100000">
            <a:off x="18645755" y="5437657"/>
            <a:ext cx="1125157" cy="763955"/>
          </a:xfrm>
          <a:prstGeom prst="rect">
            <a:avLst/>
          </a:prstGeom>
        </p:spPr>
      </p:pic>
      <p:pic>
        <p:nvPicPr>
          <p:cNvPr id="121" name="Picture 8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15591">
            <a:off x="16689395" y="9250492"/>
            <a:ext cx="2854064" cy="429624"/>
          </a:xfrm>
          <a:prstGeom prst="rect">
            <a:avLst/>
          </a:prstGeom>
        </p:spPr>
      </p:pic>
      <p:sp>
        <p:nvSpPr>
          <p:cNvPr id="122" name="Rectangle 88"/>
          <p:cNvSpPr/>
          <p:nvPr/>
        </p:nvSpPr>
        <p:spPr>
          <a:xfrm>
            <a:off x="15114560" y="9835944"/>
            <a:ext cx="702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defTabSz="1371617" rtl="0">
              <a:defRPr/>
            </a:pPr>
            <a:r>
              <a:rPr lang="de-DE" sz="4000" kern="1200" dirty="0">
                <a:solidFill>
                  <a:prstClr val="white"/>
                </a:solidFill>
                <a:latin typeface="Wingdings 2" panose="05020102010507070707" pitchFamily="18" charset="2"/>
              </a:rPr>
              <a:t>p</a:t>
            </a:r>
            <a:endParaRPr lang="de-DE" sz="4000" kern="1200" dirty="0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uppieren 17"/>
          <p:cNvGrpSpPr/>
          <p:nvPr/>
        </p:nvGrpSpPr>
        <p:grpSpPr>
          <a:xfrm>
            <a:off x="5035660" y="1941067"/>
            <a:ext cx="1573891" cy="2344123"/>
            <a:chOff x="1888372" y="727900"/>
            <a:chExt cx="590209" cy="879046"/>
          </a:xfrm>
        </p:grpSpPr>
        <p:cxnSp>
          <p:nvCxnSpPr>
            <p:cNvPr id="89" name="Straight Arrow Connector 53"/>
            <p:cNvCxnSpPr/>
            <p:nvPr/>
          </p:nvCxnSpPr>
          <p:spPr>
            <a:xfrm>
              <a:off x="2228028" y="1068011"/>
              <a:ext cx="122350" cy="538935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7" name="Rectangle 60"/>
            <p:cNvSpPr/>
            <p:nvPr/>
          </p:nvSpPr>
          <p:spPr>
            <a:xfrm>
              <a:off x="1888372" y="727900"/>
              <a:ext cx="590209" cy="1615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algn="ctr" defTabSz="1371617" rtl="0">
                <a:defRPr/>
              </a:pPr>
              <a:r>
                <a:rPr lang="en-GB" sz="2200" kern="1200" dirty="0" err="1">
                  <a:solidFill>
                    <a:prstClr val="black"/>
                  </a:solidFill>
                  <a:latin typeface="Calibri" panose="020F0502020204030204"/>
                </a:rPr>
                <a:t>nc</a:t>
              </a:r>
              <a:r>
                <a:rPr lang="en-GB" sz="2200" kern="1200" dirty="0">
                  <a:solidFill>
                    <a:prstClr val="black"/>
                  </a:solidFill>
                  <a:latin typeface="Calibri" panose="020F0502020204030204"/>
                </a:rPr>
                <a:t> dipoles</a:t>
              </a:r>
              <a:endParaRPr lang="de-DE" sz="2200" kern="120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grpSp>
        <p:nvGrpSpPr>
          <p:cNvPr id="15" name="Gruppieren 14"/>
          <p:cNvGrpSpPr/>
          <p:nvPr/>
        </p:nvGrpSpPr>
        <p:grpSpPr>
          <a:xfrm>
            <a:off x="6780026" y="5224484"/>
            <a:ext cx="2027600" cy="912275"/>
            <a:chOff x="2542510" y="1959180"/>
            <a:chExt cx="760350" cy="342103"/>
          </a:xfrm>
        </p:grpSpPr>
        <p:sp>
          <p:nvSpPr>
            <p:cNvPr id="92" name="Rectangle 56"/>
            <p:cNvSpPr/>
            <p:nvPr/>
          </p:nvSpPr>
          <p:spPr>
            <a:xfrm>
              <a:off x="2740363" y="2139700"/>
              <a:ext cx="562497" cy="16158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defTabSz="1371617" rtl="0">
                <a:defRPr/>
              </a:pPr>
              <a:r>
                <a:rPr lang="en-GB" sz="2200" kern="1200" dirty="0">
                  <a:solidFill>
                    <a:prstClr val="white"/>
                  </a:solidFill>
                  <a:latin typeface="Calibri" panose="020F0502020204030204"/>
                </a:rPr>
                <a:t>hot cell</a:t>
              </a:r>
              <a:endParaRPr lang="de-DE" sz="2200" kern="120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cxnSp>
          <p:nvCxnSpPr>
            <p:cNvPr id="179" name="Straight Arrow Connector 57"/>
            <p:cNvCxnSpPr/>
            <p:nvPr/>
          </p:nvCxnSpPr>
          <p:spPr>
            <a:xfrm flipH="1" flipV="1">
              <a:off x="2542510" y="1959180"/>
              <a:ext cx="270433" cy="186093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Gruppieren 20"/>
          <p:cNvGrpSpPr/>
          <p:nvPr/>
        </p:nvGrpSpPr>
        <p:grpSpPr>
          <a:xfrm>
            <a:off x="5495256" y="4723047"/>
            <a:ext cx="2003829" cy="1413712"/>
            <a:chOff x="2060721" y="1771142"/>
            <a:chExt cx="751436" cy="530142"/>
          </a:xfrm>
        </p:grpSpPr>
        <p:cxnSp>
          <p:nvCxnSpPr>
            <p:cNvPr id="93" name="Straight Arrow Connector 57"/>
            <p:cNvCxnSpPr/>
            <p:nvPr/>
          </p:nvCxnSpPr>
          <p:spPr>
            <a:xfrm flipH="1" flipV="1">
              <a:off x="2179642" y="1771142"/>
              <a:ext cx="136470" cy="386262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2" name="Rectangle 56"/>
            <p:cNvSpPr/>
            <p:nvPr/>
          </p:nvSpPr>
          <p:spPr>
            <a:xfrm>
              <a:off x="2060721" y="2139701"/>
              <a:ext cx="751436" cy="16158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defTabSz="1371617" rtl="0">
                <a:defRPr/>
              </a:pPr>
              <a:r>
                <a:rPr lang="en-GB" sz="2200" kern="1200" dirty="0">
                  <a:solidFill>
                    <a:prstClr val="white"/>
                  </a:solidFill>
                  <a:latin typeface="Calibri" panose="020F0502020204030204"/>
                </a:rPr>
                <a:t>nc multipoles</a:t>
              </a:r>
              <a:endParaRPr lang="de-DE" sz="2200" kern="120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grpSp>
        <p:nvGrpSpPr>
          <p:cNvPr id="22" name="Gruppieren 21"/>
          <p:cNvGrpSpPr/>
          <p:nvPr/>
        </p:nvGrpSpPr>
        <p:grpSpPr>
          <a:xfrm>
            <a:off x="2923658" y="5787179"/>
            <a:ext cx="2271117" cy="1727632"/>
            <a:chOff x="1096371" y="2170192"/>
            <a:chExt cx="851669" cy="647862"/>
          </a:xfrm>
        </p:grpSpPr>
        <p:sp>
          <p:nvSpPr>
            <p:cNvPr id="74" name="Rectangle 38"/>
            <p:cNvSpPr/>
            <p:nvPr/>
          </p:nvSpPr>
          <p:spPr>
            <a:xfrm>
              <a:off x="1096371" y="2529514"/>
              <a:ext cx="655101" cy="28854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algn="ctr" defTabSz="1371617" rtl="0">
                <a:defRPr/>
              </a:pPr>
              <a:r>
                <a:rPr lang="en-GB" sz="2200" kern="1200" dirty="0">
                  <a:solidFill>
                    <a:prstClr val="black"/>
                  </a:solidFill>
                  <a:latin typeface="Calibri" panose="020F0502020204030204"/>
                </a:rPr>
                <a:t>power converters</a:t>
              </a:r>
              <a:endParaRPr lang="de-DE" sz="2200" kern="120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cxnSp>
          <p:nvCxnSpPr>
            <p:cNvPr id="184" name="Straight Arrow Connector 57"/>
            <p:cNvCxnSpPr/>
            <p:nvPr/>
          </p:nvCxnSpPr>
          <p:spPr>
            <a:xfrm flipV="1">
              <a:off x="1515644" y="2170192"/>
              <a:ext cx="432396" cy="360994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uppieren 4"/>
          <p:cNvGrpSpPr/>
          <p:nvPr/>
        </p:nvGrpSpPr>
        <p:grpSpPr>
          <a:xfrm>
            <a:off x="11916937" y="8520662"/>
            <a:ext cx="2851059" cy="1417387"/>
            <a:chOff x="4468851" y="3195247"/>
            <a:chExt cx="1069147" cy="531520"/>
          </a:xfrm>
        </p:grpSpPr>
        <p:sp>
          <p:nvSpPr>
            <p:cNvPr id="79" name="Rectangle 43"/>
            <p:cNvSpPr/>
            <p:nvPr/>
          </p:nvSpPr>
          <p:spPr>
            <a:xfrm>
              <a:off x="4468851" y="3438227"/>
              <a:ext cx="718910" cy="28854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algn="ctr" defTabSz="1371617" rtl="0">
                <a:defRPr/>
              </a:pPr>
              <a:r>
                <a:rPr lang="en-GB" sz="2200" kern="1200" dirty="0">
                  <a:solidFill>
                    <a:prstClr val="black"/>
                  </a:solidFill>
                  <a:latin typeface="Calibri" panose="020F0502020204030204"/>
                </a:rPr>
                <a:t>local cryogenics</a:t>
              </a:r>
              <a:endParaRPr lang="de-DE" sz="2200" kern="120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cxnSp>
          <p:nvCxnSpPr>
            <p:cNvPr id="191" name="Straight Arrow Connector 44"/>
            <p:cNvCxnSpPr/>
            <p:nvPr/>
          </p:nvCxnSpPr>
          <p:spPr>
            <a:xfrm flipV="1">
              <a:off x="5095729" y="3195247"/>
              <a:ext cx="442269" cy="402182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uppieren 7"/>
          <p:cNvGrpSpPr/>
          <p:nvPr/>
        </p:nvGrpSpPr>
        <p:grpSpPr>
          <a:xfrm>
            <a:off x="11955223" y="5016920"/>
            <a:ext cx="2771373" cy="1694760"/>
            <a:chOff x="4483208" y="1881345"/>
            <a:chExt cx="1039265" cy="635535"/>
          </a:xfrm>
        </p:grpSpPr>
        <p:sp>
          <p:nvSpPr>
            <p:cNvPr id="100" name="Rectangle 69"/>
            <p:cNvSpPr/>
            <p:nvPr/>
          </p:nvSpPr>
          <p:spPr>
            <a:xfrm>
              <a:off x="4483208" y="1881345"/>
              <a:ext cx="1039265" cy="1615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defTabSz="1371617" rtl="0">
                <a:defRPr/>
              </a:pPr>
              <a:r>
                <a:rPr lang="en-GB" sz="2200" kern="1200" dirty="0">
                  <a:solidFill>
                    <a:prstClr val="black"/>
                  </a:solidFill>
                  <a:latin typeface="Calibri" panose="020F0502020204030204"/>
                </a:rPr>
                <a:t>control racks</a:t>
              </a:r>
            </a:p>
          </p:txBody>
        </p:sp>
        <p:cxnSp>
          <p:nvCxnSpPr>
            <p:cNvPr id="195" name="Straight Arrow Connector 39"/>
            <p:cNvCxnSpPr/>
            <p:nvPr/>
          </p:nvCxnSpPr>
          <p:spPr>
            <a:xfrm flipH="1">
              <a:off x="4621252" y="2062013"/>
              <a:ext cx="177290" cy="454867"/>
            </a:xfrm>
            <a:prstGeom prst="straightConnector1">
              <a:avLst/>
            </a:prstGeom>
            <a:ln w="44450"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feld 2"/>
          <p:cNvSpPr txBox="1"/>
          <p:nvPr/>
        </p:nvSpPr>
        <p:spPr>
          <a:xfrm>
            <a:off x="1102768" y="13267767"/>
            <a:ext cx="22178463" cy="98488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defTabSz="1219215" rtl="0">
              <a:defRPr/>
            </a:pPr>
            <a:endParaRPr lang="de-DE" sz="4800" kern="1200" dirty="0">
              <a:solidFill>
                <a:prstClr val="black"/>
              </a:solidFill>
              <a:latin typeface="Arial"/>
            </a:endParaRPr>
          </a:p>
        </p:txBody>
      </p:sp>
      <p:grpSp>
        <p:nvGrpSpPr>
          <p:cNvPr id="52" name="Gruppieren 73">
            <a:extLst>
              <a:ext uri="{FF2B5EF4-FFF2-40B4-BE49-F238E27FC236}">
                <a16:creationId xmlns:a16="http://schemas.microsoft.com/office/drawing/2014/main" id="{ACB04644-B010-80B2-1F7F-807F8FA154F4}"/>
              </a:ext>
            </a:extLst>
          </p:cNvPr>
          <p:cNvGrpSpPr/>
          <p:nvPr/>
        </p:nvGrpSpPr>
        <p:grpSpPr>
          <a:xfrm>
            <a:off x="6905360" y="10105026"/>
            <a:ext cx="6071616" cy="1514573"/>
            <a:chOff x="-1" y="0"/>
            <a:chExt cx="4863597" cy="1306348"/>
          </a:xfrm>
        </p:grpSpPr>
        <p:pic>
          <p:nvPicPr>
            <p:cNvPr id="53" name="Picture 6" descr="Picture 6">
              <a:extLst>
                <a:ext uri="{FF2B5EF4-FFF2-40B4-BE49-F238E27FC236}">
                  <a16:creationId xmlns:a16="http://schemas.microsoft.com/office/drawing/2014/main" id="{B2C60CBA-F3D8-1DFE-4AD5-4360A02A9A3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880638" y="34863"/>
              <a:ext cx="1982958" cy="127148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54" name="Grafik 75" descr="Grafik 75">
              <a:extLst>
                <a:ext uri="{FF2B5EF4-FFF2-40B4-BE49-F238E27FC236}">
                  <a16:creationId xmlns:a16="http://schemas.microsoft.com/office/drawing/2014/main" id="{0B80E8B4-8C4C-7806-0D80-53086F007C5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-2" y="0"/>
              <a:ext cx="2880645" cy="130085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57" name="Rectangle 2"/>
          <p:cNvSpPr txBox="1">
            <a:spLocks noChangeArrowheads="1"/>
          </p:cNvSpPr>
          <p:nvPr/>
        </p:nvSpPr>
        <p:spPr bwMode="auto">
          <a:xfrm>
            <a:off x="376112" y="467785"/>
            <a:ext cx="14437664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2100">
                <a:solidFill>
                  <a:srgbClr val="00599D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2100">
                <a:solidFill>
                  <a:srgbClr val="00599D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2100">
                <a:solidFill>
                  <a:srgbClr val="00599D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2100">
                <a:solidFill>
                  <a:srgbClr val="00599D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2100">
                <a:solidFill>
                  <a:srgbClr val="00599D"/>
                </a:solidFill>
                <a:latin typeface="Arial" charset="0"/>
              </a:defRPr>
            </a:lvl5pPr>
            <a:lvl6pPr marL="342866" algn="l" rtl="0" eaLnBrk="1" fontAlgn="base" hangingPunct="1">
              <a:spcBef>
                <a:spcPct val="0"/>
              </a:spcBef>
              <a:spcAft>
                <a:spcPct val="0"/>
              </a:spcAft>
              <a:defRPr sz="2100">
                <a:solidFill>
                  <a:srgbClr val="00599D"/>
                </a:solidFill>
                <a:latin typeface="Arial" charset="0"/>
              </a:defRPr>
            </a:lvl6pPr>
            <a:lvl7pPr marL="685733" algn="l" rtl="0" eaLnBrk="1" fontAlgn="base" hangingPunct="1">
              <a:spcBef>
                <a:spcPct val="0"/>
              </a:spcBef>
              <a:spcAft>
                <a:spcPct val="0"/>
              </a:spcAft>
              <a:defRPr sz="2100">
                <a:solidFill>
                  <a:srgbClr val="00599D"/>
                </a:solidFill>
                <a:latin typeface="Arial" charset="0"/>
              </a:defRPr>
            </a:lvl7pPr>
            <a:lvl8pPr marL="1028599" algn="l" rtl="0" eaLnBrk="1" fontAlgn="base" hangingPunct="1">
              <a:spcBef>
                <a:spcPct val="0"/>
              </a:spcBef>
              <a:spcAft>
                <a:spcPct val="0"/>
              </a:spcAft>
              <a:defRPr sz="2100">
                <a:solidFill>
                  <a:srgbClr val="00599D"/>
                </a:solidFill>
                <a:latin typeface="Arial" charset="0"/>
              </a:defRPr>
            </a:lvl8pPr>
            <a:lvl9pPr marL="1371465" algn="l" rtl="0" eaLnBrk="1" fontAlgn="base" hangingPunct="1">
              <a:spcBef>
                <a:spcPct val="0"/>
              </a:spcBef>
              <a:spcAft>
                <a:spcPct val="0"/>
              </a:spcAft>
              <a:defRPr sz="2100">
                <a:solidFill>
                  <a:srgbClr val="00599D"/>
                </a:solidFill>
                <a:latin typeface="Arial" charset="0"/>
              </a:defRPr>
            </a:lvl9pPr>
          </a:lstStyle>
          <a:p>
            <a:pPr marL="0" marR="0" defTabSz="2438430">
              <a:defRPr/>
            </a:pPr>
            <a:r>
              <a:rPr lang="de-DE" altLang="de-DE" sz="5600" dirty="0">
                <a:latin typeface="Arial"/>
              </a:rPr>
              <a:t>                </a:t>
            </a:r>
            <a:r>
              <a:rPr lang="de-DE" altLang="de-DE" sz="5600" b="1" dirty="0">
                <a:latin typeface="Arial"/>
              </a:rPr>
              <a:t>in Early/First Science (ES/FS)</a:t>
            </a:r>
          </a:p>
        </p:txBody>
      </p:sp>
      <p:grpSp>
        <p:nvGrpSpPr>
          <p:cNvPr id="4" name="Gruppieren 3"/>
          <p:cNvGrpSpPr/>
          <p:nvPr/>
        </p:nvGrpSpPr>
        <p:grpSpPr>
          <a:xfrm>
            <a:off x="10613477" y="7983304"/>
            <a:ext cx="4288627" cy="1031248"/>
            <a:chOff x="3980053" y="2993739"/>
            <a:chExt cx="1608235" cy="386718"/>
          </a:xfrm>
        </p:grpSpPr>
        <p:sp>
          <p:nvSpPr>
            <p:cNvPr id="55" name="TextBox 9">
              <a:extLst>
                <a:ext uri="{FF2B5EF4-FFF2-40B4-BE49-F238E27FC236}">
                  <a16:creationId xmlns:a16="http://schemas.microsoft.com/office/drawing/2014/main" id="{35A48B63-0FAE-EA28-4FB8-63B350429DC6}"/>
                </a:ext>
              </a:extLst>
            </p:cNvPr>
            <p:cNvSpPr txBox="1"/>
            <p:nvPr/>
          </p:nvSpPr>
          <p:spPr>
            <a:xfrm>
              <a:off x="3980053" y="3068833"/>
              <a:ext cx="1085307" cy="3116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defTabSz="1219215" rtl="0">
                <a:defRPr/>
              </a:pPr>
              <a:r>
                <a:rPr lang="en-GB" sz="4800" kern="1200" dirty="0">
                  <a:solidFill>
                    <a:srgbClr val="FF0000"/>
                  </a:solidFill>
                  <a:latin typeface="Arial"/>
                </a:rPr>
                <a:t>BIOMAT</a:t>
              </a:r>
            </a:p>
          </p:txBody>
        </p:sp>
        <p:sp>
          <p:nvSpPr>
            <p:cNvPr id="58" name="Oval 8">
              <a:extLst>
                <a:ext uri="{FF2B5EF4-FFF2-40B4-BE49-F238E27FC236}">
                  <a16:creationId xmlns:a16="http://schemas.microsoft.com/office/drawing/2014/main" id="{AE3A66DA-FC9C-2829-F77B-C2E08C3BF9AE}"/>
                </a:ext>
              </a:extLst>
            </p:cNvPr>
            <p:cNvSpPr/>
            <p:nvPr/>
          </p:nvSpPr>
          <p:spPr bwMode="auto">
            <a:xfrm rot="7093335">
              <a:off x="5035205" y="2651518"/>
              <a:ext cx="210861" cy="895304"/>
            </a:xfrm>
            <a:prstGeom prst="ellipse">
              <a:avLst/>
            </a:prstGeom>
            <a:noFill/>
            <a:ln w="44450" cap="flat">
              <a:solidFill>
                <a:srgbClr val="FF0000"/>
              </a:solidFill>
              <a:prstDash val="solid"/>
              <a:round/>
            </a:ln>
            <a:effectLst/>
            <a:sp3d/>
          </p:spPr>
          <p:txBody>
            <a:bodyPr rot="0" spcFirstLastPara="1" vertOverflow="overflow" horzOverflow="overflow" vert="horz" wrap="square" lIns="190499" tIns="190499" rIns="190499" bIns="190499" numCol="1" spcCol="38100" rtlCol="0" anchor="ctr">
              <a:spAutoFit/>
            </a:bodyPr>
            <a:lstStyle/>
            <a:p>
              <a:pPr marL="216752" marR="216752" defTabSz="4857871" rtl="0" hangingPunct="0">
                <a:defRPr/>
              </a:pPr>
              <a:endParaRPr lang="en-US" sz="8533">
                <a:uFill>
                  <a:solidFill>
                    <a:srgbClr val="000000"/>
                  </a:solidFill>
                </a:uFill>
                <a:latin typeface="Arial"/>
                <a:cs typeface="Arial"/>
                <a:sym typeface="Arial"/>
              </a:endParaRPr>
            </a:p>
          </p:txBody>
        </p:sp>
      </p:grpSp>
      <p:pic>
        <p:nvPicPr>
          <p:cNvPr id="72" name="Grafik 7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48" y="308"/>
            <a:ext cx="3204805" cy="1800200"/>
          </a:xfrm>
          <a:prstGeom prst="rect">
            <a:avLst/>
          </a:prstGeom>
          <a:solidFill>
            <a:schemeClr val="bg1"/>
          </a:solidFill>
        </p:spPr>
      </p:pic>
      <p:grpSp>
        <p:nvGrpSpPr>
          <p:cNvPr id="2" name="Gruppieren 1"/>
          <p:cNvGrpSpPr/>
          <p:nvPr/>
        </p:nvGrpSpPr>
        <p:grpSpPr>
          <a:xfrm>
            <a:off x="8623500" y="11758191"/>
            <a:ext cx="13684808" cy="1518589"/>
            <a:chOff x="22014" y="4538771"/>
            <a:chExt cx="5131803" cy="569471"/>
          </a:xfrm>
        </p:grpSpPr>
        <p:pic>
          <p:nvPicPr>
            <p:cNvPr id="73" name="Picture 2" descr="Academic competence – the role of institutional support and student  diversity (StuFHe) : Fakultät für Erziehungswissenschaft : Universität  Hamburg">
              <a:extLst>
                <a:ext uri="{FF2B5EF4-FFF2-40B4-BE49-F238E27FC236}">
                  <a16:creationId xmlns:a16="http://schemas.microsoft.com/office/drawing/2014/main" id="{96E31B03-8C9B-5AD8-17B6-4519F8FF463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22014" y="4538771"/>
              <a:ext cx="1021762" cy="5694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6" name="Picture 6">
              <a:extLst>
                <a:ext uri="{FF2B5EF4-FFF2-40B4-BE49-F238E27FC236}">
                  <a16:creationId xmlns:a16="http://schemas.microsoft.com/office/drawing/2014/main" id="{1E7603A1-B3B4-127E-81D7-75C7E4C6DEC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070" y="4657033"/>
              <a:ext cx="932232" cy="369332"/>
            </a:xfrm>
            <a:prstGeom prst="rect">
              <a:avLst/>
            </a:prstGeom>
            <a:noFill/>
            <a:ln w="38100">
              <a:solidFill>
                <a:schemeClr val="bg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8" name="Picture 23">
              <a:extLst>
                <a:ext uri="{FF2B5EF4-FFF2-40B4-BE49-F238E27FC236}">
                  <a16:creationId xmlns:a16="http://schemas.microsoft.com/office/drawing/2014/main" id="{9D879EB3-A528-0246-7052-977BE3CFA72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113423" y="4711949"/>
              <a:ext cx="933428" cy="273947"/>
            </a:xfrm>
            <a:prstGeom prst="rect">
              <a:avLst/>
            </a:prstGeom>
            <a:solidFill>
              <a:schemeClr val="bg1"/>
            </a:solidFill>
          </p:spPr>
        </p:pic>
        <p:pic>
          <p:nvPicPr>
            <p:cNvPr id="98" name="Picture 52">
              <a:extLst>
                <a:ext uri="{FF2B5EF4-FFF2-40B4-BE49-F238E27FC236}">
                  <a16:creationId xmlns:a16="http://schemas.microsoft.com/office/drawing/2014/main" id="{FC393B35-D811-270A-BB91-732E4EF5427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076337" y="4723452"/>
              <a:ext cx="1044823" cy="250940"/>
            </a:xfrm>
            <a:prstGeom prst="rect">
              <a:avLst/>
            </a:prstGeom>
          </p:spPr>
        </p:pic>
        <p:pic>
          <p:nvPicPr>
            <p:cNvPr id="99" name="Picture 12">
              <a:extLst>
                <a:ext uri="{FF2B5EF4-FFF2-40B4-BE49-F238E27FC236}">
                  <a16:creationId xmlns:a16="http://schemas.microsoft.com/office/drawing/2014/main" id="{7FB3C950-35A3-9B6F-682D-0351C248E30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2055" y="4621692"/>
              <a:ext cx="1021762" cy="4227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0" name="Picture 48" descr="Picture 48">
            <a:extLst>
              <a:ext uri="{FF2B5EF4-FFF2-40B4-BE49-F238E27FC236}">
                <a16:creationId xmlns:a16="http://schemas.microsoft.com/office/drawing/2014/main" id="{064A17E6-EB66-7429-652C-87E37A865A5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8534856" y="2623118"/>
            <a:ext cx="2934496" cy="2266373"/>
          </a:xfrm>
          <a:prstGeom prst="rect">
            <a:avLst/>
          </a:prstGeom>
          <a:ln w="12700">
            <a:miter lim="400000"/>
          </a:ln>
        </p:spPr>
      </p:pic>
      <p:pic>
        <p:nvPicPr>
          <p:cNvPr id="51" name="34907AB2-FFFB-4908-A1DD-6200830601F7" descr="34907AB2-FFFB-4908-A1DD-6200830601F7">
            <a:extLst>
              <a:ext uri="{FF2B5EF4-FFF2-40B4-BE49-F238E27FC236}">
                <a16:creationId xmlns:a16="http://schemas.microsoft.com/office/drawing/2014/main" id="{E07CCBDC-3C63-0FC8-79DB-7CACE6FADA4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1818037" y="3117283"/>
            <a:ext cx="2084320" cy="1004837"/>
          </a:xfrm>
          <a:prstGeom prst="rect">
            <a:avLst/>
          </a:prstGeom>
          <a:ln w="12700">
            <a:miter lim="400000"/>
          </a:ln>
        </p:spPr>
      </p:pic>
      <p:sp>
        <p:nvSpPr>
          <p:cNvPr id="102" name="Footer Placeholder 3">
            <a:extLst>
              <a:ext uri="{FF2B5EF4-FFF2-40B4-BE49-F238E27FC236}">
                <a16:creationId xmlns:a16="http://schemas.microsoft.com/office/drawing/2014/main" id="{F1875D3A-EF68-4C03-B89D-85FA8E5FE40F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54830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el 2"/>
          <p:cNvSpPr txBox="1">
            <a:spLocks/>
          </p:cNvSpPr>
          <p:nvPr/>
        </p:nvSpPr>
        <p:spPr bwMode="auto">
          <a:xfrm>
            <a:off x="3551041" y="449288"/>
            <a:ext cx="17816300" cy="981077"/>
          </a:xfrm>
          <a:prstGeom prst="rect">
            <a:avLst/>
          </a:prstGeom>
          <a:ln w="12700">
            <a:miter lim="400000"/>
          </a:ln>
        </p:spPr>
        <p:txBody>
          <a:bodyPr lIns="0" tIns="0" rIns="0" bIns="0" anchor="t">
            <a:normAutofit/>
          </a:bodyPr>
          <a:lstStyle>
            <a:lvl1pPr marL="0" marR="0" indent="0" algn="l" defTabSz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5200" b="0" i="0" u="none" strike="noStrike" cap="none" spc="0">
                <a:solidFill>
                  <a:srgbClr val="00599D"/>
                </a:solidFill>
                <a:latin typeface="+mn-lt"/>
                <a:ea typeface="+mn-ea"/>
                <a:cs typeface="+mn-cs"/>
              </a:defRPr>
            </a:lvl1pPr>
            <a:lvl2pPr marL="0" marR="0" indent="0" algn="l" defTabSz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88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2pPr>
            <a:lvl3pPr marL="0" marR="0" indent="0" algn="l" defTabSz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88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3pPr>
            <a:lvl4pPr marL="0" marR="0" indent="0" algn="l" defTabSz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88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4pPr>
            <a:lvl5pPr marL="0" marR="0" indent="0" algn="l" defTabSz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88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5pPr>
            <a:lvl6pPr marL="0" marR="0" indent="0" algn="l" defTabSz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88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6pPr>
            <a:lvl7pPr marL="0" marR="0" indent="0" algn="l" defTabSz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88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7pPr>
            <a:lvl8pPr marL="0" marR="0" indent="0" algn="l" defTabSz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88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8pPr>
            <a:lvl9pPr marL="0" marR="0" indent="0" algn="l" defTabSz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88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9pPr>
          </a:lstStyle>
          <a:p>
            <a:r>
              <a:rPr lang="de-DE" dirty="0">
                <a:solidFill>
                  <a:schemeClr val="tx1"/>
                </a:solidFill>
              </a:rPr>
              <a:t>in S-FRS: </a:t>
            </a:r>
            <a:r>
              <a:rPr lang="de-DE" dirty="0" err="1">
                <a:solidFill>
                  <a:schemeClr val="tx1"/>
                </a:solidFill>
              </a:rPr>
              <a:t>setup</a:t>
            </a:r>
            <a:endParaRPr lang="de-DE" dirty="0">
              <a:solidFill>
                <a:schemeClr val="tx1"/>
              </a:solidFill>
            </a:endParaRPr>
          </a:p>
        </p:txBody>
      </p:sp>
      <p:pic>
        <p:nvPicPr>
          <p:cNvPr id="35" name="Grafik 3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48" y="17240"/>
            <a:ext cx="3204806" cy="18002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1FC3B5-4A35-F2B1-C3E4-3451A2DFAF31}"/>
              </a:ext>
            </a:extLst>
          </p:cNvPr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86CB4B4D-7CA3-9044-876B-883B54F8677D}" type="slidenum">
              <a:rPr lang="en-DE" smtClean="0"/>
              <a:t>10</a:t>
            </a:fld>
            <a:endParaRPr lang="en-DE"/>
          </a:p>
        </p:txBody>
      </p:sp>
      <p:pic>
        <p:nvPicPr>
          <p:cNvPr id="28" name="Grafik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81" y="4665169"/>
            <a:ext cx="20033666" cy="8673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Ellipse 2"/>
          <p:cNvSpPr/>
          <p:nvPr/>
        </p:nvSpPr>
        <p:spPr bwMode="auto">
          <a:xfrm>
            <a:off x="14433455" y="9139928"/>
            <a:ext cx="1811338" cy="1728192"/>
          </a:xfrm>
          <a:prstGeom prst="ellipse">
            <a:avLst/>
          </a:prstGeom>
          <a:noFill/>
          <a:ln w="44450" cap="flat">
            <a:solidFill>
              <a:srgbClr val="FFFF00"/>
            </a:solidFill>
            <a:prstDash val="solid"/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6" name="Rectangle 7">
            <a:extLst>
              <a:ext uri="{FF2B5EF4-FFF2-40B4-BE49-F238E27FC236}">
                <a16:creationId xmlns:a16="http://schemas.microsoft.com/office/drawing/2014/main" id="{82754EB7-0F5A-2BA4-C480-C6EA3D995633}"/>
              </a:ext>
            </a:extLst>
          </p:cNvPr>
          <p:cNvSpPr/>
          <p:nvPr/>
        </p:nvSpPr>
        <p:spPr>
          <a:xfrm>
            <a:off x="3833490" y="1952337"/>
            <a:ext cx="9361040" cy="3785652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txBody>
          <a:bodyPr wrap="square">
            <a:spAutoFit/>
          </a:bodyPr>
          <a:lstStyle/>
          <a:p>
            <a:pPr marL="0"/>
            <a:r>
              <a:rPr lang="en-GB" sz="4000" b="1" dirty="0">
                <a:solidFill>
                  <a:schemeClr val="bg1"/>
                </a:solidFill>
              </a:rPr>
              <a:t>BIOMAT setup:</a:t>
            </a:r>
            <a:endParaRPr lang="en-GB" sz="4000" dirty="0">
              <a:solidFill>
                <a:schemeClr val="bg1"/>
              </a:solidFill>
            </a:endParaRPr>
          </a:p>
          <a:p>
            <a:pPr marL="742950" indent="-742950"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</a:rPr>
              <a:t>Beamline with 2 diagnostic chambers (originally planned for APPA)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</a:rPr>
              <a:t>BIO and MAT irradiation setups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</a:rPr>
              <a:t>Beam dump</a:t>
            </a:r>
          </a:p>
        </p:txBody>
      </p:sp>
      <p:sp>
        <p:nvSpPr>
          <p:cNvPr id="60" name="Ellipse 59"/>
          <p:cNvSpPr/>
          <p:nvPr/>
        </p:nvSpPr>
        <p:spPr bwMode="auto">
          <a:xfrm>
            <a:off x="10607824" y="9139928"/>
            <a:ext cx="3805285" cy="1728192"/>
          </a:xfrm>
          <a:prstGeom prst="ellipse">
            <a:avLst/>
          </a:prstGeom>
          <a:noFill/>
          <a:ln w="44450" cap="flat">
            <a:solidFill>
              <a:srgbClr val="FFC000"/>
            </a:solidFill>
            <a:prstDash val="solid"/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12" name="Gruppieren 11"/>
          <p:cNvGrpSpPr/>
          <p:nvPr/>
        </p:nvGrpSpPr>
        <p:grpSpPr>
          <a:xfrm>
            <a:off x="13961696" y="370275"/>
            <a:ext cx="9780485" cy="8769653"/>
            <a:chOff x="13961696" y="370275"/>
            <a:chExt cx="9780485" cy="8769653"/>
          </a:xfrm>
        </p:grpSpPr>
        <p:grpSp>
          <p:nvGrpSpPr>
            <p:cNvPr id="2" name="Gruppieren 1"/>
            <p:cNvGrpSpPr/>
            <p:nvPr/>
          </p:nvGrpSpPr>
          <p:grpSpPr>
            <a:xfrm>
              <a:off x="13961696" y="370275"/>
              <a:ext cx="9780485" cy="5663117"/>
              <a:chOff x="13961696" y="370275"/>
              <a:chExt cx="9780485" cy="5663117"/>
            </a:xfrm>
          </p:grpSpPr>
          <p:grpSp>
            <p:nvGrpSpPr>
              <p:cNvPr id="43" name="Gruppieren 42"/>
              <p:cNvGrpSpPr/>
              <p:nvPr/>
            </p:nvGrpSpPr>
            <p:grpSpPr>
              <a:xfrm>
                <a:off x="13961696" y="370275"/>
                <a:ext cx="9780485" cy="5663117"/>
                <a:chOff x="2974976" y="7963635"/>
                <a:chExt cx="7994023" cy="4799021"/>
              </a:xfrm>
            </p:grpSpPr>
            <p:pic>
              <p:nvPicPr>
                <p:cNvPr id="45" name="Grafik 12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974976" y="7963635"/>
                  <a:ext cx="7994023" cy="479902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sp>
              <p:nvSpPr>
                <p:cNvPr id="46" name="Textfeld 45"/>
                <p:cNvSpPr txBox="1"/>
                <p:nvPr/>
              </p:nvSpPr>
              <p:spPr bwMode="auto">
                <a:xfrm>
                  <a:off x="5927304" y="8331259"/>
                  <a:ext cx="2592288" cy="830997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none"/>
              </p:style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de-DE" sz="2400" dirty="0" err="1">
                      <a:solidFill>
                        <a:schemeClr val="bg1"/>
                      </a:solidFill>
                    </a:rPr>
                    <a:t>Robotic</a:t>
                  </a:r>
                  <a:r>
                    <a:rPr lang="de-DE" sz="2400" dirty="0">
                      <a:solidFill>
                        <a:schemeClr val="bg1"/>
                      </a:solidFill>
                    </a:rPr>
                    <a:t> arm </a:t>
                  </a:r>
                  <a:r>
                    <a:rPr lang="de-DE" sz="2400" dirty="0" err="1">
                      <a:solidFill>
                        <a:schemeClr val="bg1"/>
                      </a:solidFill>
                    </a:rPr>
                    <a:t>with</a:t>
                  </a:r>
                  <a:r>
                    <a:rPr lang="de-DE" sz="2400" dirty="0">
                      <a:solidFill>
                        <a:schemeClr val="bg1"/>
                      </a:solidFill>
                    </a:rPr>
                    <a:t> </a:t>
                  </a:r>
                  <a:r>
                    <a:rPr lang="de-DE" sz="2400" dirty="0" err="1">
                      <a:solidFill>
                        <a:schemeClr val="bg1"/>
                      </a:solidFill>
                    </a:rPr>
                    <a:t>magazine</a:t>
                  </a:r>
                  <a:endParaRPr lang="de-DE" sz="2400" dirty="0">
                    <a:solidFill>
                      <a:schemeClr val="bg1"/>
                    </a:solidFill>
                  </a:endParaRPr>
                </a:p>
              </p:txBody>
            </p:sp>
          </p:grpSp>
          <p:sp>
            <p:nvSpPr>
              <p:cNvPr id="49" name="Textfeld 48"/>
              <p:cNvSpPr txBox="1"/>
              <p:nvPr/>
            </p:nvSpPr>
            <p:spPr bwMode="auto">
              <a:xfrm>
                <a:off x="16986642" y="4464893"/>
                <a:ext cx="6438606" cy="1384995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none"/>
            </p:style>
            <p:txBody>
              <a:bodyPr wrap="square" rtlCol="0">
                <a:spAutoFit/>
              </a:bodyPr>
              <a:lstStyle/>
              <a:p>
                <a:pPr algn="ctr"/>
                <a:r>
                  <a:rPr lang="de-DE" sz="4200" dirty="0">
                    <a:solidFill>
                      <a:srgbClr val="FFFF00"/>
                    </a:solidFill>
                  </a:rPr>
                  <a:t>(BIO)</a:t>
                </a:r>
              </a:p>
              <a:p>
                <a:pPr algn="ctr"/>
                <a:r>
                  <a:rPr lang="de-DE" sz="4200" dirty="0">
                    <a:solidFill>
                      <a:srgbClr val="FFFF00"/>
                    </a:solidFill>
                  </a:rPr>
                  <a:t>„</a:t>
                </a:r>
                <a:r>
                  <a:rPr lang="de-DE" sz="4200" i="1" dirty="0" err="1">
                    <a:solidFill>
                      <a:srgbClr val="FFFF00"/>
                    </a:solidFill>
                  </a:rPr>
                  <a:t>Radiactive</a:t>
                </a:r>
                <a:r>
                  <a:rPr lang="de-DE" sz="4200" i="1" dirty="0">
                    <a:solidFill>
                      <a:srgbClr val="FFFF00"/>
                    </a:solidFill>
                  </a:rPr>
                  <a:t> </a:t>
                </a:r>
                <a:r>
                  <a:rPr lang="de-DE" sz="4200" i="1" dirty="0" err="1">
                    <a:solidFill>
                      <a:srgbClr val="FFFF00"/>
                    </a:solidFill>
                  </a:rPr>
                  <a:t>beams</a:t>
                </a:r>
                <a:r>
                  <a:rPr lang="de-DE" sz="4200" i="1" dirty="0">
                    <a:solidFill>
                      <a:srgbClr val="FFFF00"/>
                    </a:solidFill>
                  </a:rPr>
                  <a:t>“</a:t>
                </a:r>
              </a:p>
            </p:txBody>
          </p:sp>
        </p:grpSp>
        <p:cxnSp>
          <p:nvCxnSpPr>
            <p:cNvPr id="7" name="Gerade Verbindung mit Pfeil 6"/>
            <p:cNvCxnSpPr/>
            <p:nvPr/>
          </p:nvCxnSpPr>
          <p:spPr bwMode="auto">
            <a:xfrm flipV="1">
              <a:off x="15559573" y="4632446"/>
              <a:ext cx="1889011" cy="4507482"/>
            </a:xfrm>
            <a:prstGeom prst="straightConnector1">
              <a:avLst/>
            </a:prstGeom>
            <a:noFill/>
            <a:ln w="44450" cap="flat">
              <a:solidFill>
                <a:srgbClr val="FFFF00"/>
              </a:solidFill>
              <a:prstDash val="solid"/>
              <a:round/>
              <a:tailEnd type="triangle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</p:grpSp>
      <p:sp>
        <p:nvSpPr>
          <p:cNvPr id="62" name="Ellipse 61"/>
          <p:cNvSpPr/>
          <p:nvPr/>
        </p:nvSpPr>
        <p:spPr bwMode="auto">
          <a:xfrm>
            <a:off x="16224449" y="9182523"/>
            <a:ext cx="1224135" cy="1728192"/>
          </a:xfrm>
          <a:prstGeom prst="ellipse">
            <a:avLst/>
          </a:prstGeom>
          <a:noFill/>
          <a:ln w="44450" cap="flat">
            <a:solidFill>
              <a:srgbClr val="FFC000"/>
            </a:solidFill>
            <a:prstDash val="solid"/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14" name="Gruppieren 13"/>
          <p:cNvGrpSpPr/>
          <p:nvPr/>
        </p:nvGrpSpPr>
        <p:grpSpPr>
          <a:xfrm>
            <a:off x="3767064" y="377280"/>
            <a:ext cx="11091779" cy="8928992"/>
            <a:chOff x="4376754" y="370275"/>
            <a:chExt cx="11091779" cy="8928992"/>
          </a:xfrm>
        </p:grpSpPr>
        <p:grpSp>
          <p:nvGrpSpPr>
            <p:cNvPr id="5" name="Gruppieren 4"/>
            <p:cNvGrpSpPr/>
            <p:nvPr/>
          </p:nvGrpSpPr>
          <p:grpSpPr>
            <a:xfrm>
              <a:off x="4376754" y="370275"/>
              <a:ext cx="9584942" cy="5663117"/>
              <a:chOff x="4376754" y="370275"/>
              <a:chExt cx="9584942" cy="5663117"/>
            </a:xfrm>
          </p:grpSpPr>
          <p:pic>
            <p:nvPicPr>
              <p:cNvPr id="51" name="Grafik 9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376754" y="370275"/>
                <a:ext cx="9584942" cy="566311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7" name="Textfeld 46"/>
              <p:cNvSpPr txBox="1"/>
              <p:nvPr/>
            </p:nvSpPr>
            <p:spPr bwMode="auto">
              <a:xfrm>
                <a:off x="4736794" y="4241864"/>
                <a:ext cx="4425864" cy="1384995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none"/>
            </p:style>
            <p:txBody>
              <a:bodyPr wrap="square" rtlCol="0">
                <a:spAutoFit/>
              </a:bodyPr>
              <a:lstStyle/>
              <a:p>
                <a:r>
                  <a:rPr lang="de-DE" sz="4200" dirty="0">
                    <a:solidFill>
                      <a:srgbClr val="FFFF00"/>
                    </a:solidFill>
                  </a:rPr>
                  <a:t>(MAT)</a:t>
                </a:r>
              </a:p>
              <a:p>
                <a:r>
                  <a:rPr lang="de-DE" sz="4200" dirty="0">
                    <a:solidFill>
                      <a:srgbClr val="FFFF00"/>
                    </a:solidFill>
                  </a:rPr>
                  <a:t>„</a:t>
                </a:r>
                <a:r>
                  <a:rPr lang="de-DE" sz="4200" i="1" dirty="0">
                    <a:solidFill>
                      <a:srgbClr val="FFFF00"/>
                    </a:solidFill>
                  </a:rPr>
                  <a:t>High-</a:t>
                </a:r>
                <a:r>
                  <a:rPr lang="de-DE" sz="4200" i="1" dirty="0" err="1">
                    <a:solidFill>
                      <a:srgbClr val="FFFF00"/>
                    </a:solidFill>
                  </a:rPr>
                  <a:t>pressure</a:t>
                </a:r>
                <a:r>
                  <a:rPr lang="de-DE" sz="4200" i="1" dirty="0">
                    <a:solidFill>
                      <a:srgbClr val="FFFF00"/>
                    </a:solidFill>
                  </a:rPr>
                  <a:t>“</a:t>
                </a:r>
              </a:p>
            </p:txBody>
          </p:sp>
        </p:grpSp>
        <p:cxnSp>
          <p:nvCxnSpPr>
            <p:cNvPr id="53" name="Gerade Verbindung mit Pfeil 52"/>
            <p:cNvCxnSpPr/>
            <p:nvPr/>
          </p:nvCxnSpPr>
          <p:spPr bwMode="auto">
            <a:xfrm flipH="1" flipV="1">
              <a:off x="10137395" y="4529896"/>
              <a:ext cx="5331138" cy="4769371"/>
            </a:xfrm>
            <a:prstGeom prst="straightConnector1">
              <a:avLst/>
            </a:prstGeom>
            <a:noFill/>
            <a:ln w="44450" cap="flat">
              <a:solidFill>
                <a:srgbClr val="FFFF00"/>
              </a:solidFill>
              <a:prstDash val="solid"/>
              <a:round/>
              <a:tailEnd type="triangle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</p:grpSp>
      <p:sp>
        <p:nvSpPr>
          <p:cNvPr id="24" name="Footer Placeholder 3">
            <a:extLst>
              <a:ext uri="{FF2B5EF4-FFF2-40B4-BE49-F238E27FC236}">
                <a16:creationId xmlns:a16="http://schemas.microsoft.com/office/drawing/2014/main" id="{234D7265-0AFD-4E18-9D48-F091078AA895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264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6" grpId="0" animBg="1"/>
      <p:bldP spid="60" grpId="0" animBg="1"/>
      <p:bldP spid="6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551041" y="374648"/>
            <a:ext cx="17816300" cy="981077"/>
          </a:xfrm>
        </p:spPr>
        <p:txBody>
          <a:bodyPr>
            <a:normAutofit/>
          </a:bodyPr>
          <a:lstStyle/>
          <a:p>
            <a:r>
              <a:rPr lang="de-DE" dirty="0">
                <a:solidFill>
                  <a:schemeClr val="tx1"/>
                </a:solidFill>
              </a:rPr>
              <a:t>at SFRS - </a:t>
            </a:r>
            <a:r>
              <a:rPr lang="de-DE" dirty="0" err="1">
                <a:solidFill>
                  <a:schemeClr val="tx1"/>
                </a:solidFill>
              </a:rPr>
              <a:t>Beamline</a:t>
            </a:r>
            <a:endParaRPr lang="de-DE" dirty="0">
              <a:solidFill>
                <a:schemeClr val="tx1"/>
              </a:solidFill>
            </a:endParaRPr>
          </a:p>
        </p:txBody>
      </p:sp>
      <p:sp>
        <p:nvSpPr>
          <p:cNvPr id="34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11</a:t>
            </a:fld>
            <a:endParaRPr dirty="0"/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48" y="17240"/>
            <a:ext cx="3204806" cy="1800200"/>
          </a:xfrm>
          <a:prstGeom prst="rect">
            <a:avLst/>
          </a:prstGeom>
        </p:spPr>
      </p:pic>
      <p:pic>
        <p:nvPicPr>
          <p:cNvPr id="4101" name="Grafi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403" y="1431723"/>
            <a:ext cx="8496944" cy="433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4" name="Gruppieren 23"/>
          <p:cNvGrpSpPr/>
          <p:nvPr/>
        </p:nvGrpSpPr>
        <p:grpSpPr>
          <a:xfrm>
            <a:off x="22648" y="5044369"/>
            <a:ext cx="11233248" cy="8510375"/>
            <a:chOff x="22648" y="5044369"/>
            <a:chExt cx="11233248" cy="8510375"/>
          </a:xfrm>
        </p:grpSpPr>
        <p:pic>
          <p:nvPicPr>
            <p:cNvPr id="4105" name="Grafik 20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48" y="6910240"/>
              <a:ext cx="11233248" cy="6644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9" name="Gerade Verbindung mit Pfeil 8"/>
            <p:cNvCxnSpPr/>
            <p:nvPr/>
          </p:nvCxnSpPr>
          <p:spPr bwMode="auto">
            <a:xfrm>
              <a:off x="7511480" y="5044369"/>
              <a:ext cx="180654" cy="2821743"/>
            </a:xfrm>
            <a:prstGeom prst="straightConnector1">
              <a:avLst/>
            </a:prstGeom>
            <a:noFill/>
            <a:ln w="57150" cap="flat">
              <a:solidFill>
                <a:srgbClr val="FF0000"/>
              </a:solidFill>
              <a:prstDash val="solid"/>
              <a:round/>
              <a:tailEnd type="triangle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</p:grpSp>
      <p:grpSp>
        <p:nvGrpSpPr>
          <p:cNvPr id="25" name="Gruppieren 24"/>
          <p:cNvGrpSpPr/>
          <p:nvPr/>
        </p:nvGrpSpPr>
        <p:grpSpPr>
          <a:xfrm>
            <a:off x="3551041" y="5182394"/>
            <a:ext cx="13249472" cy="8372350"/>
            <a:chOff x="3551041" y="5201816"/>
            <a:chExt cx="13249472" cy="8372350"/>
          </a:xfrm>
        </p:grpSpPr>
        <p:pic>
          <p:nvPicPr>
            <p:cNvPr id="4107" name="Grafik 24"/>
            <p:cNvPicPr>
              <a:picLocks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51041" y="6929662"/>
              <a:ext cx="13249472" cy="6644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3" name="Gerade Verbindung mit Pfeil 12"/>
            <p:cNvCxnSpPr/>
            <p:nvPr/>
          </p:nvCxnSpPr>
          <p:spPr bwMode="auto">
            <a:xfrm>
              <a:off x="10860486" y="5201816"/>
              <a:ext cx="468686" cy="3672408"/>
            </a:xfrm>
            <a:prstGeom prst="straightConnector1">
              <a:avLst/>
            </a:prstGeom>
            <a:noFill/>
            <a:ln w="57150" cap="flat">
              <a:solidFill>
                <a:srgbClr val="FF0000"/>
              </a:solidFill>
              <a:prstDash val="solid"/>
              <a:round/>
              <a:tailEnd type="triangle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</p:grpSp>
      <p:grpSp>
        <p:nvGrpSpPr>
          <p:cNvPr id="26" name="Gruppieren 25"/>
          <p:cNvGrpSpPr/>
          <p:nvPr/>
        </p:nvGrpSpPr>
        <p:grpSpPr>
          <a:xfrm>
            <a:off x="13154973" y="4697760"/>
            <a:ext cx="10465020" cy="8990158"/>
            <a:chOff x="13154973" y="4697760"/>
            <a:chExt cx="10465020" cy="8990158"/>
          </a:xfrm>
        </p:grpSpPr>
        <p:pic>
          <p:nvPicPr>
            <p:cNvPr id="4103" name="Grafik 29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700903" y="4697760"/>
              <a:ext cx="8919090" cy="89901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4" name="Gerade Verbindung mit Pfeil 13"/>
            <p:cNvCxnSpPr/>
            <p:nvPr/>
          </p:nvCxnSpPr>
          <p:spPr bwMode="auto">
            <a:xfrm>
              <a:off x="13154973" y="5044369"/>
              <a:ext cx="2644540" cy="1237567"/>
            </a:xfrm>
            <a:prstGeom prst="straightConnector1">
              <a:avLst/>
            </a:prstGeom>
            <a:noFill/>
            <a:ln w="57150" cap="flat">
              <a:solidFill>
                <a:srgbClr val="FF0000"/>
              </a:solidFill>
              <a:prstDash val="solid"/>
              <a:round/>
              <a:tailEnd type="triangle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</p:grpSp>
      <p:grpSp>
        <p:nvGrpSpPr>
          <p:cNvPr id="4" name="Gruppieren 3"/>
          <p:cNvGrpSpPr/>
          <p:nvPr/>
        </p:nvGrpSpPr>
        <p:grpSpPr>
          <a:xfrm>
            <a:off x="14540638" y="7184701"/>
            <a:ext cx="9224325" cy="6014073"/>
            <a:chOff x="14540638" y="7184701"/>
            <a:chExt cx="9224325" cy="6014073"/>
          </a:xfrm>
        </p:grpSpPr>
        <p:sp>
          <p:nvSpPr>
            <p:cNvPr id="17" name="Textfeld 16"/>
            <p:cNvSpPr txBox="1"/>
            <p:nvPr/>
          </p:nvSpPr>
          <p:spPr bwMode="auto">
            <a:xfrm>
              <a:off x="19753248" y="7184701"/>
              <a:ext cx="3228185" cy="830997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algn="ctr"/>
              <a:r>
                <a:rPr lang="de-DE" sz="2400" dirty="0">
                  <a:solidFill>
                    <a:schemeClr val="bg1"/>
                  </a:solidFill>
                </a:rPr>
                <a:t>PDC: </a:t>
              </a:r>
              <a:r>
                <a:rPr lang="de-DE" sz="2400" dirty="0" err="1">
                  <a:solidFill>
                    <a:schemeClr val="bg1"/>
                  </a:solidFill>
                </a:rPr>
                <a:t>Plastic</a:t>
              </a:r>
              <a:r>
                <a:rPr lang="de-DE" sz="2400" dirty="0">
                  <a:solidFill>
                    <a:schemeClr val="bg1"/>
                  </a:solidFill>
                </a:rPr>
                <a:t> </a:t>
              </a:r>
              <a:r>
                <a:rPr lang="de-DE" sz="2400" dirty="0" err="1">
                  <a:solidFill>
                    <a:schemeClr val="bg1"/>
                  </a:solidFill>
                </a:rPr>
                <a:t>counter</a:t>
              </a:r>
              <a:r>
                <a:rPr lang="de-DE" sz="2400" dirty="0">
                  <a:solidFill>
                    <a:schemeClr val="bg1"/>
                  </a:solidFill>
                </a:rPr>
                <a:t> + SEM-</a:t>
              </a:r>
              <a:r>
                <a:rPr lang="de-DE" sz="2400" dirty="0" err="1">
                  <a:solidFill>
                    <a:schemeClr val="bg1"/>
                  </a:solidFill>
                </a:rPr>
                <a:t>foil</a:t>
              </a:r>
              <a:endParaRPr lang="de-DE" sz="2400" dirty="0">
                <a:solidFill>
                  <a:schemeClr val="bg1"/>
                </a:solidFill>
              </a:endParaRPr>
            </a:p>
          </p:txBody>
        </p:sp>
        <p:sp>
          <p:nvSpPr>
            <p:cNvPr id="15" name="Textfeld 14"/>
            <p:cNvSpPr txBox="1"/>
            <p:nvPr/>
          </p:nvSpPr>
          <p:spPr bwMode="auto">
            <a:xfrm>
              <a:off x="14540638" y="8135958"/>
              <a:ext cx="2346863" cy="461665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algn="ctr"/>
              <a:r>
                <a:rPr lang="de-DE" sz="2400" dirty="0">
                  <a:solidFill>
                    <a:schemeClr val="bg1"/>
                  </a:solidFill>
                </a:rPr>
                <a:t>SEM-</a:t>
              </a:r>
              <a:r>
                <a:rPr lang="de-DE" sz="2400" dirty="0" err="1">
                  <a:solidFill>
                    <a:schemeClr val="bg1"/>
                  </a:solidFill>
                </a:rPr>
                <a:t>grid</a:t>
              </a:r>
              <a:endParaRPr lang="de-DE" sz="2400" dirty="0">
                <a:solidFill>
                  <a:schemeClr val="bg1"/>
                </a:solidFill>
              </a:endParaRPr>
            </a:p>
          </p:txBody>
        </p:sp>
        <p:sp>
          <p:nvSpPr>
            <p:cNvPr id="16" name="Textfeld 15"/>
            <p:cNvSpPr txBox="1"/>
            <p:nvPr/>
          </p:nvSpPr>
          <p:spPr bwMode="auto">
            <a:xfrm>
              <a:off x="16902796" y="8393137"/>
              <a:ext cx="2346863" cy="461665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algn="ctr"/>
              <a:r>
                <a:rPr lang="de-DE" sz="2400" dirty="0">
                  <a:solidFill>
                    <a:schemeClr val="tx1"/>
                  </a:solidFill>
                </a:rPr>
                <a:t>MWPC+IC</a:t>
              </a:r>
            </a:p>
          </p:txBody>
        </p:sp>
        <p:sp>
          <p:nvSpPr>
            <p:cNvPr id="18" name="Textfeld 17"/>
            <p:cNvSpPr txBox="1"/>
            <p:nvPr/>
          </p:nvSpPr>
          <p:spPr bwMode="auto">
            <a:xfrm>
              <a:off x="21169728" y="10942235"/>
              <a:ext cx="2595235" cy="461665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algn="ctr"/>
              <a:r>
                <a:rPr lang="de-DE" sz="2400" dirty="0" err="1">
                  <a:solidFill>
                    <a:schemeClr val="bg1"/>
                  </a:solidFill>
                </a:rPr>
                <a:t>Viewing</a:t>
              </a:r>
              <a:r>
                <a:rPr lang="de-DE" sz="2400" dirty="0">
                  <a:solidFill>
                    <a:schemeClr val="bg1"/>
                  </a:solidFill>
                </a:rPr>
                <a:t> </a:t>
              </a:r>
              <a:r>
                <a:rPr lang="de-DE" sz="2400" dirty="0" err="1">
                  <a:solidFill>
                    <a:schemeClr val="bg1"/>
                  </a:solidFill>
                </a:rPr>
                <a:t>screen</a:t>
              </a:r>
              <a:endParaRPr lang="de-DE" sz="2400" dirty="0">
                <a:solidFill>
                  <a:schemeClr val="bg1"/>
                </a:solidFill>
              </a:endParaRPr>
            </a:p>
          </p:txBody>
        </p:sp>
        <p:sp>
          <p:nvSpPr>
            <p:cNvPr id="19" name="Textfeld 18"/>
            <p:cNvSpPr txBox="1"/>
            <p:nvPr/>
          </p:nvSpPr>
          <p:spPr bwMode="auto">
            <a:xfrm>
              <a:off x="14627627" y="10386392"/>
              <a:ext cx="2346863" cy="461665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algn="ctr"/>
              <a:r>
                <a:rPr lang="de-DE" sz="2400" dirty="0">
                  <a:solidFill>
                    <a:schemeClr val="bg1"/>
                  </a:solidFill>
                </a:rPr>
                <a:t>Trafo (FCT)</a:t>
              </a:r>
            </a:p>
          </p:txBody>
        </p:sp>
        <p:sp>
          <p:nvSpPr>
            <p:cNvPr id="20" name="Textfeld 19"/>
            <p:cNvSpPr txBox="1"/>
            <p:nvPr/>
          </p:nvSpPr>
          <p:spPr bwMode="auto">
            <a:xfrm>
              <a:off x="18554436" y="12367777"/>
              <a:ext cx="2397623" cy="830997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algn="ctr"/>
              <a:r>
                <a:rPr lang="de-DE" sz="2400" dirty="0">
                  <a:solidFill>
                    <a:schemeClr val="bg1"/>
                  </a:solidFill>
                </a:rPr>
                <a:t>Ion </a:t>
              </a:r>
              <a:r>
                <a:rPr lang="de-DE" sz="2400" dirty="0" err="1">
                  <a:solidFill>
                    <a:schemeClr val="bg1"/>
                  </a:solidFill>
                </a:rPr>
                <a:t>getter</a:t>
              </a:r>
              <a:r>
                <a:rPr lang="de-DE" sz="2400" dirty="0">
                  <a:solidFill>
                    <a:schemeClr val="bg1"/>
                  </a:solidFill>
                </a:rPr>
                <a:t> pump</a:t>
              </a:r>
            </a:p>
          </p:txBody>
        </p:sp>
      </p:grpSp>
      <p:sp>
        <p:nvSpPr>
          <p:cNvPr id="23" name="Footer Placeholder 3">
            <a:extLst>
              <a:ext uri="{FF2B5EF4-FFF2-40B4-BE49-F238E27FC236}">
                <a16:creationId xmlns:a16="http://schemas.microsoft.com/office/drawing/2014/main" id="{894701A3-9352-4049-B25E-4A0F92C2151A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210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C165F29-F935-6243-40D7-AFC5A531B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defTabSz="1219215" rtl="0">
              <a:defRPr/>
            </a:pPr>
            <a:fld id="{125CBDDA-5CCF-8748-8988-9DC6C8981774}" type="slidenum">
              <a:rPr lang="de-DE" kern="1200"/>
              <a:pPr marL="0" marR="0" defTabSz="1219215" rtl="0">
                <a:defRPr/>
              </a:pPr>
              <a:t>12</a:t>
            </a:fld>
            <a:endParaRPr lang="de-DE" kern="12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8F92E3-C17D-4591-CF98-C16BD83954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7024" y="348344"/>
            <a:ext cx="18393285" cy="1870091"/>
          </a:xfrm>
        </p:spPr>
        <p:txBody>
          <a:bodyPr/>
          <a:lstStyle/>
          <a:p>
            <a:r>
              <a:rPr lang="en-US" dirty="0"/>
              <a:t>Remnant dose for U at 450 MeV/u</a:t>
            </a:r>
            <a:endParaRPr lang="en-US" b="0" dirty="0"/>
          </a:p>
          <a:p>
            <a:r>
              <a:rPr lang="en-US" b="0" dirty="0"/>
              <a:t>(3e9 </a:t>
            </a:r>
            <a:r>
              <a:rPr lang="en-US" b="0" dirty="0" err="1"/>
              <a:t>pps</a:t>
            </a:r>
            <a:r>
              <a:rPr lang="en-US" b="0" dirty="0"/>
              <a:t>, WC collimator + Re Target, BD#3)</a:t>
            </a: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5271" y="2795167"/>
            <a:ext cx="6824456" cy="3280296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0643" y="2795168"/>
            <a:ext cx="6697429" cy="3203376"/>
          </a:xfrm>
          <a:prstGeom prst="rect">
            <a:avLst/>
          </a:prstGeom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5270" y="6377505"/>
            <a:ext cx="6812325" cy="3217763"/>
          </a:xfrm>
          <a:prstGeom prst="rect">
            <a:avLst/>
          </a:prstGeom>
        </p:spPr>
      </p:pic>
      <p:pic>
        <p:nvPicPr>
          <p:cNvPr id="8" name="Grafik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209799" y="6299790"/>
            <a:ext cx="6770595" cy="3183365"/>
          </a:xfrm>
          <a:prstGeom prst="rect">
            <a:avLst/>
          </a:prstGeom>
        </p:spPr>
      </p:pic>
      <p:pic>
        <p:nvPicPr>
          <p:cNvPr id="9" name="Grafik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89887" y="2843691"/>
            <a:ext cx="1551949" cy="7237456"/>
          </a:xfrm>
          <a:prstGeom prst="rect">
            <a:avLst/>
          </a:prstGeom>
        </p:spPr>
      </p:pic>
      <p:pic>
        <p:nvPicPr>
          <p:cNvPr id="10" name="Grafik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163327" y="9765741"/>
            <a:ext cx="6849805" cy="3235131"/>
          </a:xfrm>
          <a:prstGeom prst="rect">
            <a:avLst/>
          </a:prstGeom>
        </p:spPr>
      </p:pic>
      <p:sp>
        <p:nvSpPr>
          <p:cNvPr id="11" name="Textfeld 10"/>
          <p:cNvSpPr txBox="1"/>
          <p:nvPr/>
        </p:nvSpPr>
        <p:spPr>
          <a:xfrm>
            <a:off x="1065376" y="3961824"/>
            <a:ext cx="2149419" cy="1107996"/>
          </a:xfrm>
          <a:prstGeom prst="rect">
            <a:avLst/>
          </a:prstGeom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algn="ctr" defTabSz="1219215" rtl="0"/>
            <a:r>
              <a:rPr lang="de-DE" kern="1200" dirty="0">
                <a:solidFill>
                  <a:prstClr val="black"/>
                </a:solidFill>
                <a:latin typeface="Arial"/>
              </a:rPr>
              <a:t>Prompt</a:t>
            </a:r>
          </a:p>
          <a:p>
            <a:pPr marL="0" marR="0" algn="ctr" defTabSz="1219215" rtl="0"/>
            <a:r>
              <a:rPr lang="de-DE" sz="2400" kern="1200" dirty="0">
                <a:solidFill>
                  <a:prstClr val="black"/>
                </a:solidFill>
                <a:latin typeface="Arial"/>
              </a:rPr>
              <a:t>(5e9 </a:t>
            </a:r>
            <a:r>
              <a:rPr lang="de-DE" sz="2400" kern="1200" dirty="0" err="1">
                <a:solidFill>
                  <a:prstClr val="black"/>
                </a:solidFill>
                <a:latin typeface="Arial"/>
              </a:rPr>
              <a:t>pps</a:t>
            </a:r>
            <a:r>
              <a:rPr lang="de-DE" sz="2400" kern="1200" dirty="0">
                <a:solidFill>
                  <a:prstClr val="black"/>
                </a:solidFill>
                <a:latin typeface="Arial"/>
              </a:rPr>
              <a:t>)</a:t>
            </a:r>
          </a:p>
        </p:txBody>
      </p:sp>
      <p:sp>
        <p:nvSpPr>
          <p:cNvPr id="12" name="Textfeld 11"/>
          <p:cNvSpPr txBox="1"/>
          <p:nvPr/>
        </p:nvSpPr>
        <p:spPr>
          <a:xfrm>
            <a:off x="823840" y="7070733"/>
            <a:ext cx="2632491" cy="738664"/>
          </a:xfrm>
          <a:prstGeom prst="rect">
            <a:avLst/>
          </a:prstGeom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algn="ctr" defTabSz="1219215" rtl="0"/>
            <a:r>
              <a:rPr lang="de-DE" kern="1200" dirty="0" err="1">
                <a:solidFill>
                  <a:prstClr val="black"/>
                </a:solidFill>
                <a:latin typeface="Arial"/>
              </a:rPr>
              <a:t>Tcool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=1 h</a:t>
            </a:r>
          </a:p>
        </p:txBody>
      </p:sp>
      <p:sp>
        <p:nvSpPr>
          <p:cNvPr id="13" name="Textfeld 12"/>
          <p:cNvSpPr txBox="1"/>
          <p:nvPr/>
        </p:nvSpPr>
        <p:spPr>
          <a:xfrm>
            <a:off x="10838264" y="4010048"/>
            <a:ext cx="2632491" cy="738664"/>
          </a:xfrm>
          <a:prstGeom prst="rect">
            <a:avLst/>
          </a:prstGeom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algn="ctr" defTabSz="1219215" rtl="0"/>
            <a:r>
              <a:rPr lang="de-DE" kern="1200" dirty="0" err="1">
                <a:solidFill>
                  <a:prstClr val="black"/>
                </a:solidFill>
                <a:latin typeface="Arial"/>
              </a:rPr>
              <a:t>Tcool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=1 d</a:t>
            </a:r>
          </a:p>
        </p:txBody>
      </p:sp>
      <p:sp>
        <p:nvSpPr>
          <p:cNvPr id="14" name="Textfeld 13"/>
          <p:cNvSpPr txBox="1"/>
          <p:nvPr/>
        </p:nvSpPr>
        <p:spPr>
          <a:xfrm>
            <a:off x="10793491" y="7070733"/>
            <a:ext cx="2632491" cy="738664"/>
          </a:xfrm>
          <a:prstGeom prst="rect">
            <a:avLst/>
          </a:prstGeom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algn="ctr" defTabSz="1219215" rtl="0"/>
            <a:r>
              <a:rPr lang="de-DE" kern="1200" dirty="0" err="1">
                <a:solidFill>
                  <a:prstClr val="black"/>
                </a:solidFill>
                <a:latin typeface="Arial"/>
              </a:rPr>
              <a:t>Tcool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=3 d</a:t>
            </a:r>
          </a:p>
        </p:txBody>
      </p:sp>
      <p:sp>
        <p:nvSpPr>
          <p:cNvPr id="15" name="Textfeld 14"/>
          <p:cNvSpPr txBox="1"/>
          <p:nvPr/>
        </p:nvSpPr>
        <p:spPr>
          <a:xfrm>
            <a:off x="10793491" y="11013973"/>
            <a:ext cx="2632491" cy="738664"/>
          </a:xfrm>
          <a:prstGeom prst="rect">
            <a:avLst/>
          </a:prstGeom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algn="ctr" defTabSz="1219215" rtl="0"/>
            <a:r>
              <a:rPr lang="de-DE" kern="1200" dirty="0" err="1">
                <a:solidFill>
                  <a:prstClr val="black"/>
                </a:solidFill>
                <a:latin typeface="Arial"/>
              </a:rPr>
              <a:t>Tcool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=7 d</a:t>
            </a:r>
          </a:p>
        </p:txBody>
      </p:sp>
      <p:sp>
        <p:nvSpPr>
          <p:cNvPr id="16" name="Textfeld 15"/>
          <p:cNvSpPr txBox="1"/>
          <p:nvPr/>
        </p:nvSpPr>
        <p:spPr>
          <a:xfrm>
            <a:off x="846059" y="10159678"/>
            <a:ext cx="9961632" cy="172354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defTabSz="1219215" rtl="0"/>
            <a:r>
              <a:rPr lang="de-DE" kern="1200" dirty="0" err="1">
                <a:solidFill>
                  <a:prstClr val="black"/>
                </a:solidFill>
                <a:latin typeface="Arial"/>
              </a:rPr>
              <a:t>Many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 </a:t>
            </a:r>
            <a:r>
              <a:rPr lang="de-DE" kern="1200" dirty="0" err="1">
                <a:solidFill>
                  <a:prstClr val="black"/>
                </a:solidFill>
                <a:latin typeface="Arial"/>
              </a:rPr>
              <a:t>thanks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 </a:t>
            </a:r>
            <a:r>
              <a:rPr lang="de-DE" kern="1200" dirty="0" err="1">
                <a:solidFill>
                  <a:prstClr val="black"/>
                </a:solidFill>
                <a:latin typeface="Arial"/>
              </a:rPr>
              <a:t>to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 M. </a:t>
            </a:r>
            <a:r>
              <a:rPr lang="de-DE" kern="1200" dirty="0" err="1">
                <a:solidFill>
                  <a:prstClr val="black"/>
                </a:solidFill>
                <a:latin typeface="Arial"/>
              </a:rPr>
              <a:t>Duchene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, R. Lang </a:t>
            </a:r>
            <a:r>
              <a:rPr lang="de-DE" kern="1200" dirty="0" err="1">
                <a:solidFill>
                  <a:prstClr val="black"/>
                </a:solidFill>
                <a:latin typeface="Arial"/>
              </a:rPr>
              <a:t>and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 T. Radon </a:t>
            </a:r>
            <a:r>
              <a:rPr lang="de-DE" kern="1200" dirty="0" err="1">
                <a:solidFill>
                  <a:prstClr val="black"/>
                </a:solidFill>
                <a:latin typeface="Arial"/>
              </a:rPr>
              <a:t>from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 </a:t>
            </a:r>
            <a:r>
              <a:rPr lang="de-DE" kern="1200" dirty="0" err="1">
                <a:solidFill>
                  <a:prstClr val="black"/>
                </a:solidFill>
                <a:latin typeface="Arial"/>
              </a:rPr>
              <a:t>the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 </a:t>
            </a:r>
            <a:r>
              <a:rPr lang="de-DE" b="1" kern="1200" dirty="0">
                <a:solidFill>
                  <a:prstClr val="black"/>
                </a:solidFill>
                <a:latin typeface="Arial"/>
              </a:rPr>
              <a:t>Radiation </a:t>
            </a:r>
            <a:r>
              <a:rPr lang="de-DE" b="1" kern="1200" dirty="0" err="1">
                <a:solidFill>
                  <a:prstClr val="black"/>
                </a:solidFill>
                <a:latin typeface="Arial"/>
              </a:rPr>
              <a:t>Protection</a:t>
            </a:r>
            <a:r>
              <a:rPr lang="de-DE" b="1" kern="1200" dirty="0">
                <a:solidFill>
                  <a:prstClr val="black"/>
                </a:solidFill>
                <a:latin typeface="Arial"/>
              </a:rPr>
              <a:t> </a:t>
            </a:r>
            <a:r>
              <a:rPr lang="de-DE" b="1" kern="1200" dirty="0" err="1">
                <a:solidFill>
                  <a:prstClr val="black"/>
                </a:solidFill>
                <a:latin typeface="Arial"/>
              </a:rPr>
              <a:t>Dept</a:t>
            </a:r>
            <a:r>
              <a:rPr lang="de-DE" b="1" kern="1200" dirty="0">
                <a:solidFill>
                  <a:prstClr val="black"/>
                </a:solidFill>
                <a:latin typeface="Arial"/>
              </a:rPr>
              <a:t>.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 at GSI, but </a:t>
            </a:r>
            <a:r>
              <a:rPr lang="de-DE" b="1" kern="1200" dirty="0" err="1">
                <a:solidFill>
                  <a:prstClr val="black"/>
                </a:solidFill>
                <a:latin typeface="Arial"/>
              </a:rPr>
              <a:t>especially</a:t>
            </a:r>
            <a:r>
              <a:rPr lang="de-DE" b="1" kern="1200" dirty="0">
                <a:solidFill>
                  <a:prstClr val="black"/>
                </a:solidFill>
                <a:latin typeface="Arial"/>
              </a:rPr>
              <a:t> </a:t>
            </a:r>
            <a:r>
              <a:rPr lang="de-DE" b="1" kern="1200" dirty="0" err="1">
                <a:solidFill>
                  <a:prstClr val="black"/>
                </a:solidFill>
                <a:latin typeface="Arial"/>
              </a:rPr>
              <a:t>to</a:t>
            </a:r>
            <a:r>
              <a:rPr lang="de-DE" b="1" kern="1200" dirty="0">
                <a:solidFill>
                  <a:prstClr val="black"/>
                </a:solidFill>
                <a:latin typeface="Arial"/>
              </a:rPr>
              <a:t> E. </a:t>
            </a:r>
            <a:r>
              <a:rPr lang="de-DE" b="1" kern="1200" dirty="0" err="1">
                <a:solidFill>
                  <a:prstClr val="black"/>
                </a:solidFill>
                <a:latin typeface="Arial"/>
              </a:rPr>
              <a:t>Kozlova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 </a:t>
            </a:r>
            <a:r>
              <a:rPr lang="de-DE" kern="1200" dirty="0" err="1">
                <a:solidFill>
                  <a:prstClr val="black"/>
                </a:solidFill>
                <a:latin typeface="Arial"/>
              </a:rPr>
              <a:t>for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 all FLUKA </a:t>
            </a:r>
            <a:r>
              <a:rPr lang="de-DE" kern="1200" dirty="0" err="1">
                <a:solidFill>
                  <a:prstClr val="black"/>
                </a:solidFill>
                <a:latin typeface="Arial"/>
              </a:rPr>
              <a:t>calculations</a:t>
            </a:r>
            <a:r>
              <a:rPr lang="de-DE" kern="1200" dirty="0">
                <a:solidFill>
                  <a:prstClr val="black"/>
                </a:solidFill>
                <a:latin typeface="Arial"/>
              </a:rPr>
              <a:t>!</a:t>
            </a:r>
          </a:p>
        </p:txBody>
      </p:sp>
      <p:sp>
        <p:nvSpPr>
          <p:cNvPr id="17" name="Footer Placeholder 3">
            <a:extLst>
              <a:ext uri="{FF2B5EF4-FFF2-40B4-BE49-F238E27FC236}">
                <a16:creationId xmlns:a16="http://schemas.microsoft.com/office/drawing/2014/main" id="{2D12207D-8459-4B8E-91C6-936F0702ED03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2498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C165F29-F935-6243-40D7-AFC5A531B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defTabSz="1219215" rtl="0">
              <a:defRPr/>
            </a:pPr>
            <a:fld id="{125CBDDA-5CCF-8748-8988-9DC6C8981774}" type="slidenum">
              <a:rPr lang="de-DE" kern="1200"/>
              <a:pPr marL="0" marR="0" defTabSz="1219215" rtl="0">
                <a:defRPr/>
              </a:pPr>
              <a:t>13</a:t>
            </a:fld>
            <a:endParaRPr lang="de-DE" kern="12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8F92E3-C17D-4591-CF98-C16BD83954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Beam dump (final design)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EF35D8E-9E54-462D-A022-99320CA6D121}"/>
              </a:ext>
            </a:extLst>
          </p:cNvPr>
          <p:cNvSpPr txBox="1">
            <a:spLocks/>
          </p:cNvSpPr>
          <p:nvPr/>
        </p:nvSpPr>
        <p:spPr>
          <a:xfrm>
            <a:off x="291151" y="2913695"/>
            <a:ext cx="8673912" cy="879307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171450" marR="0" indent="-17145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1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  <a:lvl2pPr marL="371475" marR="0" indent="-200025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1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2pPr>
            <a:lvl3pPr marL="582930" marR="0" indent="-24003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1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3pPr>
            <a:lvl4pPr marL="781050" marR="0" indent="-26670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1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4pPr>
            <a:lvl5pPr marL="952500" marR="0" indent="-26670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1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5pPr>
            <a:lvl6pPr marL="1123950" marR="0" indent="-26670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1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6pPr>
            <a:lvl7pPr marL="1295400" marR="0" indent="-26670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1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7pPr>
            <a:lvl8pPr marL="1466850" marR="0" indent="-26670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1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8pPr>
            <a:lvl9pPr marL="1638300" marR="0" indent="-26670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1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9pPr>
          </a:lstStyle>
          <a:p>
            <a:pPr marL="457206" indent="-457206" defTabSz="1828823" rtl="0">
              <a:spcBef>
                <a:spcPts val="2000"/>
              </a:spcBef>
              <a:defRPr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Parallel activities in SFRS Tunnel and HE-Cave</a:t>
            </a:r>
          </a:p>
          <a:p>
            <a:pPr marL="990612" lvl="1" indent="-533407" defTabSz="1828823" rtl="0">
              <a:spcBef>
                <a:spcPts val="2000"/>
              </a:spcBef>
              <a:defRPr/>
            </a:pPr>
            <a:r>
              <a:rPr lang="de-DE" sz="2667" dirty="0">
                <a:latin typeface="Arial" panose="020B0604020202020204" pitchFamily="34" charset="0"/>
                <a:cs typeface="Arial" panose="020B0604020202020204" pitchFamily="34" charset="0"/>
              </a:rPr>
              <a:t>additional </a:t>
            </a:r>
            <a:r>
              <a:rPr lang="de-DE" sz="2667" dirty="0" err="1">
                <a:latin typeface="Arial" panose="020B0604020202020204" pitchFamily="34" charset="0"/>
                <a:cs typeface="Arial" panose="020B0604020202020204" pitchFamily="34" charset="0"/>
              </a:rPr>
              <a:t>shielding</a:t>
            </a:r>
            <a:r>
              <a:rPr lang="de-DE" sz="2667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2667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de-DE" sz="2667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2667" dirty="0" err="1">
                <a:latin typeface="Arial" panose="020B0604020202020204" pitchFamily="34" charset="0"/>
                <a:cs typeface="Arial" panose="020B0604020202020204" pitchFamily="34" charset="0"/>
              </a:rPr>
              <a:t>protect</a:t>
            </a:r>
            <a:r>
              <a:rPr lang="de-DE" sz="2667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2667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de-DE" sz="2667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2667" dirty="0" err="1">
                <a:latin typeface="Arial" panose="020B0604020202020204" pitchFamily="34" charset="0"/>
                <a:cs typeface="Arial" panose="020B0604020202020204" pitchFamily="34" charset="0"/>
              </a:rPr>
              <a:t>elevator</a:t>
            </a:r>
            <a:r>
              <a:rPr lang="de-DE" sz="2667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shaft of HE building</a:t>
            </a:r>
          </a:p>
          <a:p>
            <a:pPr marL="457206" indent="-457206" defTabSz="1828823" rtl="0">
              <a:spcBef>
                <a:spcPts val="2000"/>
              </a:spcBef>
              <a:defRPr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Dimensions:</a:t>
            </a:r>
          </a:p>
          <a:p>
            <a:pPr marL="990612" lvl="1" indent="-457206" defTabSz="1828823" rtl="0">
              <a:spcBef>
                <a:spcPts val="2000"/>
              </a:spcBef>
              <a:defRPr/>
            </a:pP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concrete outer part (incl. concrete base)</a:t>
            </a:r>
            <a:b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de-DE" sz="2667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 x W) x L = (</a:t>
            </a:r>
            <a:r>
              <a:rPr lang="de-DE" sz="2667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3.0 x 2.9) x 2.5 m</a:t>
            </a:r>
            <a:r>
              <a:rPr lang="de-DE" sz="2667" baseline="30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sz="2667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90612" lvl="1" indent="-457206" defTabSz="1828823" rtl="0">
              <a:spcBef>
                <a:spcPts val="2000"/>
              </a:spcBef>
              <a:defRPr/>
            </a:pP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iron core (density 7,17 kg/dm</a:t>
            </a:r>
            <a:r>
              <a:rPr lang="en-US" sz="2667" baseline="30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de-DE" sz="2667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de-DE" sz="2667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de-DE" sz="2667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 x W) x L</a:t>
            </a:r>
            <a:r>
              <a:rPr lang="de-DE" sz="2667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(0.9 x 1.1) x 1.3 m</a:t>
            </a:r>
            <a:r>
              <a:rPr lang="de-DE" sz="2667" baseline="30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sz="2667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90612" lvl="1" indent="-457206" defTabSz="1828823" rtl="0">
              <a:spcBef>
                <a:spcPts val="2000"/>
              </a:spcBef>
              <a:defRPr/>
            </a:pP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graphite inner core</a:t>
            </a:r>
            <a:b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de-DE" sz="2667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 x W) x L</a:t>
            </a:r>
            <a:r>
              <a:rPr lang="de-DE" sz="2667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(0.3 x 0.3) x 0.3 m</a:t>
            </a:r>
            <a:r>
              <a:rPr lang="de-DE" sz="2667" baseline="30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sz="2667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6" indent="-457206" defTabSz="1828823" rtl="0">
              <a:spcBef>
                <a:spcPts val="2000"/>
              </a:spcBef>
              <a:defRPr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Realization</a:t>
            </a:r>
          </a:p>
          <a:p>
            <a:pPr marL="990612" lvl="1" indent="-457206" defTabSz="1828823" rtl="0">
              <a:spcBef>
                <a:spcPts val="2000"/>
              </a:spcBef>
              <a:defRPr/>
            </a:pP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Remaining steel plates from CBM beam dump</a:t>
            </a:r>
          </a:p>
          <a:p>
            <a:pPr marL="990612" lvl="1" indent="-457206" defTabSz="1828823" rtl="0">
              <a:spcBef>
                <a:spcPts val="2000"/>
              </a:spcBef>
              <a:defRPr/>
            </a:pP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Concrete blocks paid by Project (FSB)</a:t>
            </a:r>
          </a:p>
          <a:p>
            <a:pPr marL="990612" lvl="1" indent="-457206" defTabSz="1828823" rtl="0">
              <a:spcBef>
                <a:spcPts val="2000"/>
              </a:spcBef>
              <a:defRPr/>
            </a:pP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Engineering, Transport and Installation by use of different GSI groups</a:t>
            </a: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97957" y="2881617"/>
            <a:ext cx="8677867" cy="10084531"/>
          </a:xfrm>
          <a:prstGeom prst="rect">
            <a:avLst/>
          </a:prstGeom>
        </p:spPr>
      </p:pic>
      <p:grpSp>
        <p:nvGrpSpPr>
          <p:cNvPr id="9" name="Gruppieren 8"/>
          <p:cNvGrpSpPr/>
          <p:nvPr/>
        </p:nvGrpSpPr>
        <p:grpSpPr>
          <a:xfrm>
            <a:off x="19211200" y="2582487"/>
            <a:ext cx="2406424" cy="1463040"/>
            <a:chOff x="8036114" y="944880"/>
            <a:chExt cx="902409" cy="548640"/>
          </a:xfrm>
        </p:grpSpPr>
        <p:cxnSp>
          <p:nvCxnSpPr>
            <p:cNvPr id="10" name="Straight Arrow Connector 44">
              <a:extLst>
                <a:ext uri="{FF2B5EF4-FFF2-40B4-BE49-F238E27FC236}">
                  <a16:creationId xmlns:a16="http://schemas.microsoft.com/office/drawing/2014/main" id="{0D01669B-2A3C-42AC-B5D0-3F60883B7314}"/>
                </a:ext>
              </a:extLst>
            </p:cNvPr>
            <p:cNvCxnSpPr/>
            <p:nvPr/>
          </p:nvCxnSpPr>
          <p:spPr>
            <a:xfrm>
              <a:off x="8036114" y="944880"/>
              <a:ext cx="0" cy="548640"/>
            </a:xfrm>
            <a:prstGeom prst="straightConnector1">
              <a:avLst/>
            </a:prstGeom>
            <a:noFill/>
            <a:ln w="63500" cap="flat" cmpd="sng" algn="ctr">
              <a:solidFill>
                <a:srgbClr val="FF0000"/>
              </a:solidFill>
              <a:prstDash val="solid"/>
              <a:tailEnd type="triangle"/>
            </a:ln>
            <a:effectLst/>
          </p:spPr>
        </p:cxnSp>
        <p:sp>
          <p:nvSpPr>
            <p:cNvPr id="11" name="TextBox 45">
              <a:extLst>
                <a:ext uri="{FF2B5EF4-FFF2-40B4-BE49-F238E27FC236}">
                  <a16:creationId xmlns:a16="http://schemas.microsoft.com/office/drawing/2014/main" id="{3CE62E94-DDDD-40E0-BD23-5B1653325ED3}"/>
                </a:ext>
              </a:extLst>
            </p:cNvPr>
            <p:cNvSpPr txBox="1"/>
            <p:nvPr/>
          </p:nvSpPr>
          <p:spPr>
            <a:xfrm>
              <a:off x="8125079" y="1034534"/>
              <a:ext cx="813444" cy="369332"/>
            </a:xfrm>
            <a:prstGeom prst="rect">
              <a:avLst/>
            </a:prstGeom>
          </p:spPr>
          <p:txBody>
            <a:bodyPr vert="horz" wrap="none" lIns="243840" tIns="121920" rIns="243840" bIns="121920" rtlCol="0" anchor="t">
              <a:spAutoFit/>
            </a:bodyPr>
            <a:lstStyle/>
            <a:p>
              <a:pPr marL="0" marR="0" defTabSz="2438430" rtl="0">
                <a:defRPr/>
              </a:pPr>
              <a:r>
                <a:rPr lang="en-US" sz="4800" b="1" dirty="0">
                  <a:solidFill>
                    <a:srgbClr val="FF0000"/>
                  </a:solidFill>
                  <a:latin typeface="Arial"/>
                  <a:cs typeface="Arial"/>
                </a:rPr>
                <a:t>Beam</a:t>
              </a:r>
            </a:p>
          </p:txBody>
        </p:sp>
      </p:grpSp>
      <p:pic>
        <p:nvPicPr>
          <p:cNvPr id="14" name="Grafik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45124" y="3403840"/>
            <a:ext cx="5303411" cy="4318768"/>
          </a:xfrm>
          <a:prstGeom prst="rect">
            <a:avLst/>
          </a:prstGeom>
        </p:spPr>
      </p:pic>
      <p:pic>
        <p:nvPicPr>
          <p:cNvPr id="15" name="Grafik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5123" y="8982914"/>
            <a:ext cx="5245008" cy="4075789"/>
          </a:xfrm>
          <a:prstGeom prst="rect">
            <a:avLst/>
          </a:prstGeom>
        </p:spPr>
      </p:pic>
      <p:sp>
        <p:nvSpPr>
          <p:cNvPr id="17" name="Textfeld 16"/>
          <p:cNvSpPr txBox="1"/>
          <p:nvPr/>
        </p:nvSpPr>
        <p:spPr>
          <a:xfrm>
            <a:off x="10754684" y="2666535"/>
            <a:ext cx="2673779" cy="656655"/>
          </a:xfrm>
          <a:prstGeom prst="rect">
            <a:avLst/>
          </a:prstGeom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algn="ctr" defTabSz="1219215" rtl="0"/>
            <a:r>
              <a:rPr lang="de-DE" sz="2667" kern="1200" dirty="0">
                <a:solidFill>
                  <a:prstClr val="black"/>
                </a:solidFill>
                <a:latin typeface="Arial"/>
              </a:rPr>
              <a:t>Front </a:t>
            </a:r>
            <a:r>
              <a:rPr lang="de-DE" sz="2667" kern="1200" dirty="0" err="1">
                <a:solidFill>
                  <a:prstClr val="black"/>
                </a:solidFill>
                <a:latin typeface="Arial"/>
              </a:rPr>
              <a:t>view</a:t>
            </a:r>
            <a:endParaRPr lang="de-DE" sz="2667" kern="1200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18" name="Textfeld 17"/>
          <p:cNvSpPr txBox="1"/>
          <p:nvPr/>
        </p:nvSpPr>
        <p:spPr>
          <a:xfrm>
            <a:off x="12094961" y="8486292"/>
            <a:ext cx="2673779" cy="656655"/>
          </a:xfrm>
          <a:prstGeom prst="rect">
            <a:avLst/>
          </a:prstGeom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algn="ctr" defTabSz="1219215" rtl="0"/>
            <a:r>
              <a:rPr lang="de-DE" sz="2667" kern="1200" dirty="0">
                <a:solidFill>
                  <a:prstClr val="black"/>
                </a:solidFill>
                <a:latin typeface="Arial"/>
              </a:rPr>
              <a:t>Top </a:t>
            </a:r>
            <a:r>
              <a:rPr lang="de-DE" sz="2667" kern="1200" dirty="0" err="1">
                <a:solidFill>
                  <a:prstClr val="black"/>
                </a:solidFill>
                <a:latin typeface="Arial"/>
              </a:rPr>
              <a:t>view</a:t>
            </a:r>
            <a:endParaRPr lang="de-DE" sz="2667" kern="1200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19" name="Textfeld 18"/>
          <p:cNvSpPr txBox="1"/>
          <p:nvPr/>
        </p:nvSpPr>
        <p:spPr>
          <a:xfrm>
            <a:off x="11958535" y="5240774"/>
            <a:ext cx="2635469" cy="1231106"/>
          </a:xfrm>
          <a:prstGeom prst="rect">
            <a:avLst/>
          </a:prstGeom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defTabSz="1219215" rtl="0"/>
            <a:r>
              <a:rPr lang="de-DE" kern="1200" dirty="0" err="1">
                <a:solidFill>
                  <a:srgbClr val="FFC000"/>
                </a:solidFill>
                <a:latin typeface="Arial"/>
              </a:rPr>
              <a:t>to</a:t>
            </a:r>
            <a:r>
              <a:rPr lang="de-DE" kern="1200" dirty="0">
                <a:solidFill>
                  <a:srgbClr val="FFC000"/>
                </a:solidFill>
                <a:latin typeface="Arial"/>
              </a:rPr>
              <a:t> BIOMAT </a:t>
            </a:r>
            <a:r>
              <a:rPr lang="de-DE" kern="1200" dirty="0" err="1">
                <a:solidFill>
                  <a:srgbClr val="FFC000"/>
                </a:solidFill>
                <a:latin typeface="Arial"/>
              </a:rPr>
              <a:t>facility</a:t>
            </a:r>
            <a:endParaRPr lang="de-DE" kern="1200" dirty="0">
              <a:solidFill>
                <a:srgbClr val="FFC000"/>
              </a:solidFill>
              <a:latin typeface="Arial"/>
            </a:endParaRPr>
          </a:p>
        </p:txBody>
      </p:sp>
      <p:sp>
        <p:nvSpPr>
          <p:cNvPr id="20" name="Footer Placeholder 3">
            <a:extLst>
              <a:ext uri="{FF2B5EF4-FFF2-40B4-BE49-F238E27FC236}">
                <a16:creationId xmlns:a16="http://schemas.microsoft.com/office/drawing/2014/main" id="{17530458-E340-4310-96BF-A70187CE7D26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7213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0400" y="2215888"/>
            <a:ext cx="22390875" cy="10786331"/>
          </a:xfrm>
          <a:prstGeom prst="rect">
            <a:avLst/>
          </a:prstGeom>
        </p:spPr>
      </p:pic>
      <p:sp>
        <p:nvSpPr>
          <p:cNvPr id="6" name="Oval 8">
            <a:extLst>
              <a:ext uri="{FF2B5EF4-FFF2-40B4-BE49-F238E27FC236}">
                <a16:creationId xmlns:a16="http://schemas.microsoft.com/office/drawing/2014/main" id="{AE3A66DA-FC9C-2829-F77B-C2E08C3BF9AE}"/>
              </a:ext>
            </a:extLst>
          </p:cNvPr>
          <p:cNvSpPr/>
          <p:nvPr/>
        </p:nvSpPr>
        <p:spPr bwMode="auto">
          <a:xfrm rot="6709330">
            <a:off x="13513016" y="7468882"/>
            <a:ext cx="1080000" cy="2387478"/>
          </a:xfrm>
          <a:prstGeom prst="ellipse">
            <a:avLst/>
          </a:prstGeom>
          <a:noFill/>
          <a:ln w="38100" cap="flat">
            <a:solidFill>
              <a:srgbClr val="C00000"/>
            </a:solidFill>
            <a:prstDash val="solid"/>
            <a:round/>
          </a:ln>
          <a:effectLst/>
          <a:sp3d/>
        </p:spPr>
        <p:txBody>
          <a:bodyPr rot="0" spcFirstLastPara="1" vertOverflow="overflow" horzOverflow="overflow" vert="horz" wrap="square" lIns="190499" tIns="190499" rIns="190499" bIns="190499" numCol="1" spcCol="38100" rtlCol="0" anchor="ctr">
            <a:spAutoFit/>
          </a:bodyPr>
          <a:lstStyle/>
          <a:p>
            <a:pPr marL="216747" marR="216747" defTabSz="4857751" rtl="0" hangingPunct="0"/>
            <a:endParaRPr lang="en-US" sz="8533">
              <a:uFill>
                <a:solidFill>
                  <a:srgbClr val="000000"/>
                </a:solidFill>
              </a:uFill>
              <a:latin typeface="Arial"/>
              <a:cs typeface="Arial"/>
              <a:sym typeface="Arial"/>
            </a:endParaRPr>
          </a:p>
        </p:txBody>
      </p:sp>
      <p:sp>
        <p:nvSpPr>
          <p:cNvPr id="7" name="Titel 1">
            <a:extLst>
              <a:ext uri="{FF2B5EF4-FFF2-40B4-BE49-F238E27FC236}">
                <a16:creationId xmlns:a16="http://schemas.microsoft.com/office/drawing/2014/main" id="{2767AE19-08E0-4F40-AD11-F766BCD4A8FC}"/>
              </a:ext>
            </a:extLst>
          </p:cNvPr>
          <p:cNvSpPr txBox="1">
            <a:spLocks/>
          </p:cNvSpPr>
          <p:nvPr/>
        </p:nvSpPr>
        <p:spPr>
          <a:xfrm>
            <a:off x="1126844" y="129203"/>
            <a:ext cx="14892093" cy="157511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11" rtl="0" eaLnBrk="1" latinLnBrk="0" hangingPunct="1">
              <a:spcBef>
                <a:spcPct val="0"/>
              </a:spcBef>
              <a:buNone/>
              <a:defRPr sz="4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pPr marL="0" marR="0"/>
            <a:r>
              <a:rPr lang="de-DE" dirty="0"/>
              <a:t>HEB, LEB and RB Area and BIOMAT</a:t>
            </a:r>
            <a:br>
              <a:rPr lang="de-DE" dirty="0"/>
            </a:br>
            <a:r>
              <a:rPr lang="de-DE" b="0" dirty="0"/>
              <a:t>in K0410A </a:t>
            </a:r>
            <a:r>
              <a:rPr lang="de-DE" b="0" dirty="0" err="1"/>
              <a:t>building</a:t>
            </a:r>
            <a:r>
              <a:rPr lang="de-DE" b="0" dirty="0"/>
              <a:t> (T103)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FF6AA457-E672-4720-9FAE-1231E4793E9F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4988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el 1"/>
          <p:cNvSpPr>
            <a:spLocks noGrp="1"/>
          </p:cNvSpPr>
          <p:nvPr>
            <p:ph type="title"/>
          </p:nvPr>
        </p:nvSpPr>
        <p:spPr>
          <a:xfrm>
            <a:off x="1126844" y="129203"/>
            <a:ext cx="14892093" cy="1575115"/>
          </a:xfrm>
        </p:spPr>
        <p:txBody>
          <a:bodyPr>
            <a:normAutofit/>
          </a:bodyPr>
          <a:lstStyle/>
          <a:p>
            <a:r>
              <a:rPr lang="de-DE" dirty="0"/>
              <a:t>BIOMAT Setup in Detail</a:t>
            </a:r>
            <a:br>
              <a:rPr lang="de-DE" dirty="0"/>
            </a:br>
            <a:r>
              <a:rPr lang="de-DE" b="0" dirty="0"/>
              <a:t>in K0410A </a:t>
            </a:r>
            <a:r>
              <a:rPr lang="de-DE" b="0" dirty="0" err="1"/>
              <a:t>building</a:t>
            </a:r>
            <a:r>
              <a:rPr lang="de-DE" b="0" dirty="0"/>
              <a:t> (T103)</a:t>
            </a:r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92529"/>
            <a:ext cx="24384000" cy="11738323"/>
          </a:xfrm>
          <a:prstGeom prst="rect">
            <a:avLst/>
          </a:prstGeom>
        </p:spPr>
      </p:pic>
      <p:sp>
        <p:nvSpPr>
          <p:cNvPr id="2" name="Pfeil nach oben 1"/>
          <p:cNvSpPr/>
          <p:nvPr/>
        </p:nvSpPr>
        <p:spPr>
          <a:xfrm rot="21448645">
            <a:off x="12823539" y="4452732"/>
            <a:ext cx="492981" cy="7887693"/>
          </a:xfrm>
          <a:prstGeom prst="upArrow">
            <a:avLst/>
          </a:prstGeom>
          <a:solidFill>
            <a:srgbClr val="FF00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91440" rIns="182880" bIns="9144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 defTabSz="914411" rtl="0"/>
            <a:endParaRPr lang="de-DE" sz="3600" kern="1200">
              <a:solidFill>
                <a:prstClr val="white"/>
              </a:solidFill>
              <a:latin typeface="Arial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A72E49E-D2DF-40DE-ACD8-9E1631D9AFEE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8179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180F2-B924-21A2-39B4-A0896F275E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E9005D8-CA0E-C021-EC55-645B22486FE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BIO in FS+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00738E12-2A32-74BD-4FF6-BEE15ED925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CBM Cave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2D8978-0816-5C6F-79E8-DFEFE1F633B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22394335" y="13106400"/>
            <a:ext cx="1989667" cy="728133"/>
          </a:xfrm>
        </p:spPr>
        <p:txBody>
          <a:bodyPr/>
          <a:lstStyle/>
          <a:p>
            <a:pPr marL="0" marR="0" lvl="0" indent="0" algn="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25CBDDA-5CCF-8748-8988-9DC6C8981774}" type="slidenum"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pPr marL="0" marR="0" lvl="0" indent="0" algn="r" defTabSz="121921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de-DE" sz="2000" b="0" i="0" u="none" strike="noStrike" kern="1200" cap="none" spc="0" normalizeH="0" baseline="0" noProof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3EE6B567-4168-434E-AC7C-AE6DD6C17026}"/>
              </a:ext>
            </a:extLst>
          </p:cNvPr>
          <p:cNvSpPr txBox="1">
            <a:spLocks/>
          </p:cNvSpPr>
          <p:nvPr/>
        </p:nvSpPr>
        <p:spPr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CSG meeting, </a:t>
            </a:r>
            <a:r>
              <a:rPr lang="en-US" sz="2000" dirty="0">
                <a:latin typeface="Arial"/>
              </a:rPr>
              <a:t>March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13, 2026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48936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551041" y="374648"/>
            <a:ext cx="17816300" cy="981077"/>
          </a:xfrm>
        </p:spPr>
        <p:txBody>
          <a:bodyPr>
            <a:normAutofit/>
          </a:bodyPr>
          <a:lstStyle/>
          <a:p>
            <a:r>
              <a:rPr lang="de-DE" dirty="0">
                <a:solidFill>
                  <a:schemeClr val="tx1"/>
                </a:solidFill>
              </a:rPr>
              <a:t>in CBM: </a:t>
            </a:r>
            <a:r>
              <a:rPr lang="de-DE" dirty="0" err="1">
                <a:solidFill>
                  <a:schemeClr val="tx1"/>
                </a:solidFill>
              </a:rPr>
              <a:t>setup</a:t>
            </a:r>
            <a:endParaRPr lang="de-DE" dirty="0">
              <a:solidFill>
                <a:schemeClr val="tx1"/>
              </a:solidFill>
            </a:endParaRPr>
          </a:p>
        </p:txBody>
      </p:sp>
      <p:sp>
        <p:nvSpPr>
          <p:cNvPr id="34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17</a:t>
            </a:fld>
            <a:endParaRPr dirty="0"/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48" y="17240"/>
            <a:ext cx="3204806" cy="1800200"/>
          </a:xfrm>
          <a:prstGeom prst="rect">
            <a:avLst/>
          </a:prstGeom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A0C69C9F-018E-3854-C614-35AA8DD07E4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0719" y="2063898"/>
            <a:ext cx="21530393" cy="10554742"/>
          </a:xfrm>
          <a:prstGeom prst="rect">
            <a:avLst/>
          </a:prstGeom>
        </p:spPr>
      </p:pic>
      <p:grpSp>
        <p:nvGrpSpPr>
          <p:cNvPr id="12" name="Gruppieren 11"/>
          <p:cNvGrpSpPr/>
          <p:nvPr/>
        </p:nvGrpSpPr>
        <p:grpSpPr>
          <a:xfrm>
            <a:off x="14352240" y="4553744"/>
            <a:ext cx="2664296" cy="2558261"/>
            <a:chOff x="14352240" y="4553744"/>
            <a:chExt cx="2664296" cy="2558261"/>
          </a:xfrm>
        </p:grpSpPr>
        <p:sp>
          <p:nvSpPr>
            <p:cNvPr id="13" name="Pfeil nach rechts 12"/>
            <p:cNvSpPr/>
            <p:nvPr/>
          </p:nvSpPr>
          <p:spPr>
            <a:xfrm rot="7294736">
              <a:off x="13387708" y="5848735"/>
              <a:ext cx="2313848" cy="212691"/>
            </a:xfrm>
            <a:prstGeom prst="rightArrow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4" name="Textfeld 13"/>
            <p:cNvSpPr txBox="1"/>
            <p:nvPr/>
          </p:nvSpPr>
          <p:spPr bwMode="auto">
            <a:xfrm>
              <a:off x="14352240" y="4553744"/>
              <a:ext cx="2664296" cy="461665"/>
            </a:xfrm>
            <a:prstGeom prst="rect">
              <a:avLst/>
            </a:prstGeom>
            <a:solidFill>
              <a:schemeClr val="bg1"/>
            </a:solidFill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algn="ctr"/>
              <a:r>
                <a:rPr lang="de-DE" sz="2400" dirty="0" err="1"/>
                <a:t>Irradiated</a:t>
              </a:r>
              <a:r>
                <a:rPr lang="de-DE" sz="2400" dirty="0"/>
                <a:t> </a:t>
              </a:r>
              <a:r>
                <a:rPr lang="de-DE" sz="2400" dirty="0" err="1"/>
                <a:t>targets</a:t>
              </a:r>
              <a:endParaRPr lang="de-DE" sz="2400" dirty="0"/>
            </a:p>
          </p:txBody>
        </p:sp>
      </p:grpSp>
      <p:grpSp>
        <p:nvGrpSpPr>
          <p:cNvPr id="16" name="Gruppieren 15"/>
          <p:cNvGrpSpPr/>
          <p:nvPr/>
        </p:nvGrpSpPr>
        <p:grpSpPr>
          <a:xfrm>
            <a:off x="18240672" y="4897455"/>
            <a:ext cx="2353604" cy="2550543"/>
            <a:chOff x="18240672" y="4897455"/>
            <a:chExt cx="2353604" cy="2550543"/>
          </a:xfrm>
        </p:grpSpPr>
        <p:sp>
          <p:nvSpPr>
            <p:cNvPr id="17" name="Pfeil nach rechts 16"/>
            <p:cNvSpPr/>
            <p:nvPr/>
          </p:nvSpPr>
          <p:spPr>
            <a:xfrm rot="3470611">
              <a:off x="18727514" y="6180824"/>
              <a:ext cx="2316023" cy="218326"/>
            </a:xfrm>
            <a:prstGeom prst="rightArrow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0" name="Textfeld 19"/>
            <p:cNvSpPr txBox="1"/>
            <p:nvPr/>
          </p:nvSpPr>
          <p:spPr bwMode="auto">
            <a:xfrm>
              <a:off x="18240672" y="4897455"/>
              <a:ext cx="2353604" cy="461665"/>
            </a:xfrm>
            <a:prstGeom prst="rect">
              <a:avLst/>
            </a:prstGeom>
            <a:solidFill>
              <a:schemeClr val="bg1"/>
            </a:solidFill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wrap="square" rtlCol="0">
              <a:spAutoFit/>
            </a:bodyPr>
            <a:lstStyle/>
            <a:p>
              <a:pPr algn="ctr"/>
              <a:r>
                <a:rPr lang="de-DE" sz="2400" dirty="0"/>
                <a:t>GCR </a:t>
              </a:r>
              <a:r>
                <a:rPr lang="de-DE" sz="2400" dirty="0" err="1"/>
                <a:t>simulator</a:t>
              </a:r>
              <a:endParaRPr lang="de-DE" sz="2400" dirty="0"/>
            </a:p>
          </p:txBody>
        </p:sp>
      </p:grpSp>
      <p:pic>
        <p:nvPicPr>
          <p:cNvPr id="15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0489" y="2221087"/>
            <a:ext cx="3830071" cy="3138033"/>
          </a:xfrm>
          <a:prstGeom prst="rect">
            <a:avLst/>
          </a:prstGeom>
          <a:noFill/>
          <a:ln w="38100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GSI - Compressed Baryonic Matter">
            <a:extLst>
              <a:ext uri="{FF2B5EF4-FFF2-40B4-BE49-F238E27FC236}">
                <a16:creationId xmlns:a16="http://schemas.microsoft.com/office/drawing/2014/main" id="{EC6F01F0-B63B-B183-8484-1221E92C74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2497" y="2145790"/>
            <a:ext cx="1296144" cy="175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ESA-logo-and-wordmark – ESA Blog Navigator">
            <a:extLst>
              <a:ext uri="{FF2B5EF4-FFF2-40B4-BE49-F238E27FC236}">
                <a16:creationId xmlns:a16="http://schemas.microsoft.com/office/drawing/2014/main" id="{84BE4DD5-B5A0-6989-FB34-50642ED4FE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0498" y="3927763"/>
            <a:ext cx="2585844" cy="1939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Grafik 6">
            <a:extLst>
              <a:ext uri="{FF2B5EF4-FFF2-40B4-BE49-F238E27FC236}">
                <a16:creationId xmlns:a16="http://schemas.microsoft.com/office/drawing/2014/main" id="{69AB8A30-B96A-0222-D736-10AF54B935E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38182" b="37818"/>
          <a:stretch/>
        </p:blipFill>
        <p:spPr bwMode="auto">
          <a:xfrm>
            <a:off x="17235761" y="11865675"/>
            <a:ext cx="7148239" cy="1021362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Picture 6">
            <a:extLst>
              <a:ext uri="{FF2B5EF4-FFF2-40B4-BE49-F238E27FC236}">
                <a16:creationId xmlns:a16="http://schemas.microsoft.com/office/drawing/2014/main" id="{2B19F695-0B53-FED4-2517-C39C3B9088C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22376228" y="5862679"/>
            <a:ext cx="1949244" cy="1868333"/>
          </a:xfrm>
          <a:prstGeom prst="rect">
            <a:avLst/>
          </a:prstGeom>
        </p:spPr>
      </p:pic>
      <p:pic>
        <p:nvPicPr>
          <p:cNvPr id="24" name="Grafik 2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88744" y="7389316"/>
            <a:ext cx="5219240" cy="5766118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pic>
        <p:nvPicPr>
          <p:cNvPr id="25" name="Grafik 2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0112" y="7088230"/>
            <a:ext cx="7038157" cy="5859150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sp>
        <p:nvSpPr>
          <p:cNvPr id="26" name="Footer Placeholder 3">
            <a:extLst>
              <a:ext uri="{FF2B5EF4-FFF2-40B4-BE49-F238E27FC236}">
                <a16:creationId xmlns:a16="http://schemas.microsoft.com/office/drawing/2014/main" id="{FF73DC08-AA16-4C1A-AB0B-0F7E164E4009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202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3719" y="6406788"/>
            <a:ext cx="8961571" cy="6501720"/>
          </a:xfrm>
          <a:prstGeom prst="rect">
            <a:avLst/>
          </a:prstGeom>
        </p:spPr>
      </p:pic>
      <p:pic>
        <p:nvPicPr>
          <p:cNvPr id="6" name="Picture 4" descr="NASA Launches Artemis I Mission With SLS Rocket - Via Satellite -">
            <a:extLst>
              <a:ext uri="{FF2B5EF4-FFF2-40B4-BE49-F238E27FC236}">
                <a16:creationId xmlns:a16="http://schemas.microsoft.com/office/drawing/2014/main" id="{E07A383A-28C5-DB4E-A391-AADBCC4FA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261" y="2918109"/>
            <a:ext cx="4923872" cy="306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The crew of NASA’s Artemis II mission (left to right): Christina Hammock Koch, Reid Wiseman (seated), Victor Glover, and Jeremy Hansen.">
            <a:extLst>
              <a:ext uri="{FF2B5EF4-FFF2-40B4-BE49-F238E27FC236}">
                <a16:creationId xmlns:a16="http://schemas.microsoft.com/office/drawing/2014/main" id="{D5875276-14A1-3241-6B98-F02F5BF6D9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751" y="2613292"/>
            <a:ext cx="3443155" cy="344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Artist’s rendering of SpaceX Starship human lander design. ">
            <a:extLst>
              <a:ext uri="{FF2B5EF4-FFF2-40B4-BE49-F238E27FC236}">
                <a16:creationId xmlns:a16="http://schemas.microsoft.com/office/drawing/2014/main" id="{5BD8B785-BD61-06B6-29B2-276722B0B3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5777" y="2952748"/>
            <a:ext cx="4628968" cy="260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Artemis-Programm – Wikipedia">
            <a:extLst>
              <a:ext uri="{FF2B5EF4-FFF2-40B4-BE49-F238E27FC236}">
                <a16:creationId xmlns:a16="http://schemas.microsoft.com/office/drawing/2014/main" id="{1388E429-F662-924B-4A9C-D2F93F2922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439" y="2509508"/>
            <a:ext cx="1880259" cy="1744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Foliennummernplatzhalter 4"/>
          <p:cNvSpPr txBox="1">
            <a:spLocks/>
          </p:cNvSpPr>
          <p:nvPr/>
        </p:nvSpPr>
        <p:spPr>
          <a:xfrm>
            <a:off x="22178437" y="13214353"/>
            <a:ext cx="1943099" cy="501651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de-DE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557157" indent="-214292" algn="l" defTabSz="4572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857166" indent="-171433" algn="l" defTabSz="4572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200031" indent="-171433" algn="l" defTabSz="4572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542898" indent="-171433" algn="l" defTabSz="4572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1885764" indent="-171433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228630" indent="-171433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2571497" indent="-171433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2914363" indent="-171433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R="0" algn="r" defTabSz="1828644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fld id="{49EC344E-0B48-4DDD-8891-47B63F21568C}" type="slidenum">
              <a:rPr lang="de-DE" altLang="de-DE" sz="2400">
                <a:solidFill>
                  <a:srgbClr val="00599D"/>
                </a:solidFill>
                <a:sym typeface="Arial" charset="0"/>
              </a:rPr>
              <a:pPr marR="0" algn="r" defTabSz="1828644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de-DE" altLang="de-DE" sz="2400" dirty="0">
              <a:solidFill>
                <a:srgbClr val="00599D"/>
              </a:solidFill>
              <a:sym typeface="Arial" charset="0"/>
            </a:endParaRPr>
          </a:p>
        </p:txBody>
      </p:sp>
      <p:grpSp>
        <p:nvGrpSpPr>
          <p:cNvPr id="10" name="Gruppieren 9"/>
          <p:cNvGrpSpPr/>
          <p:nvPr/>
        </p:nvGrpSpPr>
        <p:grpSpPr>
          <a:xfrm>
            <a:off x="15310553" y="3772059"/>
            <a:ext cx="8867048" cy="4776555"/>
            <a:chOff x="5741457" y="1414522"/>
            <a:chExt cx="3325143" cy="1791208"/>
          </a:xfrm>
        </p:grpSpPr>
        <p:pic>
          <p:nvPicPr>
            <p:cNvPr id="2" name="Picture 2">
              <a:extLst>
                <a:ext uri="{FF2B5EF4-FFF2-40B4-BE49-F238E27FC236}">
                  <a16:creationId xmlns:a16="http://schemas.microsoft.com/office/drawing/2014/main" id="{1D52B9CD-8361-2615-9241-4BF38663B6E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41457" y="1798637"/>
              <a:ext cx="1171575" cy="9763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Start-up of 22nd Run at the Relativistic Heavy Ion Collider (RHIC) | BNL  Newsroom">
              <a:extLst>
                <a:ext uri="{FF2B5EF4-FFF2-40B4-BE49-F238E27FC236}">
                  <a16:creationId xmlns:a16="http://schemas.microsoft.com/office/drawing/2014/main" id="{FB9002FA-A5A6-0757-36E2-1C6B0D25642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3182" y="1414522"/>
              <a:ext cx="2145243" cy="14381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Box 6">
              <a:extLst>
                <a:ext uri="{FF2B5EF4-FFF2-40B4-BE49-F238E27FC236}">
                  <a16:creationId xmlns:a16="http://schemas.microsoft.com/office/drawing/2014/main" id="{82F51B42-2008-81C4-14DE-FDE701F199CC}"/>
                </a:ext>
              </a:extLst>
            </p:cNvPr>
            <p:cNvSpPr txBox="1"/>
            <p:nvPr/>
          </p:nvSpPr>
          <p:spPr>
            <a:xfrm>
              <a:off x="6924984" y="2805572"/>
              <a:ext cx="2141616" cy="400158"/>
            </a:xfrm>
            <a:prstGeom prst="rect">
              <a:avLst/>
            </a:prstGeom>
          </p:spPr>
          <p:txBody>
            <a:bodyPr vert="horz" wrap="square" lIns="243840" tIns="121920" rIns="243840" bIns="121920" rtlCol="0" anchor="t">
              <a:spAutoFit/>
            </a:bodyPr>
            <a:lstStyle/>
            <a:p>
              <a:pPr marL="0" marR="0" defTabSz="1219215" rtl="0"/>
              <a:r>
                <a:rPr lang="en-US" sz="2667" kern="1200" dirty="0">
                  <a:solidFill>
                    <a:prstClr val="black"/>
                  </a:solidFill>
                  <a:latin typeface="Arial"/>
                </a:rPr>
                <a:t>NASA Space Radiation Laboratory (NSRL) at BNL</a:t>
              </a:r>
            </a:p>
          </p:txBody>
        </p:sp>
      </p:grpSp>
      <p:grpSp>
        <p:nvGrpSpPr>
          <p:cNvPr id="11" name="Gruppieren 10"/>
          <p:cNvGrpSpPr/>
          <p:nvPr/>
        </p:nvGrpSpPr>
        <p:grpSpPr>
          <a:xfrm>
            <a:off x="14751413" y="8632039"/>
            <a:ext cx="9558347" cy="4036544"/>
            <a:chOff x="5531780" y="3237014"/>
            <a:chExt cx="3584380" cy="1513704"/>
          </a:xfrm>
        </p:grpSpPr>
        <p:pic>
          <p:nvPicPr>
            <p:cNvPr id="3" name="Picture 2" descr="ESA-logo-and-wordmark – ESA Blog Navigator">
              <a:extLst>
                <a:ext uri="{FF2B5EF4-FFF2-40B4-BE49-F238E27FC236}">
                  <a16:creationId xmlns:a16="http://schemas.microsoft.com/office/drawing/2014/main" id="{C7544403-CC24-30A3-8893-51312A5EA63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31780" y="3237014"/>
              <a:ext cx="1400302" cy="10502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Neubau Beschleunigerzentrum FAIR, Gründung - CDM Smith">
              <a:extLst>
                <a:ext uri="{FF2B5EF4-FFF2-40B4-BE49-F238E27FC236}">
                  <a16:creationId xmlns:a16="http://schemas.microsoft.com/office/drawing/2014/main" id="{E0AD181E-7B72-2E21-C6AA-CBC29141E6F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0407" y="3281952"/>
              <a:ext cx="2175753" cy="12238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Box 6">
              <a:extLst>
                <a:ext uri="{FF2B5EF4-FFF2-40B4-BE49-F238E27FC236}">
                  <a16:creationId xmlns:a16="http://schemas.microsoft.com/office/drawing/2014/main" id="{82F51B42-2008-81C4-14DE-FDE701F199CC}"/>
                </a:ext>
              </a:extLst>
            </p:cNvPr>
            <p:cNvSpPr txBox="1"/>
            <p:nvPr/>
          </p:nvSpPr>
          <p:spPr>
            <a:xfrm>
              <a:off x="6921357" y="4504472"/>
              <a:ext cx="1619393" cy="246246"/>
            </a:xfrm>
            <a:prstGeom prst="rect">
              <a:avLst/>
            </a:prstGeom>
          </p:spPr>
          <p:txBody>
            <a:bodyPr vert="horz" wrap="square" lIns="243840" tIns="121920" rIns="243840" bIns="121920" rtlCol="0" anchor="t">
              <a:spAutoFit/>
            </a:bodyPr>
            <a:lstStyle/>
            <a:p>
              <a:pPr marL="0" marR="0" defTabSz="1219215" rtl="0"/>
              <a:r>
                <a:rPr lang="en-US" sz="2667" kern="1200" dirty="0">
                  <a:solidFill>
                    <a:prstClr val="black"/>
                  </a:solidFill>
                  <a:latin typeface="Arial"/>
                </a:rPr>
                <a:t>BIOMAT at FAIR</a:t>
              </a:r>
            </a:p>
          </p:txBody>
        </p:sp>
      </p:grpSp>
      <p:grpSp>
        <p:nvGrpSpPr>
          <p:cNvPr id="17" name="Gruppieren 16"/>
          <p:cNvGrpSpPr/>
          <p:nvPr/>
        </p:nvGrpSpPr>
        <p:grpSpPr>
          <a:xfrm>
            <a:off x="8624" y="27910"/>
            <a:ext cx="3200896" cy="1760018"/>
            <a:chOff x="3234" y="10466"/>
            <a:chExt cx="1200336" cy="660007"/>
          </a:xfrm>
        </p:grpSpPr>
        <p:sp>
          <p:nvSpPr>
            <p:cNvPr id="18" name="Textfeld 17"/>
            <p:cNvSpPr txBox="1"/>
            <p:nvPr/>
          </p:nvSpPr>
          <p:spPr>
            <a:xfrm>
              <a:off x="3234" y="78781"/>
              <a:ext cx="1200336" cy="369332"/>
            </a:xfrm>
            <a:prstGeom prst="rect">
              <a:avLst/>
            </a:prstGeom>
            <a:solidFill>
              <a:srgbClr val="FFFFFF"/>
            </a:solidFill>
          </p:spPr>
          <p:txBody>
            <a:bodyPr vert="horz" wrap="square" lIns="243840" tIns="121920" rIns="243840" bIns="121920" rtlCol="0" anchor="t">
              <a:spAutoFit/>
            </a:bodyPr>
            <a:lstStyle/>
            <a:p>
              <a:pPr marL="0" marR="0" defTabSz="2438430" rtl="0">
                <a:defRPr/>
              </a:pPr>
              <a:endParaRPr lang="de-DE" sz="4800" dirty="0">
                <a:latin typeface="Arial"/>
                <a:cs typeface="Arial"/>
              </a:endParaRPr>
            </a:p>
          </p:txBody>
        </p:sp>
        <p:pic>
          <p:nvPicPr>
            <p:cNvPr id="19" name="Picture 26">
              <a:extLst>
                <a:ext uri="{FF2B5EF4-FFF2-40B4-BE49-F238E27FC236}">
                  <a16:creationId xmlns:a16="http://schemas.microsoft.com/office/drawing/2014/main" id="{17ED3E08-D72F-674D-B175-064D58B070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7944" y="10466"/>
              <a:ext cx="702218" cy="660007"/>
            </a:xfrm>
            <a:prstGeom prst="rect">
              <a:avLst/>
            </a:prstGeom>
            <a:solidFill>
              <a:srgbClr val="FFFFFF"/>
            </a:solidFill>
          </p:spPr>
        </p:pic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779FCFF0-93F5-C40D-62DB-A9011714E79F}"/>
              </a:ext>
            </a:extLst>
          </p:cNvPr>
          <p:cNvSpPr txBox="1">
            <a:spLocks/>
          </p:cNvSpPr>
          <p:nvPr/>
        </p:nvSpPr>
        <p:spPr>
          <a:xfrm>
            <a:off x="2106000" y="295386"/>
            <a:ext cx="12998533" cy="1434845"/>
          </a:xfrm>
          <a:prstGeom prst="rect">
            <a:avLst/>
          </a:prstGeom>
        </p:spPr>
        <p:txBody>
          <a:bodyPr/>
          <a:lstStyle>
            <a:lvl1pPr algn="l" defTabSz="342892" rtl="0" eaLnBrk="1" latinLnBrk="0" hangingPunct="1">
              <a:spcBef>
                <a:spcPct val="0"/>
              </a:spcBef>
              <a:buNone/>
              <a:defRPr sz="24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pPr marL="0" marR="0" defTabSz="914390"/>
            <a:r>
              <a:rPr lang="en-US" sz="6400" dirty="0"/>
              <a:t>@ CBM: the science case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5F530CB0-8DDE-4429-8ECA-4BF04E3888D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507072" y="2074732"/>
            <a:ext cx="10730576" cy="11320755"/>
          </a:xfrm>
          <a:prstGeom prst="rect">
            <a:avLst/>
          </a:prstGeom>
        </p:spPr>
      </p:pic>
      <p:sp>
        <p:nvSpPr>
          <p:cNvPr id="22" name="TextBox 6">
            <a:extLst>
              <a:ext uri="{FF2B5EF4-FFF2-40B4-BE49-F238E27FC236}">
                <a16:creationId xmlns:a16="http://schemas.microsoft.com/office/drawing/2014/main" id="{2720E504-4277-41A7-A315-5AF1355AAA87}"/>
              </a:ext>
            </a:extLst>
          </p:cNvPr>
          <p:cNvSpPr txBox="1"/>
          <p:nvPr/>
        </p:nvSpPr>
        <p:spPr>
          <a:xfrm>
            <a:off x="3060139" y="4697760"/>
            <a:ext cx="18775536" cy="2544223"/>
          </a:xfrm>
          <a:prstGeom prst="rect">
            <a:avLst/>
          </a:prstGeom>
          <a:solidFill>
            <a:srgbClr val="FFC000"/>
          </a:solidFill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defTabSz="1219215" rtl="0"/>
            <a:endParaRPr lang="en-US" sz="2133" kern="1200" dirty="0">
              <a:solidFill>
                <a:prstClr val="black"/>
              </a:solidFill>
              <a:latin typeface="Arial"/>
            </a:endParaRPr>
          </a:p>
          <a:p>
            <a:pPr marL="762010" marR="0" indent="-762010" defTabSz="1219215" rtl="0">
              <a:buFont typeface="Wingdings" panose="05000000000000000000" pitchFamily="2" charset="2"/>
              <a:buChar char="Ø"/>
            </a:pPr>
            <a:r>
              <a:rPr lang="en-US" sz="4267" kern="1200" dirty="0">
                <a:solidFill>
                  <a:prstClr val="black"/>
                </a:solidFill>
                <a:latin typeface="Arial"/>
              </a:rPr>
              <a:t>Cutoff energy </a:t>
            </a:r>
            <a:r>
              <a:rPr lang="en-US" sz="4267" b="1" kern="1200" dirty="0">
                <a:solidFill>
                  <a:prstClr val="black"/>
                </a:solidFill>
                <a:latin typeface="Arial"/>
              </a:rPr>
              <a:t>10 GeV/n at SIS100</a:t>
            </a:r>
            <a:r>
              <a:rPr lang="en-US" sz="4267" kern="1200" dirty="0">
                <a:solidFill>
                  <a:prstClr val="black"/>
                </a:solidFill>
                <a:latin typeface="Arial"/>
              </a:rPr>
              <a:t> vs. </a:t>
            </a:r>
            <a:r>
              <a:rPr lang="en-US" sz="4267" b="1" kern="1200" dirty="0">
                <a:solidFill>
                  <a:prstClr val="black"/>
                </a:solidFill>
                <a:latin typeface="Arial"/>
              </a:rPr>
              <a:t>1 GeV/n at SIS18 or BNL</a:t>
            </a:r>
            <a:r>
              <a:rPr lang="en-US" sz="4267" kern="1200" dirty="0">
                <a:solidFill>
                  <a:prstClr val="black"/>
                </a:solidFill>
                <a:latin typeface="Arial"/>
              </a:rPr>
              <a:t> (NASA)</a:t>
            </a:r>
          </a:p>
          <a:p>
            <a:pPr marL="0" marR="0" defTabSz="1219215" rtl="0"/>
            <a:endParaRPr lang="en-US" sz="2133" kern="1200" dirty="0">
              <a:solidFill>
                <a:prstClr val="black"/>
              </a:solidFill>
              <a:latin typeface="Arial"/>
            </a:endParaRPr>
          </a:p>
          <a:p>
            <a:pPr marL="762010" marR="0" indent="-762010" defTabSz="1219215" rtl="0">
              <a:buFont typeface="Wingdings" panose="05000000000000000000" pitchFamily="2" charset="2"/>
              <a:buChar char="Ø"/>
            </a:pPr>
            <a:r>
              <a:rPr lang="en-US" sz="4267" kern="1200" dirty="0">
                <a:solidFill>
                  <a:prstClr val="black"/>
                </a:solidFill>
                <a:latin typeface="Arial"/>
              </a:rPr>
              <a:t>This will make FAIR </a:t>
            </a:r>
            <a:r>
              <a:rPr lang="en-US" sz="4267" u="sng" kern="1200" dirty="0">
                <a:solidFill>
                  <a:prstClr val="black"/>
                </a:solidFill>
                <a:latin typeface="Arial"/>
              </a:rPr>
              <a:t>the best facility in the world</a:t>
            </a:r>
            <a:r>
              <a:rPr lang="en-US" sz="4267" kern="1200" dirty="0">
                <a:solidFill>
                  <a:prstClr val="black"/>
                </a:solidFill>
                <a:latin typeface="Arial"/>
              </a:rPr>
              <a:t> to simulate GCR in lab</a:t>
            </a:r>
          </a:p>
          <a:p>
            <a:pPr marL="0" marR="0" defTabSz="1219215" rtl="0"/>
            <a:endParaRPr lang="en-US" sz="2133" kern="1200" dirty="0">
              <a:solidFill>
                <a:prstClr val="black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10618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78B02-4DA9-4815-4110-55C08B38D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NASA GCR simulator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4BC8A6-65C9-ED0B-00CA-41BFA77D34A0}"/>
              </a:ext>
            </a:extLst>
          </p:cNvPr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86CB4B4D-7CA3-9044-876B-883B54F8677D}" type="slidenum">
              <a:rPr lang="en-DE" smtClean="0"/>
              <a:t>19</a:t>
            </a:fld>
            <a:endParaRPr lang="en-DE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5A1699-42FA-3079-BCBF-D8CCDD8476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985" y="2507814"/>
            <a:ext cx="8280033" cy="105702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9224BF-11B1-EABF-8D92-40AFFD73EC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0469" y="2436741"/>
            <a:ext cx="12319507" cy="10800334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CCC64797-12F9-D3BB-B46F-39BA21F40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5077" y="32107"/>
            <a:ext cx="3124200" cy="260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C09C0F7C-D84C-915E-5A1D-DE4B2C9B98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5601" y="32107"/>
            <a:ext cx="46101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BE77B8-6AA7-4411-07FA-16F7AEA55CD9}"/>
              </a:ext>
            </a:extLst>
          </p:cNvPr>
          <p:cNvSpPr txBox="1"/>
          <p:nvPr/>
        </p:nvSpPr>
        <p:spPr>
          <a:xfrm>
            <a:off x="22069976" y="9141081"/>
            <a:ext cx="2314024" cy="2114039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81280" marR="81280" indent="0" algn="l" defTabSz="1821656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Simonsen </a:t>
            </a:r>
            <a:r>
              <a:rPr kumimoji="0" lang="en-US" sz="3200" b="0" i="1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et al., </a:t>
            </a:r>
            <a:r>
              <a:rPr kumimoji="0" lang="en-US" sz="3200" b="0" i="1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PLoS</a:t>
            </a:r>
            <a:r>
              <a:rPr kumimoji="0" lang="en-US" sz="3200" b="0" i="1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 Biol</a:t>
            </a:r>
            <a:r>
              <a:rPr kumimoji="0" lang="en-US" sz="3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. 2020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D82848-9819-3A59-DFFC-E7991B23CA69}"/>
              </a:ext>
            </a:extLst>
          </p:cNvPr>
          <p:cNvSpPr txBox="1"/>
          <p:nvPr/>
        </p:nvSpPr>
        <p:spPr>
          <a:xfrm>
            <a:off x="22069976" y="5186460"/>
            <a:ext cx="1958424" cy="260648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81280" marR="81280" indent="0" algn="l" defTabSz="1821656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33 beams</a:t>
            </a:r>
          </a:p>
          <a:p>
            <a:pPr marL="81280" marR="81280" indent="0" algn="l" defTabSz="1821656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/>
          </a:p>
          <a:p>
            <a:pPr marL="81280" marR="81280" indent="0" algn="l" defTabSz="1821656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150 min/</a:t>
            </a:r>
            <a:r>
              <a:rPr kumimoji="0" lang="en-US" sz="32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Arial"/>
              </a:rPr>
              <a:t>Gy</a:t>
            </a:r>
            <a:endParaRPr kumimoji="0" lang="en-US" sz="3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+mn-lt"/>
              <a:ea typeface="+mn-ea"/>
              <a:cs typeface="+mn-cs"/>
              <a:sym typeface="Arial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8235428-D912-28FD-1974-864935DDD8A8}"/>
              </a:ext>
            </a:extLst>
          </p:cNvPr>
          <p:cNvSpPr/>
          <p:nvPr/>
        </p:nvSpPr>
        <p:spPr>
          <a:xfrm>
            <a:off x="1714500" y="11255120"/>
            <a:ext cx="952500" cy="860680"/>
          </a:xfrm>
          <a:prstGeom prst="ellipse">
            <a:avLst/>
          </a:prstGeom>
          <a:noFill/>
          <a:ln w="38100" cap="flat">
            <a:solidFill>
              <a:schemeClr val="accent5"/>
            </a:solidFill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81280" marR="81280" indent="0" algn="l" defTabSz="1821656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+mn-lt"/>
              <a:ea typeface="+mn-ea"/>
              <a:cs typeface="+mn-cs"/>
              <a:sym typeface="Arial"/>
            </a:endParaRP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40CF86D2-41CD-40CC-ADCA-14151FF16582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8853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liennummernplatzhalter 4"/>
          <p:cNvSpPr>
            <a:spLocks noGrp="1"/>
          </p:cNvSpPr>
          <p:nvPr>
            <p:ph type="sldNum" sz="quarter" idx="4294967295"/>
          </p:nvPr>
        </p:nvSpPr>
        <p:spPr>
          <a:xfrm>
            <a:off x="22178437" y="13214353"/>
            <a:ext cx="1943099" cy="501651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1485771" indent="-571452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2285805" indent="-45716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3200123" indent="-45716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4114446" indent="-45716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5028767" indent="-45716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5943088" indent="-45716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6857411" indent="-45716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7771732" indent="-45716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defTabSz="1828644" rtl="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fld id="{49EC344E-0B48-4DDD-8891-47B63F21568C}" type="slidenum">
              <a:rPr lang="de-DE" altLang="de-DE" sz="2400" kern="1200">
                <a:solidFill>
                  <a:srgbClr val="00599D"/>
                </a:solidFill>
                <a:sym typeface="Arial" charset="0"/>
              </a:rPr>
              <a:pPr marL="0" marR="0" defTabSz="1828644" rtl="0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de-DE" altLang="de-DE" sz="2400" kern="1200" dirty="0">
              <a:solidFill>
                <a:srgbClr val="00599D"/>
              </a:solidFill>
              <a:sym typeface="Arial" charset="0"/>
            </a:endParaRPr>
          </a:p>
        </p:txBody>
      </p:sp>
      <p:grpSp>
        <p:nvGrpSpPr>
          <p:cNvPr id="11" name="Gruppieren 10"/>
          <p:cNvGrpSpPr/>
          <p:nvPr/>
        </p:nvGrpSpPr>
        <p:grpSpPr>
          <a:xfrm>
            <a:off x="8624" y="27910"/>
            <a:ext cx="3200896" cy="1760018"/>
            <a:chOff x="3234" y="10466"/>
            <a:chExt cx="1200336" cy="660007"/>
          </a:xfrm>
        </p:grpSpPr>
        <p:sp>
          <p:nvSpPr>
            <p:cNvPr id="12" name="Textfeld 11"/>
            <p:cNvSpPr txBox="1"/>
            <p:nvPr/>
          </p:nvSpPr>
          <p:spPr>
            <a:xfrm>
              <a:off x="3234" y="78781"/>
              <a:ext cx="1200336" cy="369332"/>
            </a:xfrm>
            <a:prstGeom prst="rect">
              <a:avLst/>
            </a:prstGeom>
            <a:solidFill>
              <a:srgbClr val="FFFFFF"/>
            </a:solidFill>
          </p:spPr>
          <p:txBody>
            <a:bodyPr vert="horz" wrap="square" lIns="243840" tIns="121920" rIns="243840" bIns="121920" rtlCol="0" anchor="t">
              <a:spAutoFit/>
            </a:bodyPr>
            <a:lstStyle/>
            <a:p>
              <a:pPr marL="0" marR="0" defTabSz="2438430" rtl="0">
                <a:defRPr/>
              </a:pPr>
              <a:endParaRPr lang="de-DE" sz="4800" dirty="0">
                <a:latin typeface="Arial"/>
                <a:cs typeface="Arial"/>
              </a:endParaRPr>
            </a:p>
          </p:txBody>
        </p:sp>
        <p:pic>
          <p:nvPicPr>
            <p:cNvPr id="13" name="Picture 26">
              <a:extLst>
                <a:ext uri="{FF2B5EF4-FFF2-40B4-BE49-F238E27FC236}">
                  <a16:creationId xmlns:a16="http://schemas.microsoft.com/office/drawing/2014/main" id="{17ED3E08-D72F-674D-B175-064D58B070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7944" y="10466"/>
              <a:ext cx="702218" cy="660007"/>
            </a:xfrm>
            <a:prstGeom prst="rect">
              <a:avLst/>
            </a:prstGeom>
            <a:solidFill>
              <a:srgbClr val="FFFFFF"/>
            </a:solidFill>
          </p:spPr>
        </p:pic>
      </p:grpSp>
      <p:sp>
        <p:nvSpPr>
          <p:cNvPr id="14" name="Titel 2"/>
          <p:cNvSpPr txBox="1">
            <a:spLocks/>
          </p:cNvSpPr>
          <p:nvPr/>
        </p:nvSpPr>
        <p:spPr bwMode="auto">
          <a:xfrm>
            <a:off x="3261882" y="493182"/>
            <a:ext cx="17816301" cy="981077"/>
          </a:xfrm>
          <a:prstGeom prst="rect">
            <a:avLst/>
          </a:prstGeom>
          <a:ln w="12700">
            <a:miter lim="400000"/>
          </a:ln>
        </p:spPr>
        <p:txBody>
          <a:bodyPr lIns="0" tIns="0" rIns="0" bIns="0" anchor="ctr">
            <a:normAutofit/>
          </a:bodyPr>
          <a:lstStyle>
            <a:lvl1pPr marL="0" marR="0" indent="0" algn="l" defTabSz="685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1950" b="0" i="0" u="none" strike="noStrike" cap="none" spc="0">
                <a:solidFill>
                  <a:srgbClr val="00599D"/>
                </a:solidFill>
                <a:latin typeface="+mn-lt"/>
                <a:ea typeface="+mn-ea"/>
                <a:cs typeface="+mn-cs"/>
              </a:defRPr>
            </a:lvl1pPr>
            <a:lvl2pPr marL="0" marR="0" indent="0" algn="l" defTabSz="685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33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2pPr>
            <a:lvl3pPr marL="0" marR="0" indent="0" algn="l" defTabSz="685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33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3pPr>
            <a:lvl4pPr marL="0" marR="0" indent="0" algn="l" defTabSz="685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33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4pPr>
            <a:lvl5pPr marL="0" marR="0" indent="0" algn="l" defTabSz="685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33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5pPr>
            <a:lvl6pPr marL="0" marR="0" indent="0" algn="l" defTabSz="685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33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6pPr>
            <a:lvl7pPr marL="0" marR="0" indent="0" algn="l" defTabSz="685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33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7pPr>
            <a:lvl8pPr marL="0" marR="0" indent="0" algn="l" defTabSz="685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33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8pPr>
            <a:lvl9pPr marL="0" marR="0" indent="0" algn="l" defTabSz="685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sz="3300" b="0" i="0" u="none" strike="noStrike" cap="none" spc="0">
                <a:solidFill>
                  <a:srgbClr val="000000"/>
                </a:solidFill>
                <a:latin typeface="Calibri Light"/>
                <a:ea typeface="Calibri Light"/>
                <a:cs typeface="Calibri Light"/>
              </a:defRPr>
            </a:lvl9pPr>
          </a:lstStyle>
          <a:p>
            <a:pPr defTabSz="1828823" rtl="0">
              <a:defRPr/>
            </a:pPr>
            <a:r>
              <a:rPr lang="de-DE" sz="5200" dirty="0" err="1">
                <a:solidFill>
                  <a:srgbClr val="000000"/>
                </a:solidFill>
                <a:latin typeface="Arial"/>
                <a:cs typeface="Arial"/>
              </a:rPr>
              <a:t>Galactic</a:t>
            </a:r>
            <a:r>
              <a:rPr lang="de-DE" sz="52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de-DE" sz="5200" dirty="0" err="1">
                <a:solidFill>
                  <a:srgbClr val="000000"/>
                </a:solidFill>
                <a:latin typeface="Arial"/>
                <a:cs typeface="Arial"/>
              </a:rPr>
              <a:t>Cosmic</a:t>
            </a:r>
            <a:r>
              <a:rPr lang="de-DE" sz="5200" dirty="0">
                <a:solidFill>
                  <a:srgbClr val="000000"/>
                </a:solidFill>
                <a:latin typeface="Arial"/>
                <a:cs typeface="Arial"/>
              </a:rPr>
              <a:t> Ray (GCR) Simulator</a:t>
            </a:r>
          </a:p>
        </p:txBody>
      </p:sp>
      <p:pic>
        <p:nvPicPr>
          <p:cNvPr id="18" name="Grafik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592947" y="5897627"/>
            <a:ext cx="15709920" cy="7418747"/>
          </a:xfrm>
          <a:prstGeom prst="rect">
            <a:avLst/>
          </a:prstGeom>
          <a:ln w="38100">
            <a:noFill/>
          </a:ln>
        </p:spPr>
      </p:pic>
      <p:grpSp>
        <p:nvGrpSpPr>
          <p:cNvPr id="33" name="Gruppieren 32"/>
          <p:cNvGrpSpPr/>
          <p:nvPr/>
        </p:nvGrpSpPr>
        <p:grpSpPr>
          <a:xfrm>
            <a:off x="849030" y="1474259"/>
            <a:ext cx="15388453" cy="5759659"/>
            <a:chOff x="318386" y="552847"/>
            <a:chExt cx="5770670" cy="2159872"/>
          </a:xfrm>
        </p:grpSpPr>
        <p:sp>
          <p:nvSpPr>
            <p:cNvPr id="10" name="TextBox 6">
              <a:extLst>
                <a:ext uri="{FF2B5EF4-FFF2-40B4-BE49-F238E27FC236}">
                  <a16:creationId xmlns:a16="http://schemas.microsoft.com/office/drawing/2014/main" id="{82F51B42-2008-81C4-14DE-FDE701F199CC}"/>
                </a:ext>
              </a:extLst>
            </p:cNvPr>
            <p:cNvSpPr txBox="1"/>
            <p:nvPr/>
          </p:nvSpPr>
          <p:spPr>
            <a:xfrm>
              <a:off x="318386" y="1010617"/>
              <a:ext cx="1598468" cy="1015663"/>
            </a:xfrm>
            <a:prstGeom prst="rect">
              <a:avLst/>
            </a:prstGeom>
          </p:spPr>
          <p:txBody>
            <a:bodyPr vert="horz" wrap="square" lIns="243840" tIns="121920" rIns="243840" bIns="121920" rtlCol="0" anchor="t">
              <a:spAutoFit/>
            </a:bodyPr>
            <a:lstStyle/>
            <a:p>
              <a:pPr marL="0" marR="0" defTabSz="1219215" rtl="0"/>
              <a:r>
                <a:rPr lang="en-US" kern="1200" dirty="0">
                  <a:solidFill>
                    <a:prstClr val="black"/>
                  </a:solidFill>
                  <a:latin typeface="Arial"/>
                </a:rPr>
                <a:t>GCR simulator has been successfully tested in Cave A and used in experiments since 2025</a:t>
              </a:r>
            </a:p>
          </p:txBody>
        </p:sp>
        <p:pic>
          <p:nvPicPr>
            <p:cNvPr id="5" name="Picture 4" descr="Chart, funnel chart&#10;&#10;Description automatically generated">
              <a:extLst>
                <a:ext uri="{FF2B5EF4-FFF2-40B4-BE49-F238E27FC236}">
                  <a16:creationId xmlns:a16="http://schemas.microsoft.com/office/drawing/2014/main" id="{701FFB00-3A30-01A2-FDF0-BC087D94F39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064054" y="552847"/>
              <a:ext cx="4025002" cy="2159872"/>
            </a:xfrm>
            <a:prstGeom prst="rect">
              <a:avLst/>
            </a:prstGeom>
            <a:solidFill>
              <a:schemeClr val="bg1">
                <a:alpha val="44000"/>
              </a:schemeClr>
            </a:solidFill>
          </p:spPr>
        </p:pic>
      </p:grpSp>
      <p:cxnSp>
        <p:nvCxnSpPr>
          <p:cNvPr id="19" name="Gerade Verbindung mit Pfeil 18"/>
          <p:cNvCxnSpPr/>
          <p:nvPr/>
        </p:nvCxnSpPr>
        <p:spPr>
          <a:xfrm flipH="1">
            <a:off x="7206827" y="5072436"/>
            <a:ext cx="3183467" cy="401737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Gerade Verbindung mit Pfeil 23"/>
          <p:cNvCxnSpPr/>
          <p:nvPr/>
        </p:nvCxnSpPr>
        <p:spPr>
          <a:xfrm>
            <a:off x="15488452" y="5072435"/>
            <a:ext cx="1794861" cy="424297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" name="Gruppieren 1"/>
          <p:cNvGrpSpPr/>
          <p:nvPr/>
        </p:nvGrpSpPr>
        <p:grpSpPr>
          <a:xfrm>
            <a:off x="19996577" y="2507382"/>
            <a:ext cx="4226563" cy="2565053"/>
            <a:chOff x="7498716" y="940268"/>
            <a:chExt cx="1584961" cy="961895"/>
          </a:xfrm>
        </p:grpSpPr>
        <p:pic>
          <p:nvPicPr>
            <p:cNvPr id="16" name="Picture 2" descr="ESA-logo-and-wordmark – ESA Blog Navigator">
              <a:extLst>
                <a:ext uri="{FF2B5EF4-FFF2-40B4-BE49-F238E27FC236}">
                  <a16:creationId xmlns:a16="http://schemas.microsoft.com/office/drawing/2014/main" id="{C7544403-CC24-30A3-8893-51312A5EA63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51007" y="940268"/>
              <a:ext cx="1332670" cy="9618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6">
              <a:extLst>
                <a:ext uri="{FF2B5EF4-FFF2-40B4-BE49-F238E27FC236}">
                  <a16:creationId xmlns:a16="http://schemas.microsoft.com/office/drawing/2014/main" id="{82F51B42-2008-81C4-14DE-FDE701F199CC}"/>
                </a:ext>
              </a:extLst>
            </p:cNvPr>
            <p:cNvSpPr txBox="1"/>
            <p:nvPr/>
          </p:nvSpPr>
          <p:spPr>
            <a:xfrm>
              <a:off x="7498716" y="946324"/>
              <a:ext cx="959484" cy="276999"/>
            </a:xfrm>
            <a:prstGeom prst="rect">
              <a:avLst/>
            </a:prstGeom>
          </p:spPr>
          <p:txBody>
            <a:bodyPr vert="horz" wrap="square" lIns="243840" tIns="121920" rIns="243840" bIns="121920" rtlCol="0" anchor="t">
              <a:spAutoFit/>
            </a:bodyPr>
            <a:lstStyle/>
            <a:p>
              <a:pPr marL="0" marR="0" defTabSz="1219215" rtl="0"/>
              <a:r>
                <a:rPr lang="en-US" kern="1200" dirty="0">
                  <a:solidFill>
                    <a:prstClr val="black"/>
                  </a:solidFill>
                  <a:latin typeface="Arial"/>
                </a:rPr>
                <a:t>Funded by:</a:t>
              </a:r>
            </a:p>
          </p:txBody>
        </p:sp>
      </p:grpSp>
      <p:sp>
        <p:nvSpPr>
          <p:cNvPr id="20" name="Footer Placeholder 3">
            <a:extLst>
              <a:ext uri="{FF2B5EF4-FFF2-40B4-BE49-F238E27FC236}">
                <a16:creationId xmlns:a16="http://schemas.microsoft.com/office/drawing/2014/main" id="{A8ECFE3C-3208-4213-A31F-226CCCA3DA32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7711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6">
            <a:extLst>
              <a:ext uri="{FF2B5EF4-FFF2-40B4-BE49-F238E27FC236}">
                <a16:creationId xmlns:a16="http://schemas.microsoft.com/office/drawing/2014/main" id="{0EC9BBE0-2AD9-D504-002D-D2C075A431D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8182" b="37818"/>
          <a:stretch/>
        </p:blipFill>
        <p:spPr bwMode="auto">
          <a:xfrm>
            <a:off x="13021308" y="702340"/>
            <a:ext cx="7148239" cy="102136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2F6ACE-D7CC-077C-ACCE-925EE4B53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8587"/>
            <a:ext cx="18219098" cy="1575115"/>
          </a:xfrm>
        </p:spPr>
        <p:txBody>
          <a:bodyPr/>
          <a:lstStyle/>
          <a:p>
            <a:r>
              <a:rPr lang="en-US" dirty="0"/>
              <a:t>GCR simulator in Cave A</a:t>
            </a:r>
          </a:p>
        </p:txBody>
      </p:sp>
      <p:pic>
        <p:nvPicPr>
          <p:cNvPr id="4" name="Picture 3" descr="A machine in a factory&#10;&#10;Description automatically generated">
            <a:extLst>
              <a:ext uri="{FF2B5EF4-FFF2-40B4-BE49-F238E27FC236}">
                <a16:creationId xmlns:a16="http://schemas.microsoft.com/office/drawing/2014/main" id="{2E4BC858-3D92-3150-F375-7ED292BD16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65511"/>
            <a:ext cx="15864408" cy="5949153"/>
          </a:xfrm>
          <a:prstGeom prst="rect">
            <a:avLst/>
          </a:prstGeom>
        </p:spPr>
      </p:pic>
      <p:pic>
        <p:nvPicPr>
          <p:cNvPr id="6" name="Picture 5" descr="Close-up of a machine with orange and white plastic parts&#10;&#10;Description automatically generated">
            <a:extLst>
              <a:ext uri="{FF2B5EF4-FFF2-40B4-BE49-F238E27FC236}">
                <a16:creationId xmlns:a16="http://schemas.microsoft.com/office/drawing/2014/main" id="{3EBB01B2-24DF-8CD9-EE92-C94E79AC6F0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40200" y="2396665"/>
            <a:ext cx="7543800" cy="10058400"/>
          </a:xfrm>
          <a:prstGeom prst="rect">
            <a:avLst/>
          </a:prstGeom>
        </p:spPr>
      </p:pic>
      <p:pic>
        <p:nvPicPr>
          <p:cNvPr id="7" name="WhatsApp Video 2024-04-16 at 09.21.39">
            <a:hlinkClick r:id="" action="ppaction://media"/>
            <a:extLst>
              <a:ext uri="{FF2B5EF4-FFF2-40B4-BE49-F238E27FC236}">
                <a16:creationId xmlns:a16="http://schemas.microsoft.com/office/drawing/2014/main" id="{348ADEAC-5695-EBD8-8646-D0FA12BF16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4883" y="8472302"/>
            <a:ext cx="8416717" cy="4744329"/>
          </a:xfrm>
          <a:prstGeom prst="rect">
            <a:avLst/>
          </a:prstGeom>
        </p:spPr>
      </p:pic>
      <p:pic>
        <p:nvPicPr>
          <p:cNvPr id="8" name="WhatsApp Video 2024-04-16 at 09.07.36">
            <a:hlinkClick r:id="" action="ppaction://media"/>
            <a:extLst>
              <a:ext uri="{FF2B5EF4-FFF2-40B4-BE49-F238E27FC236}">
                <a16:creationId xmlns:a16="http://schemas.microsoft.com/office/drawing/2014/main" id="{329B51C7-062C-1639-F5F4-BEAC398772F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591600" y="8161262"/>
            <a:ext cx="8931152" cy="5055369"/>
          </a:xfrm>
          <a:prstGeom prst="rect">
            <a:avLst/>
          </a:prstGeom>
        </p:spPr>
      </p:pic>
      <p:pic>
        <p:nvPicPr>
          <p:cNvPr id="9" name="Picture 2" descr="ESA-logo-and-wordmark – ESA Blog Navigator">
            <a:extLst>
              <a:ext uri="{FF2B5EF4-FFF2-40B4-BE49-F238E27FC236}">
                <a16:creationId xmlns:a16="http://schemas.microsoft.com/office/drawing/2014/main" id="{2623D843-95B0-04F7-1DEE-80EA38E5AD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9271" y="243329"/>
            <a:ext cx="2585844" cy="1939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5ED4E442-7459-41B8-8D74-9893403DC975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6617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65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2065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998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180F2-B924-21A2-39B4-A0896F275E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E9005D8-CA0E-C021-EC55-645B22486FE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BIOMAT in ES/FS and FS+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00738E12-2A32-74BD-4FF6-BEE15ED925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Project Funding and Realization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2D8978-0816-5C6F-79E8-DFEFE1F633B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22394335" y="13106400"/>
            <a:ext cx="1989667" cy="728133"/>
          </a:xfrm>
        </p:spPr>
        <p:txBody>
          <a:bodyPr/>
          <a:lstStyle/>
          <a:p>
            <a:pPr marL="0" marR="0" lvl="0" indent="0" algn="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25CBDDA-5CCF-8748-8988-9DC6C8981774}" type="slidenum"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pPr marL="0" marR="0" lvl="0" indent="0" algn="r" defTabSz="121921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de-DE" sz="2000" b="0" i="0" u="none" strike="noStrike" kern="1200" cap="none" spc="0" normalizeH="0" baseline="0" noProof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AD822579-99A2-4787-9DDA-11B8236B65DC}"/>
              </a:ext>
            </a:extLst>
          </p:cNvPr>
          <p:cNvSpPr txBox="1">
            <a:spLocks/>
          </p:cNvSpPr>
          <p:nvPr/>
        </p:nvSpPr>
        <p:spPr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CSG meeting, </a:t>
            </a:r>
            <a:r>
              <a:rPr lang="en-US" sz="2000" dirty="0">
                <a:latin typeface="Arial"/>
              </a:rPr>
              <a:t>March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13, 2026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22835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E4CA222-46BF-F268-FCD0-BF072A61B19D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360379" y="2840742"/>
            <a:ext cx="6352046" cy="89897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C10B98D-952A-2B18-D71E-E8F848277716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099854" y="2840743"/>
            <a:ext cx="6088576" cy="898976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E2FC426-7087-FDFC-C7C0-DA990752D079}"/>
              </a:ext>
            </a:extLst>
          </p:cNvPr>
          <p:cNvSpPr txBox="1"/>
          <p:nvPr/>
        </p:nvSpPr>
        <p:spPr bwMode="auto">
          <a:xfrm>
            <a:off x="15058720" y="2648351"/>
            <a:ext cx="2233304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0" marR="0" defTabSz="1828800"/>
            <a:r>
              <a:rPr lang="en-US" b="1">
                <a:solidFill>
                  <a:prstClr val="black"/>
                </a:solidFill>
                <a:latin typeface="Arial"/>
                <a:cs typeface="Arial"/>
              </a:rPr>
              <a:t>18/09/2024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878AE2-7ADD-129E-FADE-A770BEEC59D5}"/>
              </a:ext>
            </a:extLst>
          </p:cNvPr>
          <p:cNvSpPr txBox="1"/>
          <p:nvPr/>
        </p:nvSpPr>
        <p:spPr bwMode="auto">
          <a:xfrm>
            <a:off x="21461258" y="2627527"/>
            <a:ext cx="2233304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0" marR="0" defTabSz="1828800"/>
            <a:r>
              <a:rPr lang="en-US" b="1">
                <a:solidFill>
                  <a:prstClr val="black"/>
                </a:solidFill>
                <a:latin typeface="Arial"/>
                <a:cs typeface="Arial"/>
              </a:rPr>
              <a:t>11/11/2024</a:t>
            </a:r>
          </a:p>
        </p:txBody>
      </p:sp>
      <p:pic>
        <p:nvPicPr>
          <p:cNvPr id="14" name="Grafik 5">
            <a:extLst>
              <a:ext uri="{FF2B5EF4-FFF2-40B4-BE49-F238E27FC236}">
                <a16:creationId xmlns:a16="http://schemas.microsoft.com/office/drawing/2014/main" id="{8D8B55C4-2B94-9D99-A819-CE250EFF63DA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35" t="9925" r="6605" b="10621"/>
          <a:stretch/>
        </p:blipFill>
        <p:spPr bwMode="auto">
          <a:xfrm>
            <a:off x="214343" y="5159970"/>
            <a:ext cx="5351146" cy="6624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Grafik 6">
            <a:extLst>
              <a:ext uri="{FF2B5EF4-FFF2-40B4-BE49-F238E27FC236}">
                <a16:creationId xmlns:a16="http://schemas.microsoft.com/office/drawing/2014/main" id="{34F384F5-8D97-C6F7-4681-997BD482BDE8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009234" y="5159970"/>
            <a:ext cx="5351144" cy="6624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Box 3">
            <a:extLst>
              <a:ext uri="{FF2B5EF4-FFF2-40B4-BE49-F238E27FC236}">
                <a16:creationId xmlns:a16="http://schemas.microsoft.com/office/drawing/2014/main" id="{1F424571-3D1C-D719-7FC5-CD96D7CE5434}"/>
              </a:ext>
            </a:extLst>
          </p:cNvPr>
          <p:cNvSpPr txBox="1"/>
          <p:nvPr/>
        </p:nvSpPr>
        <p:spPr bwMode="auto">
          <a:xfrm>
            <a:off x="847035" y="12053050"/>
            <a:ext cx="9363262" cy="110799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vert="horz" wrap="square" lIns="182880" tIns="91440" rIns="182880" bIns="91440" rtlCol="0" anchor="t">
            <a:spAutoFit/>
          </a:bodyPr>
          <a:lstStyle/>
          <a:p>
            <a:pPr marL="0" marR="0" defTabSz="914412">
              <a:defRPr/>
            </a:pPr>
            <a:r>
              <a:rPr lang="en-US" sz="3000" dirty="0">
                <a:solidFill>
                  <a:prstClr val="black"/>
                </a:solidFill>
                <a:latin typeface="Arial"/>
                <a:cs typeface="Arial"/>
              </a:rPr>
              <a:t>Positively evaluated by ECE19 in </a:t>
            </a:r>
            <a:r>
              <a:rPr lang="en-US" sz="3000" b="1" dirty="0">
                <a:solidFill>
                  <a:prstClr val="black"/>
                </a:solidFill>
                <a:latin typeface="Arial"/>
                <a:cs typeface="Arial"/>
              </a:rPr>
              <a:t>May 2024 </a:t>
            </a:r>
            <a:r>
              <a:rPr lang="en-US" sz="3000" dirty="0">
                <a:solidFill>
                  <a:prstClr val="black"/>
                </a:solidFill>
                <a:latin typeface="Arial"/>
                <a:cs typeface="Arial"/>
              </a:rPr>
              <a:t>and recommended for approval.</a:t>
            </a:r>
          </a:p>
        </p:txBody>
      </p:sp>
      <p:sp>
        <p:nvSpPr>
          <p:cNvPr id="17" name="Titel 1">
            <a:extLst>
              <a:ext uri="{FF2B5EF4-FFF2-40B4-BE49-F238E27FC236}">
                <a16:creationId xmlns:a16="http://schemas.microsoft.com/office/drawing/2014/main" id="{02490BE3-03A3-6675-73D3-23950AE20F92}"/>
              </a:ext>
            </a:extLst>
          </p:cNvPr>
          <p:cNvSpPr txBox="1"/>
          <p:nvPr/>
        </p:nvSpPr>
        <p:spPr bwMode="auto">
          <a:xfrm>
            <a:off x="22648" y="1"/>
            <a:ext cx="22066670" cy="2019138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algn="l" defTabSz="457189">
              <a:spcBef>
                <a:spcPts val="0"/>
              </a:spcBef>
              <a:buNone/>
              <a:defRPr sz="2400" b="1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pPr marL="0" marR="0" defTabSz="914378">
              <a:defRPr/>
            </a:pPr>
            <a:r>
              <a:rPr lang="en-US" sz="5400" dirty="0">
                <a:solidFill>
                  <a:prstClr val="black"/>
                </a:solidFill>
                <a:ea typeface="MS PGothic"/>
              </a:rPr>
              <a:t>BIOMAT in Early/First Science (ES/FS) and First Science+ (FS+)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E9BA70-BBCD-E0E7-9C40-9FC0197107D7}"/>
              </a:ext>
            </a:extLst>
          </p:cNvPr>
          <p:cNvSpPr txBox="1"/>
          <p:nvPr/>
        </p:nvSpPr>
        <p:spPr bwMode="auto">
          <a:xfrm>
            <a:off x="214343" y="2595232"/>
            <a:ext cx="5351146" cy="2277547"/>
          </a:xfrm>
          <a:prstGeom prst="rect">
            <a:avLst/>
          </a:prstGeom>
          <a:solidFill>
            <a:schemeClr val="bg1">
              <a:lumMod val="9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algn="ctr" defTabSz="1828800">
              <a:spcAft>
                <a:spcPts val="1200"/>
              </a:spcAft>
            </a:pPr>
            <a:r>
              <a:rPr lang="en-US" sz="3600" b="1">
                <a:solidFill>
                  <a:prstClr val="black"/>
                </a:solidFill>
                <a:latin typeface="Arial"/>
                <a:cs typeface="Arial"/>
              </a:rPr>
              <a:t>S-FRS Ring-branch</a:t>
            </a:r>
          </a:p>
          <a:p>
            <a:pPr marL="0" marR="0" algn="ctr" defTabSz="1828800"/>
            <a:r>
              <a:rPr lang="en-US">
                <a:solidFill>
                  <a:prstClr val="black"/>
                </a:solidFill>
                <a:latin typeface="Arial"/>
                <a:cs typeface="Arial"/>
              </a:rPr>
              <a:t>BIO: radioactive beams </a:t>
            </a:r>
          </a:p>
          <a:p>
            <a:pPr marL="0" marR="0" algn="ctr" defTabSz="1828800"/>
            <a:r>
              <a:rPr lang="en-US">
                <a:solidFill>
                  <a:prstClr val="black"/>
                </a:solidFill>
                <a:latin typeface="Arial"/>
                <a:cs typeface="Arial"/>
              </a:rPr>
              <a:t>MAT: high-pressure irradiation of materials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00BD82F-5C90-0DD8-8A76-9A584C323CFE}"/>
              </a:ext>
            </a:extLst>
          </p:cNvPr>
          <p:cNvSpPr txBox="1"/>
          <p:nvPr/>
        </p:nvSpPr>
        <p:spPr bwMode="auto">
          <a:xfrm>
            <a:off x="5887843" y="2595233"/>
            <a:ext cx="5642170" cy="2277547"/>
          </a:xfrm>
          <a:prstGeom prst="rect">
            <a:avLst/>
          </a:prstGeom>
          <a:solidFill>
            <a:schemeClr val="bg1">
              <a:lumMod val="9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algn="ctr" defTabSz="1828800">
              <a:spcAft>
                <a:spcPts val="1200"/>
              </a:spcAft>
            </a:pPr>
            <a:r>
              <a:rPr lang="en-US" sz="3600" b="1">
                <a:solidFill>
                  <a:prstClr val="black"/>
                </a:solidFill>
                <a:latin typeface="Arial"/>
                <a:cs typeface="Arial"/>
              </a:rPr>
              <a:t>CBM Cave</a:t>
            </a:r>
          </a:p>
          <a:p>
            <a:pPr marL="0" marR="0" algn="ctr" defTabSz="1828800"/>
            <a:r>
              <a:rPr lang="en-US">
                <a:solidFill>
                  <a:prstClr val="black"/>
                </a:solidFill>
                <a:latin typeface="Arial"/>
                <a:cs typeface="Arial"/>
              </a:rPr>
              <a:t>Galactic Cosmic Simulator: future </a:t>
            </a:r>
            <a:r>
              <a:rPr lang="en-US" u="sng" dirty="0">
                <a:solidFill>
                  <a:prstClr val="black"/>
                </a:solidFill>
                <a:latin typeface="Arial"/>
                <a:cs typeface="Arial"/>
              </a:rPr>
              <a:t>best facility </a:t>
            </a:r>
            <a:r>
              <a:rPr lang="en-US" dirty="0">
                <a:solidFill>
                  <a:prstClr val="black"/>
                </a:solidFill>
                <a:latin typeface="Arial"/>
                <a:cs typeface="Arial"/>
              </a:rPr>
              <a:t>to simulate GCR on ground (</a:t>
            </a:r>
            <a:r>
              <a:rPr lang="en-US">
                <a:solidFill>
                  <a:prstClr val="black"/>
                </a:solidFill>
                <a:latin typeface="Arial"/>
                <a:cs typeface="Arial"/>
              </a:rPr>
              <a:t>10 GeV/u)</a:t>
            </a:r>
            <a:endParaRPr lang="en-US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20" name="TextBox 3">
            <a:extLst>
              <a:ext uri="{FF2B5EF4-FFF2-40B4-BE49-F238E27FC236}">
                <a16:creationId xmlns:a16="http://schemas.microsoft.com/office/drawing/2014/main" id="{336DD103-327A-3561-0B3E-C372B70C0841}"/>
              </a:ext>
            </a:extLst>
          </p:cNvPr>
          <p:cNvSpPr txBox="1"/>
          <p:nvPr/>
        </p:nvSpPr>
        <p:spPr bwMode="auto">
          <a:xfrm>
            <a:off x="11125202" y="12053050"/>
            <a:ext cx="13063228" cy="110799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vert="horz" wrap="square" lIns="182880" tIns="91440" rIns="182880" bIns="91440" rtlCol="0" anchor="t">
            <a:spAutoFit/>
          </a:bodyPr>
          <a:lstStyle/>
          <a:p>
            <a:pPr marL="0" marR="0" defTabSz="914412">
              <a:defRPr/>
            </a:pPr>
            <a:r>
              <a:rPr lang="en-US" sz="3000" b="1" dirty="0">
                <a:solidFill>
                  <a:prstClr val="black"/>
                </a:solidFill>
                <a:latin typeface="Arial"/>
                <a:cs typeface="Arial"/>
              </a:rPr>
              <a:t>May 2025: </a:t>
            </a:r>
            <a:r>
              <a:rPr lang="en-US" sz="3000" dirty="0">
                <a:solidFill>
                  <a:prstClr val="black"/>
                </a:solidFill>
                <a:latin typeface="Arial"/>
                <a:cs typeface="Arial"/>
              </a:rPr>
              <a:t>Detailed resources/budget report delivered to ECE/ECSG.</a:t>
            </a:r>
          </a:p>
          <a:p>
            <a:pPr marL="0" marR="0" defTabSz="914412">
              <a:defRPr/>
            </a:pPr>
            <a:r>
              <a:rPr lang="en-US" sz="3000" dirty="0">
                <a:solidFill>
                  <a:prstClr val="black"/>
                </a:solidFill>
                <a:latin typeface="Arial"/>
                <a:cs typeface="Arial"/>
              </a:rPr>
              <a:t>ECE/ECSG recommends TDR approval and release of requested funding.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7DC0F05-F1DE-8CF0-984A-11CA663C265B}"/>
              </a:ext>
            </a:extLst>
          </p:cNvPr>
          <p:cNvSpPr txBox="1"/>
          <p:nvPr/>
        </p:nvSpPr>
        <p:spPr bwMode="auto">
          <a:xfrm>
            <a:off x="23702148" y="13249284"/>
            <a:ext cx="470000" cy="400110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pPr marL="0" marR="0" defTabSz="1828800"/>
            <a:r>
              <a:rPr lang="en-US" sz="2000">
                <a:solidFill>
                  <a:prstClr val="black"/>
                </a:solidFill>
                <a:latin typeface="Arial"/>
                <a:cs typeface="Arial"/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17333209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551041" y="374648"/>
            <a:ext cx="17816300" cy="981077"/>
          </a:xfrm>
        </p:spPr>
        <p:txBody>
          <a:bodyPr>
            <a:normAutofit/>
          </a:bodyPr>
          <a:lstStyle/>
          <a:p>
            <a:r>
              <a:rPr lang="de-DE" dirty="0" err="1"/>
              <a:t>full</a:t>
            </a:r>
            <a:r>
              <a:rPr lang="de-DE" dirty="0"/>
              <a:t> </a:t>
            </a:r>
            <a:r>
              <a:rPr lang="de-DE" dirty="0" err="1"/>
              <a:t>Cost</a:t>
            </a:r>
            <a:r>
              <a:rPr lang="de-DE" dirty="0"/>
              <a:t> Matrix (</a:t>
            </a:r>
            <a:r>
              <a:rPr lang="de-DE" dirty="0" err="1"/>
              <a:t>status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07/2025)</a:t>
            </a:r>
          </a:p>
        </p:txBody>
      </p:sp>
      <p:sp>
        <p:nvSpPr>
          <p:cNvPr id="34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24</a:t>
            </a:fld>
            <a:endParaRPr dirty="0"/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48" y="17240"/>
            <a:ext cx="3204806" cy="1800200"/>
          </a:xfrm>
          <a:prstGeom prst="rect">
            <a:avLst/>
          </a:prstGeom>
        </p:spPr>
      </p:pic>
      <p:pic>
        <p:nvPicPr>
          <p:cNvPr id="5" name="Grafi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051" y="1932829"/>
            <a:ext cx="23155237" cy="11693923"/>
          </a:xfrm>
          <a:prstGeom prst="rect">
            <a:avLst/>
          </a:prstGeom>
        </p:spPr>
      </p:pic>
      <p:grpSp>
        <p:nvGrpSpPr>
          <p:cNvPr id="11" name="Gruppieren 10"/>
          <p:cNvGrpSpPr/>
          <p:nvPr/>
        </p:nvGrpSpPr>
        <p:grpSpPr>
          <a:xfrm>
            <a:off x="13978130" y="5948876"/>
            <a:ext cx="5990734" cy="5157596"/>
            <a:chOff x="13978130" y="5948876"/>
            <a:chExt cx="5990734" cy="5157596"/>
          </a:xfrm>
        </p:grpSpPr>
        <p:sp>
          <p:nvSpPr>
            <p:cNvPr id="4" name="Abgerundetes Rechteck 3"/>
            <p:cNvSpPr/>
            <p:nvPr/>
          </p:nvSpPr>
          <p:spPr bwMode="auto">
            <a:xfrm>
              <a:off x="13986054" y="9863975"/>
              <a:ext cx="1224136" cy="360040"/>
            </a:xfrm>
            <a:prstGeom prst="roundRect">
              <a:avLst/>
            </a:prstGeom>
            <a:noFill/>
            <a:ln w="63500" cap="flat">
              <a:solidFill>
                <a:srgbClr val="FF0000"/>
              </a:solidFill>
              <a:prstDash val="solid"/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Abgerundetes Rechteck 7"/>
            <p:cNvSpPr/>
            <p:nvPr/>
          </p:nvSpPr>
          <p:spPr bwMode="auto">
            <a:xfrm>
              <a:off x="13978130" y="6410454"/>
              <a:ext cx="1224136" cy="360040"/>
            </a:xfrm>
            <a:prstGeom prst="roundRect">
              <a:avLst/>
            </a:prstGeom>
            <a:noFill/>
            <a:ln w="63500" cap="flat">
              <a:solidFill>
                <a:srgbClr val="FF0000"/>
              </a:solidFill>
              <a:prstDash val="solid"/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Abgerundetes Rechteck 8"/>
            <p:cNvSpPr/>
            <p:nvPr/>
          </p:nvSpPr>
          <p:spPr bwMode="auto">
            <a:xfrm>
              <a:off x="13978130" y="9388546"/>
              <a:ext cx="1224136" cy="360040"/>
            </a:xfrm>
            <a:prstGeom prst="roundRect">
              <a:avLst/>
            </a:prstGeom>
            <a:noFill/>
            <a:ln w="63500" cap="flat">
              <a:solidFill>
                <a:srgbClr val="FF0000"/>
              </a:solidFill>
              <a:prstDash val="solid"/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Abgerundete rechteckige Legende 9"/>
            <p:cNvSpPr/>
            <p:nvPr/>
          </p:nvSpPr>
          <p:spPr bwMode="auto">
            <a:xfrm>
              <a:off x="16080432" y="5948876"/>
              <a:ext cx="3888432" cy="792088"/>
            </a:xfrm>
            <a:prstGeom prst="wedgeRoundRectCallout">
              <a:avLst>
                <a:gd name="adj1" fmla="val -67556"/>
                <a:gd name="adj2" fmla="val 32120"/>
                <a:gd name="adj3" fmla="val 16667"/>
              </a:avLst>
            </a:prstGeom>
            <a:solidFill>
              <a:schemeClr val="bg1">
                <a:lumMod val="75000"/>
              </a:schemeClr>
            </a:solidFill>
            <a:ln w="12700" cap="flat">
              <a:solidFill>
                <a:srgbClr val="000000"/>
              </a:solidFill>
              <a:prstDash val="solid"/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tlCol="0" anchor="ctr"/>
            <a:lstStyle/>
            <a:p>
              <a:pPr algn="ctr"/>
              <a:r>
                <a:rPr lang="de-DE" b="1" dirty="0"/>
                <a:t>FS+</a:t>
              </a:r>
              <a:r>
                <a:rPr lang="de-DE" dirty="0"/>
                <a:t> (CBM cave)</a:t>
              </a:r>
            </a:p>
          </p:txBody>
        </p:sp>
        <p:sp>
          <p:nvSpPr>
            <p:cNvPr id="12" name="Abgerundete rechteckige Legende 11"/>
            <p:cNvSpPr/>
            <p:nvPr/>
          </p:nvSpPr>
          <p:spPr bwMode="auto">
            <a:xfrm>
              <a:off x="16080432" y="10098360"/>
              <a:ext cx="3888432" cy="1008112"/>
            </a:xfrm>
            <a:prstGeom prst="wedgeRoundRectCallout">
              <a:avLst>
                <a:gd name="adj1" fmla="val -69103"/>
                <a:gd name="adj2" fmla="val -33196"/>
                <a:gd name="adj3" fmla="val 16667"/>
              </a:avLst>
            </a:prstGeom>
            <a:solidFill>
              <a:schemeClr val="bg1">
                <a:lumMod val="75000"/>
              </a:schemeClr>
            </a:solidFill>
            <a:ln w="12700" cap="flat">
              <a:solidFill>
                <a:srgbClr val="000000"/>
              </a:solidFill>
              <a:prstDash val="solid"/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tlCol="0" anchor="ctr"/>
            <a:lstStyle/>
            <a:p>
              <a:pPr algn="ctr"/>
              <a:r>
                <a:rPr lang="de-DE" b="1" dirty="0"/>
                <a:t>ES/FS</a:t>
              </a:r>
              <a:r>
                <a:rPr lang="de-DE" dirty="0"/>
                <a:t> (SFRS ring </a:t>
              </a:r>
              <a:r>
                <a:rPr lang="de-DE" dirty="0" err="1"/>
                <a:t>branch</a:t>
              </a:r>
              <a:r>
                <a:rPr lang="de-DE" dirty="0"/>
                <a:t>)</a:t>
              </a:r>
            </a:p>
          </p:txBody>
        </p:sp>
        <p:sp>
          <p:nvSpPr>
            <p:cNvPr id="13" name="Abgerundete rechteckige Legende 12"/>
            <p:cNvSpPr/>
            <p:nvPr/>
          </p:nvSpPr>
          <p:spPr bwMode="auto">
            <a:xfrm>
              <a:off x="16080432" y="8874224"/>
              <a:ext cx="3888432" cy="792088"/>
            </a:xfrm>
            <a:prstGeom prst="wedgeRoundRectCallout">
              <a:avLst>
                <a:gd name="adj1" fmla="val -68175"/>
                <a:gd name="adj2" fmla="val 38196"/>
                <a:gd name="adj3" fmla="val 16667"/>
              </a:avLst>
            </a:prstGeom>
            <a:solidFill>
              <a:schemeClr val="bg1">
                <a:lumMod val="75000"/>
              </a:schemeClr>
            </a:solidFill>
            <a:ln w="12700" cap="flat">
              <a:solidFill>
                <a:srgbClr val="000000"/>
              </a:solidFill>
              <a:prstDash val="solid"/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tlCol="0" anchor="ctr"/>
            <a:lstStyle/>
            <a:p>
              <a:pPr algn="ctr"/>
              <a:r>
                <a:rPr lang="de-DE" b="1" dirty="0"/>
                <a:t>FS++ </a:t>
              </a:r>
              <a:r>
                <a:rPr lang="de-DE" dirty="0"/>
                <a:t>(APPA cave)</a:t>
              </a:r>
            </a:p>
          </p:txBody>
        </p:sp>
      </p:grpSp>
      <p:sp>
        <p:nvSpPr>
          <p:cNvPr id="14" name="Footer Placeholder 3">
            <a:extLst>
              <a:ext uri="{FF2B5EF4-FFF2-40B4-BE49-F238E27FC236}">
                <a16:creationId xmlns:a16="http://schemas.microsoft.com/office/drawing/2014/main" id="{55E1FB5C-4029-4086-8539-201E0EF7534E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3924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180F2-B924-21A2-39B4-A0896F275E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E9005D8-CA0E-C021-EC55-645B22486FE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BIOMAT in FS++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00738E12-2A32-74BD-4FF6-BEE15ED925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APPA Cave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2D8978-0816-5C6F-79E8-DFEFE1F633B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22394335" y="13106400"/>
            <a:ext cx="1989667" cy="728133"/>
          </a:xfrm>
        </p:spPr>
        <p:txBody>
          <a:bodyPr/>
          <a:lstStyle/>
          <a:p>
            <a:pPr marL="0" marR="0" lvl="0" indent="0" algn="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25CBDDA-5CCF-8748-8988-9DC6C8981774}" type="slidenum"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pPr marL="0" marR="0" lvl="0" indent="0" algn="r" defTabSz="121921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004181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551041" y="374648"/>
            <a:ext cx="17816300" cy="981077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in</a:t>
            </a:r>
            <a:r>
              <a:rPr lang="de-DE" dirty="0">
                <a:solidFill>
                  <a:schemeClr val="tx1"/>
                </a:solidFill>
              </a:rPr>
              <a:t> APPA </a:t>
            </a:r>
            <a:r>
              <a:rPr lang="cs-CZ" dirty="0">
                <a:solidFill>
                  <a:schemeClr val="tx1"/>
                </a:solidFill>
              </a:rPr>
              <a:t>C</a:t>
            </a:r>
            <a:r>
              <a:rPr lang="de-DE" dirty="0">
                <a:solidFill>
                  <a:schemeClr val="tx1"/>
                </a:solidFill>
              </a:rPr>
              <a:t>ave</a:t>
            </a:r>
          </a:p>
        </p:txBody>
      </p:sp>
      <p:sp>
        <p:nvSpPr>
          <p:cNvPr id="34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 marL="0" marR="0" lvl="0" indent="0" algn="l" defTabSz="18288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3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rPr>
              <a:pPr marL="0" marR="0" lvl="0" indent="0" algn="l" defTabSz="1828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48" y="17240"/>
            <a:ext cx="3204806" cy="1800200"/>
          </a:xfrm>
          <a:prstGeom prst="rect">
            <a:avLst/>
          </a:prstGeom>
        </p:spPr>
      </p:pic>
      <p:sp>
        <p:nvSpPr>
          <p:cNvPr id="65" name="Inhaltsplatzhalter 9"/>
          <p:cNvSpPr txBox="1">
            <a:spLocks/>
          </p:cNvSpPr>
          <p:nvPr/>
        </p:nvSpPr>
        <p:spPr bwMode="auto">
          <a:xfrm>
            <a:off x="300000" y="8370168"/>
            <a:ext cx="8147584" cy="4032448"/>
          </a:xfrm>
          <a:prstGeom prst="rect">
            <a:avLst/>
          </a:prstGeom>
        </p:spPr>
        <p:txBody>
          <a:bodyPr/>
          <a:lstStyle>
            <a:lvl1pPr marL="457200" marR="0" indent="-457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  <a:lvl2pPr marL="990600" marR="0" indent="-5334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2pPr>
            <a:lvl3pPr marL="1554479" marR="0" indent="-640079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3pPr>
            <a:lvl4pPr marL="20828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4pPr>
            <a:lvl5pPr marL="25400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5pPr>
            <a:lvl6pPr marL="29972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6pPr>
            <a:lvl7pPr marL="3454399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7pPr>
            <a:lvl8pPr marL="39116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8pPr>
            <a:lvl9pPr marL="43688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9pPr>
          </a:lstStyle>
          <a:p>
            <a:pPr marL="457200" marR="0" lvl="0" indent="-457200" algn="l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/>
            </a:pPr>
            <a:endParaRPr kumimoji="0" lang="en-US" sz="3733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grpSp>
        <p:nvGrpSpPr>
          <p:cNvPr id="34" name="Gruppieren 33"/>
          <p:cNvGrpSpPr/>
          <p:nvPr/>
        </p:nvGrpSpPr>
        <p:grpSpPr>
          <a:xfrm>
            <a:off x="9959752" y="5129808"/>
            <a:ext cx="14253802" cy="7465116"/>
            <a:chOff x="327870" y="1684302"/>
            <a:chExt cx="12660245" cy="6384996"/>
          </a:xfrm>
        </p:grpSpPr>
        <p:pic>
          <p:nvPicPr>
            <p:cNvPr id="35" name="Picture 7" descr="bild5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870" y="1684302"/>
              <a:ext cx="12660245" cy="63849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" name="Text Box 8"/>
            <p:cNvSpPr txBox="1">
              <a:spLocks noChangeArrowheads="1"/>
            </p:cNvSpPr>
            <p:nvPr/>
          </p:nvSpPr>
          <p:spPr bwMode="auto">
            <a:xfrm>
              <a:off x="4104937" y="2854497"/>
              <a:ext cx="2043074" cy="447516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rgbClr val="FF66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1pPr>
              <a:lvl2pPr marL="742950" indent="-285750"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marL="81280" marR="81280" lvl="0" indent="0" algn="ctr" defTabSz="1300460" eaLnBrk="1" fontAlgn="auto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0F05DD"/>
                  </a:solidFill>
                  <a:effectLst/>
                  <a:uLnTx/>
                  <a:uFillTx/>
                  <a:latin typeface="Arial" charset="0"/>
                  <a:ea typeface="ＭＳ Ｐゴシック" charset="0"/>
                  <a:cs typeface="Arial"/>
                </a:rPr>
                <a:t>HED@FAIR</a:t>
              </a:r>
            </a:p>
          </p:txBody>
        </p:sp>
        <p:sp>
          <p:nvSpPr>
            <p:cNvPr id="37" name="AutoShape 11"/>
            <p:cNvSpPr>
              <a:spLocks noChangeArrowheads="1"/>
            </p:cNvSpPr>
            <p:nvPr/>
          </p:nvSpPr>
          <p:spPr bwMode="auto">
            <a:xfrm rot="-1286974">
              <a:off x="5295525" y="3359119"/>
              <a:ext cx="307058" cy="1433690"/>
            </a:xfrm>
            <a:prstGeom prst="downArrow">
              <a:avLst>
                <a:gd name="adj1" fmla="val 50000"/>
                <a:gd name="adj2" fmla="val 116728"/>
              </a:avLst>
            </a:prstGeom>
            <a:solidFill>
              <a:srgbClr val="FF6600"/>
            </a:solidFill>
            <a:ln w="9525">
              <a:solidFill>
                <a:srgbClr val="9933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 marL="81280" marR="81280" lvl="0" indent="0" algn="ctr" defTabSz="130046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56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endParaRPr>
            </a:p>
          </p:txBody>
        </p:sp>
        <p:sp>
          <p:nvSpPr>
            <p:cNvPr id="38" name="AutoShape 12"/>
            <p:cNvSpPr>
              <a:spLocks noChangeArrowheads="1"/>
            </p:cNvSpPr>
            <p:nvPr/>
          </p:nvSpPr>
          <p:spPr bwMode="auto">
            <a:xfrm rot="6639701">
              <a:off x="8970059" y="5152923"/>
              <a:ext cx="307058" cy="1740747"/>
            </a:xfrm>
            <a:prstGeom prst="downArrow">
              <a:avLst>
                <a:gd name="adj1" fmla="val 50000"/>
                <a:gd name="adj2" fmla="val 141728"/>
              </a:avLst>
            </a:prstGeom>
            <a:solidFill>
              <a:srgbClr val="FF6600"/>
            </a:solidFill>
            <a:ln w="9525">
              <a:solidFill>
                <a:srgbClr val="9933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81280" marR="81280" lvl="0" indent="0" algn="ctr" defTabSz="130046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56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endParaRPr>
            </a:p>
          </p:txBody>
        </p:sp>
        <p:sp>
          <p:nvSpPr>
            <p:cNvPr id="39" name="AutoShape 12"/>
            <p:cNvSpPr>
              <a:spLocks noChangeArrowheads="1"/>
            </p:cNvSpPr>
            <p:nvPr/>
          </p:nvSpPr>
          <p:spPr bwMode="auto">
            <a:xfrm rot="6639701">
              <a:off x="7869417" y="5380214"/>
              <a:ext cx="265038" cy="3040481"/>
            </a:xfrm>
            <a:prstGeom prst="downArrow">
              <a:avLst>
                <a:gd name="adj1" fmla="val 50000"/>
                <a:gd name="adj2" fmla="val 141728"/>
              </a:avLst>
            </a:prstGeom>
            <a:solidFill>
              <a:srgbClr val="FF6600"/>
            </a:solidFill>
            <a:ln w="9525">
              <a:solidFill>
                <a:srgbClr val="9933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81280" marR="81280" lvl="0" indent="0" algn="ctr" defTabSz="130046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56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endParaRPr>
            </a:p>
          </p:txBody>
        </p:sp>
        <p:sp>
          <p:nvSpPr>
            <p:cNvPr id="40" name="Text Box 9"/>
            <p:cNvSpPr txBox="1">
              <a:spLocks noChangeArrowheads="1"/>
            </p:cNvSpPr>
            <p:nvPr/>
          </p:nvSpPr>
          <p:spPr bwMode="auto">
            <a:xfrm>
              <a:off x="10109107" y="6138302"/>
              <a:ext cx="1498579" cy="447516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rgbClr val="FF66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1pPr>
              <a:lvl2pPr marL="742950" indent="-285750"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marL="81280" marR="81280" lvl="0" indent="0" algn="ctr" defTabSz="1300460" eaLnBrk="1" fontAlgn="auto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0F05DD"/>
                  </a:solidFill>
                  <a:effectLst/>
                  <a:uLnTx/>
                  <a:uFillTx/>
                  <a:latin typeface="Arial" charset="0"/>
                  <a:ea typeface="ＭＳ Ｐゴシック" charset="0"/>
                  <a:cs typeface="Arial"/>
                </a:rPr>
                <a:t>SPARC</a:t>
              </a:r>
            </a:p>
          </p:txBody>
        </p:sp>
        <p:sp>
          <p:nvSpPr>
            <p:cNvPr id="41" name="Text Box 9"/>
            <p:cNvSpPr txBox="1">
              <a:spLocks noChangeArrowheads="1"/>
            </p:cNvSpPr>
            <p:nvPr/>
          </p:nvSpPr>
          <p:spPr bwMode="auto">
            <a:xfrm>
              <a:off x="9711738" y="7282945"/>
              <a:ext cx="1895949" cy="447516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rgbClr val="FF66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1pPr>
              <a:lvl2pPr marL="742950" indent="-285750"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rgbClr val="0F05DD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marL="81280" marR="81280" lvl="0" indent="0" algn="ctr" defTabSz="1300460" eaLnBrk="1" fontAlgn="auto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0F05DD"/>
                  </a:solidFill>
                  <a:effectLst/>
                  <a:uLnTx/>
                  <a:uFillTx/>
                  <a:latin typeface="Arial" charset="0"/>
                  <a:ea typeface="ＭＳ Ｐゴシック" charset="0"/>
                  <a:cs typeface="Arial"/>
                </a:rPr>
                <a:t>BIOMAT</a:t>
              </a:r>
            </a:p>
          </p:txBody>
        </p:sp>
      </p:grpSp>
      <p:grpSp>
        <p:nvGrpSpPr>
          <p:cNvPr id="77" name="Gruppieren 76"/>
          <p:cNvGrpSpPr/>
          <p:nvPr/>
        </p:nvGrpSpPr>
        <p:grpSpPr>
          <a:xfrm>
            <a:off x="156092" y="2200910"/>
            <a:ext cx="12242279" cy="7107018"/>
            <a:chOff x="-107531" y="1459567"/>
            <a:chExt cx="12242279" cy="7107018"/>
          </a:xfrm>
        </p:grpSpPr>
        <p:grpSp>
          <p:nvGrpSpPr>
            <p:cNvPr id="78" name="Group 13"/>
            <p:cNvGrpSpPr>
              <a:grpSpLocks/>
            </p:cNvGrpSpPr>
            <p:nvPr/>
          </p:nvGrpSpPr>
          <p:grpSpPr bwMode="auto">
            <a:xfrm>
              <a:off x="-107531" y="1459567"/>
              <a:ext cx="12196015" cy="5886541"/>
              <a:chOff x="108" y="618"/>
              <a:chExt cx="5652" cy="2728"/>
            </a:xfrm>
          </p:grpSpPr>
          <p:pic>
            <p:nvPicPr>
              <p:cNvPr id="81" name="Picture 4" descr="bild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8" y="618"/>
                <a:ext cx="5602" cy="272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82" name="Line 6"/>
              <p:cNvSpPr>
                <a:spLocks noChangeShapeType="1"/>
              </p:cNvSpPr>
              <p:nvPr/>
            </p:nvSpPr>
            <p:spPr bwMode="auto">
              <a:xfrm>
                <a:off x="476" y="2704"/>
                <a:ext cx="2586" cy="0"/>
              </a:xfrm>
              <a:prstGeom prst="line">
                <a:avLst/>
              </a:prstGeom>
              <a:noFill/>
              <a:ln w="57150">
                <a:solidFill>
                  <a:srgbClr val="FF6600"/>
                </a:solidFill>
                <a:round/>
                <a:headEnd type="triangl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130046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2560" b="0" i="0" u="none" strike="noStrike" kern="120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/>
                  <a:cs typeface="Arial"/>
                  <a:sym typeface="Arial" charset="0"/>
                </a:endParaRPr>
              </a:p>
            </p:txBody>
          </p:sp>
          <p:sp>
            <p:nvSpPr>
              <p:cNvPr id="83" name="Line 7"/>
              <p:cNvSpPr>
                <a:spLocks noChangeShapeType="1"/>
              </p:cNvSpPr>
              <p:nvPr/>
            </p:nvSpPr>
            <p:spPr bwMode="auto">
              <a:xfrm>
                <a:off x="3061" y="2704"/>
                <a:ext cx="2449" cy="0"/>
              </a:xfrm>
              <a:prstGeom prst="line">
                <a:avLst/>
              </a:prstGeom>
              <a:noFill/>
              <a:ln w="57150">
                <a:solidFill>
                  <a:srgbClr val="FF6600"/>
                </a:solidFill>
                <a:round/>
                <a:headEnd type="triangl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130046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2560" b="0" i="0" u="none" strike="noStrike" kern="120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/>
                  <a:cs typeface="Arial"/>
                  <a:sym typeface="Arial" charset="0"/>
                </a:endParaRPr>
              </a:p>
            </p:txBody>
          </p:sp>
          <p:grpSp>
            <p:nvGrpSpPr>
              <p:cNvPr id="84" name="Group 12"/>
              <p:cNvGrpSpPr>
                <a:grpSpLocks/>
              </p:cNvGrpSpPr>
              <p:nvPr/>
            </p:nvGrpSpPr>
            <p:grpSpPr bwMode="auto">
              <a:xfrm>
                <a:off x="108" y="1795"/>
                <a:ext cx="242" cy="728"/>
                <a:chOff x="153" y="2067"/>
                <a:chExt cx="242" cy="728"/>
              </a:xfrm>
            </p:grpSpPr>
            <p:sp>
              <p:nvSpPr>
                <p:cNvPr id="85" name="Line 9"/>
                <p:cNvSpPr>
                  <a:spLocks noChangeShapeType="1"/>
                </p:cNvSpPr>
                <p:nvPr/>
              </p:nvSpPr>
              <p:spPr bwMode="auto">
                <a:xfrm>
                  <a:off x="385" y="2069"/>
                  <a:ext cx="0" cy="726"/>
                </a:xfrm>
                <a:prstGeom prst="line">
                  <a:avLst/>
                </a:prstGeom>
                <a:noFill/>
                <a:ln w="38100">
                  <a:solidFill>
                    <a:srgbClr val="FF6600"/>
                  </a:solidFill>
                  <a:round/>
                  <a:headEnd type="triangle" w="med" len="med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pPr marL="0" marR="0" lvl="0" indent="0" algn="l" defTabSz="130046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de-DE" sz="2560" b="0" i="0" u="none" strike="noStrike" kern="120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Arial"/>
                    <a:cs typeface="Arial"/>
                    <a:sym typeface="Arial" charset="0"/>
                  </a:endParaRPr>
                </a:p>
              </p:txBody>
            </p:sp>
            <p:sp>
              <p:nvSpPr>
                <p:cNvPr id="86" name="Text Box 10"/>
                <p:cNvSpPr txBox="1">
                  <a:spLocks noChangeArrowheads="1"/>
                </p:cNvSpPr>
                <p:nvPr/>
              </p:nvSpPr>
              <p:spPr bwMode="auto">
                <a:xfrm rot="16200000">
                  <a:off x="-44" y="2264"/>
                  <a:ext cx="635" cy="24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 marL="0" marR="0" lvl="0" indent="0" algn="l" defTabSz="1300460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2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Arial"/>
                      <a:cs typeface="Arial"/>
                      <a:sym typeface="Arial" charset="0"/>
                    </a:rPr>
                    <a:t>- 12 m</a:t>
                  </a:r>
                </a:p>
              </p:txBody>
            </p:sp>
          </p:grpSp>
        </p:grpSp>
        <p:sp>
          <p:nvSpPr>
            <p:cNvPr id="79" name="Text Box 8"/>
            <p:cNvSpPr txBox="1">
              <a:spLocks noChangeArrowheads="1"/>
            </p:cNvSpPr>
            <p:nvPr/>
          </p:nvSpPr>
          <p:spPr bwMode="auto">
            <a:xfrm>
              <a:off x="644105" y="6179225"/>
              <a:ext cx="5523632" cy="10772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 marL="0" marR="0" lvl="0" indent="0" algn="l" defTabSz="130046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/>
                  <a:cs typeface="Arial"/>
                  <a:sym typeface="Arial" charset="0"/>
                </a:rPr>
                <a:t>Experimental Hall ~ 50 x 23 m</a:t>
              </a:r>
              <a:r>
                <a:rPr kumimoji="0" lang="en-GB" sz="2800" b="1" i="0" u="none" strike="noStrike" kern="1200" cap="none" spc="0" normalizeH="0" baseline="3000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/>
                  <a:cs typeface="Arial"/>
                  <a:sym typeface="Arial" charset="0"/>
                </a:rPr>
                <a:t>2</a:t>
              </a:r>
              <a:endParaRPr kumimoji="0" lang="cs-CZ" sz="2800" b="1" i="0" u="none" strike="noStrike" kern="1200" cap="none" spc="0" normalizeH="0" baseline="3000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 charset="0"/>
              </a:endParaRPr>
            </a:p>
            <a:p>
              <a:pPr marL="0" marR="0" lvl="0" indent="0" algn="l" defTabSz="130046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/>
                  <a:cs typeface="Arial"/>
                  <a:sym typeface="Arial" charset="0"/>
                </a:rPr>
                <a:t>Two beam lines with 5 target points</a:t>
              </a:r>
            </a:p>
          </p:txBody>
        </p:sp>
        <p:sp>
          <p:nvSpPr>
            <p:cNvPr id="80" name="Text Box 11"/>
            <p:cNvSpPr txBox="1">
              <a:spLocks noChangeArrowheads="1"/>
            </p:cNvSpPr>
            <p:nvPr/>
          </p:nvSpPr>
          <p:spPr bwMode="auto">
            <a:xfrm>
              <a:off x="6451922" y="6135150"/>
              <a:ext cx="5682826" cy="243143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marL="0" marR="0" lvl="0" indent="0" algn="ctr" defTabSz="130046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/>
                  <a:cs typeface="Arial"/>
                  <a:sym typeface="Arial" charset="0"/>
                </a:rPr>
                <a:t>Support building and  transfer beam line:</a:t>
              </a:r>
            </a:p>
            <a:p>
              <a:pPr marL="457200" marR="0" lvl="0" indent="-457200" algn="l" defTabSz="130046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/>
                  <a:cs typeface="Arial"/>
                  <a:sym typeface="Arial" charset="0"/>
                </a:rPr>
                <a:t>Laboratories , testing rooms, control rooms, meeting rooms</a:t>
              </a:r>
            </a:p>
            <a:p>
              <a:pPr marL="457200" marR="0" lvl="0" indent="-457200" algn="l" defTabSz="130046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/>
                  <a:cs typeface="Arial"/>
                  <a:sym typeface="Arial" charset="0"/>
                </a:rPr>
                <a:t>general infrastructure</a:t>
              </a:r>
            </a:p>
          </p:txBody>
        </p:sp>
      </p:grpSp>
      <p:sp>
        <p:nvSpPr>
          <p:cNvPr id="25" name="Footer Placeholder 3">
            <a:extLst>
              <a:ext uri="{FF2B5EF4-FFF2-40B4-BE49-F238E27FC236}">
                <a16:creationId xmlns:a16="http://schemas.microsoft.com/office/drawing/2014/main" id="{7D1B6F1D-DFA4-459C-BDEF-0F299FDEA93D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92682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551041" y="374648"/>
            <a:ext cx="17816300" cy="981077"/>
          </a:xfrm>
        </p:spPr>
        <p:txBody>
          <a:bodyPr>
            <a:normAutofit/>
          </a:bodyPr>
          <a:lstStyle/>
          <a:p>
            <a:r>
              <a:rPr lang="de-DE" dirty="0">
                <a:solidFill>
                  <a:schemeClr val="tx1"/>
                </a:solidFill>
              </a:rPr>
              <a:t>in APPA Cave - SPARC-BIOMAT </a:t>
            </a:r>
            <a:r>
              <a:rPr lang="de-DE" dirty="0" err="1">
                <a:solidFill>
                  <a:schemeClr val="tx1"/>
                </a:solidFill>
              </a:rPr>
              <a:t>Beamline</a:t>
            </a:r>
            <a:endParaRPr lang="de-DE" dirty="0">
              <a:solidFill>
                <a:schemeClr val="tx1"/>
              </a:solidFill>
            </a:endParaRPr>
          </a:p>
        </p:txBody>
      </p:sp>
      <p:sp>
        <p:nvSpPr>
          <p:cNvPr id="34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 marL="0" marR="0" lvl="0" indent="0" algn="l" defTabSz="18288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3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rPr>
              <a:pPr marL="0" marR="0" lvl="0" indent="0" algn="l" defTabSz="1828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48" y="17240"/>
            <a:ext cx="3204806" cy="1800200"/>
          </a:xfrm>
          <a:prstGeom prst="rect">
            <a:avLst/>
          </a:prstGeom>
        </p:spPr>
      </p:pic>
      <p:sp>
        <p:nvSpPr>
          <p:cNvPr id="65" name="Inhaltsplatzhalter 9"/>
          <p:cNvSpPr txBox="1">
            <a:spLocks/>
          </p:cNvSpPr>
          <p:nvPr/>
        </p:nvSpPr>
        <p:spPr bwMode="auto">
          <a:xfrm>
            <a:off x="300000" y="8370168"/>
            <a:ext cx="8147584" cy="4032448"/>
          </a:xfrm>
          <a:prstGeom prst="rect">
            <a:avLst/>
          </a:prstGeom>
        </p:spPr>
        <p:txBody>
          <a:bodyPr/>
          <a:lstStyle>
            <a:lvl1pPr marL="457200" marR="0" indent="-457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  <a:lvl2pPr marL="990600" marR="0" indent="-5334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2pPr>
            <a:lvl3pPr marL="1554479" marR="0" indent="-640079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3pPr>
            <a:lvl4pPr marL="20828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4pPr>
            <a:lvl5pPr marL="25400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5pPr>
            <a:lvl6pPr marL="29972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6pPr>
            <a:lvl7pPr marL="3454399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7pPr>
            <a:lvl8pPr marL="39116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8pPr>
            <a:lvl9pPr marL="43688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9pPr>
          </a:lstStyle>
          <a:p>
            <a:pPr marL="457200" marR="0" lvl="0" indent="-457200" algn="l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/>
            </a:pPr>
            <a:endParaRPr kumimoji="0" lang="en-US" sz="3733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grpSp>
        <p:nvGrpSpPr>
          <p:cNvPr id="24" name="Gruppieren 23"/>
          <p:cNvGrpSpPr>
            <a:grpSpLocks noChangeAspect="1"/>
          </p:cNvGrpSpPr>
          <p:nvPr/>
        </p:nvGrpSpPr>
        <p:grpSpPr>
          <a:xfrm>
            <a:off x="1966864" y="2249488"/>
            <a:ext cx="19946216" cy="10385641"/>
            <a:chOff x="0" y="1744740"/>
            <a:chExt cx="13004800" cy="6771369"/>
          </a:xfrm>
        </p:grpSpPr>
        <p:pic>
          <p:nvPicPr>
            <p:cNvPr id="25" name="Grafik 2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1744740"/>
              <a:ext cx="13004800" cy="6264120"/>
            </a:xfrm>
            <a:prstGeom prst="rect">
              <a:avLst/>
            </a:prstGeom>
          </p:spPr>
        </p:pic>
        <p:sp>
          <p:nvSpPr>
            <p:cNvPr id="26" name="Ellipse 25"/>
            <p:cNvSpPr/>
            <p:nvPr/>
          </p:nvSpPr>
          <p:spPr>
            <a:xfrm rot="150844">
              <a:off x="1965896" y="3921520"/>
              <a:ext cx="4176464" cy="864096"/>
            </a:xfrm>
            <a:prstGeom prst="ellipse">
              <a:avLst/>
            </a:prstGeom>
            <a:solidFill>
              <a:srgbClr val="00B0F0">
                <a:alpha val="40000"/>
              </a:srgbClr>
            </a:solidFill>
            <a:ln w="25400" cap="flat" cmpd="sng" algn="ctr">
              <a:solidFill>
                <a:srgbClr val="0070C0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BIOMAT</a:t>
              </a:r>
            </a:p>
          </p:txBody>
        </p:sp>
        <p:sp>
          <p:nvSpPr>
            <p:cNvPr id="27" name="Ellipse 26"/>
            <p:cNvSpPr/>
            <p:nvPr/>
          </p:nvSpPr>
          <p:spPr>
            <a:xfrm rot="20818982">
              <a:off x="4344722" y="3879569"/>
              <a:ext cx="6726552" cy="2068934"/>
            </a:xfrm>
            <a:prstGeom prst="ellipse">
              <a:avLst/>
            </a:prstGeom>
            <a:solidFill>
              <a:srgbClr val="00B0F0">
                <a:alpha val="40000"/>
              </a:srgbClr>
            </a:solidFill>
            <a:ln w="25400" cap="flat" cmpd="sng" algn="ctr">
              <a:solidFill>
                <a:srgbClr val="0070C0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SPARC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(</a:t>
              </a:r>
              <a:r>
                <a:rPr kumimoji="0" lang="de-DE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target</a:t>
              </a:r>
              <a:r>
                <a:rPr kumimoji="0" lang="de-DE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 </a:t>
              </a:r>
              <a:r>
                <a:rPr kumimoji="0" lang="de-DE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chamber</a:t>
              </a:r>
              <a:r>
                <a:rPr kumimoji="0" lang="de-DE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, </a:t>
              </a:r>
              <a:r>
                <a:rPr kumimoji="0" lang="de-DE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magnetic</a:t>
              </a:r>
              <a:r>
                <a:rPr kumimoji="0" lang="de-DE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 </a:t>
              </a:r>
              <a:r>
                <a:rPr kumimoji="0" lang="de-DE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spectrometer</a:t>
              </a:r>
              <a:r>
                <a:rPr kumimoji="0" lang="de-DE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)</a:t>
              </a:r>
            </a:p>
          </p:txBody>
        </p:sp>
        <p:sp>
          <p:nvSpPr>
            <p:cNvPr id="28" name="AutoShape 11"/>
            <p:cNvSpPr>
              <a:spLocks noChangeArrowheads="1"/>
            </p:cNvSpPr>
            <p:nvPr/>
          </p:nvSpPr>
          <p:spPr bwMode="auto">
            <a:xfrm rot="11570183">
              <a:off x="11664822" y="4891197"/>
              <a:ext cx="307058" cy="1577521"/>
            </a:xfrm>
            <a:prstGeom prst="downArrow">
              <a:avLst>
                <a:gd name="adj1" fmla="val 50000"/>
                <a:gd name="adj2" fmla="val 116728"/>
              </a:avLst>
            </a:prstGeom>
            <a:solidFill>
              <a:srgbClr val="FF0000"/>
            </a:solidFill>
            <a:ln w="9525">
              <a:solidFill>
                <a:srgbClr val="9933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 marL="0" marR="0" lvl="0" indent="0" algn="ctr" defTabSz="130046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56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 charset="0"/>
              </a:endParaRPr>
            </a:p>
          </p:txBody>
        </p:sp>
        <p:sp>
          <p:nvSpPr>
            <p:cNvPr id="29" name="AutoShape 11"/>
            <p:cNvSpPr>
              <a:spLocks noChangeArrowheads="1"/>
            </p:cNvSpPr>
            <p:nvPr/>
          </p:nvSpPr>
          <p:spPr bwMode="auto">
            <a:xfrm rot="11402863">
              <a:off x="3666218" y="6155404"/>
              <a:ext cx="307058" cy="1441972"/>
            </a:xfrm>
            <a:prstGeom prst="downArrow">
              <a:avLst>
                <a:gd name="adj1" fmla="val 50000"/>
                <a:gd name="adj2" fmla="val 116728"/>
              </a:avLst>
            </a:prstGeom>
            <a:solidFill>
              <a:srgbClr val="FF6600"/>
            </a:solidFill>
            <a:ln w="9525">
              <a:solidFill>
                <a:srgbClr val="9933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 marL="0" marR="0" lvl="0" indent="0" algn="ctr" defTabSz="130046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56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 charset="0"/>
              </a:endParaRPr>
            </a:p>
          </p:txBody>
        </p:sp>
        <p:sp>
          <p:nvSpPr>
            <p:cNvPr id="30" name="Rechteck 29"/>
            <p:cNvSpPr/>
            <p:nvPr/>
          </p:nvSpPr>
          <p:spPr>
            <a:xfrm>
              <a:off x="201700" y="1859869"/>
              <a:ext cx="2232248" cy="830997"/>
            </a:xfrm>
            <a:prstGeom prst="rect">
              <a:avLst/>
            </a:prstGeom>
            <a:solidFill>
              <a:srgbClr val="333399">
                <a:lumMod val="20000"/>
                <a:lumOff val="80000"/>
                <a:alpha val="60000"/>
              </a:srgbClr>
            </a:solidFill>
            <a:ln w="25400" cap="flat" cmpd="sng" algn="ctr">
              <a:solidFill>
                <a:srgbClr val="0070C0"/>
              </a:solidFill>
              <a:prstDash val="solid"/>
            </a:ln>
            <a:effectLst/>
          </p:spPr>
          <p:txBody>
            <a:bodyPr rtlCol="0" anchor="ctr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BIOMAT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beam </a:t>
              </a:r>
              <a:r>
                <a:rPr kumimoji="0" lang="de-DE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dump</a:t>
              </a:r>
              <a:endPara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</p:txBody>
        </p:sp>
        <p:sp>
          <p:nvSpPr>
            <p:cNvPr id="31" name="Rechteck 30"/>
            <p:cNvSpPr/>
            <p:nvPr/>
          </p:nvSpPr>
          <p:spPr>
            <a:xfrm>
              <a:off x="2685976" y="7685112"/>
              <a:ext cx="2232248" cy="830997"/>
            </a:xfrm>
            <a:prstGeom prst="rect">
              <a:avLst/>
            </a:prstGeom>
            <a:solidFill>
              <a:srgbClr val="333399">
                <a:lumMod val="20000"/>
                <a:lumOff val="80000"/>
                <a:alpha val="60000"/>
              </a:srgbClr>
            </a:solidFill>
            <a:ln w="25400" cap="flat" cmpd="sng" algn="ctr">
              <a:solidFill>
                <a:srgbClr val="0070C0"/>
              </a:solidFill>
              <a:prstDash val="solid"/>
            </a:ln>
            <a:effectLst/>
          </p:spPr>
          <p:txBody>
            <a:bodyPr rtlCol="0" anchor="ctr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SPARC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beam </a:t>
              </a:r>
              <a:r>
                <a:rPr kumimoji="0" lang="de-DE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dump</a:t>
              </a:r>
              <a:endPara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</p:txBody>
        </p:sp>
        <p:sp>
          <p:nvSpPr>
            <p:cNvPr id="32" name="Rechteck 31"/>
            <p:cNvSpPr/>
            <p:nvPr/>
          </p:nvSpPr>
          <p:spPr>
            <a:xfrm>
              <a:off x="9886776" y="6678741"/>
              <a:ext cx="2967382" cy="461665"/>
            </a:xfrm>
            <a:prstGeom prst="rect">
              <a:avLst/>
            </a:prstGeom>
            <a:solidFill>
              <a:srgbClr val="BBE0E3"/>
            </a:solidFill>
            <a:ln w="25400" cap="flat" cmpd="sng" algn="ctr">
              <a:solidFill>
                <a:srgbClr val="0070C0"/>
              </a:solidFill>
              <a:prstDash val="solid"/>
            </a:ln>
            <a:effectLst/>
          </p:spPr>
          <p:txBody>
            <a:bodyPr rtlCol="0" anchor="ctr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scanner</a:t>
              </a:r>
              <a:r>
                <a:rPr kumimoji="0" lang="de-DE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 </a:t>
              </a:r>
              <a:r>
                <a:rPr kumimoji="0" lang="de-DE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magnets</a:t>
              </a:r>
              <a:endPara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</p:txBody>
        </p:sp>
        <p:sp>
          <p:nvSpPr>
            <p:cNvPr id="33" name="AutoShape 11"/>
            <p:cNvSpPr>
              <a:spLocks noChangeArrowheads="1"/>
            </p:cNvSpPr>
            <p:nvPr/>
          </p:nvSpPr>
          <p:spPr bwMode="auto">
            <a:xfrm rot="741093">
              <a:off x="679782" y="2745238"/>
              <a:ext cx="307058" cy="1108068"/>
            </a:xfrm>
            <a:prstGeom prst="downArrow">
              <a:avLst>
                <a:gd name="adj1" fmla="val 50000"/>
                <a:gd name="adj2" fmla="val 116728"/>
              </a:avLst>
            </a:prstGeom>
            <a:solidFill>
              <a:srgbClr val="FF6600"/>
            </a:solidFill>
            <a:ln w="9525">
              <a:solidFill>
                <a:srgbClr val="9933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 marL="0" marR="0" lvl="0" indent="0" algn="ctr" defTabSz="130046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56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 charset="0"/>
              </a:endParaRPr>
            </a:p>
          </p:txBody>
        </p:sp>
        <p:sp>
          <p:nvSpPr>
            <p:cNvPr id="42" name="Ellipse 41"/>
            <p:cNvSpPr/>
            <p:nvPr/>
          </p:nvSpPr>
          <p:spPr>
            <a:xfrm rot="183554">
              <a:off x="690094" y="3897606"/>
              <a:ext cx="1104833" cy="791773"/>
            </a:xfrm>
            <a:prstGeom prst="ellipse">
              <a:avLst/>
            </a:prstGeom>
            <a:solidFill>
              <a:srgbClr val="BBE0E3">
                <a:alpha val="60000"/>
              </a:srgbClr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</p:txBody>
        </p:sp>
        <p:sp>
          <p:nvSpPr>
            <p:cNvPr id="43" name="AutoShape 11"/>
            <p:cNvSpPr>
              <a:spLocks noChangeArrowheads="1"/>
            </p:cNvSpPr>
            <p:nvPr/>
          </p:nvSpPr>
          <p:spPr bwMode="auto">
            <a:xfrm rot="11402863">
              <a:off x="933906" y="4735781"/>
              <a:ext cx="307058" cy="1441972"/>
            </a:xfrm>
            <a:prstGeom prst="downArrow">
              <a:avLst>
                <a:gd name="adj1" fmla="val 50000"/>
                <a:gd name="adj2" fmla="val 116728"/>
              </a:avLst>
            </a:prstGeom>
            <a:solidFill>
              <a:srgbClr val="FF0000"/>
            </a:solidFill>
            <a:ln w="9525">
              <a:solidFill>
                <a:srgbClr val="9933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 marL="0" marR="0" lvl="0" indent="0" algn="ctr" defTabSz="130046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56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 charset="0"/>
              </a:endParaRPr>
            </a:p>
          </p:txBody>
        </p:sp>
        <p:sp>
          <p:nvSpPr>
            <p:cNvPr id="44" name="Rechteck 43"/>
            <p:cNvSpPr/>
            <p:nvPr/>
          </p:nvSpPr>
          <p:spPr>
            <a:xfrm>
              <a:off x="21332" y="6244952"/>
              <a:ext cx="1872556" cy="830997"/>
            </a:xfrm>
            <a:prstGeom prst="rect">
              <a:avLst/>
            </a:prstGeom>
            <a:solidFill>
              <a:srgbClr val="BBE0E3"/>
            </a:solidFill>
            <a:ln w="25400" cap="flat" cmpd="sng" algn="ctr">
              <a:solidFill>
                <a:srgbClr val="0070C0"/>
              </a:solidFill>
              <a:prstDash val="solid"/>
            </a:ln>
            <a:effectLst/>
          </p:spPr>
          <p:txBody>
            <a:bodyPr rtlCol="0" anchor="ctr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Target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handling</a:t>
              </a:r>
              <a:endPara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688585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551041" y="374648"/>
            <a:ext cx="17816300" cy="981077"/>
          </a:xfrm>
        </p:spPr>
        <p:txBody>
          <a:bodyPr>
            <a:normAutofit/>
          </a:bodyPr>
          <a:lstStyle/>
          <a:p>
            <a:r>
              <a:rPr lang="de-DE" dirty="0">
                <a:solidFill>
                  <a:schemeClr val="tx1"/>
                </a:solidFill>
              </a:rPr>
              <a:t>in APPA Cave - Vacuum System</a:t>
            </a:r>
          </a:p>
        </p:txBody>
      </p:sp>
      <p:sp>
        <p:nvSpPr>
          <p:cNvPr id="34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 marL="0" marR="0" lvl="0" indent="0" algn="l" defTabSz="18288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3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rPr>
              <a:pPr marL="0" marR="0" lvl="0" indent="0" algn="l" defTabSz="1828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48" y="17240"/>
            <a:ext cx="3204806" cy="1800200"/>
          </a:xfrm>
          <a:prstGeom prst="rect">
            <a:avLst/>
          </a:prstGeom>
        </p:spPr>
      </p:pic>
      <p:pic>
        <p:nvPicPr>
          <p:cNvPr id="9218" name="Grafi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765" y="2059394"/>
            <a:ext cx="12197395" cy="6886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Inhaltsplatzhalter 9"/>
          <p:cNvSpPr txBox="1">
            <a:spLocks/>
          </p:cNvSpPr>
          <p:nvPr/>
        </p:nvSpPr>
        <p:spPr bwMode="auto">
          <a:xfrm>
            <a:off x="7079432" y="2926308"/>
            <a:ext cx="3024336" cy="7920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/>
          <a:lstStyle>
            <a:lvl1pPr marL="457200" marR="0" indent="-457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  <a:lvl2pPr marL="990600" marR="0" indent="-5334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2pPr>
            <a:lvl3pPr marL="1554479" marR="0" indent="-640079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3pPr>
            <a:lvl4pPr marL="20828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4pPr>
            <a:lvl5pPr marL="25400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5pPr>
            <a:lvl6pPr marL="29972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6pPr>
            <a:lvl7pPr marL="3454399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7pPr>
            <a:lvl8pPr marL="39116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8pPr>
            <a:lvl9pPr marL="43688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9pPr>
          </a:lstStyle>
          <a:p>
            <a:pPr marL="0" marR="0" lvl="0" indent="0" algn="ctr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None/>
              <a:tabLst/>
              <a:defRPr/>
            </a:pPr>
            <a:r>
              <a:rPr kumimoji="0" lang="en-US" sz="426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</a:rPr>
              <a:t>APPA cave</a:t>
            </a:r>
          </a:p>
        </p:txBody>
      </p:sp>
      <p:grpSp>
        <p:nvGrpSpPr>
          <p:cNvPr id="28" name="Gruppieren 27"/>
          <p:cNvGrpSpPr/>
          <p:nvPr/>
        </p:nvGrpSpPr>
        <p:grpSpPr>
          <a:xfrm>
            <a:off x="15285576" y="5216971"/>
            <a:ext cx="8499712" cy="6321549"/>
            <a:chOff x="15285576" y="5216971"/>
            <a:chExt cx="8499712" cy="6321549"/>
          </a:xfrm>
        </p:grpSpPr>
        <p:pic>
          <p:nvPicPr>
            <p:cNvPr id="9220" name="Grafik 27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285576" y="6873155"/>
              <a:ext cx="8499712" cy="4665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Inhaltsplatzhalter 9"/>
            <p:cNvSpPr txBox="1">
              <a:spLocks/>
            </p:cNvSpPr>
            <p:nvPr/>
          </p:nvSpPr>
          <p:spPr bwMode="auto">
            <a:xfrm>
              <a:off x="18045474" y="5216971"/>
              <a:ext cx="3342693" cy="128098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/>
            <a:lstStyle>
              <a:lvl1pPr marL="457200" marR="0" indent="-457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1pPr>
              <a:lvl2pPr marL="990600" marR="0" indent="-5334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2pPr>
              <a:lvl3pPr marL="1554479" marR="0" indent="-640079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3pPr>
              <a:lvl4pPr marL="2082800" marR="0" indent="-711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4pPr>
              <a:lvl5pPr marL="2540000" marR="0" indent="-711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5pPr>
              <a:lvl6pPr marL="2997200" marR="0" indent="-711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6pPr>
              <a:lvl7pPr marL="3454399" marR="0" indent="-711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7pPr>
              <a:lvl8pPr marL="3911600" marR="0" indent="-711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8pPr>
              <a:lvl9pPr marL="4368800" marR="0" indent="-711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9pPr>
            </a:lstStyle>
            <a:p>
              <a:pPr marL="0" marR="0" lvl="0" indent="0" algn="ctr" defTabSz="1828800" eaLnBrk="1" fontAlgn="auto" latinLnBrk="0" hangingPunct="1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None/>
                <a:tabLst/>
                <a:defRPr/>
              </a:pPr>
              <a:r>
                <a:rPr kumimoji="0" lang="en-US" sz="4267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cs typeface="Calibri"/>
                </a:rPr>
                <a:t>at S-FRS: Ring branch</a:t>
              </a:r>
            </a:p>
          </p:txBody>
        </p:sp>
      </p:grpSp>
      <p:grpSp>
        <p:nvGrpSpPr>
          <p:cNvPr id="24" name="Gruppieren 23"/>
          <p:cNvGrpSpPr/>
          <p:nvPr/>
        </p:nvGrpSpPr>
        <p:grpSpPr>
          <a:xfrm>
            <a:off x="94656" y="6497960"/>
            <a:ext cx="13768690" cy="6120680"/>
            <a:chOff x="94656" y="6497960"/>
            <a:chExt cx="13768690" cy="6120680"/>
          </a:xfrm>
        </p:grpSpPr>
        <p:pic>
          <p:nvPicPr>
            <p:cNvPr id="9219" name="Picture 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656" y="8037115"/>
              <a:ext cx="10945216" cy="4581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Inhaltsplatzhalter 9"/>
            <p:cNvSpPr txBox="1">
              <a:spLocks/>
            </p:cNvSpPr>
            <p:nvPr/>
          </p:nvSpPr>
          <p:spPr bwMode="auto">
            <a:xfrm>
              <a:off x="10520653" y="10257531"/>
              <a:ext cx="3342693" cy="1280989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txBody>
            <a:bodyPr/>
            <a:lstStyle>
              <a:lvl1pPr marL="457200" marR="0" indent="-457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1pPr>
              <a:lvl2pPr marL="990600" marR="0" indent="-5334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2pPr>
              <a:lvl3pPr marL="1554479" marR="0" indent="-640079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3pPr>
              <a:lvl4pPr marL="2082800" marR="0" indent="-711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4pPr>
              <a:lvl5pPr marL="2540000" marR="0" indent="-711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5pPr>
              <a:lvl6pPr marL="2997200" marR="0" indent="-711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6pPr>
              <a:lvl7pPr marL="3454399" marR="0" indent="-711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7pPr>
              <a:lvl8pPr marL="3911600" marR="0" indent="-711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8pPr>
              <a:lvl9pPr marL="4368800" marR="0" indent="-711200" algn="l" defTabSz="182880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Char char="•"/>
                <a:defRPr sz="5600" b="0" i="0" u="none" strike="noStrike" cap="none" spc="0">
                  <a:solidFill>
                    <a:srgbClr val="000000"/>
                  </a:solidFill>
                  <a:latin typeface="Calibri"/>
                  <a:ea typeface="Calibri"/>
                  <a:cs typeface="Calibri"/>
                </a:defRPr>
              </a:lvl9pPr>
            </a:lstStyle>
            <a:p>
              <a:pPr marL="0" marR="0" lvl="0" indent="0" algn="ctr" defTabSz="1828800" eaLnBrk="1" fontAlgn="auto" latinLnBrk="0" hangingPunct="1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Pct val="100000"/>
                <a:buFont typeface="Arial"/>
                <a:buNone/>
                <a:tabLst/>
                <a:defRPr/>
              </a:pPr>
              <a:r>
                <a:rPr kumimoji="0" lang="en-US" sz="4267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cs typeface="Calibri"/>
                </a:rPr>
                <a:t>Vaktrak</a:t>
              </a:r>
              <a:r>
                <a:rPr kumimoji="0" lang="en-US" sz="4267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cs typeface="Calibri"/>
                </a:rPr>
                <a:t> simulations</a:t>
              </a:r>
            </a:p>
          </p:txBody>
        </p:sp>
        <p:cxnSp>
          <p:nvCxnSpPr>
            <p:cNvPr id="18" name="Gerade Verbindung mit Pfeil 17"/>
            <p:cNvCxnSpPr/>
            <p:nvPr/>
          </p:nvCxnSpPr>
          <p:spPr bwMode="auto">
            <a:xfrm>
              <a:off x="2398912" y="6858000"/>
              <a:ext cx="0" cy="3154761"/>
            </a:xfrm>
            <a:prstGeom prst="straightConnector1">
              <a:avLst/>
            </a:prstGeom>
            <a:noFill/>
            <a:ln w="57150" cap="flat">
              <a:solidFill>
                <a:srgbClr val="FF0000"/>
              </a:solidFill>
              <a:prstDash val="solid"/>
              <a:round/>
              <a:tailEnd type="triangle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  <p:cxnSp>
          <p:nvCxnSpPr>
            <p:cNvPr id="29" name="Gerade Verbindung mit Pfeil 28"/>
            <p:cNvCxnSpPr/>
            <p:nvPr/>
          </p:nvCxnSpPr>
          <p:spPr bwMode="auto">
            <a:xfrm>
              <a:off x="5279232" y="6497960"/>
              <a:ext cx="0" cy="2707877"/>
            </a:xfrm>
            <a:prstGeom prst="straightConnector1">
              <a:avLst/>
            </a:prstGeom>
            <a:noFill/>
            <a:ln w="57150" cap="flat">
              <a:solidFill>
                <a:srgbClr val="FF0000"/>
              </a:solidFill>
              <a:prstDash val="solid"/>
              <a:round/>
              <a:tailEnd type="triangle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  <p:cxnSp>
          <p:nvCxnSpPr>
            <p:cNvPr id="30" name="Gerade Verbindung mit Pfeil 29"/>
            <p:cNvCxnSpPr/>
            <p:nvPr/>
          </p:nvCxnSpPr>
          <p:spPr bwMode="auto">
            <a:xfrm>
              <a:off x="8015536" y="6497960"/>
              <a:ext cx="0" cy="3154761"/>
            </a:xfrm>
            <a:prstGeom prst="straightConnector1">
              <a:avLst/>
            </a:prstGeom>
            <a:noFill/>
            <a:ln w="57150" cap="flat">
              <a:solidFill>
                <a:srgbClr val="FF0000"/>
              </a:solidFill>
              <a:prstDash val="solid"/>
              <a:round/>
              <a:tailEnd type="triangle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  <p:cxnSp>
          <p:nvCxnSpPr>
            <p:cNvPr id="31" name="Gerade Verbindung mit Pfeil 30"/>
            <p:cNvCxnSpPr/>
            <p:nvPr/>
          </p:nvCxnSpPr>
          <p:spPr bwMode="auto">
            <a:xfrm>
              <a:off x="8879632" y="6857999"/>
              <a:ext cx="0" cy="3154761"/>
            </a:xfrm>
            <a:prstGeom prst="straightConnector1">
              <a:avLst/>
            </a:prstGeom>
            <a:noFill/>
            <a:ln w="57150" cap="flat">
              <a:solidFill>
                <a:srgbClr val="FF0000"/>
              </a:solidFill>
              <a:prstDash val="solid"/>
              <a:round/>
              <a:tailEnd type="triangle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</p:grpSp>
    </p:spTree>
    <p:extLst>
      <p:ext uri="{BB962C8B-B14F-4D97-AF65-F5344CB8AC3E}">
        <p14:creationId xmlns:p14="http://schemas.microsoft.com/office/powerpoint/2010/main" val="35108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551041" y="374648"/>
            <a:ext cx="17816300" cy="981077"/>
          </a:xfrm>
        </p:spPr>
        <p:txBody>
          <a:bodyPr>
            <a:normAutofit/>
          </a:bodyPr>
          <a:lstStyle/>
          <a:p>
            <a:r>
              <a:rPr lang="de-DE" dirty="0">
                <a:solidFill>
                  <a:schemeClr val="tx1"/>
                </a:solidFill>
              </a:rPr>
              <a:t>in APPA Cave - Beam </a:t>
            </a:r>
            <a:r>
              <a:rPr lang="de-DE" dirty="0" err="1">
                <a:solidFill>
                  <a:schemeClr val="tx1"/>
                </a:solidFill>
              </a:rPr>
              <a:t>Diagnostics</a:t>
            </a:r>
            <a:endParaRPr lang="de-DE" dirty="0">
              <a:solidFill>
                <a:schemeClr val="tx1"/>
              </a:solidFill>
            </a:endParaRPr>
          </a:p>
        </p:txBody>
      </p:sp>
      <p:sp>
        <p:nvSpPr>
          <p:cNvPr id="34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 marL="0" marR="0" lvl="0" indent="0" algn="l" defTabSz="18288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3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</a:rPr>
              <a:pPr marL="0" marR="0" lvl="0" indent="0" algn="l" defTabSz="1828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48" y="17240"/>
            <a:ext cx="3204806" cy="1800200"/>
          </a:xfrm>
          <a:prstGeom prst="rect">
            <a:avLst/>
          </a:prstGeom>
        </p:spPr>
      </p:pic>
      <p:sp>
        <p:nvSpPr>
          <p:cNvPr id="65" name="Inhaltsplatzhalter 9"/>
          <p:cNvSpPr txBox="1">
            <a:spLocks/>
          </p:cNvSpPr>
          <p:nvPr/>
        </p:nvSpPr>
        <p:spPr bwMode="auto">
          <a:xfrm>
            <a:off x="300000" y="8370168"/>
            <a:ext cx="8147584" cy="4032448"/>
          </a:xfrm>
          <a:prstGeom prst="rect">
            <a:avLst/>
          </a:prstGeom>
        </p:spPr>
        <p:txBody>
          <a:bodyPr/>
          <a:lstStyle>
            <a:lvl1pPr marL="457200" marR="0" indent="-457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  <a:lvl2pPr marL="990600" marR="0" indent="-5334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2pPr>
            <a:lvl3pPr marL="1554479" marR="0" indent="-640079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3pPr>
            <a:lvl4pPr marL="20828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4pPr>
            <a:lvl5pPr marL="25400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5pPr>
            <a:lvl6pPr marL="29972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6pPr>
            <a:lvl7pPr marL="3454399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7pPr>
            <a:lvl8pPr marL="39116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8pPr>
            <a:lvl9pPr marL="4368800" marR="0" indent="-711200" algn="l" defTabSz="182880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56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9pPr>
          </a:lstStyle>
          <a:p>
            <a:pPr marL="457200" marR="0" lvl="0" indent="-457200" algn="l" defTabSz="1828800" eaLnBrk="1" fontAlgn="auto" latinLnBrk="0" hangingPunct="1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/>
            </a:pPr>
            <a:endParaRPr kumimoji="0" lang="en-US" sz="3733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grpSp>
        <p:nvGrpSpPr>
          <p:cNvPr id="53" name="Gruppieren 52"/>
          <p:cNvGrpSpPr>
            <a:grpSpLocks noChangeAspect="1"/>
          </p:cNvGrpSpPr>
          <p:nvPr/>
        </p:nvGrpSpPr>
        <p:grpSpPr>
          <a:xfrm>
            <a:off x="454696" y="2249488"/>
            <a:ext cx="22618242" cy="10513168"/>
            <a:chOff x="-471955" y="1744740"/>
            <a:chExt cx="13476755" cy="6264120"/>
          </a:xfrm>
        </p:grpSpPr>
        <p:pic>
          <p:nvPicPr>
            <p:cNvPr id="54" name="Grafik 5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1744740"/>
              <a:ext cx="13004800" cy="6264120"/>
            </a:xfrm>
            <a:prstGeom prst="rect">
              <a:avLst/>
            </a:prstGeom>
          </p:spPr>
        </p:pic>
        <p:sp>
          <p:nvSpPr>
            <p:cNvPr id="55" name="Rechteck 54"/>
            <p:cNvSpPr/>
            <p:nvPr/>
          </p:nvSpPr>
          <p:spPr>
            <a:xfrm>
              <a:off x="10052536" y="2216694"/>
              <a:ext cx="1936008" cy="1338705"/>
            </a:xfrm>
            <a:prstGeom prst="rect">
              <a:avLst/>
            </a:prstGeom>
            <a:solidFill>
              <a:srgbClr val="BBE0E3"/>
            </a:solidFill>
            <a:ln w="25400" cap="flat" cmpd="sng" algn="ctr">
              <a:solidFill>
                <a:srgbClr val="BBE0E3">
                  <a:shade val="50000"/>
                </a:srgbClr>
              </a:solidFill>
              <a:prstDash val="solid"/>
            </a:ln>
            <a:effectLst/>
          </p:spPr>
          <p:txBody>
            <a:bodyPr wrap="square" rtlCol="0" anchor="ctr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XAP1-DK1</a:t>
              </a:r>
            </a:p>
            <a:p>
              <a:pPr marL="457200" marR="0" lvl="0" indent="-45720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viewing</a:t>
              </a: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 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screen</a:t>
              </a:r>
              <a:endParaRPr kumimoji="0" lang="de-DE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  <a:p>
              <a:pPr marL="457200" marR="0" lvl="0" indent="-45720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beam 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position</a:t>
              </a: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/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profile</a:t>
              </a:r>
              <a:endParaRPr kumimoji="0" lang="de-DE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  <a:p>
              <a:pPr marL="457200" marR="0" lvl="0" indent="-45720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beam 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intensity</a:t>
              </a:r>
              <a:endParaRPr kumimoji="0" lang="de-DE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</p:txBody>
        </p:sp>
        <p:sp>
          <p:nvSpPr>
            <p:cNvPr id="56" name="AutoShape 11"/>
            <p:cNvSpPr>
              <a:spLocks noChangeArrowheads="1"/>
            </p:cNvSpPr>
            <p:nvPr/>
          </p:nvSpPr>
          <p:spPr bwMode="auto">
            <a:xfrm rot="21333303">
              <a:off x="10919482" y="3689480"/>
              <a:ext cx="307058" cy="744492"/>
            </a:xfrm>
            <a:prstGeom prst="downArrow">
              <a:avLst>
                <a:gd name="adj1" fmla="val 50000"/>
                <a:gd name="adj2" fmla="val 116728"/>
              </a:avLst>
            </a:prstGeom>
            <a:solidFill>
              <a:srgbClr val="FF6600"/>
            </a:solidFill>
            <a:ln w="9525">
              <a:solidFill>
                <a:srgbClr val="9933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 marL="0" marR="0" lvl="0" indent="0" algn="ctr" defTabSz="130046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56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 charset="0"/>
              </a:endParaRPr>
            </a:p>
          </p:txBody>
        </p:sp>
        <p:sp>
          <p:nvSpPr>
            <p:cNvPr id="58" name="AutoShape 11"/>
            <p:cNvSpPr>
              <a:spLocks noChangeArrowheads="1"/>
            </p:cNvSpPr>
            <p:nvPr/>
          </p:nvSpPr>
          <p:spPr bwMode="auto">
            <a:xfrm rot="8749274">
              <a:off x="6633370" y="4458565"/>
              <a:ext cx="307058" cy="1867221"/>
            </a:xfrm>
            <a:prstGeom prst="downArrow">
              <a:avLst>
                <a:gd name="adj1" fmla="val 50000"/>
                <a:gd name="adj2" fmla="val 116728"/>
              </a:avLst>
            </a:prstGeom>
            <a:solidFill>
              <a:srgbClr val="FF6600"/>
            </a:solidFill>
            <a:ln w="9525">
              <a:solidFill>
                <a:srgbClr val="9933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 marL="0" marR="0" lvl="0" indent="0" algn="ctr" defTabSz="130046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56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 charset="0"/>
              </a:endParaRPr>
            </a:p>
          </p:txBody>
        </p:sp>
        <p:sp>
          <p:nvSpPr>
            <p:cNvPr id="59" name="Rechteck 58"/>
            <p:cNvSpPr/>
            <p:nvPr/>
          </p:nvSpPr>
          <p:spPr>
            <a:xfrm>
              <a:off x="6349931" y="6292663"/>
              <a:ext cx="2402676" cy="1081967"/>
            </a:xfrm>
            <a:prstGeom prst="rect">
              <a:avLst/>
            </a:prstGeom>
            <a:solidFill>
              <a:srgbClr val="BBE0E3"/>
            </a:solidFill>
            <a:ln w="25400" cap="flat" cmpd="sng" algn="ctr">
              <a:solidFill>
                <a:srgbClr val="BBE0E3">
                  <a:shade val="50000"/>
                </a:srgbClr>
              </a:solidFill>
              <a:prstDash val="solid"/>
            </a:ln>
            <a:effectLst/>
          </p:spPr>
          <p:txBody>
            <a:bodyPr wrap="square" rtlCol="0" anchor="ctr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XBM1-DK1</a:t>
              </a:r>
            </a:p>
            <a:p>
              <a:pPr marL="342900" marR="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viewing</a:t>
              </a: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 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screen</a:t>
              </a:r>
              <a:endParaRPr kumimoji="0" lang="de-DE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  <a:p>
              <a:pPr marL="342900" marR="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beam 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position</a:t>
              </a: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/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profile</a:t>
              </a:r>
              <a:endParaRPr kumimoji="0" lang="de-DE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  <a:p>
              <a:pPr marL="342900" marR="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beam 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intensity</a:t>
              </a:r>
              <a:endParaRPr kumimoji="0" lang="de-DE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</p:txBody>
        </p:sp>
        <p:sp>
          <p:nvSpPr>
            <p:cNvPr id="60" name="Rechteck 59"/>
            <p:cNvSpPr/>
            <p:nvPr/>
          </p:nvSpPr>
          <p:spPr>
            <a:xfrm>
              <a:off x="-471955" y="6369820"/>
              <a:ext cx="2745916" cy="1338705"/>
            </a:xfrm>
            <a:prstGeom prst="rect">
              <a:avLst/>
            </a:prstGeom>
            <a:solidFill>
              <a:srgbClr val="BBE0E3"/>
            </a:solidFill>
            <a:ln w="25400" cap="flat" cmpd="sng" algn="ctr">
              <a:solidFill>
                <a:srgbClr val="BBE0E3">
                  <a:shade val="50000"/>
                </a:srgbClr>
              </a:solidFill>
              <a:prstDash val="solid"/>
            </a:ln>
            <a:effectLst/>
          </p:spPr>
          <p:txBody>
            <a:bodyPr wrap="square" rtlCol="0" anchor="ctr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XBM1-DK2</a:t>
              </a:r>
            </a:p>
            <a:p>
              <a:pPr marL="342900" marR="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viewing</a:t>
              </a: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 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screen</a:t>
              </a:r>
              <a:endParaRPr kumimoji="0" lang="de-DE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  <a:p>
              <a:pPr marL="342900" marR="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beam 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position</a:t>
              </a: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/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profile</a:t>
              </a:r>
              <a:endParaRPr kumimoji="0" lang="de-DE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  <a:p>
              <a:pPr marL="342900" marR="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beam 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intensity</a:t>
              </a:r>
              <a:endParaRPr kumimoji="0" lang="de-DE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 charset="0"/>
              </a:endParaRPr>
            </a:p>
            <a:p>
              <a:pPr marL="342900" marR="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(fast and slow </a:t>
              </a:r>
              <a:r>
                <a:rPr kumimoji="0" lang="de-DE" sz="2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extraction</a:t>
              </a:r>
              <a:r>
                <a:rPr kumimoji="0" lang="de-DE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 charset="0"/>
                </a:rPr>
                <a:t>)</a:t>
              </a:r>
            </a:p>
          </p:txBody>
        </p:sp>
      </p:grpSp>
      <p:sp>
        <p:nvSpPr>
          <p:cNvPr id="15" name="AutoShape 11">
            <a:extLst>
              <a:ext uri="{FF2B5EF4-FFF2-40B4-BE49-F238E27FC236}">
                <a16:creationId xmlns:a16="http://schemas.microsoft.com/office/drawing/2014/main" id="{5FAE1642-FD9D-40AA-8736-AC22AF446906}"/>
              </a:ext>
            </a:extLst>
          </p:cNvPr>
          <p:cNvSpPr>
            <a:spLocks noChangeArrowheads="1"/>
          </p:cNvSpPr>
          <p:nvPr/>
        </p:nvSpPr>
        <p:spPr bwMode="auto">
          <a:xfrm rot="12591301">
            <a:off x="3360751" y="6900234"/>
            <a:ext cx="515340" cy="3133785"/>
          </a:xfrm>
          <a:prstGeom prst="downArrow">
            <a:avLst>
              <a:gd name="adj1" fmla="val 50000"/>
              <a:gd name="adj2" fmla="val 116728"/>
            </a:avLst>
          </a:prstGeom>
          <a:solidFill>
            <a:srgbClr val="FF6600"/>
          </a:solidFill>
          <a:ln w="9525">
            <a:solidFill>
              <a:srgbClr val="99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pPr marL="0" marR="0" lvl="0" indent="0" algn="ctr" defTabSz="130046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56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  <a:sym typeface="Arial" charset="0"/>
            </a:endParaRPr>
          </a:p>
        </p:txBody>
      </p:sp>
      <p:sp>
        <p:nvSpPr>
          <p:cNvPr id="16" name="Footer Placeholder 3">
            <a:extLst>
              <a:ext uri="{FF2B5EF4-FFF2-40B4-BE49-F238E27FC236}">
                <a16:creationId xmlns:a16="http://schemas.microsoft.com/office/drawing/2014/main" id="{61CD69DF-D76B-4EED-AE25-ED26E28EEC71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10643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2110880" y="374648"/>
            <a:ext cx="19256461" cy="981077"/>
          </a:xfrm>
        </p:spPr>
        <p:txBody>
          <a:bodyPr>
            <a:normAutofit/>
          </a:bodyPr>
          <a:lstStyle/>
          <a:p>
            <a:r>
              <a:rPr lang="de-DE" dirty="0"/>
              <a:t>International </a:t>
            </a:r>
            <a:r>
              <a:rPr lang="de-DE" dirty="0" err="1"/>
              <a:t>Biophysics</a:t>
            </a:r>
            <a:r>
              <a:rPr lang="de-DE" dirty="0"/>
              <a:t> </a:t>
            </a:r>
            <a:r>
              <a:rPr lang="de-DE" dirty="0" err="1"/>
              <a:t>Collaboration</a:t>
            </a:r>
            <a:endParaRPr lang="de-DE" dirty="0"/>
          </a:p>
        </p:txBody>
      </p:sp>
      <p:sp>
        <p:nvSpPr>
          <p:cNvPr id="34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30</a:t>
            </a:fld>
            <a:endParaRPr dirty="0"/>
          </a:p>
        </p:txBody>
      </p:sp>
      <p:grpSp>
        <p:nvGrpSpPr>
          <p:cNvPr id="10" name="Picture 12">
            <a:extLst>
              <a:ext uri="{FF2B5EF4-FFF2-40B4-BE49-F238E27FC236}">
                <a16:creationId xmlns:a16="http://schemas.microsoft.com/office/drawing/2014/main" id="{0BDF1727-7B9A-CF42-93AD-1F0261941954}"/>
              </a:ext>
            </a:extLst>
          </p:cNvPr>
          <p:cNvGrpSpPr>
            <a:grpSpLocks noChangeAspect="1"/>
          </p:cNvGrpSpPr>
          <p:nvPr/>
        </p:nvGrpSpPr>
        <p:grpSpPr>
          <a:xfrm>
            <a:off x="55749" y="81899"/>
            <a:ext cx="1666762" cy="1566574"/>
            <a:chOff x="0" y="0"/>
            <a:chExt cx="1820946" cy="1711489"/>
          </a:xfrm>
        </p:grpSpPr>
        <p:sp>
          <p:nvSpPr>
            <p:cNvPr id="14" name="Rectangle">
              <a:extLst>
                <a:ext uri="{FF2B5EF4-FFF2-40B4-BE49-F238E27FC236}">
                  <a16:creationId xmlns:a16="http://schemas.microsoft.com/office/drawing/2014/main" id="{5BD17868-34E2-2E49-B3D6-3F2A7CD602A5}"/>
                </a:ext>
              </a:extLst>
            </p:cNvPr>
            <p:cNvSpPr/>
            <p:nvPr/>
          </p:nvSpPr>
          <p:spPr>
            <a:xfrm>
              <a:off x="0" y="0"/>
              <a:ext cx="1820947" cy="171149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35718" tIns="35718" rIns="35718" bIns="35718" numCol="1" anchor="ctr">
              <a:noAutofit/>
            </a:bodyPr>
            <a:lstStyle/>
            <a:p>
              <a:pPr indent="40640" defTabSz="910828"/>
              <a:endParaRPr sz="900"/>
            </a:p>
          </p:txBody>
        </p:sp>
        <p:pic>
          <p:nvPicPr>
            <p:cNvPr id="15" name="image74.tif" descr="image74.tif">
              <a:extLst>
                <a:ext uri="{FF2B5EF4-FFF2-40B4-BE49-F238E27FC236}">
                  <a16:creationId xmlns:a16="http://schemas.microsoft.com/office/drawing/2014/main" id="{B2F4815F-7C55-E541-835A-3A4F2242DE3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820947" cy="171149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" name="Grafik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1975" y="2728336"/>
            <a:ext cx="15217209" cy="9251978"/>
          </a:xfrm>
          <a:prstGeom prst="rect">
            <a:avLst/>
          </a:prstGeom>
        </p:spPr>
      </p:pic>
      <p:sp>
        <p:nvSpPr>
          <p:cNvPr id="29" name="Rechteck 28"/>
          <p:cNvSpPr/>
          <p:nvPr/>
        </p:nvSpPr>
        <p:spPr bwMode="auto">
          <a:xfrm>
            <a:off x="301308" y="2249488"/>
            <a:ext cx="60580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dirty="0"/>
              <a:t>Number of members: </a:t>
            </a:r>
            <a:r>
              <a:rPr lang="en-US" sz="3000" b="1" dirty="0"/>
              <a:t>187</a:t>
            </a:r>
          </a:p>
          <a:p>
            <a:r>
              <a:rPr lang="en-US" sz="3000" dirty="0"/>
              <a:t>(July 2025)</a:t>
            </a:r>
          </a:p>
          <a:p>
            <a:r>
              <a:rPr lang="en-US" sz="3000" dirty="0"/>
              <a:t>26 countries (Russia excluded)</a:t>
            </a:r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4776" y="6281936"/>
            <a:ext cx="3554726" cy="2576129"/>
          </a:xfrm>
          <a:prstGeom prst="rect">
            <a:avLst/>
          </a:prstGeom>
        </p:spPr>
      </p:pic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32721E90-CAE7-42DF-8CD8-256B90BD49C2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0992095"/>
      </p:ext>
    </p:extLst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551041" y="374648"/>
            <a:ext cx="17816300" cy="981077"/>
          </a:xfrm>
        </p:spPr>
        <p:txBody>
          <a:bodyPr>
            <a:normAutofit/>
          </a:bodyPr>
          <a:lstStyle/>
          <a:p>
            <a:r>
              <a:rPr lang="de-DE" dirty="0" err="1">
                <a:solidFill>
                  <a:schemeClr val="tx1"/>
                </a:solidFill>
              </a:rPr>
              <a:t>Conclusions</a:t>
            </a:r>
            <a:endParaRPr lang="de-DE" dirty="0">
              <a:solidFill>
                <a:schemeClr val="tx1"/>
              </a:solidFill>
            </a:endParaRPr>
          </a:p>
        </p:txBody>
      </p:sp>
      <p:sp>
        <p:nvSpPr>
          <p:cNvPr id="34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31</a:t>
            </a:fld>
            <a:endParaRPr dirty="0"/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48" y="17240"/>
            <a:ext cx="3204806" cy="1800200"/>
          </a:xfrm>
          <a:prstGeom prst="rect">
            <a:avLst/>
          </a:prstGeom>
        </p:spPr>
      </p:pic>
      <p:sp>
        <p:nvSpPr>
          <p:cNvPr id="4" name="Textfeld 3"/>
          <p:cNvSpPr txBox="1"/>
          <p:nvPr/>
        </p:nvSpPr>
        <p:spPr bwMode="auto">
          <a:xfrm>
            <a:off x="670720" y="1961456"/>
            <a:ext cx="23042560" cy="11172289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 rtlCol="0">
            <a:spAutoFit/>
          </a:bodyPr>
          <a:lstStyle/>
          <a:p>
            <a:pPr marL="538480" lvl="0" indent="-457200">
              <a:buFont typeface="Wingdings" panose="05000000000000000000" pitchFamily="2" charset="2"/>
              <a:buChar char="§"/>
            </a:pPr>
            <a:r>
              <a:rPr lang="en-US" sz="4000" b="1" dirty="0"/>
              <a:t>BIOMAT science in FAIR Phase-0</a:t>
            </a:r>
            <a:r>
              <a:rPr lang="en-US" sz="4000" dirty="0"/>
              <a:t> continues to get outstanding results (highlights) and to attract large external funding (1 ERC advanced grant, BMFTR funding)</a:t>
            </a:r>
          </a:p>
          <a:p>
            <a:pPr marL="538480" lvl="0" indent="-457200">
              <a:buFont typeface="Wingdings" panose="05000000000000000000" pitchFamily="2" charset="2"/>
              <a:buChar char="§"/>
            </a:pPr>
            <a:endParaRPr lang="en-US" sz="4000" dirty="0"/>
          </a:p>
          <a:p>
            <a:pPr marL="538480" indent="-457200">
              <a:buFont typeface="Wingdings" panose="05000000000000000000" pitchFamily="2" charset="2"/>
              <a:buChar char="§"/>
            </a:pPr>
            <a:r>
              <a:rPr lang="en-US" sz="4000" dirty="0"/>
              <a:t>All BIOMAT activities need to continue the exploitation of the current </a:t>
            </a:r>
            <a:r>
              <a:rPr lang="en-US" sz="4000" b="1" dirty="0"/>
              <a:t>GSI facilities </a:t>
            </a:r>
            <a:r>
              <a:rPr lang="en-US" sz="4000" dirty="0"/>
              <a:t>in </a:t>
            </a:r>
            <a:r>
              <a:rPr lang="en-US" sz="4000" b="1" dirty="0"/>
              <a:t>FAIR-Phase-0</a:t>
            </a:r>
            <a:r>
              <a:rPr lang="en-US" sz="4000" dirty="0"/>
              <a:t> and </a:t>
            </a:r>
            <a:r>
              <a:rPr lang="en-US" sz="4000" b="1" dirty="0"/>
              <a:t>beyond FAIR2028</a:t>
            </a:r>
            <a:r>
              <a:rPr lang="en-US" sz="4000" dirty="0"/>
              <a:t> (Mat-, Bio- and ESA-PAC)</a:t>
            </a:r>
          </a:p>
          <a:p>
            <a:pPr marL="538480" indent="-457200">
              <a:buFont typeface="Wingdings" panose="05000000000000000000" pitchFamily="2" charset="2"/>
              <a:buChar char="§"/>
            </a:pPr>
            <a:endParaRPr lang="en-US" sz="4000" dirty="0"/>
          </a:p>
          <a:p>
            <a:pPr marL="538480" indent="-457200">
              <a:buFont typeface="Wingdings" panose="05000000000000000000" pitchFamily="2" charset="2"/>
              <a:buChar char="§"/>
            </a:pPr>
            <a:r>
              <a:rPr lang="en-US" sz="4000" dirty="0"/>
              <a:t>Both BIO was excellently evaluated by during the </a:t>
            </a:r>
            <a:r>
              <a:rPr lang="en-US" sz="4000" b="1" dirty="0"/>
              <a:t>Centre Evaluation by BMFTR</a:t>
            </a:r>
            <a:r>
              <a:rPr lang="en-US" sz="4000" dirty="0"/>
              <a:t> commission in April 2025 (some BIO experiments were labelled as pioneering)</a:t>
            </a:r>
          </a:p>
          <a:p>
            <a:endParaRPr lang="en-US" sz="4000" dirty="0"/>
          </a:p>
          <a:p>
            <a:pPr marL="538480" indent="-457200">
              <a:buFont typeface="Wingdings" panose="05000000000000000000" pitchFamily="2" charset="2"/>
              <a:buChar char="§"/>
            </a:pPr>
            <a:r>
              <a:rPr lang="en-US" sz="4000" b="1" dirty="0"/>
              <a:t>BIOMAT</a:t>
            </a:r>
            <a:r>
              <a:rPr lang="en-US" sz="4000" dirty="0"/>
              <a:t> is planning temporary stations </a:t>
            </a:r>
            <a:r>
              <a:rPr lang="en-US" sz="4000" b="1" dirty="0"/>
              <a:t>in S-FRS ring branch and CBM cave</a:t>
            </a:r>
            <a:r>
              <a:rPr lang="en-US" sz="4000" dirty="0"/>
              <a:t> to get experimental results already in ES/FS/FS+ (before FS++ APPA)</a:t>
            </a:r>
          </a:p>
          <a:p>
            <a:pPr marL="538480" indent="-457200">
              <a:buFont typeface="Wingdings" panose="05000000000000000000" pitchFamily="2" charset="2"/>
              <a:buChar char="§"/>
            </a:pPr>
            <a:endParaRPr lang="en-US" sz="4000" dirty="0"/>
          </a:p>
          <a:p>
            <a:pPr marL="538480" indent="-457200">
              <a:buFont typeface="Wingdings" panose="05000000000000000000" pitchFamily="2" charset="2"/>
              <a:buChar char="§"/>
            </a:pPr>
            <a:r>
              <a:rPr lang="en-US" sz="4000" dirty="0"/>
              <a:t>ECE/ECSG recommends </a:t>
            </a:r>
            <a:r>
              <a:rPr lang="en-US" sz="4000" b="1" dirty="0"/>
              <a:t>TDRs approval and release of requested funding</a:t>
            </a:r>
            <a:r>
              <a:rPr lang="cs-CZ" sz="4000" dirty="0"/>
              <a:t> </a:t>
            </a:r>
            <a:r>
              <a:rPr lang="de-DE" sz="4000" dirty="0"/>
              <a:t>(</a:t>
            </a:r>
            <a:r>
              <a:rPr lang="de-DE" sz="4000" dirty="0" err="1"/>
              <a:t>divided</a:t>
            </a:r>
            <a:r>
              <a:rPr lang="de-DE" sz="4000" dirty="0"/>
              <a:t> </a:t>
            </a:r>
            <a:r>
              <a:rPr lang="de-DE" sz="4000" dirty="0" err="1"/>
              <a:t>into</a:t>
            </a:r>
            <a:r>
              <a:rPr lang="de-DE" sz="4000" dirty="0"/>
              <a:t> 3 </a:t>
            </a:r>
            <a:r>
              <a:rPr lang="de-DE" sz="4000" dirty="0" err="1"/>
              <a:t>phases</a:t>
            </a:r>
            <a:r>
              <a:rPr lang="de-DE" sz="4000" dirty="0"/>
              <a:t> ES/FS, FS+ </a:t>
            </a:r>
            <a:r>
              <a:rPr lang="de-DE" sz="4000" dirty="0" err="1"/>
              <a:t>and</a:t>
            </a:r>
            <a:r>
              <a:rPr lang="de-DE" sz="4000" dirty="0"/>
              <a:t> FS++)</a:t>
            </a:r>
          </a:p>
          <a:p>
            <a:pPr marL="538480" indent="-457200">
              <a:buFont typeface="Wingdings" panose="05000000000000000000" pitchFamily="2" charset="2"/>
              <a:buChar char="§"/>
            </a:pPr>
            <a:endParaRPr lang="de-DE" sz="4000" dirty="0"/>
          </a:p>
          <a:p>
            <a:pPr marL="538480" indent="-457200">
              <a:buFont typeface="Wingdings" panose="05000000000000000000" pitchFamily="2" charset="2"/>
              <a:buChar char="§"/>
            </a:pPr>
            <a:r>
              <a:rPr lang="en-US" sz="4000" dirty="0"/>
              <a:t>BIOMAT program in S-FRS and CBM cave </a:t>
            </a:r>
            <a:r>
              <a:rPr lang="en-US" sz="4000" b="1" dirty="0"/>
              <a:t>does not require any additional financial resources compared </a:t>
            </a:r>
            <a:r>
              <a:rPr lang="en-US" sz="4000" dirty="0"/>
              <a:t>to APPA cave</a:t>
            </a:r>
            <a:r>
              <a:rPr lang="en-US" sz="4000" b="1" dirty="0"/>
              <a:t>. </a:t>
            </a:r>
            <a:r>
              <a:rPr lang="en-US" sz="4000" dirty="0"/>
              <a:t>Implementation of both setups has </a:t>
            </a:r>
            <a:r>
              <a:rPr lang="en-US" sz="4000" b="1" dirty="0"/>
              <a:t>a minimal impact on additional infrastructure costs</a:t>
            </a:r>
            <a:r>
              <a:rPr lang="en-US" sz="4000" dirty="0"/>
              <a:t>.</a:t>
            </a:r>
            <a:endParaRPr lang="de-DE" sz="4000" dirty="0"/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B0E4FA81-BA0F-4D10-BD76-F8BBEBD3EBAE}"/>
              </a:ext>
            </a:extLst>
          </p:cNvPr>
          <p:cNvSpPr txBox="1">
            <a:spLocks/>
          </p:cNvSpPr>
          <p:nvPr/>
        </p:nvSpPr>
        <p:spPr bwMode="auto">
          <a:xfrm>
            <a:off x="8026404" y="13128461"/>
            <a:ext cx="8364264" cy="714315"/>
          </a:xfrm>
          <a:prstGeom prst="rect">
            <a:avLst/>
          </a:prstGeom>
        </p:spPr>
        <p:txBody>
          <a:bodyPr vert="horz" lIns="243840" tIns="121920" rIns="243840" bIns="121920" rtlCol="0" anchor="ctr"/>
          <a:lstStyle>
            <a:defPPr>
              <a:defRPr lang="de-DE"/>
            </a:defPPr>
            <a:lvl1pPr marL="0" algn="ctr" defTabSz="457200" rtl="0" eaLnBrk="1" latinLnBrk="0" hangingPunct="1">
              <a:defRPr sz="750" kern="1200">
                <a:solidFill>
                  <a:srgbClr val="333333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rial"/>
              </a:rPr>
              <a:t>APPA Cave Workshop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July </a:t>
            </a:r>
            <a:r>
              <a:rPr lang="en-US" sz="2000" dirty="0">
                <a:latin typeface="Arial"/>
              </a:rPr>
              <a:t>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2026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33655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4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32</a:t>
            </a:fld>
            <a:endParaRPr dirty="0"/>
          </a:p>
        </p:txBody>
      </p:sp>
      <p:pic>
        <p:nvPicPr>
          <p:cNvPr id="6" name="Grafik 5"/>
          <p:cNvPicPr preferRelativeResize="0">
            <a:picLocks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62"/>
          <a:stretch/>
        </p:blipFill>
        <p:spPr>
          <a:xfrm>
            <a:off x="-14834" y="-126776"/>
            <a:ext cx="24398834" cy="13842776"/>
          </a:xfrm>
          <a:prstGeom prst="rect">
            <a:avLst/>
          </a:prstGeom>
        </p:spPr>
      </p:pic>
      <p:sp>
        <p:nvSpPr>
          <p:cNvPr id="7" name="Textfeld 6"/>
          <p:cNvSpPr txBox="1"/>
          <p:nvPr/>
        </p:nvSpPr>
        <p:spPr>
          <a:xfrm>
            <a:off x="7253081" y="2983940"/>
            <a:ext cx="9907471" cy="900246"/>
          </a:xfrm>
          <a:prstGeom prst="rect">
            <a:avLst/>
          </a:prstGeom>
        </p:spPr>
        <p:txBody>
          <a:bodyPr vert="horz" wrap="square" lIns="68580" tIns="34290" rIns="68580" bIns="34290" rtlCol="0" anchor="t">
            <a:sp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54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Thank</a:t>
            </a:r>
            <a:r>
              <a:rPr kumimoji="0" lang="de-DE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 </a:t>
            </a:r>
            <a:r>
              <a:rPr kumimoji="0" lang="de-DE" sz="54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you</a:t>
            </a:r>
            <a:r>
              <a:rPr kumimoji="0" lang="de-DE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 </a:t>
            </a:r>
            <a:r>
              <a:rPr kumimoji="0" lang="de-DE" sz="54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for</a:t>
            </a:r>
            <a:r>
              <a:rPr kumimoji="0" lang="de-DE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 </a:t>
            </a:r>
            <a:r>
              <a:rPr kumimoji="0" lang="de-DE" sz="54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your</a:t>
            </a:r>
            <a:r>
              <a:rPr kumimoji="0" lang="de-DE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 </a:t>
            </a:r>
            <a:r>
              <a:rPr kumimoji="0" lang="de-DE" sz="54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attention</a:t>
            </a:r>
            <a:r>
              <a:rPr kumimoji="0" lang="de-DE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! 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A85EBA9E-3D4F-5045-B860-EA583618DCFF}"/>
              </a:ext>
            </a:extLst>
          </p:cNvPr>
          <p:cNvSpPr txBox="1"/>
          <p:nvPr/>
        </p:nvSpPr>
        <p:spPr>
          <a:xfrm>
            <a:off x="310680" y="13013908"/>
            <a:ext cx="1984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Photo</a:t>
            </a:r>
            <a:r>
              <a:rPr kumimoji="0" lang="de-DE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: C. Betz</a:t>
            </a:r>
          </a:p>
        </p:txBody>
      </p:sp>
    </p:spTree>
    <p:extLst>
      <p:ext uri="{BB962C8B-B14F-4D97-AF65-F5344CB8AC3E}">
        <p14:creationId xmlns:p14="http://schemas.microsoft.com/office/powerpoint/2010/main" val="19310819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180F2-B924-21A2-39B4-A0896F275E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E9005D8-CA0E-C021-EC55-645B22486FE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Backup</a:t>
            </a:r>
            <a:r>
              <a:rPr lang="cs-CZ" dirty="0"/>
              <a:t> slides</a:t>
            </a:r>
            <a:endParaRPr lang="en-US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00738E12-2A32-74BD-4FF6-BEE15ED925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Biophysics and Materials Science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2D8978-0816-5C6F-79E8-DFEFE1F633B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22394335" y="13106400"/>
            <a:ext cx="1989667" cy="728133"/>
          </a:xfrm>
        </p:spPr>
        <p:txBody>
          <a:bodyPr/>
          <a:lstStyle/>
          <a:p>
            <a:pPr marL="0" marR="0" lvl="0" indent="0" algn="r" defTabSz="12192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25CBDDA-5CCF-8748-8988-9DC6C8981774}" type="slidenum"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pPr marL="0" marR="0" lvl="0" indent="0" algn="r" defTabSz="121921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de-DE" sz="2000" b="0" i="0" u="none" strike="noStrike" kern="1200" cap="none" spc="0" normalizeH="0" baseline="0" noProof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085427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el 1"/>
          <p:cNvSpPr>
            <a:spLocks noGrp="1"/>
          </p:cNvSpPr>
          <p:nvPr>
            <p:ph type="title"/>
          </p:nvPr>
        </p:nvSpPr>
        <p:spPr>
          <a:xfrm>
            <a:off x="1126844" y="129203"/>
            <a:ext cx="14892093" cy="1575115"/>
          </a:xfrm>
        </p:spPr>
        <p:txBody>
          <a:bodyPr>
            <a:normAutofit/>
          </a:bodyPr>
          <a:lstStyle/>
          <a:p>
            <a:r>
              <a:rPr lang="de-DE" dirty="0"/>
              <a:t>MAT and BIO Beam Parameters</a:t>
            </a:r>
            <a:br>
              <a:rPr lang="de-DE" dirty="0"/>
            </a:br>
            <a:r>
              <a:rPr lang="de-DE" b="0" dirty="0"/>
              <a:t>in SFRS Ring Branch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4F373AAC-C090-46FC-B9C4-25943EB1BD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471" y="3905672"/>
            <a:ext cx="22551058" cy="2926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0204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2"/>
          <p:cNvSpPr>
            <a:spLocks noGrp="1" noChangeArrowheads="1"/>
          </p:cNvSpPr>
          <p:nvPr>
            <p:ph type="title"/>
          </p:nvPr>
        </p:nvSpPr>
        <p:spPr>
          <a:xfrm>
            <a:off x="2278809" y="450852"/>
            <a:ext cx="15227299" cy="981075"/>
          </a:xfrm>
        </p:spPr>
        <p:txBody>
          <a:bodyPr/>
          <a:lstStyle/>
          <a:p>
            <a:pPr eaLnBrk="1" hangingPunct="1"/>
            <a:r>
              <a:rPr lang="de-DE" altLang="de-DE" dirty="0"/>
              <a:t>BIOMAT in </a:t>
            </a:r>
            <a:r>
              <a:rPr lang="de-DE" altLang="de-DE" dirty="0" err="1"/>
              <a:t>the</a:t>
            </a:r>
            <a:r>
              <a:rPr lang="de-DE" altLang="de-DE" dirty="0"/>
              <a:t> CBM Cave</a:t>
            </a:r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13" y="42452"/>
            <a:ext cx="1809355" cy="1647805"/>
          </a:xfrm>
          <a:prstGeom prst="rect">
            <a:avLst/>
          </a:prstGeom>
        </p:spPr>
      </p:pic>
      <p:grpSp>
        <p:nvGrpSpPr>
          <p:cNvPr id="7" name="Gruppieren 6"/>
          <p:cNvGrpSpPr/>
          <p:nvPr/>
        </p:nvGrpSpPr>
        <p:grpSpPr>
          <a:xfrm>
            <a:off x="335512" y="2036387"/>
            <a:ext cx="20692677" cy="10133315"/>
            <a:chOff x="168009" y="3734507"/>
            <a:chExt cx="7759754" cy="3799993"/>
          </a:xfrm>
        </p:grpSpPr>
        <p:pic>
          <p:nvPicPr>
            <p:cNvPr id="8" name="Content Placeholder 4">
              <a:extLst>
                <a:ext uri="{FF2B5EF4-FFF2-40B4-BE49-F238E27FC236}">
                  <a16:creationId xmlns:a16="http://schemas.microsoft.com/office/drawing/2014/main" id="{8BD02CA4-7B08-A182-68DB-D4A76BEE609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009" y="3734507"/>
              <a:ext cx="7759754" cy="3799993"/>
            </a:xfrm>
            <a:prstGeom prst="rect">
              <a:avLst/>
            </a:prstGeom>
          </p:spPr>
        </p:pic>
        <p:grpSp>
          <p:nvGrpSpPr>
            <p:cNvPr id="6" name="Gruppieren 5"/>
            <p:cNvGrpSpPr/>
            <p:nvPr/>
          </p:nvGrpSpPr>
          <p:grpSpPr>
            <a:xfrm>
              <a:off x="4654235" y="5717702"/>
              <a:ext cx="1525330" cy="741258"/>
              <a:chOff x="4654235" y="5717702"/>
              <a:chExt cx="1525330" cy="741258"/>
            </a:xfrm>
          </p:grpSpPr>
          <p:sp>
            <p:nvSpPr>
              <p:cNvPr id="21" name="Oval 8">
                <a:extLst>
                  <a:ext uri="{FF2B5EF4-FFF2-40B4-BE49-F238E27FC236}">
                    <a16:creationId xmlns:a16="http://schemas.microsoft.com/office/drawing/2014/main" id="{AE3A66DA-FC9C-2829-F77B-C2E08C3BF9AE}"/>
                  </a:ext>
                </a:extLst>
              </p:cNvPr>
              <p:cNvSpPr/>
              <p:nvPr/>
            </p:nvSpPr>
            <p:spPr bwMode="auto">
              <a:xfrm rot="5980738">
                <a:off x="5024204" y="5640679"/>
                <a:ext cx="741258" cy="895304"/>
              </a:xfrm>
              <a:prstGeom prst="ellipse">
                <a:avLst/>
              </a:prstGeom>
              <a:noFill/>
              <a:ln w="38100" cap="flat">
                <a:solidFill>
                  <a:srgbClr val="FFFF00"/>
                </a:solidFill>
                <a:prstDash val="solid"/>
                <a:round/>
              </a:ln>
              <a:effectLst/>
              <a:sp3d/>
            </p:spPr>
            <p:txBody>
              <a:bodyPr rot="0" spcFirstLastPara="1" vertOverflow="overflow" horzOverflow="overflow" vert="horz" wrap="square" lIns="190499" tIns="190499" rIns="190499" bIns="190499" numCol="1" spcCol="38100" rtlCol="0" anchor="ctr">
                <a:spAutoFit/>
              </a:bodyPr>
              <a:lstStyle/>
              <a:p>
                <a:pPr marL="216752" marR="216752" defTabSz="4857871" rtl="0" hangingPunct="0">
                  <a:defRPr/>
                </a:pPr>
                <a:endParaRPr lang="en-US" sz="8533">
                  <a:uFill>
                    <a:solidFill>
                      <a:srgbClr val="000000"/>
                    </a:solidFill>
                  </a:u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23" name="TextBox 9">
                <a:extLst>
                  <a:ext uri="{FF2B5EF4-FFF2-40B4-BE49-F238E27FC236}">
                    <a16:creationId xmlns:a16="http://schemas.microsoft.com/office/drawing/2014/main" id="{35A48B63-0FAE-EA28-4FB8-63B350429DC6}"/>
                  </a:ext>
                </a:extLst>
              </p:cNvPr>
              <p:cNvSpPr txBox="1"/>
              <p:nvPr/>
            </p:nvSpPr>
            <p:spPr bwMode="auto">
              <a:xfrm>
                <a:off x="4654235" y="5885519"/>
                <a:ext cx="1525330" cy="342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algn="ctr" defTabSz="3251281" rtl="0"/>
                <a:r>
                  <a:rPr lang="en-GB" sz="5333" kern="1200" dirty="0">
                    <a:solidFill>
                      <a:srgbClr val="FFFF00"/>
                    </a:solidFill>
                    <a:latin typeface="Arial"/>
                  </a:rPr>
                  <a:t>BIOMAT</a:t>
                </a:r>
              </a:p>
            </p:txBody>
          </p:sp>
        </p:grpSp>
      </p:grpSp>
      <p:grpSp>
        <p:nvGrpSpPr>
          <p:cNvPr id="2" name="Gruppieren 1"/>
          <p:cNvGrpSpPr/>
          <p:nvPr/>
        </p:nvGrpSpPr>
        <p:grpSpPr>
          <a:xfrm>
            <a:off x="10362981" y="8248328"/>
            <a:ext cx="2001154" cy="666787"/>
            <a:chOff x="4596116" y="3400751"/>
            <a:chExt cx="812476" cy="270718"/>
          </a:xfrm>
        </p:grpSpPr>
        <p:sp>
          <p:nvSpPr>
            <p:cNvPr id="9" name="TextBox 16">
              <a:extLst>
                <a:ext uri="{FF2B5EF4-FFF2-40B4-BE49-F238E27FC236}">
                  <a16:creationId xmlns:a16="http://schemas.microsoft.com/office/drawing/2014/main" id="{B89DADB5-3104-923C-A3F9-FA360D70D676}"/>
                </a:ext>
              </a:extLst>
            </p:cNvPr>
            <p:cNvSpPr txBox="1"/>
            <p:nvPr/>
          </p:nvSpPr>
          <p:spPr>
            <a:xfrm>
              <a:off x="4609348" y="3400751"/>
              <a:ext cx="773961" cy="2707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defTabSz="1219215" rtl="0">
                <a:defRPr/>
              </a:pPr>
              <a:r>
                <a:rPr lang="en-DE" sz="3733" kern="1200" dirty="0">
                  <a:solidFill>
                    <a:srgbClr val="FFFFFF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MAGNET</a:t>
              </a:r>
            </a:p>
          </p:txBody>
        </p:sp>
        <p:cxnSp>
          <p:nvCxnSpPr>
            <p:cNvPr id="11" name="Straight Connector 12">
              <a:extLst>
                <a:ext uri="{FF2B5EF4-FFF2-40B4-BE49-F238E27FC236}">
                  <a16:creationId xmlns:a16="http://schemas.microsoft.com/office/drawing/2014/main" id="{56D6BA33-A0C4-7B86-D56E-61D084AC5E52}"/>
                </a:ext>
              </a:extLst>
            </p:cNvPr>
            <p:cNvCxnSpPr>
              <a:cxnSpLocks/>
            </p:cNvCxnSpPr>
            <p:nvPr/>
          </p:nvCxnSpPr>
          <p:spPr>
            <a:xfrm>
              <a:off x="4596116" y="3405351"/>
              <a:ext cx="80581" cy="236517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/>
              </a:solidFill>
              <a:prstDash val="solid"/>
            </a:ln>
            <a:effectLst/>
          </p:spPr>
        </p:cxnSp>
        <p:cxnSp>
          <p:nvCxnSpPr>
            <p:cNvPr id="12" name="Straight Connector 21">
              <a:extLst>
                <a:ext uri="{FF2B5EF4-FFF2-40B4-BE49-F238E27FC236}">
                  <a16:creationId xmlns:a16="http://schemas.microsoft.com/office/drawing/2014/main" id="{1527C3AB-7E92-6C87-1986-7AFEED8FC3D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676040" y="3641295"/>
              <a:ext cx="732552" cy="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/>
              </a:solidFill>
              <a:prstDash val="solid"/>
            </a:ln>
            <a:effectLst/>
          </p:spPr>
        </p:cxnSp>
      </p:grpSp>
      <p:grpSp>
        <p:nvGrpSpPr>
          <p:cNvPr id="15" name="Gruppieren 14"/>
          <p:cNvGrpSpPr/>
          <p:nvPr/>
        </p:nvGrpSpPr>
        <p:grpSpPr>
          <a:xfrm>
            <a:off x="17610520" y="2354055"/>
            <a:ext cx="6604784" cy="9910483"/>
            <a:chOff x="6667206" y="1009292"/>
            <a:chExt cx="2476794" cy="3716431"/>
          </a:xfrm>
        </p:grpSpPr>
        <p:pic>
          <p:nvPicPr>
            <p:cNvPr id="16" name="34907AB2-FFFB-4908-A1DD-6200830601F7" descr="34907AB2-FFFB-4908-A1DD-6200830601F7">
              <a:extLst>
                <a:ext uri="{FF2B5EF4-FFF2-40B4-BE49-F238E27FC236}">
                  <a16:creationId xmlns:a16="http://schemas.microsoft.com/office/drawing/2014/main" id="{29EF9BDB-9792-BA4D-61D2-90BA146A03E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51596" y="1958876"/>
              <a:ext cx="872300" cy="420530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17" name="Picture 2" descr="GSI - Compressed Baryonic Matter">
              <a:extLst>
                <a:ext uri="{FF2B5EF4-FFF2-40B4-BE49-F238E27FC236}">
                  <a16:creationId xmlns:a16="http://schemas.microsoft.com/office/drawing/2014/main" id="{EC6F01F0-B63B-B183-8484-1221E92C742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48832" y="1009292"/>
              <a:ext cx="528638" cy="7143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2" descr="ESA-logo-and-wordmark – ESA Blog Navigator">
              <a:extLst>
                <a:ext uri="{FF2B5EF4-FFF2-40B4-BE49-F238E27FC236}">
                  <a16:creationId xmlns:a16="http://schemas.microsoft.com/office/drawing/2014/main" id="{84BE4DD5-B5A0-6989-FB34-50642ED4FE6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51596" y="2361812"/>
              <a:ext cx="1187493" cy="8906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6">
              <a:extLst>
                <a:ext uri="{FF2B5EF4-FFF2-40B4-BE49-F238E27FC236}">
                  <a16:creationId xmlns:a16="http://schemas.microsoft.com/office/drawing/2014/main" id="{2B19F695-0B53-FED4-2517-C39C3B9088C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829287" y="3243991"/>
              <a:ext cx="961961" cy="922031"/>
            </a:xfrm>
            <a:prstGeom prst="rect">
              <a:avLst/>
            </a:prstGeom>
          </p:spPr>
        </p:pic>
        <p:pic>
          <p:nvPicPr>
            <p:cNvPr id="20" name="Grafik 6">
              <a:extLst>
                <a:ext uri="{FF2B5EF4-FFF2-40B4-BE49-F238E27FC236}">
                  <a16:creationId xmlns:a16="http://schemas.microsoft.com/office/drawing/2014/main" id="{69AB8A30-B96A-0222-D736-10AF54B935E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t="38182" b="37818"/>
            <a:stretch/>
          </p:blipFill>
          <p:spPr bwMode="auto">
            <a:xfrm>
              <a:off x="6667206" y="4371831"/>
              <a:ext cx="2476794" cy="353892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0" name="TextBox 3">
            <a:extLst>
              <a:ext uri="{FF2B5EF4-FFF2-40B4-BE49-F238E27FC236}">
                <a16:creationId xmlns:a16="http://schemas.microsoft.com/office/drawing/2014/main" id="{6CD601A1-8237-93B3-D854-61F04AC8760F}"/>
              </a:ext>
            </a:extLst>
          </p:cNvPr>
          <p:cNvSpPr txBox="1"/>
          <p:nvPr/>
        </p:nvSpPr>
        <p:spPr>
          <a:xfrm>
            <a:off x="34523" y="10413377"/>
            <a:ext cx="6766560" cy="24914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defTabSz="1219215" rtl="0">
              <a:lnSpc>
                <a:spcPct val="150000"/>
              </a:lnSpc>
              <a:defRPr/>
            </a:pPr>
            <a:r>
              <a:rPr lang="en-US" sz="2667" kern="1200" dirty="0">
                <a:solidFill>
                  <a:prstClr val="black"/>
                </a:solidFill>
                <a:latin typeface="Calibri"/>
              </a:rPr>
              <a:t>Tracking acceptance: 2° &lt; </a:t>
            </a:r>
            <a:r>
              <a:rPr lang="en-US" sz="2667" i="1" kern="1200" dirty="0">
                <a:solidFill>
                  <a:prstClr val="black"/>
                </a:solidFill>
                <a:latin typeface="Calibri"/>
              </a:rPr>
              <a:t>Θ</a:t>
            </a:r>
            <a:r>
              <a:rPr lang="en-US" sz="2667" kern="1200" baseline="-25000" dirty="0">
                <a:solidFill>
                  <a:prstClr val="black"/>
                </a:solidFill>
                <a:latin typeface="Calibri"/>
              </a:rPr>
              <a:t>LAB</a:t>
            </a:r>
            <a:r>
              <a:rPr lang="en-US" sz="2667" kern="1200" dirty="0">
                <a:solidFill>
                  <a:prstClr val="black"/>
                </a:solidFill>
                <a:latin typeface="Calibri"/>
              </a:rPr>
              <a:t> &lt; 25°</a:t>
            </a:r>
          </a:p>
          <a:p>
            <a:pPr marL="0" marR="0" defTabSz="1219215" rtl="0">
              <a:lnSpc>
                <a:spcPct val="150000"/>
              </a:lnSpc>
              <a:defRPr/>
            </a:pPr>
            <a:r>
              <a:rPr lang="en-US" sz="2667" kern="1200" dirty="0">
                <a:solidFill>
                  <a:prstClr val="black"/>
                </a:solidFill>
                <a:latin typeface="Calibri"/>
              </a:rPr>
              <a:t>Free streaming readout</a:t>
            </a:r>
          </a:p>
          <a:p>
            <a:pPr marL="0" marR="0" defTabSz="1219215" rtl="0">
              <a:lnSpc>
                <a:spcPct val="150000"/>
              </a:lnSpc>
              <a:defRPr/>
            </a:pPr>
            <a:r>
              <a:rPr lang="en-US" sz="2667" kern="1200" dirty="0">
                <a:solidFill>
                  <a:prstClr val="black"/>
                </a:solidFill>
                <a:latin typeface="Calibri"/>
              </a:rPr>
              <a:t>Front-end connectivity up to </a:t>
            </a:r>
            <a:r>
              <a:rPr lang="en-US" sz="2667" i="1" kern="1200" dirty="0" err="1">
                <a:solidFill>
                  <a:prstClr val="black"/>
                </a:solidFill>
                <a:latin typeface="Calibri"/>
              </a:rPr>
              <a:t>R</a:t>
            </a:r>
            <a:r>
              <a:rPr lang="en-US" sz="2667" kern="1200" baseline="-25000" dirty="0" err="1">
                <a:solidFill>
                  <a:prstClr val="black"/>
                </a:solidFill>
                <a:latin typeface="Calibri"/>
              </a:rPr>
              <a:t>int</a:t>
            </a:r>
            <a:r>
              <a:rPr lang="en-US" sz="2667" kern="1200" baseline="-250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67" kern="1200" dirty="0">
                <a:solidFill>
                  <a:prstClr val="black"/>
                </a:solidFill>
                <a:latin typeface="Calibri"/>
              </a:rPr>
              <a:t>= 10 MHz</a:t>
            </a:r>
          </a:p>
          <a:p>
            <a:pPr marL="0" marR="0" defTabSz="1219215" rtl="0">
              <a:lnSpc>
                <a:spcPct val="150000"/>
              </a:lnSpc>
              <a:defRPr/>
            </a:pPr>
            <a:r>
              <a:rPr lang="en-US" sz="2667" kern="1200" dirty="0">
                <a:solidFill>
                  <a:prstClr val="black"/>
                </a:solidFill>
                <a:latin typeface="Calibri"/>
              </a:rPr>
              <a:t>Software-based event selection</a:t>
            </a:r>
          </a:p>
        </p:txBody>
      </p:sp>
      <p:sp>
        <p:nvSpPr>
          <p:cNvPr id="22" name="Foliennummernplatzhalter 4"/>
          <p:cNvSpPr>
            <a:spLocks noGrp="1"/>
          </p:cNvSpPr>
          <p:nvPr>
            <p:ph type="sldNum" sz="quarter" idx="11"/>
          </p:nvPr>
        </p:nvSpPr>
        <p:spPr bwMode="auto">
          <a:xfrm>
            <a:off x="22178437" y="13214353"/>
            <a:ext cx="1943099" cy="50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243840" tIns="0" rIns="243840" bIns="0" numCol="1" anchor="ctr" anchorCtr="0" compatLnSpc="1">
            <a:prstTxWarp prst="textNoShape">
              <a:avLst/>
            </a:prstTxWarp>
          </a:bodyPr>
          <a:lstStyle>
            <a:defPPr>
              <a:defRPr lang="de-DE"/>
            </a:defPPr>
            <a:lvl1pPr marL="0" algn="r" defTabSz="1219215" rtl="0" eaLnBrk="1" latinLnBrk="0" hangingPunct="1">
              <a:defRPr sz="2400" kern="1200">
                <a:solidFill>
                  <a:srgbClr val="00599D"/>
                </a:solidFill>
                <a:latin typeface="+mn-lt"/>
                <a:ea typeface="+mn-ea"/>
                <a:cs typeface="+mn-cs"/>
              </a:defRPr>
            </a:lvl1pPr>
            <a:lvl2pPr marL="1219215" algn="l" defTabSz="1219215" rtl="0" eaLnBrk="1" latinLnBrk="0" hangingPunct="1">
              <a:defRPr sz="4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38430" algn="l" defTabSz="1219215" rtl="0" eaLnBrk="1" latinLnBrk="0" hangingPunct="1">
              <a:defRPr sz="4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657646" algn="l" defTabSz="1219215" rtl="0" eaLnBrk="1" latinLnBrk="0" hangingPunct="1">
              <a:defRPr sz="4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876861" algn="l" defTabSz="1219215" rtl="0" eaLnBrk="1" latinLnBrk="0" hangingPunct="1">
              <a:defRPr sz="4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096076" algn="l" defTabSz="1219215" rtl="0" eaLnBrk="1" latinLnBrk="0" hangingPunct="1">
              <a:defRPr sz="4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315291" algn="l" defTabSz="1219215" rtl="0" eaLnBrk="1" latinLnBrk="0" hangingPunct="1">
              <a:defRPr sz="4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534507" algn="l" defTabSz="1219215" rtl="0" eaLnBrk="1" latinLnBrk="0" hangingPunct="1">
              <a:defRPr sz="4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753722" algn="l" defTabSz="1219215" rtl="0" eaLnBrk="1" latinLnBrk="0" hangingPunct="1">
              <a:defRPr sz="4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1828644" fontAlgn="base">
              <a:spcBef>
                <a:spcPct val="0"/>
              </a:spcBef>
              <a:spcAft>
                <a:spcPct val="0"/>
              </a:spcAft>
              <a:defRPr/>
            </a:pPr>
            <a:fld id="{6699F38C-6809-42B5-8004-3CCCF936DEBE}" type="slidenum">
              <a:rPr lang="de-DE">
                <a:latin typeface="Arial"/>
              </a:rPr>
              <a:pPr marR="0" defTabSz="1828644" fontAlgn="base">
                <a:spcBef>
                  <a:spcPct val="0"/>
                </a:spcBef>
                <a:spcAft>
                  <a:spcPct val="0"/>
                </a:spcAft>
                <a:defRPr/>
              </a:pPr>
              <a:t>35</a:t>
            </a:fld>
            <a:endParaRPr lang="de-DE" altLang="de-DE" dirty="0">
              <a:latin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73424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8" name="Grafik 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670" y="1512636"/>
            <a:ext cx="23237685" cy="10973608"/>
          </a:xfrm>
          <a:prstGeom prst="rect">
            <a:avLst/>
          </a:prstGeom>
          <a:ln w="38100">
            <a:noFill/>
          </a:ln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363482" y="374648"/>
            <a:ext cx="17816301" cy="981077"/>
          </a:xfrm>
        </p:spPr>
        <p:txBody>
          <a:bodyPr>
            <a:normAutofit/>
          </a:bodyPr>
          <a:lstStyle/>
          <a:p>
            <a:r>
              <a:rPr lang="de-DE" dirty="0">
                <a:solidFill>
                  <a:schemeClr val="tx1"/>
                </a:solidFill>
              </a:rPr>
              <a:t>Setup in CBM Cave: Station1 + Station2</a:t>
            </a: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48" y="-33559"/>
            <a:ext cx="3204805" cy="1800200"/>
          </a:xfrm>
          <a:prstGeom prst="rect">
            <a:avLst/>
          </a:prstGeom>
        </p:spPr>
      </p:pic>
      <p:grpSp>
        <p:nvGrpSpPr>
          <p:cNvPr id="6" name="Gruppieren 5"/>
          <p:cNvGrpSpPr/>
          <p:nvPr/>
        </p:nvGrpSpPr>
        <p:grpSpPr>
          <a:xfrm>
            <a:off x="14601072" y="1897388"/>
            <a:ext cx="3718192" cy="3094336"/>
            <a:chOff x="5527868" y="1460492"/>
            <a:chExt cx="1394322" cy="1160376"/>
          </a:xfrm>
        </p:grpSpPr>
        <p:sp>
          <p:nvSpPr>
            <p:cNvPr id="30" name="Pfeil nach rechts 29"/>
            <p:cNvSpPr/>
            <p:nvPr/>
          </p:nvSpPr>
          <p:spPr>
            <a:xfrm rot="3166238">
              <a:off x="6405550" y="2262096"/>
              <a:ext cx="542669" cy="174875"/>
            </a:xfrm>
            <a:prstGeom prst="rightArrow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</a:ln>
            <a:effectLst/>
          </p:spPr>
          <p:txBody>
            <a:bodyPr rot="0" spcFirstLastPara="0" vertOverflow="overflow" horzOverflow="overflow" vert="horz" wrap="square" lIns="243840" tIns="121920" rIns="243840" bIns="1219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algn="ctr" defTabSz="2438430" rtl="0">
                <a:defRPr/>
              </a:pPr>
              <a:endParaRPr lang="de-DE" sz="48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32" name="Textfeld 31"/>
            <p:cNvSpPr txBox="1"/>
            <p:nvPr/>
          </p:nvSpPr>
          <p:spPr>
            <a:xfrm>
              <a:off x="5527868" y="1460492"/>
              <a:ext cx="1394322" cy="646331"/>
            </a:xfrm>
            <a:prstGeom prst="rect">
              <a:avLst/>
            </a:prstGeom>
            <a:solidFill>
              <a:sysClr val="window" lastClr="FFFFFF"/>
            </a:solidFill>
          </p:spPr>
          <p:txBody>
            <a:bodyPr vert="horz" wrap="square" lIns="243840" tIns="121920" rIns="243840" bIns="121920" rtlCol="0" anchor="t">
              <a:spAutoFit/>
            </a:bodyPr>
            <a:lstStyle/>
            <a:p>
              <a:pPr marL="0" marR="0" algn="ctr" defTabSz="2438430" rtl="0">
                <a:defRPr/>
              </a:pPr>
              <a:r>
                <a:rPr lang="de-DE" b="1" dirty="0">
                  <a:solidFill>
                    <a:prstClr val="black"/>
                  </a:solidFill>
                  <a:latin typeface="Arial"/>
                </a:rPr>
                <a:t>Station2</a:t>
              </a:r>
            </a:p>
            <a:p>
              <a:pPr marL="0" marR="0" algn="ctr" defTabSz="2438430" rtl="0">
                <a:defRPr/>
              </a:pPr>
              <a:r>
                <a:rPr lang="de-DE" dirty="0" err="1">
                  <a:solidFill>
                    <a:prstClr val="black"/>
                  </a:solidFill>
                  <a:latin typeface="Arial"/>
                </a:rPr>
                <a:t>Robotic</a:t>
              </a:r>
              <a:r>
                <a:rPr lang="de-DE" dirty="0">
                  <a:solidFill>
                    <a:prstClr val="black"/>
                  </a:solidFill>
                  <a:latin typeface="Arial"/>
                </a:rPr>
                <a:t> arm </a:t>
              </a:r>
              <a:r>
                <a:rPr lang="de-DE" dirty="0" err="1">
                  <a:solidFill>
                    <a:prstClr val="black"/>
                  </a:solidFill>
                  <a:latin typeface="Arial"/>
                </a:rPr>
                <a:t>and</a:t>
              </a:r>
              <a:r>
                <a:rPr lang="de-DE" dirty="0">
                  <a:solidFill>
                    <a:prstClr val="black"/>
                  </a:solidFill>
                  <a:latin typeface="Arial"/>
                </a:rPr>
                <a:t> i</a:t>
              </a:r>
              <a:r>
                <a:rPr lang="de-DE" dirty="0" err="1">
                  <a:solidFill>
                    <a:prstClr val="black"/>
                  </a:solidFill>
                  <a:latin typeface="Arial"/>
                </a:rPr>
                <a:t>rradiated</a:t>
              </a:r>
              <a:r>
                <a:rPr lang="de-DE" dirty="0">
                  <a:solidFill>
                    <a:prstClr val="black"/>
                  </a:solidFill>
                  <a:latin typeface="Arial"/>
                </a:rPr>
                <a:t> </a:t>
              </a:r>
              <a:r>
                <a:rPr lang="de-DE" dirty="0" err="1">
                  <a:solidFill>
                    <a:prstClr val="black"/>
                  </a:solidFill>
                  <a:latin typeface="Arial"/>
                </a:rPr>
                <a:t>targets</a:t>
              </a:r>
              <a:endParaRPr lang="de-DE" dirty="0">
                <a:solidFill>
                  <a:prstClr val="black"/>
                </a:solidFill>
                <a:latin typeface="Arial"/>
              </a:endParaRPr>
            </a:p>
          </p:txBody>
        </p:sp>
      </p:grpSp>
      <p:grpSp>
        <p:nvGrpSpPr>
          <p:cNvPr id="8" name="Gruppieren 7"/>
          <p:cNvGrpSpPr/>
          <p:nvPr/>
        </p:nvGrpSpPr>
        <p:grpSpPr>
          <a:xfrm>
            <a:off x="6760416" y="1757479"/>
            <a:ext cx="3439248" cy="3347336"/>
            <a:chOff x="6740798" y="1582287"/>
            <a:chExt cx="1068415" cy="1180691"/>
          </a:xfrm>
        </p:grpSpPr>
        <p:sp>
          <p:nvSpPr>
            <p:cNvPr id="31" name="Pfeil nach rechts 30"/>
            <p:cNvSpPr/>
            <p:nvPr/>
          </p:nvSpPr>
          <p:spPr>
            <a:xfrm rot="7857337">
              <a:off x="6404172" y="2289384"/>
              <a:ext cx="810220" cy="136968"/>
            </a:xfrm>
            <a:prstGeom prst="rightArrow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</a:ln>
            <a:effectLst/>
          </p:spPr>
          <p:txBody>
            <a:bodyPr rot="0" spcFirstLastPara="0" vertOverflow="overflow" horzOverflow="overflow" vert="horz" wrap="square" lIns="243840" tIns="121920" rIns="243840" bIns="1219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algn="ctr" defTabSz="2438430" rtl="0">
                <a:defRPr/>
              </a:pPr>
              <a:endParaRPr lang="de-DE" sz="48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33" name="Textfeld 32"/>
            <p:cNvSpPr txBox="1"/>
            <p:nvPr/>
          </p:nvSpPr>
          <p:spPr>
            <a:xfrm>
              <a:off x="6745501" y="1582287"/>
              <a:ext cx="1063712" cy="434243"/>
            </a:xfrm>
            <a:prstGeom prst="rect">
              <a:avLst/>
            </a:prstGeom>
            <a:solidFill>
              <a:sysClr val="window" lastClr="FFFFFF"/>
            </a:solidFill>
          </p:spPr>
          <p:txBody>
            <a:bodyPr vert="horz" wrap="square" lIns="243840" tIns="121920" rIns="243840" bIns="121920" rtlCol="0" anchor="t">
              <a:spAutoFit/>
            </a:bodyPr>
            <a:lstStyle/>
            <a:p>
              <a:pPr marL="0" marR="0" algn="ctr" defTabSz="2438430" rtl="0">
                <a:defRPr/>
              </a:pPr>
              <a:r>
                <a:rPr lang="de-DE" b="1" dirty="0">
                  <a:solidFill>
                    <a:prstClr val="black"/>
                  </a:solidFill>
                  <a:latin typeface="Arial"/>
                </a:rPr>
                <a:t>Station1</a:t>
              </a:r>
            </a:p>
            <a:p>
              <a:pPr marL="0" marR="0" algn="ctr" defTabSz="2438430" rtl="0">
                <a:defRPr/>
              </a:pPr>
              <a:r>
                <a:rPr lang="de-DE" dirty="0">
                  <a:solidFill>
                    <a:prstClr val="black"/>
                  </a:solidFill>
                  <a:latin typeface="Arial"/>
                </a:rPr>
                <a:t>GCR </a:t>
              </a:r>
              <a:r>
                <a:rPr lang="de-DE" dirty="0" err="1">
                  <a:solidFill>
                    <a:prstClr val="black"/>
                  </a:solidFill>
                  <a:latin typeface="Arial"/>
                </a:rPr>
                <a:t>simulator</a:t>
              </a:r>
              <a:endParaRPr lang="de-DE" dirty="0">
                <a:solidFill>
                  <a:prstClr val="black"/>
                </a:solidFill>
                <a:latin typeface="Arial"/>
              </a:endParaRPr>
            </a:p>
          </p:txBody>
        </p:sp>
      </p:grpSp>
      <p:pic>
        <p:nvPicPr>
          <p:cNvPr id="37" name="Grafik 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1276" y="4954367"/>
            <a:ext cx="9469101" cy="4536029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sp>
        <p:nvSpPr>
          <p:cNvPr id="15" name="Foliennummernplatzhalter 4"/>
          <p:cNvSpPr>
            <a:spLocks noGrp="1"/>
          </p:cNvSpPr>
          <p:nvPr>
            <p:ph type="sldNum" sz="quarter" idx="4294967295"/>
          </p:nvPr>
        </p:nvSpPr>
        <p:spPr>
          <a:xfrm>
            <a:off x="22178437" y="13214353"/>
            <a:ext cx="1943099" cy="501651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1485771" indent="-571452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2285805" indent="-45716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3200123" indent="-45716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4114446" indent="-45716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5028767" indent="-45716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5943088" indent="-45716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6857411" indent="-45716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7771732" indent="-45716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defTabSz="1828644" rtl="0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fld id="{49EC344E-0B48-4DDD-8891-47B63F21568C}" type="slidenum">
              <a:rPr lang="de-DE" altLang="de-DE" sz="2400" kern="1200">
                <a:solidFill>
                  <a:srgbClr val="00599D"/>
                </a:solidFill>
                <a:sym typeface="Arial" charset="0"/>
              </a:rPr>
              <a:pPr marL="0" marR="0" defTabSz="1828644" rtl="0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t>36</a:t>
            </a:fld>
            <a:endParaRPr lang="de-DE" altLang="de-DE" sz="2400" kern="1200" dirty="0">
              <a:solidFill>
                <a:srgbClr val="00599D"/>
              </a:solidFill>
              <a:sym typeface="Arial" charset="0"/>
            </a:endParaRPr>
          </a:p>
        </p:txBody>
      </p:sp>
      <p:sp>
        <p:nvSpPr>
          <p:cNvPr id="17" name="Textfeld 16"/>
          <p:cNvSpPr txBox="1"/>
          <p:nvPr/>
        </p:nvSpPr>
        <p:spPr bwMode="auto">
          <a:xfrm>
            <a:off x="21016743" y="9776390"/>
            <a:ext cx="2803064" cy="656655"/>
          </a:xfrm>
          <a:prstGeom prst="rect">
            <a:avLst/>
          </a:prstGeom>
          <a:solidFill>
            <a:sysClr val="window" lastClr="FFFFFF">
              <a:alpha val="70000"/>
            </a:sysClr>
          </a:solidFill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algn="ctr" defTabSz="2438430" rtl="0">
              <a:defRPr/>
            </a:pPr>
            <a:r>
              <a:rPr lang="de-DE" sz="2667" dirty="0">
                <a:solidFill>
                  <a:prstClr val="black"/>
                </a:solidFill>
                <a:latin typeface="Arial"/>
              </a:rPr>
              <a:t>CBM </a:t>
            </a:r>
            <a:r>
              <a:rPr lang="de-DE" sz="2667" dirty="0" err="1">
                <a:solidFill>
                  <a:prstClr val="black"/>
                </a:solidFill>
                <a:latin typeface="Arial"/>
              </a:rPr>
              <a:t>magnet</a:t>
            </a:r>
            <a:endParaRPr lang="de-DE" sz="2667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16" name="Textfeld 15"/>
          <p:cNvSpPr txBox="1"/>
          <p:nvPr/>
        </p:nvSpPr>
        <p:spPr bwMode="auto">
          <a:xfrm>
            <a:off x="6978760" y="11456176"/>
            <a:ext cx="3045776" cy="656655"/>
          </a:xfrm>
          <a:prstGeom prst="rect">
            <a:avLst/>
          </a:prstGeom>
          <a:solidFill>
            <a:sysClr val="window" lastClr="FFFFFF">
              <a:alpha val="67000"/>
            </a:sysClr>
          </a:solidFill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algn="ctr" defTabSz="2438430" rtl="0">
              <a:defRPr/>
            </a:pPr>
            <a:r>
              <a:rPr lang="de-DE" sz="2667" dirty="0">
                <a:solidFill>
                  <a:prstClr val="black"/>
                </a:solidFill>
                <a:latin typeface="Arial"/>
              </a:rPr>
              <a:t>HADES </a:t>
            </a:r>
            <a:r>
              <a:rPr lang="de-DE" sz="2667" dirty="0" err="1">
                <a:solidFill>
                  <a:prstClr val="black"/>
                </a:solidFill>
                <a:latin typeface="Arial"/>
              </a:rPr>
              <a:t>platform</a:t>
            </a:r>
            <a:endParaRPr lang="de-DE" sz="2667" dirty="0">
              <a:solidFill>
                <a:prstClr val="black"/>
              </a:solidFill>
              <a:latin typeface="Arial"/>
            </a:endParaRPr>
          </a:p>
        </p:txBody>
      </p:sp>
      <p:pic>
        <p:nvPicPr>
          <p:cNvPr id="38" name="Grafik 3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73836" y="4984155"/>
            <a:ext cx="9476152" cy="4533216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sp>
        <p:nvSpPr>
          <p:cNvPr id="18" name="Textfeld 17"/>
          <p:cNvSpPr txBox="1"/>
          <p:nvPr/>
        </p:nvSpPr>
        <p:spPr bwMode="auto">
          <a:xfrm>
            <a:off x="287528" y="3833120"/>
            <a:ext cx="2796064" cy="656655"/>
          </a:xfrm>
          <a:prstGeom prst="rect">
            <a:avLst/>
          </a:prstGeom>
          <a:solidFill>
            <a:sysClr val="window" lastClr="FFFFFF">
              <a:alpha val="70000"/>
            </a:sysClr>
          </a:solidFill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algn="ctr" defTabSz="2438430" rtl="0">
              <a:defRPr/>
            </a:pPr>
            <a:r>
              <a:rPr lang="de-DE" sz="2667" dirty="0">
                <a:solidFill>
                  <a:prstClr val="black"/>
                </a:solidFill>
                <a:latin typeface="Arial"/>
              </a:rPr>
              <a:t>HEBT </a:t>
            </a:r>
            <a:r>
              <a:rPr lang="de-DE" sz="2667" dirty="0" err="1">
                <a:solidFill>
                  <a:prstClr val="black"/>
                </a:solidFill>
                <a:latin typeface="Arial"/>
              </a:rPr>
              <a:t>tunnel</a:t>
            </a:r>
            <a:endParaRPr lang="de-DE" sz="2667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19" name="Pfeil nach rechts 18"/>
          <p:cNvSpPr/>
          <p:nvPr/>
        </p:nvSpPr>
        <p:spPr bwMode="auto">
          <a:xfrm>
            <a:off x="762480" y="5767860"/>
            <a:ext cx="3061872" cy="257549"/>
          </a:xfrm>
          <a:prstGeom prst="rightArrow">
            <a:avLst/>
          </a:prstGeom>
          <a:solidFill>
            <a:srgbClr val="0070C0"/>
          </a:solidFill>
          <a:ln w="9525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243840" tIns="121920" rIns="243840" bIns="1219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 defTabSz="2438430" rtl="0">
              <a:defRPr/>
            </a:pPr>
            <a:endParaRPr lang="de-DE" sz="4800">
              <a:solidFill>
                <a:prstClr val="white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40399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37B75-0091-4EC2-83BA-A58C052FA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156" y="-78022"/>
            <a:ext cx="14892093" cy="1575115"/>
          </a:xfrm>
        </p:spPr>
        <p:txBody>
          <a:bodyPr/>
          <a:lstStyle/>
          <a:p>
            <a:r>
              <a:rPr lang="en-US" dirty="0"/>
              <a:t>GCR simulator in Cave A (since 2025)</a:t>
            </a:r>
          </a:p>
        </p:txBody>
      </p:sp>
      <p:pic>
        <p:nvPicPr>
          <p:cNvPr id="72" name="Picture 71">
            <a:extLst>
              <a:ext uri="{FF2B5EF4-FFF2-40B4-BE49-F238E27FC236}">
                <a16:creationId xmlns:a16="http://schemas.microsoft.com/office/drawing/2014/main" id="{FEF085F5-1B04-48DB-A43D-FA687980A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1716" y="2633465"/>
            <a:ext cx="21553715" cy="11082536"/>
          </a:xfrm>
          <a:prstGeom prst="rect">
            <a:avLst/>
          </a:prstGeom>
        </p:spPr>
      </p:pic>
      <p:sp>
        <p:nvSpPr>
          <p:cNvPr id="73" name="TextBox 72">
            <a:extLst>
              <a:ext uri="{FF2B5EF4-FFF2-40B4-BE49-F238E27FC236}">
                <a16:creationId xmlns:a16="http://schemas.microsoft.com/office/drawing/2014/main" id="{6946DF89-39D6-4670-BDE0-98DD932E8E02}"/>
              </a:ext>
            </a:extLst>
          </p:cNvPr>
          <p:cNvSpPr txBox="1"/>
          <p:nvPr/>
        </p:nvSpPr>
        <p:spPr>
          <a:xfrm>
            <a:off x="2565397" y="2717800"/>
            <a:ext cx="2785536" cy="697563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algn="ctr" defTabSz="1219215" rtl="0">
              <a:defRPr/>
            </a:pPr>
            <a:r>
              <a:rPr lang="en-US" sz="2933" kern="1200" dirty="0">
                <a:solidFill>
                  <a:prstClr val="black"/>
                </a:solidFill>
                <a:latin typeface="Arial"/>
              </a:rPr>
              <a:t>monitoring IC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6CB0572A-485E-40C6-BA54-AC3857EDF0ED}"/>
              </a:ext>
            </a:extLst>
          </p:cNvPr>
          <p:cNvSpPr txBox="1"/>
          <p:nvPr/>
        </p:nvSpPr>
        <p:spPr>
          <a:xfrm>
            <a:off x="1741716" y="7519272"/>
            <a:ext cx="3795485" cy="697563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algn="ctr" defTabSz="1219215" rtl="0">
              <a:defRPr/>
            </a:pPr>
            <a:r>
              <a:rPr lang="en-US" sz="2933" kern="1200" dirty="0">
                <a:solidFill>
                  <a:prstClr val="black"/>
                </a:solidFill>
                <a:latin typeface="Arial"/>
              </a:rPr>
              <a:t>plastic </a:t>
            </a:r>
            <a:r>
              <a:rPr lang="en-US" sz="2933" kern="1200" dirty="0" err="1">
                <a:solidFill>
                  <a:prstClr val="black"/>
                </a:solidFill>
                <a:latin typeface="Arial"/>
              </a:rPr>
              <a:t>Scintilator</a:t>
            </a:r>
            <a:endParaRPr lang="en-US" sz="2933" kern="1200" dirty="0">
              <a:solidFill>
                <a:prstClr val="black"/>
              </a:solidFill>
              <a:latin typeface="Arial"/>
            </a:endParaRP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A39B7771-2664-4E26-95F5-1A99F6128E56}"/>
              </a:ext>
            </a:extLst>
          </p:cNvPr>
          <p:cNvCxnSpPr>
            <a:stCxn id="73" idx="2"/>
          </p:cNvCxnSpPr>
          <p:nvPr/>
        </p:nvCxnSpPr>
        <p:spPr>
          <a:xfrm>
            <a:off x="3958165" y="3415363"/>
            <a:ext cx="258235" cy="1579973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A3E8E52B-0639-4EFE-B243-D1FEA6DD34A5}"/>
              </a:ext>
            </a:extLst>
          </p:cNvPr>
          <p:cNvCxnSpPr>
            <a:stCxn id="74" idx="0"/>
          </p:cNvCxnSpPr>
          <p:nvPr/>
        </p:nvCxnSpPr>
        <p:spPr>
          <a:xfrm flipV="1">
            <a:off x="3639459" y="7075316"/>
            <a:ext cx="1711476" cy="443956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9" name="TextBox 78">
            <a:extLst>
              <a:ext uri="{FF2B5EF4-FFF2-40B4-BE49-F238E27FC236}">
                <a16:creationId xmlns:a16="http://schemas.microsoft.com/office/drawing/2014/main" id="{2939E379-D407-46FE-B432-186D6839BAE5}"/>
              </a:ext>
            </a:extLst>
          </p:cNvPr>
          <p:cNvSpPr txBox="1"/>
          <p:nvPr/>
        </p:nvSpPr>
        <p:spPr>
          <a:xfrm>
            <a:off x="100651" y="11612876"/>
            <a:ext cx="2464747" cy="738664"/>
          </a:xfrm>
          <a:prstGeom prst="rect">
            <a:avLst/>
          </a:prstGeom>
          <a:ln w="38100">
            <a:solidFill>
              <a:srgbClr val="FFC000"/>
            </a:solidFill>
          </a:ln>
        </p:spPr>
        <p:txBody>
          <a:bodyPr vert="horz" wrap="square" lIns="243840" tIns="121920" rIns="243840" bIns="121920" rtlCol="0" anchor="t">
            <a:spAutoFit/>
          </a:bodyPr>
          <a:lstStyle/>
          <a:p>
            <a:pPr marL="0" marR="0" defTabSz="1219215" rtl="0">
              <a:defRPr/>
            </a:pPr>
            <a:r>
              <a:rPr lang="en-US" b="1" kern="1200" dirty="0">
                <a:solidFill>
                  <a:prstClr val="black"/>
                </a:solidFill>
                <a:latin typeface="Arial"/>
              </a:rPr>
              <a:t>steel </a:t>
            </a:r>
            <a:r>
              <a:rPr lang="en-US" b="1" kern="1200" dirty="0" err="1">
                <a:solidFill>
                  <a:prstClr val="black"/>
                </a:solidFill>
                <a:latin typeface="Arial"/>
              </a:rPr>
              <a:t>RiFi</a:t>
            </a:r>
            <a:endParaRPr lang="en-US" b="1" kern="1200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73AA8BC3-8FCC-4821-B849-DEEE50C1227C}"/>
              </a:ext>
            </a:extLst>
          </p:cNvPr>
          <p:cNvSpPr txBox="1"/>
          <p:nvPr/>
        </p:nvSpPr>
        <p:spPr>
          <a:xfrm>
            <a:off x="2495244" y="11489764"/>
            <a:ext cx="851515" cy="984885"/>
          </a:xfrm>
          <a:prstGeom prst="rect">
            <a:avLst/>
          </a:prstGeom>
        </p:spPr>
        <p:txBody>
          <a:bodyPr vert="horz" wrap="none" lIns="243840" tIns="121920" rIns="243840" bIns="121920" rtlCol="0" anchor="t">
            <a:spAutoFit/>
          </a:bodyPr>
          <a:lstStyle/>
          <a:p>
            <a:pPr marL="0" marR="0" defTabSz="1219215" rtl="0">
              <a:defRPr/>
            </a:pPr>
            <a:r>
              <a:rPr lang="en-US" sz="4800" b="1" kern="1200" dirty="0">
                <a:solidFill>
                  <a:prstClr val="black"/>
                </a:solidFill>
                <a:latin typeface="Arial"/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89338055"/>
      </p:ext>
    </p:extLst>
  </p:cSld>
  <p:clrMapOvr>
    <a:masterClrMapping/>
  </p:clrMapOvr>
</p:sld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Whit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>
    <a:spDef>
      <a:spPr bwMode="auto">
        <a:prstGeom prst="rect">
          <a:avLst/>
        </a:prstGeom>
        <a:solidFill>
          <a:srgbClr val="C6E6E9"/>
        </a:solidFill>
        <a:ln w="12700" cap="flat">
          <a:solidFill>
            <a:srgbClr val="000000"/>
          </a:solidFill>
          <a:prstDash val="solid"/>
          <a:round/>
        </a:ln>
      </a:spPr>
      <a:bodyPr/>
      <a:lstStyle/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 bwMode="auto">
        <a:prstGeom prst="rect">
          <a:avLst/>
        </a:prstGeom>
        <a:noFill/>
        <a:ln w="12700" cap="flat">
          <a:solidFill>
            <a:srgbClr val="000000"/>
          </a:solidFill>
          <a:prstDash val="solid"/>
          <a:round/>
        </a:ln>
      </a:spPr>
      <a:bodyPr/>
      <a:lstStyle/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 bwMode="auto">
        <a:prstGeom prst="rect">
          <a:avLst/>
        </a:prstGeom>
        <a:noFill/>
        <a:ln w="12700" cap="flat">
          <a:noFill/>
          <a:miter lim="400000"/>
        </a:ln>
      </a:spPr>
      <a:bodyPr/>
      <a:lstStyle/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FAIR">
  <a:themeElements>
    <a:clrScheme name="Benutzerdefiniertes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enutzerdefiniertes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enutzerdefiniertes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C6E6E9"/>
        </a:solidFill>
        <a:ln w="9525" cap="flat">
          <a:solidFill>
            <a:srgbClr val="000000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57799" marR="57799" indent="0" algn="l" defTabSz="1295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>
              <a:solidFill>
                <a:srgbClr val="000000"/>
              </a:solidFill>
            </a:uFill>
            <a:latin typeface="+mn-lt"/>
            <a:ea typeface="+mn-ea"/>
            <a:cs typeface="+mn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9525" cap="flat">
          <a:solidFill>
            <a:srgbClr val="000000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57799" marR="57799" indent="0" algn="l" defTabSz="1295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>
              <a:solidFill>
                <a:srgbClr val="000000"/>
              </a:solidFill>
            </a:uFill>
            <a:latin typeface="+mn-lt"/>
            <a:ea typeface="+mn-ea"/>
            <a:cs typeface="+mn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4.xml><?xml version="1.0" encoding="utf-8"?>
<a:theme xmlns:a="http://schemas.openxmlformats.org/drawingml/2006/main" name="1_FAIR">
  <a:themeElements>
    <a:clrScheme name="Benutzerdefiniertes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enutzerdefiniertes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enutzerdefiniertes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2_fair-gsi-folienmaster_2017_onering">
  <a:themeElements>
    <a:clrScheme name="Benutzerdefiniert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66666"/>
      </a:hlink>
      <a:folHlink>
        <a:srgbClr val="800080"/>
      </a:folHlink>
    </a:clrScheme>
    <a:fontScheme name="Office Klassisch 2">
      <a:maj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DBB63"/>
        </a:solidFill>
        <a:ln>
          <a:noFill/>
        </a:ln>
        <a:effectLst/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  <a:effectLst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/>
      <a:bodyPr vert="horz" lIns="91440" tIns="45720" rIns="91440" bIns="45720" rtlCol="0" anchor="t"/>
      <a:lstStyle>
        <a:defPPr algn="l"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äsentation5" id="{3AECD3E1-8DA4-BA48-8C52-0C39CC25DCAC}" vid="{10909A78-EA76-4346-92A8-E04EFC56BD02}"/>
    </a:ext>
  </a:extLst>
</a:theme>
</file>

<file path=ppt/theme/theme6.xml><?xml version="1.0" encoding="utf-8"?>
<a:theme xmlns:a="http://schemas.openxmlformats.org/drawingml/2006/main" name="3_fair-gsi-folienmaster_2017_onering">
  <a:themeElements>
    <a:clrScheme name="Benutzerdefiniert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66666"/>
      </a:hlink>
      <a:folHlink>
        <a:srgbClr val="800080"/>
      </a:folHlink>
    </a:clrScheme>
    <a:fontScheme name="Office Klassisch 2">
      <a:maj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DBB63"/>
        </a:solidFill>
        <a:ln>
          <a:noFill/>
        </a:ln>
        <a:effectLst/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  <a:effectLst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/>
      <a:bodyPr vert="horz" lIns="91440" tIns="45720" rIns="91440" bIns="45720" rtlCol="0" anchor="t"/>
      <a:lstStyle>
        <a:defPPr algn="l"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äsentation5" id="{3AECD3E1-8DA4-BA48-8C52-0C39CC25DCAC}" vid="{10909A78-EA76-4346-92A8-E04EFC56BD02}"/>
    </a:ext>
  </a:extLst>
</a:theme>
</file>

<file path=ppt/theme/theme7.xml><?xml version="1.0" encoding="utf-8"?>
<a:theme xmlns:a="http://schemas.openxmlformats.org/drawingml/2006/main" name="1_gsi-folienmaster">
  <a:themeElements>
    <a:clrScheme name="Benutzerdefiniert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66666"/>
      </a:hlink>
      <a:folHlink>
        <a:srgbClr val="800080"/>
      </a:folHlink>
    </a:clrScheme>
    <a:fontScheme name="Office Klassisch 2">
      <a:maj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DBB63"/>
        </a:solidFill>
        <a:ln>
          <a:noFill/>
        </a:ln>
        <a:effectLst/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  <a:effectLst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/>
      <a:bodyPr vert="horz" lIns="91440" tIns="45720" rIns="91440" bIns="45720" rtlCol="0" anchor="t"/>
      <a:lstStyle>
        <a:defPPr algn="l">
          <a:defRPr dirty="0" smtClean="0"/>
        </a:defPPr>
      </a:lstStyle>
    </a:txDef>
  </a:objectDefaults>
  <a:extraClrSchemeLst/>
</a:theme>
</file>

<file path=ppt/theme/theme8.xml><?xml version="1.0" encoding="utf-8"?>
<a:theme xmlns:a="http://schemas.openxmlformats.org/drawingml/2006/main" name="4_fair-gsi-folienmaster_2017_onering">
  <a:themeElements>
    <a:clrScheme name="Benutzerdefiniert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66666"/>
      </a:hlink>
      <a:folHlink>
        <a:srgbClr val="800080"/>
      </a:folHlink>
    </a:clrScheme>
    <a:fontScheme name="Office Klassisch 2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>
    <a:spDef>
      <a:spPr bwMode="auto">
        <a:prstGeom prst="rect">
          <a:avLst/>
        </a:prstGeom>
        <a:solidFill>
          <a:srgbClr val="FDBB63"/>
        </a:solidFill>
        <a:ln>
          <a:noFill/>
        </a:ln>
      </a:spPr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 bwMode="auto">
        <a:prstGeom prst="rect">
          <a:avLst/>
        </a:prstGeom>
        <a:ln>
          <a:solidFill>
            <a:schemeClr val="tx1"/>
          </a:solidFill>
        </a:ln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 bwMode="auto"/>
      <a:bodyPr/>
      <a:lstStyle/>
    </a:txDef>
  </a:objectDefaults>
  <a:extraClrSchemeLst/>
</a:theme>
</file>

<file path=ppt/theme/theme9.xml><?xml version="1.0" encoding="utf-8"?>
<a:theme xmlns:a="http://schemas.openxmlformats.org/drawingml/2006/main" name="fair-gsi-folienmaster_2017">
  <a:themeElements>
    <a:clrScheme name="Benutzerdefiniert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66666"/>
      </a:hlink>
      <a:folHlink>
        <a:srgbClr val="800080"/>
      </a:folHlink>
    </a:clrScheme>
    <a:fontScheme name="Office Klassisch 2">
      <a:maj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DBB63"/>
        </a:solidFill>
        <a:ln>
          <a:noFill/>
        </a:ln>
        <a:effectLst/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  <a:effectLst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/>
      <a:bodyPr vert="horz" lIns="91440" tIns="45720" rIns="91440" bIns="45720" rtlCol="0" anchor="t"/>
      <a:lstStyle>
        <a:defPPr algn="l"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fair-gsi-folienmaster_2018_16-9.potx" id="{0EE3C257-0076-45F3-B058-69B10C0484D5}" vid="{43FF043B-9D4F-4E8C-8D42-47A0EECFF858}"/>
    </a:ext>
  </a:extLst>
</a:theme>
</file>

<file path=ppt/theme/theme10.xml><?xml version="1.0" encoding="utf-8"?>
<a:theme xmlns:a="http://schemas.openxmlformats.org/drawingml/2006/main" name="5_fair-gsi-folienmaster_2017_onering">
  <a:themeElements>
    <a:clrScheme name="Benutzerdefiniert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66666"/>
      </a:hlink>
      <a:folHlink>
        <a:srgbClr val="800080"/>
      </a:folHlink>
    </a:clrScheme>
    <a:fontScheme name="Office Klassisch 2">
      <a:maj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DBB63"/>
        </a:solidFill>
        <a:ln>
          <a:noFill/>
        </a:ln>
        <a:effectLst/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  <a:effectLst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/>
      <a:bodyPr vert="horz" lIns="91440" tIns="45720" rIns="91440" bIns="45720" rtlCol="0" anchor="t"/>
      <a:lstStyle>
        <a:defPPr algn="l"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äsentation5" id="{3AECD3E1-8DA4-BA48-8C52-0C39CC25DCAC}" vid="{10909A78-EA76-4346-92A8-E04EFC56BD02}"/>
    </a:ext>
  </a:extLst>
</a:theme>
</file>

<file path=ppt/theme/theme1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Benutzerdefiniert 4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666666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1840</Words>
  <Application>Microsoft Office PowerPoint</Application>
  <DocSecurity>0</DocSecurity>
  <PresentationFormat>Benutzerdefiniert</PresentationFormat>
  <Paragraphs>373</Paragraphs>
  <Slides>37</Slides>
  <Notes>6</Notes>
  <HiddenSlides>0</HiddenSlides>
  <MMClips>3</MMClips>
  <ScaleCrop>false</ScaleCrop>
  <HeadingPairs>
    <vt:vector size="6" baseType="variant">
      <vt:variant>
        <vt:lpstr>Verwendete Schriftarten</vt:lpstr>
      </vt:variant>
      <vt:variant>
        <vt:i4>11</vt:i4>
      </vt:variant>
      <vt:variant>
        <vt:lpstr>Design</vt:lpstr>
      </vt:variant>
      <vt:variant>
        <vt:i4>10</vt:i4>
      </vt:variant>
      <vt:variant>
        <vt:lpstr>Folientitel</vt:lpstr>
      </vt:variant>
      <vt:variant>
        <vt:i4>37</vt:i4>
      </vt:variant>
    </vt:vector>
  </HeadingPairs>
  <TitlesOfParts>
    <vt:vector size="58" baseType="lpstr">
      <vt:lpstr>Aptos</vt:lpstr>
      <vt:lpstr>Gill Sans</vt:lpstr>
      <vt:lpstr>Arial</vt:lpstr>
      <vt:lpstr>Calibri</vt:lpstr>
      <vt:lpstr>Calibri Light</vt:lpstr>
      <vt:lpstr>Courier New</vt:lpstr>
      <vt:lpstr>Monotype Corsiva</vt:lpstr>
      <vt:lpstr>Times New Roman</vt:lpstr>
      <vt:lpstr>Verdana</vt:lpstr>
      <vt:lpstr>Wingdings</vt:lpstr>
      <vt:lpstr>Wingdings 2</vt:lpstr>
      <vt:lpstr>White</vt:lpstr>
      <vt:lpstr>FAIR</vt:lpstr>
      <vt:lpstr>2_White</vt:lpstr>
      <vt:lpstr>1_FAIR</vt:lpstr>
      <vt:lpstr>2_fair-gsi-folienmaster_2017_onering</vt:lpstr>
      <vt:lpstr>3_fair-gsi-folienmaster_2017_onering</vt:lpstr>
      <vt:lpstr>1_gsi-folienmaster</vt:lpstr>
      <vt:lpstr>4_fair-gsi-folienmaster_2017_onering</vt:lpstr>
      <vt:lpstr>fair-gsi-folienmaster_2017</vt:lpstr>
      <vt:lpstr>5_fair-gsi-folienmaster_2017_onering</vt:lpstr>
      <vt:lpstr>PowerPoint-Präsentation</vt:lpstr>
      <vt:lpstr>APPA:  Atomic and Plasma Physics, and Applied sciences</vt:lpstr>
      <vt:lpstr>Biophysics</vt:lpstr>
      <vt:lpstr>PowerPoint-Präsentation</vt:lpstr>
      <vt:lpstr>available facilities</vt:lpstr>
      <vt:lpstr>BIO in ES/FS</vt:lpstr>
      <vt:lpstr>The BARB experiment at FRS-Cave M</vt:lpstr>
      <vt:lpstr>Biophysics @S-FRS in FS: the science case</vt:lpstr>
      <vt:lpstr>PowerPoint-Präsentation</vt:lpstr>
      <vt:lpstr>PowerPoint-Präsentation</vt:lpstr>
      <vt:lpstr>at SFRS - Beamline</vt:lpstr>
      <vt:lpstr>PowerPoint-Präsentation</vt:lpstr>
      <vt:lpstr>PowerPoint-Präsentation</vt:lpstr>
      <vt:lpstr>PowerPoint-Präsentation</vt:lpstr>
      <vt:lpstr>BIOMAT Setup in Detail in K0410A building (T103)</vt:lpstr>
      <vt:lpstr>BIO in FS+</vt:lpstr>
      <vt:lpstr>in CBM: setup</vt:lpstr>
      <vt:lpstr>PowerPoint-Präsentation</vt:lpstr>
      <vt:lpstr>The NASA GCR simulator</vt:lpstr>
      <vt:lpstr>PowerPoint-Präsentation</vt:lpstr>
      <vt:lpstr>GCR simulator in Cave A</vt:lpstr>
      <vt:lpstr>BIOMAT in ES/FS and FS+</vt:lpstr>
      <vt:lpstr>PowerPoint-Präsentation</vt:lpstr>
      <vt:lpstr>full Cost Matrix (status of 07/2025)</vt:lpstr>
      <vt:lpstr>BIOMAT in FS++</vt:lpstr>
      <vt:lpstr>in APPA Cave</vt:lpstr>
      <vt:lpstr>in APPA Cave - SPARC-BIOMAT Beamline</vt:lpstr>
      <vt:lpstr>in APPA Cave - Vacuum System</vt:lpstr>
      <vt:lpstr>in APPA Cave - Beam Diagnostics</vt:lpstr>
      <vt:lpstr>International Biophysics Collaboration</vt:lpstr>
      <vt:lpstr>Conclusions</vt:lpstr>
      <vt:lpstr>PowerPoint-Präsentation</vt:lpstr>
      <vt:lpstr>Backup slides</vt:lpstr>
      <vt:lpstr>MAT and BIO Beam Parameters in SFRS Ring Branch</vt:lpstr>
      <vt:lpstr>BIOMAT in the CBM Cave</vt:lpstr>
      <vt:lpstr>Setup in CBM Cave: Station1 + Station2</vt:lpstr>
      <vt:lpstr>GCR simulator in Cave A (since 2025)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subject/>
  <dc:creator>Pleskac, Radek Dr.</dc:creator>
  <cp:keywords/>
  <dc:description/>
  <cp:lastModifiedBy>Pleskac, Radek Dr.</cp:lastModifiedBy>
  <cp:revision>426</cp:revision>
  <dcterms:modified xsi:type="dcterms:W3CDTF">2026-07-06T09:58:29Z</dcterms:modified>
  <cp:category/>
  <dc:identifier/>
  <cp:contentStatus/>
  <dc:language/>
  <cp:version/>
</cp:coreProperties>
</file>