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72" r:id="rId10"/>
    <p:sldId id="264" r:id="rId11"/>
    <p:sldId id="265" r:id="rId12"/>
    <p:sldId id="266" r:id="rId13"/>
    <p:sldId id="267" r:id="rId14"/>
    <p:sldId id="268" r:id="rId15"/>
    <p:sldId id="269" r:id="rId16"/>
    <p:sldId id="270" r:id="rId17"/>
    <p:sldId id="271" r:id="rId18"/>
  </p:sldIdLst>
  <p:sldSz cx="24384000" cy="13716000"/>
  <p:notesSz cx="6858000" cy="9144000"/>
  <p:defaultTextStyle>
    <a:defPPr marL="0" marR="0" indent="0" algn="l" defTabSz="914400" rtl="0">
      <a:lnSpc>
        <a:spcPct val="100000"/>
      </a:lnSpc>
      <a:spcBef>
        <a:spcPts val="0"/>
      </a:spcBef>
      <a:spcAft>
        <a:spcPts val="0"/>
      </a:spcAft>
      <a:buClrTx/>
      <a:buSzTx/>
      <a:buFontTx/>
      <a:buNone/>
      <a:defRPr sz="1800" b="0" i="0" u="none" strike="noStrike" cap="none" spc="0">
        <a:ln>
          <a:noFill/>
        </a:ln>
        <a:solidFill>
          <a:srgbClr val="000000"/>
        </a:solidFill>
      </a:defRPr>
    </a:defPPr>
    <a:lvl1pPr marL="81280" marR="81280" indent="0" algn="l" defTabSz="1821656" rtl="0">
      <a:lnSpc>
        <a:spcPct val="100000"/>
      </a:lnSpc>
      <a:spcBef>
        <a:spcPts val="0"/>
      </a:spcBef>
      <a:spcAft>
        <a:spcPts val="0"/>
      </a:spcAft>
      <a:buClrTx/>
      <a:buSzTx/>
      <a:buFontTx/>
      <a:buNone/>
      <a:defRPr sz="4400" b="0" i="0" u="none" strike="noStrike" cap="none" spc="0">
        <a:ln>
          <a:noFill/>
        </a:ln>
        <a:solidFill>
          <a:srgbClr val="000000"/>
        </a:solidFill>
        <a:latin typeface="+mn-lt"/>
        <a:ea typeface="+mn-ea"/>
        <a:cs typeface="+mn-cs"/>
      </a:defRPr>
    </a:lvl1pPr>
    <a:lvl2pPr marL="81280" marR="81280" indent="342900" algn="l" defTabSz="1821656" rtl="0">
      <a:lnSpc>
        <a:spcPct val="100000"/>
      </a:lnSpc>
      <a:spcBef>
        <a:spcPts val="0"/>
      </a:spcBef>
      <a:spcAft>
        <a:spcPts val="0"/>
      </a:spcAft>
      <a:buClrTx/>
      <a:buSzTx/>
      <a:buFontTx/>
      <a:buNone/>
      <a:defRPr sz="4400" b="0" i="0" u="none" strike="noStrike" cap="none" spc="0">
        <a:ln>
          <a:noFill/>
        </a:ln>
        <a:solidFill>
          <a:srgbClr val="000000"/>
        </a:solidFill>
        <a:latin typeface="+mn-lt"/>
        <a:ea typeface="+mn-ea"/>
        <a:cs typeface="+mn-cs"/>
      </a:defRPr>
    </a:lvl2pPr>
    <a:lvl3pPr marL="81280" marR="81280" indent="685800" algn="l" defTabSz="1821656" rtl="0">
      <a:lnSpc>
        <a:spcPct val="100000"/>
      </a:lnSpc>
      <a:spcBef>
        <a:spcPts val="0"/>
      </a:spcBef>
      <a:spcAft>
        <a:spcPts val="0"/>
      </a:spcAft>
      <a:buClrTx/>
      <a:buSzTx/>
      <a:buFontTx/>
      <a:buNone/>
      <a:defRPr sz="4400" b="0" i="0" u="none" strike="noStrike" cap="none" spc="0">
        <a:ln>
          <a:noFill/>
        </a:ln>
        <a:solidFill>
          <a:srgbClr val="000000"/>
        </a:solidFill>
        <a:latin typeface="+mn-lt"/>
        <a:ea typeface="+mn-ea"/>
        <a:cs typeface="+mn-cs"/>
      </a:defRPr>
    </a:lvl3pPr>
    <a:lvl4pPr marL="81280" marR="81280" indent="1028700" algn="l" defTabSz="1821656" rtl="0">
      <a:lnSpc>
        <a:spcPct val="100000"/>
      </a:lnSpc>
      <a:spcBef>
        <a:spcPts val="0"/>
      </a:spcBef>
      <a:spcAft>
        <a:spcPts val="0"/>
      </a:spcAft>
      <a:buClrTx/>
      <a:buSzTx/>
      <a:buFontTx/>
      <a:buNone/>
      <a:defRPr sz="4400" b="0" i="0" u="none" strike="noStrike" cap="none" spc="0">
        <a:ln>
          <a:noFill/>
        </a:ln>
        <a:solidFill>
          <a:srgbClr val="000000"/>
        </a:solidFill>
        <a:latin typeface="+mn-lt"/>
        <a:ea typeface="+mn-ea"/>
        <a:cs typeface="+mn-cs"/>
      </a:defRPr>
    </a:lvl4pPr>
    <a:lvl5pPr marL="81280" marR="81280" indent="1371600" algn="l" defTabSz="1821656" rtl="0">
      <a:lnSpc>
        <a:spcPct val="100000"/>
      </a:lnSpc>
      <a:spcBef>
        <a:spcPts val="0"/>
      </a:spcBef>
      <a:spcAft>
        <a:spcPts val="0"/>
      </a:spcAft>
      <a:buClrTx/>
      <a:buSzTx/>
      <a:buFontTx/>
      <a:buNone/>
      <a:defRPr sz="4400" b="0" i="0" u="none" strike="noStrike" cap="none" spc="0">
        <a:ln>
          <a:noFill/>
        </a:ln>
        <a:solidFill>
          <a:srgbClr val="000000"/>
        </a:solidFill>
        <a:latin typeface="+mn-lt"/>
        <a:ea typeface="+mn-ea"/>
        <a:cs typeface="+mn-cs"/>
      </a:defRPr>
    </a:lvl5pPr>
    <a:lvl6pPr marL="81280" marR="81280" indent="1714500" algn="l" defTabSz="1821656" rtl="0">
      <a:lnSpc>
        <a:spcPct val="100000"/>
      </a:lnSpc>
      <a:spcBef>
        <a:spcPts val="0"/>
      </a:spcBef>
      <a:spcAft>
        <a:spcPts val="0"/>
      </a:spcAft>
      <a:buClrTx/>
      <a:buSzTx/>
      <a:buFontTx/>
      <a:buNone/>
      <a:defRPr sz="4400" b="0" i="0" u="none" strike="noStrike" cap="none" spc="0">
        <a:ln>
          <a:noFill/>
        </a:ln>
        <a:solidFill>
          <a:srgbClr val="000000"/>
        </a:solidFill>
        <a:latin typeface="+mn-lt"/>
        <a:ea typeface="+mn-ea"/>
        <a:cs typeface="+mn-cs"/>
      </a:defRPr>
    </a:lvl6pPr>
    <a:lvl7pPr marL="81280" marR="81280" indent="2057400" algn="l" defTabSz="1821656" rtl="0">
      <a:lnSpc>
        <a:spcPct val="100000"/>
      </a:lnSpc>
      <a:spcBef>
        <a:spcPts val="0"/>
      </a:spcBef>
      <a:spcAft>
        <a:spcPts val="0"/>
      </a:spcAft>
      <a:buClrTx/>
      <a:buSzTx/>
      <a:buFontTx/>
      <a:buNone/>
      <a:defRPr sz="4400" b="0" i="0" u="none" strike="noStrike" cap="none" spc="0">
        <a:ln>
          <a:noFill/>
        </a:ln>
        <a:solidFill>
          <a:srgbClr val="000000"/>
        </a:solidFill>
        <a:latin typeface="+mn-lt"/>
        <a:ea typeface="+mn-ea"/>
        <a:cs typeface="+mn-cs"/>
      </a:defRPr>
    </a:lvl7pPr>
    <a:lvl8pPr marL="81280" marR="81280" indent="2400300" algn="l" defTabSz="1821656" rtl="0">
      <a:lnSpc>
        <a:spcPct val="100000"/>
      </a:lnSpc>
      <a:spcBef>
        <a:spcPts val="0"/>
      </a:spcBef>
      <a:spcAft>
        <a:spcPts val="0"/>
      </a:spcAft>
      <a:buClrTx/>
      <a:buSzTx/>
      <a:buFontTx/>
      <a:buNone/>
      <a:defRPr sz="4400" b="0" i="0" u="none" strike="noStrike" cap="none" spc="0">
        <a:ln>
          <a:noFill/>
        </a:ln>
        <a:solidFill>
          <a:srgbClr val="000000"/>
        </a:solidFill>
        <a:latin typeface="+mn-lt"/>
        <a:ea typeface="+mn-ea"/>
        <a:cs typeface="+mn-cs"/>
      </a:defRPr>
    </a:lvl8pPr>
    <a:lvl9pPr marL="81280" marR="81280" indent="2743200" algn="l" defTabSz="1821656" rtl="0">
      <a:lnSpc>
        <a:spcPct val="100000"/>
      </a:lnSpc>
      <a:spcBef>
        <a:spcPts val="0"/>
      </a:spcBef>
      <a:spcAft>
        <a:spcPts val="0"/>
      </a:spcAft>
      <a:buClrTx/>
      <a:buSzTx/>
      <a:buFontTx/>
      <a:buNone/>
      <a:defRPr sz="4400" b="0" i="0" u="none" strike="noStrike" cap="none" spc="0">
        <a:ln>
          <a:noFill/>
        </a:ln>
        <a:solidFill>
          <a:srgbClr val="000000"/>
        </a:solidFill>
        <a:latin typeface="+mn-lt"/>
        <a:ea typeface="+mn-ea"/>
        <a:cs typeface="+mn-cs"/>
      </a:defRPr>
    </a:lvl9pPr>
  </p:defaultTextStyle>
  <p:extLst>
    <p:ext uri="{EFAFB233-063F-42B5-8137-9DF3F51BA10A}">
      <p15:sldGuideLst xmlns:p15="http://schemas.microsoft.com/office/powerpoint/2012/main">
        <p15:guide id="1" pos="7680">
          <p15:clr>
            <a:srgbClr val="A4A3A4"/>
          </p15:clr>
        </p15:guide>
        <p15:guide id="2" orient="horz"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BA23B1-9221-436E-865A-0063620EA4FD}">
  <a:tblStyle styleId="{33BA23B1-9221-436E-865A-0063620EA4FD}" styleName="">
    <a:wholeTbl>
      <a:tcTxStyle>
        <a:srgbClr val="000000"/>
      </a:tcTxStyle>
      <a:tcStyle>
        <a:tcBdr>
          <a:left>
            <a:ln w="12700">
              <a:solidFill>
                <a:srgbClr val="FFFFFF"/>
              </a:solidFill>
            </a:ln>
          </a:left>
          <a:right>
            <a:ln w="12700">
              <a:solidFill>
                <a:srgbClr val="FFFFFF"/>
              </a:solidFill>
            </a:ln>
          </a:right>
          <a:top>
            <a:ln w="12700">
              <a:solidFill>
                <a:srgbClr val="FFFFFF"/>
              </a:solidFill>
            </a:ln>
          </a:top>
          <a:bottom>
            <a:ln w="12700">
              <a:solidFill>
                <a:srgbClr val="FFFFFF"/>
              </a:solidFill>
            </a:ln>
          </a:bottom>
          <a:insideH>
            <a:ln w="12700">
              <a:solidFill>
                <a:srgbClr val="FFFFFF"/>
              </a:solidFill>
            </a:ln>
          </a:insideH>
          <a:insideV>
            <a:ln w="12700">
              <a:solidFill>
                <a:srgbClr val="FFFFFF"/>
              </a:solidFill>
            </a:ln>
          </a:insideV>
        </a:tcBdr>
        <a:fill>
          <a:solidFill>
            <a:srgbClr val="D0D1D2"/>
          </a:solidFill>
        </a:fill>
      </a:tcStyle>
    </a:wholeTbl>
    <a:band1H>
      <a:tcStyle>
        <a:tcBdr/>
      </a:tcStyle>
    </a:band1H>
    <a:band2H>
      <a:tcStyle>
        <a:tcBdr/>
        <a:fill>
          <a:solidFill>
            <a:srgbClr val="DEDEDF"/>
          </a:solidFill>
        </a:fill>
      </a:tcStyle>
    </a:band2H>
    <a:band1V>
      <a:tcStyle>
        <a:tcBdr/>
      </a:tcStyle>
    </a:band1V>
    <a:band2V>
      <a:tcStyle>
        <a:tcBdr/>
      </a:tcStyle>
    </a:band2V>
    <a:lastCol>
      <a:tcStyle>
        <a:tcBdr/>
      </a:tcStyle>
    </a:lastCol>
    <a:firstCol>
      <a:tcTxStyle b="on">
        <a:srgbClr val="FFFFFF"/>
      </a:tcTxStyle>
      <a:tcStyle>
        <a:tcBdr>
          <a:left>
            <a:ln w="12700">
              <a:solidFill>
                <a:srgbClr val="FFFFFF"/>
              </a:solidFill>
            </a:ln>
          </a:left>
          <a:right>
            <a:ln w="12700">
              <a:solidFill>
                <a:srgbClr val="FFFFFF"/>
              </a:solidFill>
            </a:ln>
          </a:right>
          <a:top>
            <a:ln w="12700">
              <a:solidFill>
                <a:srgbClr val="FFFFFF"/>
              </a:solidFill>
            </a:ln>
          </a:top>
          <a:bottom>
            <a:ln w="12700">
              <a:solidFill>
                <a:srgbClr val="FFFFFF"/>
              </a:solidFill>
            </a:ln>
          </a:bottom>
        </a:tcBdr>
        <a:fill>
          <a:solidFill>
            <a:srgbClr val="535761"/>
          </a:solidFill>
        </a:fill>
      </a:tcStyle>
    </a:firstCol>
    <a:lastRow>
      <a:tcTxStyle b="on">
        <a:srgbClr val="FFFFFF"/>
      </a:tcTxStyle>
      <a:tcStyle>
        <a:tcBdr>
          <a:left>
            <a:ln w="12700">
              <a:solidFill>
                <a:srgbClr val="FFFFFF"/>
              </a:solidFill>
            </a:ln>
          </a:left>
          <a:right>
            <a:ln w="12700">
              <a:solidFill>
                <a:srgbClr val="FFFFFF"/>
              </a:solidFill>
            </a:ln>
          </a:right>
          <a:top>
            <a:ln w="12700">
              <a:solidFill>
                <a:srgbClr val="FFFFFF"/>
              </a:solidFill>
            </a:ln>
          </a:top>
          <a:bottom>
            <a:ln w="12700">
              <a:solidFill>
                <a:srgbClr val="FFFFFF"/>
              </a:solidFill>
            </a:ln>
          </a:bottom>
        </a:tcBdr>
        <a:fill>
          <a:solidFill>
            <a:srgbClr val="909398"/>
          </a:solidFill>
        </a:fill>
      </a:tcStyle>
    </a:lastRow>
    <a:seCell>
      <a:tcStyle>
        <a:tcBdr/>
      </a:tcStyle>
    </a:seCell>
    <a:swCell>
      <a:tcStyle>
        <a:tcBdr/>
      </a:tcStyle>
    </a:swCell>
    <a:firstRow>
      <a:tcTxStyle b="on">
        <a:srgbClr val="FFFFFF"/>
      </a:tcTxStyle>
      <a:tcStyle>
        <a:tcBdr>
          <a:left>
            <a:ln w="12700">
              <a:solidFill>
                <a:srgbClr val="FFFFFF"/>
              </a:solidFill>
            </a:ln>
          </a:left>
          <a:right>
            <a:ln w="12700">
              <a:solidFill>
                <a:srgbClr val="FFFFFF"/>
              </a:solidFill>
            </a:ln>
          </a:right>
          <a:top>
            <a:ln w="12700">
              <a:solidFill>
                <a:srgbClr val="FFFFFF"/>
              </a:solidFill>
            </a:ln>
          </a:top>
          <a:bottom>
            <a:ln w="12700">
              <a:solidFill>
                <a:srgbClr val="FFFFFF"/>
              </a:solidFill>
            </a:ln>
          </a:bottom>
        </a:tcBdr>
        <a:fill>
          <a:solidFill>
            <a:srgbClr val="767C85"/>
          </a:solidFill>
        </a:fill>
      </a:tcStyle>
    </a:firstRow>
    <a:neCell>
      <a:tcStyle>
        <a:tcBdr/>
      </a:tcStyle>
    </a:neCell>
    <a:nwCell>
      <a:tcStyle>
        <a:tcBdr/>
      </a:tcStyle>
    </a:nwCell>
  </a:tblStyle>
  <a:tblStyle styleId="{4C3C2611-4C71-4FC5-86AE-919BDF0F9419}" styleName="">
    <a:wholeTbl>
      <a:tcTxStyle>
        <a:srgbClr val="000000"/>
      </a:tcTxStyle>
      <a:tcStyle>
        <a:tcBdr>
          <a:left>
            <a:ln w="12700">
              <a:noFill/>
            </a:ln>
          </a:left>
          <a:right>
            <a:ln w="12700">
              <a:noFill/>
            </a:ln>
          </a:right>
          <a:top>
            <a:ln w="12700">
              <a:noFill/>
            </a:ln>
          </a:top>
          <a:bottom>
            <a:ln w="12700">
              <a:noFill/>
            </a:ln>
          </a:bottom>
          <a:insideH>
            <a:ln w="12700">
              <a:noFill/>
            </a:ln>
          </a:insideH>
          <a:insideV>
            <a:ln w="12700">
              <a:noFill/>
            </a:ln>
          </a:insideV>
        </a:tcBdr>
        <a:fill>
          <a:solidFill>
            <a:srgbClr val="FFFFFF"/>
          </a:solidFill>
        </a:fill>
      </a:tcStyle>
    </a:wholeTbl>
    <a:band1H>
      <a:tcStyle>
        <a:tcBdr/>
      </a:tcStyle>
    </a:band1H>
    <a:band2H>
      <a:tcStyle>
        <a:tcBdr/>
        <a:fill>
          <a:solidFill>
            <a:srgbClr val="E3E5E8"/>
          </a:solidFill>
        </a:fill>
      </a:tcStyle>
    </a:band2H>
    <a:band1V>
      <a:tcStyle>
        <a:tcBdr/>
      </a:tcStyle>
    </a:band1V>
    <a:band2V>
      <a:tcStyle>
        <a:tcBdr/>
      </a:tcStyle>
    </a:band2V>
    <a:lastCol>
      <a:tcStyle>
        <a:tcBdr/>
      </a:tcStyle>
    </a:lastCol>
    <a:firstCol>
      <a:tcTxStyle b="on">
        <a:srgbClr val="FFFFFF"/>
      </a:tcTxStyle>
      <a:tcStyle>
        <a:tcBdr>
          <a:left>
            <a:ln w="12700">
              <a:noFill/>
            </a:ln>
          </a:left>
          <a:right>
            <a:ln w="12700">
              <a:noFill/>
            </a:ln>
          </a:right>
          <a:top>
            <a:ln w="12700">
              <a:noFill/>
            </a:ln>
          </a:top>
          <a:bottom>
            <a:ln w="12700">
              <a:noFill/>
            </a:ln>
          </a:bottom>
        </a:tcBdr>
        <a:fill>
          <a:solidFill>
            <a:srgbClr val="398CCE"/>
          </a:solidFill>
        </a:fill>
      </a:tcStyle>
    </a:firstCol>
    <a:lastRow>
      <a:tcTxStyle>
        <a:srgbClr val="000000"/>
      </a:tcTxStyle>
      <a:tcStyle>
        <a:tcBdr>
          <a:left>
            <a:ln w="12700">
              <a:noFill/>
            </a:ln>
          </a:left>
          <a:right>
            <a:ln w="12700">
              <a:noFill/>
            </a:ln>
          </a:right>
          <a:top>
            <a:ln w="12700">
              <a:solidFill>
                <a:srgbClr val="3797C6"/>
              </a:solidFill>
            </a:ln>
          </a:top>
          <a:bottom>
            <a:ln w="12700">
              <a:noFill/>
            </a:ln>
          </a:bottom>
        </a:tcBdr>
        <a:fill>
          <a:solidFill>
            <a:srgbClr val="FFFFFF"/>
          </a:solidFill>
        </a:fill>
      </a:tcStyle>
    </a:lastRow>
    <a:seCell>
      <a:tcStyle>
        <a:tcBdr/>
      </a:tcStyle>
    </a:seCell>
    <a:swCell>
      <a:tcStyle>
        <a:tcBdr/>
      </a:tcStyle>
    </a:swCell>
    <a:firstRow>
      <a:tcTxStyle b="on">
        <a:srgbClr val="FFFFFF"/>
      </a:tcTxStyle>
      <a:tcStyle>
        <a:tcBdr>
          <a:left>
            <a:ln w="12700">
              <a:noFill/>
            </a:ln>
          </a:left>
          <a:right>
            <a:ln w="12700">
              <a:noFill/>
            </a:ln>
          </a:right>
          <a:top>
            <a:ln w="12700">
              <a:noFill/>
            </a:ln>
          </a:top>
          <a:bottom>
            <a:ln w="12700">
              <a:noFill/>
            </a:ln>
          </a:bottom>
        </a:tcBdr>
        <a:fill>
          <a:solidFill>
            <a:schemeClr val="accent1"/>
          </a:solidFill>
        </a:fill>
      </a:tcStyle>
    </a:firstRow>
    <a:neCell>
      <a:tcStyle>
        <a:tcBdr/>
      </a:tcStyle>
    </a:neCell>
    <a:nwCell>
      <a:tcStyle>
        <a:tcBdr/>
      </a:tcStyle>
    </a:nwCell>
  </a:tblStyle>
  <a:tblStyle styleId="{8F44A2F1-9E1F-4B54-A3A2-5F16C0AD49E2}" styleName="">
    <a:wholeTbl>
      <a:tcTxStyle>
        <a:fontRef idx="minor">
          <a:srgbClr val="006EAD"/>
        </a:fontRef>
        <a:srgbClr val="006EAD"/>
      </a:tcTxStyle>
      <a:tcStyle>
        <a:tcBdr>
          <a:left>
            <a:ln w="12700">
              <a:solidFill>
                <a:srgbClr val="000000"/>
              </a:solidFill>
            </a:ln>
          </a:left>
          <a:right>
            <a:ln w="12700">
              <a:solidFill>
                <a:srgbClr val="000000"/>
              </a:solidFill>
            </a:ln>
          </a:right>
          <a:top>
            <a:ln w="12700">
              <a:solidFill>
                <a:srgbClr val="000000"/>
              </a:solidFill>
            </a:ln>
          </a:top>
          <a:bottom>
            <a:ln w="12700">
              <a:solidFill>
                <a:srgbClr val="000000"/>
              </a:solidFill>
            </a:ln>
          </a:bottom>
          <a:insideH>
            <a:ln w="12700">
              <a:solidFill>
                <a:srgbClr val="000000"/>
              </a:solidFill>
            </a:ln>
          </a:insideH>
          <a:insideV>
            <a:ln w="12700">
              <a:solidFill>
                <a:srgbClr val="000000"/>
              </a:solidFill>
            </a:ln>
          </a:insideV>
        </a:tcBdr>
        <a:fill>
          <a:noFill/>
        </a:fill>
      </a:tcStyle>
    </a:wholeTbl>
    <a:band1H>
      <a:tcStyle>
        <a:tcBdr/>
      </a:tcStyle>
    </a:band1H>
    <a:band2H>
      <a:tcStyle>
        <a:tcBdr/>
        <a:fill>
          <a:solidFill>
            <a:srgbClr val="C5C7C9">
              <a:alpha val="30000"/>
            </a:srgbClr>
          </a:solidFill>
        </a:fill>
      </a:tcStyle>
    </a:band2H>
    <a:band1V>
      <a:tcStyle>
        <a:tcBdr/>
      </a:tcStyle>
    </a:band1V>
    <a:band2V>
      <a:tcStyle>
        <a:tcBdr/>
      </a:tcStyle>
    </a:band2V>
    <a:lastCol>
      <a:tcStyle>
        <a:tcBdr/>
      </a:tcStyle>
    </a:lastCol>
    <a:firstCol>
      <a:tcTxStyle b="off" i="off">
        <a:fontRef idx="minor">
          <a:srgbClr val="006EAD"/>
        </a:fontRef>
        <a:srgbClr val="006EAD"/>
      </a:tcTxStyle>
      <a:tcStyle>
        <a:tcBdr>
          <a:left>
            <a:ln w="38100">
              <a:solidFill>
                <a:srgbClr val="000000"/>
              </a:solidFill>
            </a:ln>
          </a:left>
          <a:right>
            <a:ln w="12700">
              <a:solidFill>
                <a:srgbClr val="000000"/>
              </a:solidFill>
            </a:ln>
          </a:right>
          <a:top>
            <a:ln w="12700">
              <a:solidFill>
                <a:srgbClr val="000000"/>
              </a:solidFill>
            </a:ln>
          </a:top>
          <a:bottom>
            <a:ln w="12700">
              <a:solidFill>
                <a:srgbClr val="000000"/>
              </a:solidFill>
            </a:ln>
          </a:bottom>
        </a:tcBdr>
        <a:fill>
          <a:solidFill>
            <a:srgbClr val="000000">
              <a:alpha val="25000"/>
            </a:srgbClr>
          </a:solidFill>
        </a:fill>
      </a:tcStyle>
    </a:firstCol>
    <a:lastRow>
      <a:tcTxStyle b="off" i="off">
        <a:fontRef idx="minor">
          <a:srgbClr val="006EAD"/>
        </a:fontRef>
        <a:srgbClr val="006EAD"/>
      </a:tcTxStyle>
      <a:tcStyle>
        <a:tcBdr>
          <a:left>
            <a:ln w="12700">
              <a:solidFill>
                <a:srgbClr val="000000"/>
              </a:solidFill>
            </a:ln>
          </a:left>
          <a:right>
            <a:ln w="12700">
              <a:solidFill>
                <a:srgbClr val="000000"/>
              </a:solidFill>
            </a:ln>
          </a:right>
          <a:top>
            <a:ln w="12700">
              <a:solidFill>
                <a:srgbClr val="000000"/>
              </a:solidFill>
            </a:ln>
          </a:top>
          <a:bottom>
            <a:ln w="38100">
              <a:solidFill>
                <a:srgbClr val="000000"/>
              </a:solidFill>
            </a:ln>
          </a:bottom>
        </a:tcBdr>
        <a:fill>
          <a:solidFill>
            <a:srgbClr val="000000">
              <a:alpha val="25000"/>
            </a:srgbClr>
          </a:solidFill>
        </a:fill>
      </a:tcStyle>
    </a:lastRow>
    <a:seCell>
      <a:tcStyle>
        <a:tcBdr/>
      </a:tcStyle>
    </a:seCell>
    <a:swCell>
      <a:tcStyle>
        <a:tcBdr/>
      </a:tcStyle>
    </a:swCell>
    <a:firstRow>
      <a:tcTxStyle b="off" i="off">
        <a:fontRef idx="minor">
          <a:srgbClr val="006EAD"/>
        </a:fontRef>
        <a:srgbClr val="006EAD"/>
      </a:tcTxStyle>
      <a:tcStyle>
        <a:tcBdr>
          <a:left>
            <a:ln w="12700">
              <a:solidFill>
                <a:srgbClr val="000000"/>
              </a:solidFill>
            </a:ln>
          </a:left>
          <a:right>
            <a:ln w="12700">
              <a:solidFill>
                <a:srgbClr val="000000"/>
              </a:solidFill>
            </a:ln>
          </a:right>
          <a:top>
            <a:ln w="38100">
              <a:solidFill>
                <a:srgbClr val="000000"/>
              </a:solidFill>
            </a:ln>
          </a:top>
          <a:bottom>
            <a:ln w="12700">
              <a:solidFill>
                <a:srgbClr val="000000"/>
              </a:solidFill>
            </a:ln>
          </a:bottom>
        </a:tcBdr>
        <a:fill>
          <a:solidFill>
            <a:srgbClr val="000000">
              <a:alpha val="25000"/>
            </a:srgbClr>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p:cViewPr varScale="1">
        <p:scale>
          <a:sx n="60" d="100"/>
          <a:sy n="60" d="100"/>
        </p:scale>
        <p:origin x="800" y="184"/>
      </p:cViewPr>
      <p:guideLst>
        <p:guide pos="7680"/>
        <p:guide orient="horz" pos="4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035999999999997E-2"/>
          <c:y val="2.7289000000000001E-2"/>
          <c:w val="0.79152199999999995"/>
          <c:h val="0.71409900000000004"/>
        </c:manualLayout>
      </c:layout>
      <c:pieChart>
        <c:varyColors val="0"/>
        <c:ser>
          <c:idx val="0"/>
          <c:order val="0"/>
          <c:tx>
            <c:strRef>
              <c:f>Sheet1!$A$2</c:f>
              <c:strCache>
                <c:ptCount val="1"/>
                <c:pt idx="0">
                  <c:v>Region 1</c:v>
                </c:pt>
              </c:strCache>
            </c:strRef>
          </c:tx>
          <c:spPr>
            <a:prstGeom prst="rect">
              <a:avLst/>
            </a:prstGeom>
            <a:solidFill>
              <a:srgbClr val="006EAD"/>
            </a:solidFill>
            <a:ln w="12700" cap="flat">
              <a:solidFill>
                <a:srgbClr val="000000"/>
              </a:solidFill>
              <a:prstDash val="solid"/>
              <a:round/>
            </a:ln>
            <a:effectLst/>
          </c:spPr>
          <c:dPt>
            <c:idx val="0"/>
            <c:bubble3D val="0"/>
            <c:extLst>
              <c:ext xmlns:c16="http://schemas.microsoft.com/office/drawing/2014/chart" uri="{C3380CC4-5D6E-409C-BE32-E72D297353CC}">
                <c16:uniqueId val="{00000001-0DF4-D547-B96B-CC29E899429F}"/>
              </c:ext>
            </c:extLst>
          </c:dPt>
          <c:dPt>
            <c:idx val="1"/>
            <c:bubble3D val="0"/>
            <c:spPr>
              <a:prstGeom prst="rect">
                <a:avLst/>
              </a:prstGeom>
              <a:solidFill>
                <a:srgbClr val="FDACA9"/>
              </a:solidFill>
              <a:ln w="12700" cap="flat">
                <a:solidFill>
                  <a:srgbClr val="000000"/>
                </a:solidFill>
                <a:prstDash val="solid"/>
                <a:round/>
              </a:ln>
              <a:effectLst/>
            </c:spPr>
            <c:extLst>
              <c:ext xmlns:c16="http://schemas.microsoft.com/office/drawing/2014/chart" uri="{C3380CC4-5D6E-409C-BE32-E72D297353CC}">
                <c16:uniqueId val="{00000003-0DF4-D547-B96B-CC29E899429F}"/>
              </c:ext>
            </c:extLst>
          </c:dPt>
          <c:dPt>
            <c:idx val="2"/>
            <c:bubble3D val="0"/>
            <c:spPr>
              <a:prstGeom prst="rect">
                <a:avLst/>
              </a:prstGeom>
              <a:solidFill>
                <a:srgbClr val="00A8AA"/>
              </a:solidFill>
              <a:ln w="12700" cap="flat">
                <a:solidFill>
                  <a:srgbClr val="000000"/>
                </a:solidFill>
                <a:prstDash val="solid"/>
                <a:round/>
              </a:ln>
              <a:effectLst/>
            </c:spPr>
            <c:extLst>
              <c:ext xmlns:c16="http://schemas.microsoft.com/office/drawing/2014/chart" uri="{C3380CC4-5D6E-409C-BE32-E72D297353CC}">
                <c16:uniqueId val="{00000005-0DF4-D547-B96B-CC29E899429F}"/>
              </c:ext>
            </c:extLst>
          </c:dPt>
          <c:dPt>
            <c:idx val="3"/>
            <c:bubble3D val="0"/>
            <c:spPr>
              <a:prstGeom prst="rect">
                <a:avLst/>
              </a:prstGeom>
              <a:solidFill>
                <a:srgbClr val="A8D200"/>
              </a:solidFill>
              <a:ln w="12700" cap="flat">
                <a:solidFill>
                  <a:srgbClr val="000000"/>
                </a:solidFill>
                <a:prstDash val="solid"/>
                <a:round/>
              </a:ln>
              <a:effectLst/>
            </c:spPr>
            <c:extLst>
              <c:ext xmlns:c16="http://schemas.microsoft.com/office/drawing/2014/chart" uri="{C3380CC4-5D6E-409C-BE32-E72D297353CC}">
                <c16:uniqueId val="{00000007-0DF4-D547-B96B-CC29E899429F}"/>
              </c:ext>
            </c:extLst>
          </c:dPt>
          <c:dPt>
            <c:idx val="4"/>
            <c:bubble3D val="0"/>
            <c:spPr>
              <a:prstGeom prst="rect">
                <a:avLst/>
              </a:prstGeom>
              <a:solidFill>
                <a:srgbClr val="929292"/>
              </a:solidFill>
              <a:ln w="12700" cap="flat">
                <a:solidFill>
                  <a:srgbClr val="000000"/>
                </a:solidFill>
                <a:prstDash val="solid"/>
                <a:round/>
              </a:ln>
              <a:effectLst/>
            </c:spPr>
            <c:extLst>
              <c:ext xmlns:c16="http://schemas.microsoft.com/office/drawing/2014/chart" uri="{C3380CC4-5D6E-409C-BE32-E72D297353CC}">
                <c16:uniqueId val="{00000009-0DF4-D547-B96B-CC29E899429F}"/>
              </c:ext>
            </c:extLst>
          </c:dPt>
          <c:dPt>
            <c:idx val="5"/>
            <c:bubble3D val="0"/>
            <c:spPr>
              <a:prstGeom prst="rect">
                <a:avLst/>
              </a:prstGeom>
              <a:solidFill>
                <a:srgbClr val="CF9A3B"/>
              </a:solidFill>
              <a:ln w="12700" cap="flat">
                <a:solidFill>
                  <a:srgbClr val="000000"/>
                </a:solidFill>
                <a:prstDash val="solid"/>
                <a:round/>
              </a:ln>
              <a:effectLst/>
            </c:spPr>
            <c:extLst>
              <c:ext xmlns:c16="http://schemas.microsoft.com/office/drawing/2014/chart" uri="{C3380CC4-5D6E-409C-BE32-E72D297353CC}">
                <c16:uniqueId val="{0000000B-0DF4-D547-B96B-CC29E899429F}"/>
              </c:ext>
            </c:extLst>
          </c:dPt>
          <c:dPt>
            <c:idx val="6"/>
            <c:bubble3D val="0"/>
            <c:spPr>
              <a:prstGeom prst="rect">
                <a:avLst/>
              </a:prstGeom>
              <a:solidFill>
                <a:srgbClr val="00FF00"/>
              </a:solidFill>
              <a:ln w="12700" cap="flat">
                <a:solidFill>
                  <a:srgbClr val="222222"/>
                </a:solidFill>
                <a:prstDash val="solid"/>
                <a:round/>
              </a:ln>
              <a:effectLst/>
            </c:spPr>
            <c:extLst>
              <c:ext xmlns:c16="http://schemas.microsoft.com/office/drawing/2014/chart" uri="{C3380CC4-5D6E-409C-BE32-E72D297353CC}">
                <c16:uniqueId val="{0000000D-0DF4-D547-B96B-CC29E899429F}"/>
              </c:ext>
            </c:extLst>
          </c:dPt>
          <c:dPt>
            <c:idx val="7"/>
            <c:bubble3D val="0"/>
            <c:spPr>
              <a:prstGeom prst="rect">
                <a:avLst/>
              </a:prstGeom>
              <a:solidFill>
                <a:srgbClr val="FFFF00"/>
              </a:solidFill>
              <a:ln w="12700" cap="flat">
                <a:solidFill>
                  <a:srgbClr val="222222"/>
                </a:solidFill>
                <a:prstDash val="solid"/>
                <a:round/>
              </a:ln>
              <a:effectLst/>
            </c:spPr>
            <c:extLst>
              <c:ext xmlns:c16="http://schemas.microsoft.com/office/drawing/2014/chart" uri="{C3380CC4-5D6E-409C-BE32-E72D297353CC}">
                <c16:uniqueId val="{0000000F-0DF4-D547-B96B-CC29E899429F}"/>
              </c:ext>
            </c:extLst>
          </c:dPt>
          <c:dPt>
            <c:idx val="8"/>
            <c:bubble3D val="0"/>
            <c:spPr>
              <a:prstGeom prst="rect">
                <a:avLst/>
              </a:prstGeom>
              <a:solidFill>
                <a:srgbClr val="18B3B5"/>
              </a:solidFill>
              <a:ln w="12700" cap="flat">
                <a:solidFill>
                  <a:srgbClr val="222222"/>
                </a:solidFill>
                <a:prstDash val="solid"/>
                <a:round/>
              </a:ln>
              <a:effectLst/>
            </c:spPr>
            <c:extLst>
              <c:ext xmlns:c16="http://schemas.microsoft.com/office/drawing/2014/chart" uri="{C3380CC4-5D6E-409C-BE32-E72D297353CC}">
                <c16:uniqueId val="{00000011-0DF4-D547-B96B-CC29E899429F}"/>
              </c:ext>
            </c:extLst>
          </c:dPt>
          <c:dPt>
            <c:idx val="9"/>
            <c:bubble3D val="0"/>
            <c:spPr>
              <a:prstGeom prst="rect">
                <a:avLst/>
              </a:prstGeom>
              <a:solidFill>
                <a:srgbClr val="B2D81D"/>
              </a:solidFill>
              <a:ln w="12700" cap="flat">
                <a:solidFill>
                  <a:srgbClr val="222222"/>
                </a:solidFill>
                <a:prstDash val="solid"/>
                <a:round/>
              </a:ln>
              <a:effectLst/>
            </c:spPr>
            <c:extLst>
              <c:ext xmlns:c16="http://schemas.microsoft.com/office/drawing/2014/chart" uri="{C3380CC4-5D6E-409C-BE32-E72D297353CC}">
                <c16:uniqueId val="{00000013-0DF4-D547-B96B-CC29E899429F}"/>
              </c:ext>
            </c:extLst>
          </c:dPt>
          <c:dPt>
            <c:idx val="10"/>
            <c:bubble3D val="0"/>
            <c:spPr>
              <a:prstGeom prst="rect">
                <a:avLst/>
              </a:prstGeom>
              <a:solidFill>
                <a:srgbClr val="A1A1A1"/>
              </a:solidFill>
              <a:ln w="12700" cap="flat">
                <a:solidFill>
                  <a:srgbClr val="222222"/>
                </a:solidFill>
                <a:prstDash val="solid"/>
                <a:round/>
              </a:ln>
              <a:effectLst/>
            </c:spPr>
            <c:extLst>
              <c:ext xmlns:c16="http://schemas.microsoft.com/office/drawing/2014/chart" uri="{C3380CC4-5D6E-409C-BE32-E72D297353CC}">
                <c16:uniqueId val="{00000015-0DF4-D547-B96B-CC29E899429F}"/>
              </c:ext>
            </c:extLst>
          </c:dPt>
          <c:dLbls>
            <c:dLbl>
              <c:idx val="0"/>
              <c:numFmt formatCode="#,##0%" sourceLinked="0"/>
              <c:spPr/>
              <c:txPr>
                <a:bodyPr/>
                <a:lstStyle/>
                <a:p>
                  <a:pPr>
                    <a:defRPr sz="3200" b="1" i="0" u="none" strike="noStrike">
                      <a:solidFill>
                        <a:srgbClr val="000000"/>
                      </a:solidFill>
                      <a:latin typeface="Arial"/>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0DF4-D547-B96B-CC29E899429F}"/>
                </c:ext>
              </c:extLst>
            </c:dLbl>
            <c:dLbl>
              <c:idx val="1"/>
              <c:numFmt formatCode="#,##0%" sourceLinked="0"/>
              <c:spPr/>
              <c:txPr>
                <a:bodyPr/>
                <a:lstStyle/>
                <a:p>
                  <a:pPr>
                    <a:defRPr sz="3200" b="1" i="0" u="none" strike="noStrike">
                      <a:solidFill>
                        <a:srgbClr val="000000"/>
                      </a:solidFill>
                      <a:latin typeface="Arial"/>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0DF4-D547-B96B-CC29E899429F}"/>
                </c:ext>
              </c:extLst>
            </c:dLbl>
            <c:dLbl>
              <c:idx val="2"/>
              <c:numFmt formatCode="#,##0%" sourceLinked="0"/>
              <c:spPr/>
              <c:txPr>
                <a:bodyPr/>
                <a:lstStyle/>
                <a:p>
                  <a:pPr>
                    <a:defRPr sz="3200" b="1" i="0" u="none" strike="noStrike">
                      <a:solidFill>
                        <a:srgbClr val="000000"/>
                      </a:solidFill>
                      <a:latin typeface="Arial"/>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0DF4-D547-B96B-CC29E899429F}"/>
                </c:ext>
              </c:extLst>
            </c:dLbl>
            <c:dLbl>
              <c:idx val="3"/>
              <c:numFmt formatCode="#,##0%" sourceLinked="0"/>
              <c:spPr/>
              <c:txPr>
                <a:bodyPr/>
                <a:lstStyle/>
                <a:p>
                  <a:pPr>
                    <a:defRPr sz="3200" b="1" i="0" u="none" strike="noStrike">
                      <a:solidFill>
                        <a:srgbClr val="000000"/>
                      </a:solidFill>
                      <a:latin typeface="Arial"/>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0DF4-D547-B96B-CC29E899429F}"/>
                </c:ext>
              </c:extLst>
            </c:dLbl>
            <c:dLbl>
              <c:idx val="4"/>
              <c:numFmt formatCode="#,##0%" sourceLinked="0"/>
              <c:spPr/>
              <c:txPr>
                <a:bodyPr/>
                <a:lstStyle/>
                <a:p>
                  <a:pPr>
                    <a:defRPr sz="3200" b="1" i="0" u="none" strike="noStrike">
                      <a:solidFill>
                        <a:srgbClr val="000000"/>
                      </a:solidFill>
                      <a:latin typeface="Arial"/>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0DF4-D547-B96B-CC29E899429F}"/>
                </c:ext>
              </c:extLst>
            </c:dLbl>
            <c:dLbl>
              <c:idx val="5"/>
              <c:numFmt formatCode="#,##0%" sourceLinked="0"/>
              <c:spPr/>
              <c:txPr>
                <a:bodyPr/>
                <a:lstStyle/>
                <a:p>
                  <a:pPr>
                    <a:defRPr sz="3200" b="1" i="0" u="none" strike="noStrike">
                      <a:solidFill>
                        <a:srgbClr val="000000"/>
                      </a:solidFill>
                      <a:latin typeface="Arial"/>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B-0DF4-D547-B96B-CC29E899429F}"/>
                </c:ext>
              </c:extLst>
            </c:dLbl>
            <c:dLbl>
              <c:idx val="6"/>
              <c:numFmt formatCode="#,##0%" sourceLinked="0"/>
              <c:spPr/>
              <c:txPr>
                <a:bodyPr/>
                <a:lstStyle/>
                <a:p>
                  <a:pPr>
                    <a:defRPr sz="3200" b="1" i="0" u="none" strike="noStrike">
                      <a:solidFill>
                        <a:srgbClr val="000000"/>
                      </a:solidFill>
                      <a:latin typeface="Arial"/>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D-0DF4-D547-B96B-CC29E899429F}"/>
                </c:ext>
              </c:extLst>
            </c:dLbl>
            <c:dLbl>
              <c:idx val="7"/>
              <c:numFmt formatCode="#,##0%" sourceLinked="0"/>
              <c:spPr/>
              <c:txPr>
                <a:bodyPr/>
                <a:lstStyle/>
                <a:p>
                  <a:pPr>
                    <a:defRPr sz="3200" b="1" i="0" u="none" strike="noStrike">
                      <a:solidFill>
                        <a:srgbClr val="000000"/>
                      </a:solidFill>
                      <a:latin typeface="Arial"/>
                    </a:defRPr>
                  </a:pPr>
                  <a:endParaRPr lang="en-US"/>
                </a:p>
              </c:txPr>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0DF4-D547-B96B-CC29E899429F}"/>
                </c:ext>
              </c:extLst>
            </c:dLbl>
            <c:dLbl>
              <c:idx val="8"/>
              <c:delete val="1"/>
              <c:extLst>
                <c:ext xmlns:c15="http://schemas.microsoft.com/office/drawing/2012/chart" uri="{CE6537A1-D6FC-4f65-9D91-7224C49458BB}"/>
                <c:ext xmlns:c16="http://schemas.microsoft.com/office/drawing/2014/chart" uri="{C3380CC4-5D6E-409C-BE32-E72D297353CC}">
                  <c16:uniqueId val="{00000011-0DF4-D547-B96B-CC29E899429F}"/>
                </c:ext>
              </c:extLst>
            </c:dLbl>
            <c:dLbl>
              <c:idx val="9"/>
              <c:delete val="1"/>
              <c:extLst>
                <c:ext xmlns:c15="http://schemas.microsoft.com/office/drawing/2012/chart" uri="{CE6537A1-D6FC-4f65-9D91-7224C49458BB}"/>
                <c:ext xmlns:c16="http://schemas.microsoft.com/office/drawing/2014/chart" uri="{C3380CC4-5D6E-409C-BE32-E72D297353CC}">
                  <c16:uniqueId val="{00000013-0DF4-D547-B96B-CC29E899429F}"/>
                </c:ext>
              </c:extLst>
            </c:dLbl>
            <c:dLbl>
              <c:idx val="10"/>
              <c:delete val="1"/>
              <c:extLst>
                <c:ext xmlns:c15="http://schemas.microsoft.com/office/drawing/2012/chart" uri="{CE6537A1-D6FC-4f65-9D91-7224C49458BB}"/>
                <c:ext xmlns:c16="http://schemas.microsoft.com/office/drawing/2014/chart" uri="{C3380CC4-5D6E-409C-BE32-E72D297353CC}">
                  <c16:uniqueId val="{00000015-0DF4-D547-B96B-CC29E899429F}"/>
                </c:ext>
              </c:extLst>
            </c:dLbl>
            <c:numFmt formatCode="#,##0%" sourceLinked="0"/>
            <c:spPr>
              <a:noFill/>
              <a:ln>
                <a:noFill/>
              </a:ln>
              <a:effectLst/>
            </c:spPr>
            <c:txPr>
              <a:bodyPr/>
              <a:lstStyle/>
              <a:p>
                <a:pPr>
                  <a:defRPr sz="3200" b="1" i="0" u="none" strike="noStrike">
                    <a:solidFill>
                      <a:srgbClr val="000000"/>
                    </a:solidFill>
                    <a:latin typeface="Arial"/>
                  </a:defRPr>
                </a:pPr>
                <a:endParaRPr lang="en-US"/>
              </a:p>
            </c:txPr>
            <c:dLblPos val="inEnd"/>
            <c:showLegendKey val="0"/>
            <c:showVal val="0"/>
            <c:showCatName val="0"/>
            <c:showSerName val="0"/>
            <c:showPercent val="1"/>
            <c:showBubbleSize val="0"/>
            <c:showLeaderLines val="1"/>
            <c:leaderLines>
              <c:spPr>
                <a:prstGeom prst="rect">
                  <a:avLst/>
                </a:prstGeom>
                <a:ln w="6350" cap="flat">
                  <a:solidFill>
                    <a:srgbClr val="000000"/>
                  </a:solidFill>
                  <a:prstDash val="solid"/>
                  <a:miter lim="400000"/>
                </a:ln>
                <a:effectLst/>
              </c:spPr>
            </c:leaderLines>
            <c:extLst>
              <c:ext xmlns:c15="http://schemas.microsoft.com/office/drawing/2012/chart" uri="{CE6537A1-D6FC-4f65-9D91-7224C49458BB}"/>
            </c:extLst>
          </c:dLbls>
          <c:cat>
            <c:strRef>
              <c:f>Sheet1!$B$1:$L$1</c:f>
              <c:strCache>
                <c:ptCount val="11"/>
                <c:pt idx="0">
                  <c:v>Germany</c:v>
                </c:pt>
                <c:pt idx="1">
                  <c:v>China</c:v>
                </c:pt>
                <c:pt idx="2">
                  <c:v>France</c:v>
                </c:pt>
                <c:pt idx="3">
                  <c:v>Romania</c:v>
                </c:pt>
                <c:pt idx="4">
                  <c:v>Czech Rep.</c:v>
                </c:pt>
                <c:pt idx="5">
                  <c:v>Spain</c:v>
                </c:pt>
                <c:pt idx="6">
                  <c:v>USA</c:v>
                </c:pt>
                <c:pt idx="7">
                  <c:v>South Korea</c:v>
                </c:pt>
                <c:pt idx="8">
                  <c:v>UK</c:v>
                </c:pt>
                <c:pt idx="9">
                  <c:v>Israel</c:v>
                </c:pt>
                <c:pt idx="10">
                  <c:v>Norway</c:v>
                </c:pt>
              </c:strCache>
            </c:strRef>
          </c:cat>
          <c:val>
            <c:numRef>
              <c:f>Sheet1!$B$2:$L$2</c:f>
              <c:numCache>
                <c:formatCode>General</c:formatCode>
                <c:ptCount val="11"/>
                <c:pt idx="0">
                  <c:v>43</c:v>
                </c:pt>
                <c:pt idx="1">
                  <c:v>17</c:v>
                </c:pt>
                <c:pt idx="2">
                  <c:v>10</c:v>
                </c:pt>
                <c:pt idx="3">
                  <c:v>10</c:v>
                </c:pt>
                <c:pt idx="4">
                  <c:v>11</c:v>
                </c:pt>
                <c:pt idx="5">
                  <c:v>7</c:v>
                </c:pt>
                <c:pt idx="6">
                  <c:v>6</c:v>
                </c:pt>
                <c:pt idx="7">
                  <c:v>5</c:v>
                </c:pt>
                <c:pt idx="8">
                  <c:v>2</c:v>
                </c:pt>
                <c:pt idx="9">
                  <c:v>2</c:v>
                </c:pt>
                <c:pt idx="10">
                  <c:v>1</c:v>
                </c:pt>
              </c:numCache>
            </c:numRef>
          </c:val>
          <c:extLst>
            <c:ext xmlns:c16="http://schemas.microsoft.com/office/drawing/2014/chart" uri="{C3380CC4-5D6E-409C-BE32-E72D297353CC}">
              <c16:uniqueId val="{00000016-0DF4-D547-B96B-CC29E899429F}"/>
            </c:ext>
          </c:extLst>
        </c:ser>
        <c:dLbls>
          <c:showLegendKey val="0"/>
          <c:showVal val="0"/>
          <c:showCatName val="0"/>
          <c:showSerName val="0"/>
          <c:showPercent val="0"/>
          <c:showBubbleSize val="0"/>
          <c:showLeaderLines val="1"/>
        </c:dLbls>
        <c:firstSliceAng val="0"/>
      </c:pieChart>
      <c:spPr>
        <a:prstGeom prst="rect">
          <a:avLst/>
        </a:prstGeom>
        <a:noFill/>
        <a:ln w="12700" cap="flat">
          <a:noFill/>
          <a:miter lim="400000"/>
        </a:ln>
        <a:effectLst/>
      </c:spPr>
    </c:plotArea>
    <c:legend>
      <c:legendPos val="b"/>
      <c:layout>
        <c:manualLayout>
          <c:xMode val="edge"/>
          <c:yMode val="edge"/>
          <c:x val="0"/>
          <c:y val="0.862564"/>
          <c:w val="1"/>
          <c:h val="0.137436"/>
        </c:manualLayout>
      </c:layout>
      <c:overlay val="1"/>
      <c:spPr>
        <a:prstGeom prst="rect">
          <a:avLst/>
        </a:prstGeom>
        <a:noFill/>
        <a:ln w="12700" cap="flat">
          <a:solidFill>
            <a:srgbClr val="00FDFF"/>
          </a:solidFill>
          <a:prstDash val="solid"/>
          <a:round/>
        </a:ln>
        <a:effectLst/>
      </c:spPr>
      <c:txPr>
        <a:bodyPr rot="0"/>
        <a:lstStyle/>
        <a:p>
          <a:pPr>
            <a:defRPr sz="2200" b="0" i="0" u="none" strike="noStrike">
              <a:solidFill>
                <a:srgbClr val="000000"/>
              </a:solidFill>
              <a:latin typeface="Gill Sans"/>
            </a:defRPr>
          </a:pPr>
          <a:endParaRPr lang="en-US"/>
        </a:p>
      </c:txPr>
    </c:legend>
    <c:plotVisOnly val="1"/>
    <c:dispBlanksAs val="gap"/>
    <c:showDLblsOverMax val="0"/>
  </c:chart>
  <c:spPr>
    <a:xfrm>
      <a:off x="16813128" y="4922442"/>
      <a:ext cx="7091905" cy="7725580"/>
    </a:xfrm>
    <a:prstGeom prst="rect">
      <a:avLst/>
    </a:prstGeom>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1925027258" name="Shape 1654"/>
          <p:cNvSpPr>
            <a:spLocks noGrp="1" noRot="1" noChangeAspect="1"/>
          </p:cNvSpPr>
          <p:nvPr>
            <p:ph type="sldImg"/>
          </p:nvPr>
        </p:nvSpPr>
        <p:spPr bwMode="auto">
          <a:xfrm>
            <a:off x="1143000" y="685800"/>
            <a:ext cx="4572000" cy="3429000"/>
          </a:xfrm>
          <a:prstGeom prst="rect">
            <a:avLst/>
          </a:prstGeom>
        </p:spPr>
        <p:txBody>
          <a:bodyPr/>
          <a:lstStyle/>
          <a:p>
            <a:pPr>
              <a:defRPr/>
            </a:pPr>
            <a:endParaRPr/>
          </a:p>
        </p:txBody>
      </p:sp>
      <p:sp>
        <p:nvSpPr>
          <p:cNvPr id="371618084" name="Shape 1655"/>
          <p:cNvSpPr>
            <a:spLocks noGrp="1"/>
          </p:cNvSpPr>
          <p:nvPr>
            <p:ph type="body" sz="quarter" idx="1"/>
          </p:nvPr>
        </p:nvSpPr>
        <p:spPr bwMode="auto">
          <a:xfrm>
            <a:off x="914400" y="4343400"/>
            <a:ext cx="5029200" cy="4114800"/>
          </a:xfrm>
          <a:prstGeom prst="rect">
            <a:avLst/>
          </a:prstGeom>
        </p:spPr>
        <p:txBody>
          <a:bodyPr/>
          <a:lstStyle/>
          <a:p>
            <a:pPr>
              <a:defRPr/>
            </a:pPr>
            <a:endParaRPr/>
          </a:p>
        </p:txBody>
      </p:sp>
    </p:spTree>
  </p:cSld>
  <p:clrMap bg1="lt1" tx1="dk1" bg2="lt2" tx2="dk2" accent1="accent1" accent2="accent2" accent3="accent3" accent4="accent4" accent5="accent5" accent6="accent6" hlink="hlink" folHlink="folHlink"/>
  <p:notesStyle>
    <a:lvl1pPr defTabSz="825500">
      <a:defRPr sz="2200">
        <a:latin typeface="Lucida Grande"/>
        <a:ea typeface="Lucida Grande"/>
        <a:cs typeface="Lucida Grande"/>
      </a:defRPr>
    </a:lvl1pPr>
    <a:lvl2pPr indent="228600" defTabSz="825500">
      <a:defRPr sz="2200">
        <a:latin typeface="Lucida Grande"/>
        <a:ea typeface="Lucida Grande"/>
        <a:cs typeface="Lucida Grande"/>
      </a:defRPr>
    </a:lvl2pPr>
    <a:lvl3pPr indent="457200" defTabSz="825500">
      <a:defRPr sz="2200">
        <a:latin typeface="Lucida Grande"/>
        <a:ea typeface="Lucida Grande"/>
        <a:cs typeface="Lucida Grande"/>
      </a:defRPr>
    </a:lvl3pPr>
    <a:lvl4pPr indent="685800" defTabSz="825500">
      <a:defRPr sz="2200">
        <a:latin typeface="Lucida Grande"/>
        <a:ea typeface="Lucida Grande"/>
        <a:cs typeface="Lucida Grande"/>
      </a:defRPr>
    </a:lvl4pPr>
    <a:lvl5pPr indent="914400" defTabSz="825500">
      <a:defRPr sz="2200">
        <a:latin typeface="Lucida Grande"/>
        <a:ea typeface="Lucida Grande"/>
        <a:cs typeface="Lucida Grande"/>
      </a:defRPr>
    </a:lvl5pPr>
    <a:lvl6pPr indent="1143000" defTabSz="825500">
      <a:defRPr sz="2200">
        <a:latin typeface="Lucida Grande"/>
        <a:ea typeface="Lucida Grande"/>
        <a:cs typeface="Lucida Grande"/>
      </a:defRPr>
    </a:lvl6pPr>
    <a:lvl7pPr indent="1371600" defTabSz="825500">
      <a:defRPr sz="2200">
        <a:latin typeface="Lucida Grande"/>
        <a:ea typeface="Lucida Grande"/>
        <a:cs typeface="Lucida Grande"/>
      </a:defRPr>
    </a:lvl7pPr>
    <a:lvl8pPr indent="1600200" defTabSz="825500">
      <a:defRPr sz="2200">
        <a:latin typeface="Lucida Grande"/>
        <a:ea typeface="Lucida Grande"/>
        <a:cs typeface="Lucida Grande"/>
      </a:defRPr>
    </a:lvl8pPr>
    <a:lvl9pPr indent="1828800" defTabSz="825500">
      <a:defRPr sz="2200">
        <a:latin typeface="Lucida Grande"/>
        <a:ea typeface="Lucida Grande"/>
        <a:cs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3BDE4CC-F088-32C7-2886-714A70EB529F}"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40F4B65-DC55-B1CA-207B-52FD9B5A9F00}" type="slidenum">
              <a:rP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1C564AD-C4AE-95E4-20E4-2D6E2B5F658B}" type="slidenum">
              <a:rPr/>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065E375-0E6F-91FB-D406-DBFA01FC2618}" type="slidenum">
              <a:rP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28B8117-9AE1-4418-B3E5-2AA3D82AEF61}" type="slidenum">
              <a:rPr/>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A47D3F6-D6CE-09C7-08A8-E34EF274B019}" type="slidenum">
              <a:rPr/>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4B2F9C2-C778-E521-2C1A-F45D039A068B}" type="slidenum">
              <a:rP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09F762F-4AC0-9068-F6E7-C217AD3805AB}" type="slidenum">
              <a:rPr/>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D9353A5-5A55-93BC-F283-EC0AEB97F941}" type="slidenum">
              <a:r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C8E406F-4092-79D0-43D6-317A8D0F9ADF}"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8DD5907-7E6E-90BE-22BB-426995B555FA}"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0955F62-BE15-2C49-991D-71FC6B5047BC}"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770C3F2-DC93-C4B8-F717-E0A7A160A2F4}"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7286235-0B78-AEFB-8D3F-2D53B3C03902}"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D1BFEA7-317F-5330-5786-648FCDD94896}"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8D92166-A36F-85E9-D401-E5B868F5F441}" type="slidenum">
              <a:rPr/>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userDrawn="1">
  <p:cSld name="Title slide">
    <p:spTree>
      <p:nvGrpSpPr>
        <p:cNvPr id="1" name=""/>
        <p:cNvGrpSpPr/>
        <p:nvPr/>
      </p:nvGrpSpPr>
      <p:grpSpPr bwMode="auto">
        <a:xfrm>
          <a:off x="0" y="0"/>
          <a:ext cx="0" cy="0"/>
          <a:chOff x="0" y="0"/>
          <a:chExt cx="0" cy="0"/>
        </a:xfrm>
      </p:grpSpPr>
      <p:pic>
        <p:nvPicPr>
          <p:cNvPr id="919717296" name="image007.jpg" descr="image007.jpg"/>
          <p:cNvPicPr>
            <a:picLocks/>
          </p:cNvPicPr>
          <p:nvPr/>
        </p:nvPicPr>
        <p:blipFill rotWithShape="1">
          <a:blip r:embed="rId2"/>
          <a:srcRect t="10124" b="9275"/>
          <a:stretch/>
        </p:blipFill>
        <p:spPr bwMode="auto">
          <a:xfrm>
            <a:off x="12096750" y="23811"/>
            <a:ext cx="6327777" cy="3838576"/>
          </a:xfrm>
          <a:prstGeom prst="rect">
            <a:avLst/>
          </a:prstGeom>
          <a:ln w="12700">
            <a:miter lim="400000"/>
          </a:ln>
        </p:spPr>
      </p:pic>
      <p:pic>
        <p:nvPicPr>
          <p:cNvPr id="398204471" name="FCAR3________L____4___ Kopie.jpg" descr="FCAR3________L____4___ Kopie.jpg"/>
          <p:cNvPicPr>
            <a:picLocks/>
          </p:cNvPicPr>
          <p:nvPr/>
        </p:nvPicPr>
        <p:blipFill rotWithShape="1">
          <a:blip r:embed="rId3"/>
          <a:srcRect t="16949" b="125"/>
          <a:stretch/>
        </p:blipFill>
        <p:spPr bwMode="auto">
          <a:xfrm>
            <a:off x="0" y="23811"/>
            <a:ext cx="6165850" cy="4194176"/>
          </a:xfrm>
          <a:prstGeom prst="rect">
            <a:avLst/>
          </a:prstGeom>
          <a:ln w="12700">
            <a:miter lim="400000"/>
          </a:ln>
        </p:spPr>
      </p:pic>
      <p:pic>
        <p:nvPicPr>
          <p:cNvPr id="75333919" name="image.png" descr="image.png"/>
          <p:cNvPicPr>
            <a:picLocks/>
          </p:cNvPicPr>
          <p:nvPr/>
        </p:nvPicPr>
        <p:blipFill rotWithShape="1">
          <a:blip r:embed="rId4"/>
          <a:srcRect l="33714" r="33854"/>
          <a:stretch/>
        </p:blipFill>
        <p:spPr bwMode="auto">
          <a:xfrm>
            <a:off x="6165850" y="23811"/>
            <a:ext cx="5930900" cy="3863976"/>
          </a:xfrm>
          <a:prstGeom prst="rect">
            <a:avLst/>
          </a:prstGeom>
          <a:ln w="12700">
            <a:miter lim="400000"/>
          </a:ln>
        </p:spPr>
      </p:pic>
      <p:sp>
        <p:nvSpPr>
          <p:cNvPr id="955794783" name="Line"/>
          <p:cNvSpPr/>
          <p:nvPr/>
        </p:nvSpPr>
        <p:spPr bwMode="auto">
          <a:xfrm>
            <a:off x="12096750" y="23811"/>
            <a:ext cx="3175" cy="3876676"/>
          </a:xfrm>
          <a:prstGeom prst="line">
            <a:avLst/>
          </a:prstGeom>
          <a:ln w="50800">
            <a:solidFill>
              <a:srgbClr val="FFFFFF"/>
            </a:solidFill>
          </a:ln>
        </p:spPr>
        <p:txBody>
          <a:bodyPr lIns="0" tIns="0" rIns="0" bIns="0"/>
          <a:lstStyle/>
          <a:p>
            <a:pPr marL="0" marR="81278" algn="r">
              <a:spcBef>
                <a:spcPts val="800"/>
              </a:spcBef>
              <a:tabLst>
                <a:tab pos="1816100" algn="l"/>
              </a:tabLst>
              <a:defRPr sz="2000"/>
            </a:pPr>
            <a:endParaRPr/>
          </a:p>
        </p:txBody>
      </p:sp>
      <p:sp>
        <p:nvSpPr>
          <p:cNvPr id="2113293742" name="Line"/>
          <p:cNvSpPr/>
          <p:nvPr/>
        </p:nvSpPr>
        <p:spPr bwMode="auto">
          <a:xfrm>
            <a:off x="6165850" y="23811"/>
            <a:ext cx="3175" cy="3863976"/>
          </a:xfrm>
          <a:prstGeom prst="line">
            <a:avLst/>
          </a:prstGeom>
          <a:ln w="50800">
            <a:solidFill>
              <a:srgbClr val="FFFFFF"/>
            </a:solidFill>
          </a:ln>
        </p:spPr>
        <p:txBody>
          <a:bodyPr lIns="0" tIns="0" rIns="0" bIns="0"/>
          <a:lstStyle/>
          <a:p>
            <a:pPr marL="0" marR="81278" algn="r">
              <a:spcBef>
                <a:spcPts val="800"/>
              </a:spcBef>
              <a:tabLst>
                <a:tab pos="1816100" algn="l"/>
              </a:tabLst>
              <a:defRPr sz="2000"/>
            </a:pPr>
            <a:endParaRPr/>
          </a:p>
        </p:txBody>
      </p:sp>
      <p:sp>
        <p:nvSpPr>
          <p:cNvPr id="1955395669" name="Rectangle"/>
          <p:cNvSpPr/>
          <p:nvPr/>
        </p:nvSpPr>
        <p:spPr bwMode="auto">
          <a:xfrm>
            <a:off x="0" y="23811"/>
            <a:ext cx="18498964" cy="3917951"/>
          </a:xfrm>
          <a:prstGeom prst="rect">
            <a:avLst/>
          </a:prstGeom>
          <a:solidFill>
            <a:srgbClr val="FFFFFF">
              <a:alpha val="34901"/>
            </a:srgbClr>
          </a:solidFill>
          <a:ln>
            <a:miter lim="400000"/>
          </a:ln>
        </p:spPr>
        <p:txBody>
          <a:bodyPr lIns="71437" tIns="71437" rIns="71437" bIns="71437" anchor="ctr"/>
          <a:lstStyle/>
          <a:p>
            <a:pPr>
              <a:defRPr sz="3200"/>
            </a:pPr>
            <a:endParaRPr/>
          </a:p>
        </p:txBody>
      </p:sp>
      <p:sp>
        <p:nvSpPr>
          <p:cNvPr id="1974226529" name="Rectangle"/>
          <p:cNvSpPr/>
          <p:nvPr/>
        </p:nvSpPr>
        <p:spPr bwMode="auto">
          <a:xfrm>
            <a:off x="-34231" y="3838575"/>
            <a:ext cx="24452462" cy="9988510"/>
          </a:xfrm>
          <a:prstGeom prst="rect">
            <a:avLst/>
          </a:prstGeom>
          <a:solidFill>
            <a:srgbClr val="006EAD"/>
          </a:solidFill>
          <a:ln>
            <a:miter lim="400000"/>
          </a:ln>
        </p:spPr>
        <p:txBody>
          <a:bodyPr lIns="71437" tIns="71437" rIns="71437" bIns="71437" anchor="ctr"/>
          <a:lstStyle/>
          <a:p>
            <a:pPr>
              <a:defRPr sz="3200"/>
            </a:pPr>
            <a:endParaRPr/>
          </a:p>
        </p:txBody>
      </p:sp>
      <p:sp>
        <p:nvSpPr>
          <p:cNvPr id="588251500" name="Line"/>
          <p:cNvSpPr/>
          <p:nvPr/>
        </p:nvSpPr>
        <p:spPr bwMode="auto">
          <a:xfrm flipV="1">
            <a:off x="17686" y="3878263"/>
            <a:ext cx="24452462" cy="1"/>
          </a:xfrm>
          <a:prstGeom prst="line">
            <a:avLst/>
          </a:prstGeom>
          <a:ln w="50800">
            <a:solidFill>
              <a:srgbClr val="FFFFFF"/>
            </a:solidFill>
          </a:ln>
        </p:spPr>
        <p:txBody>
          <a:bodyPr lIns="0" tIns="0" rIns="0" bIns="0"/>
          <a:lstStyle/>
          <a:p>
            <a:pPr marL="0" marR="81278" algn="r">
              <a:spcBef>
                <a:spcPts val="800"/>
              </a:spcBef>
              <a:tabLst>
                <a:tab pos="1816100" algn="l"/>
              </a:tabLst>
              <a:defRPr sz="2000"/>
            </a:pPr>
            <a:endParaRPr/>
          </a:p>
        </p:txBody>
      </p:sp>
      <p:pic>
        <p:nvPicPr>
          <p:cNvPr id="2028611510" name="FAIR_farb_RGB_3cm.jpg" descr="FAIR_farb_RGB_3cm.jpg"/>
          <p:cNvPicPr>
            <a:picLocks/>
          </p:cNvPicPr>
          <p:nvPr/>
        </p:nvPicPr>
        <p:blipFill rotWithShape="1">
          <a:blip r:embed="rId5"/>
          <a:stretch/>
        </p:blipFill>
        <p:spPr bwMode="auto">
          <a:xfrm>
            <a:off x="19767382" y="578624"/>
            <a:ext cx="3754606" cy="2727324"/>
          </a:xfrm>
          <a:prstGeom prst="rect">
            <a:avLst/>
          </a:prstGeom>
          <a:ln w="12700">
            <a:miter lim="400000"/>
          </a:ln>
        </p:spPr>
      </p:pic>
      <p:sp>
        <p:nvSpPr>
          <p:cNvPr id="1878850145" name="Name…"/>
          <p:cNvSpPr>
            <a:spLocks noGrp="1"/>
          </p:cNvSpPr>
          <p:nvPr>
            <p:ph type="body" sz="quarter" idx="21"/>
          </p:nvPr>
        </p:nvSpPr>
        <p:spPr bwMode="auto">
          <a:xfrm>
            <a:off x="446484" y="8334902"/>
            <a:ext cx="16127016" cy="3268267"/>
          </a:xfrm>
          <a:prstGeom prst="rect">
            <a:avLst/>
          </a:prstGeom>
          <a:ln w="9525">
            <a:round/>
          </a:ln>
        </p:spPr>
        <p:txBody>
          <a:bodyPr lIns="71437" tIns="71437" rIns="71437" bIns="71437" anchor="b">
            <a:noAutofit/>
          </a:bodyPr>
          <a:lstStyle/>
          <a:p>
            <a:pPr marL="81280" marR="81280" indent="0" defTabSz="1821656">
              <a:spcBef>
                <a:spcPts val="0"/>
              </a:spcBef>
              <a:buClrTx/>
              <a:buSzTx/>
              <a:buNone/>
              <a:defRPr sz="4600" i="1">
                <a:solidFill>
                  <a:srgbClr val="FFFFFF"/>
                </a:solidFill>
              </a:defRPr>
            </a:pPr>
            <a:r>
              <a:t>Name</a:t>
            </a:r>
          </a:p>
          <a:p>
            <a:pPr marL="81280" marR="81280" indent="0" defTabSz="1821656">
              <a:spcBef>
                <a:spcPts val="0"/>
              </a:spcBef>
              <a:buClrTx/>
              <a:buSzTx/>
              <a:buNone/>
              <a:defRPr sz="4600" i="1">
                <a:solidFill>
                  <a:srgbClr val="FFFFFF"/>
                </a:solidFill>
              </a:defRPr>
            </a:pPr>
            <a:r>
              <a:t>Affiliation</a:t>
            </a:r>
          </a:p>
        </p:txBody>
      </p:sp>
      <p:sp>
        <p:nvSpPr>
          <p:cNvPr id="1463555422" name="Title"/>
          <p:cNvSpPr>
            <a:spLocks noGrp="1"/>
          </p:cNvSpPr>
          <p:nvPr>
            <p:ph type="body" sz="half" idx="22"/>
          </p:nvPr>
        </p:nvSpPr>
        <p:spPr bwMode="auto">
          <a:xfrm>
            <a:off x="420154" y="4286250"/>
            <a:ext cx="23543692" cy="3143250"/>
          </a:xfrm>
          <a:prstGeom prst="rect">
            <a:avLst/>
          </a:prstGeom>
          <a:ln w="9525">
            <a:round/>
          </a:ln>
        </p:spPr>
        <p:txBody>
          <a:bodyPr lIns="71437" tIns="71437" rIns="71437" bIns="71437">
            <a:noAutofit/>
          </a:bodyPr>
          <a:lstStyle>
            <a:lvl1pPr marL="81280" marR="81280" indent="0" defTabSz="1821656">
              <a:spcBef>
                <a:spcPts val="0"/>
              </a:spcBef>
              <a:buClrTx/>
              <a:buSzTx/>
              <a:buNone/>
              <a:defRPr sz="7000">
                <a:solidFill>
                  <a:srgbClr val="FFFFFF"/>
                </a:solidFill>
              </a:defRPr>
            </a:lvl1pPr>
          </a:lstStyle>
          <a:p>
            <a:pPr>
              <a:defRPr/>
            </a:pPr>
            <a:r>
              <a:t>Title</a:t>
            </a:r>
          </a:p>
        </p:txBody>
      </p:sp>
      <p:sp>
        <p:nvSpPr>
          <p:cNvPr id="1246705098" name="Slide Number"/>
          <p:cNvSpPr txBox="1">
            <a:spLocks noGrp="1"/>
          </p:cNvSpPr>
          <p:nvPr>
            <p:ph type="sldNum" sz="quarter" idx="2"/>
          </p:nvPr>
        </p:nvSpPr>
        <p:spPr bwMode="auto">
          <a:xfrm>
            <a:off x="11888192" y="12769453"/>
            <a:ext cx="607616" cy="599480"/>
          </a:xfrm>
          <a:prstGeom prst="rect">
            <a:avLst/>
          </a:prstGeom>
        </p:spPr>
        <p:txBody>
          <a:bodyPr lIns="71437" tIns="71437" rIns="71437" bIns="71437" anchor="t"/>
          <a:lstStyle>
            <a:lvl1pPr marL="0" marR="0" algn="ctr" defTabSz="1160859"/>
          </a:lstStyle>
          <a:p>
            <a:pPr>
              <a:defRPr/>
            </a:pPr>
            <a:fld id="{86CB4B4D-7CA3-9044-876B-883B54F8677D}"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userDrawn="1">
  <p:cSld name="Mapping slide - Science Case HED">
    <p:spTree>
      <p:nvGrpSpPr>
        <p:cNvPr id="1" name=""/>
        <p:cNvGrpSpPr/>
        <p:nvPr/>
      </p:nvGrpSpPr>
      <p:grpSpPr bwMode="auto">
        <a:xfrm>
          <a:off x="0" y="0"/>
          <a:ext cx="0" cy="0"/>
          <a:chOff x="0" y="0"/>
          <a:chExt cx="0" cy="0"/>
        </a:xfrm>
      </p:grpSpPr>
      <p:sp>
        <p:nvSpPr>
          <p:cNvPr id="2064896860" name="Rectangle"/>
          <p:cNvSpPr/>
          <p:nvPr/>
        </p:nvSpPr>
        <p:spPr bwMode="auto">
          <a:xfrm>
            <a:off x="17456830" y="2125340"/>
            <a:ext cx="6513117" cy="10641246"/>
          </a:xfrm>
          <a:prstGeom prst="rect">
            <a:avLst/>
          </a:prstGeom>
          <a:ln w="25400">
            <a:solidFill>
              <a:srgbClr val="009900"/>
            </a:solidFill>
          </a:ln>
        </p:spPr>
        <p:txBody>
          <a:bodyPr lIns="71437" tIns="71437" rIns="71437" bIns="71437" anchor="ctr"/>
          <a:lstStyle/>
          <a:p>
            <a:pPr>
              <a:defRPr sz="3200"/>
            </a:pPr>
            <a:endParaRPr/>
          </a:p>
        </p:txBody>
      </p:sp>
      <p:sp>
        <p:nvSpPr>
          <p:cNvPr id="260682341" name="Rectangle"/>
          <p:cNvSpPr/>
          <p:nvPr/>
        </p:nvSpPr>
        <p:spPr bwMode="auto">
          <a:xfrm>
            <a:off x="416586" y="2125340"/>
            <a:ext cx="6513117" cy="10641246"/>
          </a:xfrm>
          <a:prstGeom prst="rect">
            <a:avLst/>
          </a:prstGeom>
          <a:ln w="25400">
            <a:solidFill>
              <a:srgbClr val="009900"/>
            </a:solidFill>
          </a:ln>
        </p:spPr>
        <p:txBody>
          <a:bodyPr lIns="71437" tIns="71437" rIns="71437" bIns="71437" anchor="ctr"/>
          <a:lstStyle/>
          <a:p>
            <a:pPr>
              <a:defRPr sz="3200"/>
            </a:pPr>
            <a:endParaRPr/>
          </a:p>
        </p:txBody>
      </p:sp>
      <p:sp>
        <p:nvSpPr>
          <p:cNvPr id="258698153"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1218777756"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2133599341"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122028251"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2063596955"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150427319"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43317981" name="Rectangle"/>
          <p:cNvSpPr/>
          <p:nvPr/>
        </p:nvSpPr>
        <p:spPr bwMode="auto">
          <a:xfrm>
            <a:off x="-4937" y="1708148"/>
            <a:ext cx="24454509"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512020446" name="FAIR_Logo_rgb_frei" descr="FAIR_Logo_rgb_frei"/>
          <p:cNvPicPr>
            <a:picLocks noChangeAspect="1"/>
          </p:cNvPicPr>
          <p:nvPr/>
        </p:nvPicPr>
        <p:blipFill rotWithShape="1">
          <a:blip r:embed="rId2"/>
          <a:stretch/>
        </p:blipFill>
        <p:spPr bwMode="auto">
          <a:xfrm>
            <a:off x="21977506" y="38099"/>
            <a:ext cx="1984375" cy="1654177"/>
          </a:xfrm>
          <a:prstGeom prst="rect">
            <a:avLst/>
          </a:prstGeom>
          <a:ln w="12700">
            <a:miter lim="400000"/>
          </a:ln>
        </p:spPr>
      </p:pic>
      <p:sp>
        <p:nvSpPr>
          <p:cNvPr id="2046968997" name="Title Text"/>
          <p:cNvSpPr txBox="1">
            <a:spLocks noGrp="1"/>
          </p:cNvSpPr>
          <p:nvPr>
            <p:ph type="title"/>
          </p:nvPr>
        </p:nvSpPr>
        <p:spPr bwMode="auto">
          <a:xfrm>
            <a:off x="508000" y="374648"/>
            <a:ext cx="20828494" cy="981077"/>
          </a:xfrm>
          <a:prstGeom prst="rect">
            <a:avLst/>
          </a:prstGeom>
        </p:spPr>
        <p:txBody>
          <a:bodyPr lIns="0" tIns="0" rIns="0" bIns="0" anchor="ctr"/>
          <a:lstStyle/>
          <a:p>
            <a:pPr>
              <a:defRPr/>
            </a:pPr>
            <a:r>
              <a:t>Title Text</a:t>
            </a:r>
          </a:p>
        </p:txBody>
      </p:sp>
      <p:sp>
        <p:nvSpPr>
          <p:cNvPr id="629058565" name="Slide Number"/>
          <p:cNvSpPr txBox="1">
            <a:spLocks noGrp="1"/>
          </p:cNvSpPr>
          <p:nvPr>
            <p:ph type="sldNum" sz="quarter" idx="2"/>
          </p:nvPr>
        </p:nvSpPr>
        <p:spPr bwMode="auto">
          <a:xfrm>
            <a:off x="23349060" y="13198774"/>
            <a:ext cx="627236" cy="456605"/>
          </a:xfrm>
          <a:prstGeom prst="rect">
            <a:avLst/>
          </a:prstGeom>
        </p:spPr>
        <p:txBody>
          <a:bodyPr wrap="square" lIns="0" tIns="0" rIns="0" bIns="0"/>
          <a:lstStyle/>
          <a:p>
            <a:pPr>
              <a:defRPr/>
            </a:pPr>
            <a:fld id="{86CB4B4D-7CA3-9044-876B-883B54F8677D}" type="slidenum">
              <a:rPr/>
              <a:t>‹#›</a:t>
            </a:fld>
            <a:endParaRPr/>
          </a:p>
        </p:txBody>
      </p:sp>
      <p:sp>
        <p:nvSpPr>
          <p:cNvPr id="1037452720"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818066488" name="PhaseDiagram-HEDatFAIR.png" descr="PhaseDiagram-HEDatFAIR.png"/>
          <p:cNvPicPr>
            <a:picLocks noChangeAspect="1"/>
          </p:cNvPicPr>
          <p:nvPr/>
        </p:nvPicPr>
        <p:blipFill rotWithShape="1">
          <a:blip r:embed="rId3"/>
          <a:srcRect l="3040" t="5392" r="5608" b="3903"/>
          <a:stretch/>
        </p:blipFill>
        <p:spPr bwMode="auto">
          <a:xfrm>
            <a:off x="7314604" y="3669364"/>
            <a:ext cx="9754610" cy="7957033"/>
          </a:xfrm>
          <a:prstGeom prst="rect">
            <a:avLst/>
          </a:prstGeom>
          <a:ln w="12700">
            <a:miter lim="400000"/>
          </a:ln>
        </p:spPr>
      </p:pic>
      <p:pic>
        <p:nvPicPr>
          <p:cNvPr id="1917542338" name="image15.png" descr="image15.png"/>
          <p:cNvPicPr>
            <a:picLocks noChangeAspect="1"/>
          </p:cNvPicPr>
          <p:nvPr/>
        </p:nvPicPr>
        <p:blipFill rotWithShape="1">
          <a:blip r:embed="rId4"/>
          <a:stretch/>
        </p:blipFill>
        <p:spPr bwMode="auto">
          <a:xfrm>
            <a:off x="2441936" y="4573575"/>
            <a:ext cx="2100395" cy="2711642"/>
          </a:xfrm>
          <a:prstGeom prst="rect">
            <a:avLst/>
          </a:prstGeom>
          <a:ln w="12700">
            <a:miter lim="400000"/>
          </a:ln>
        </p:spPr>
      </p:pic>
      <p:pic>
        <p:nvPicPr>
          <p:cNvPr id="1757289129" name="Pb-EOS.png" descr="Pb-EOS.png"/>
          <p:cNvPicPr>
            <a:picLocks noChangeAspect="1"/>
          </p:cNvPicPr>
          <p:nvPr/>
        </p:nvPicPr>
        <p:blipFill rotWithShape="1">
          <a:blip r:embed="rId5"/>
          <a:stretch/>
        </p:blipFill>
        <p:spPr bwMode="auto">
          <a:xfrm>
            <a:off x="508000" y="7647837"/>
            <a:ext cx="5968268" cy="4635330"/>
          </a:xfrm>
          <a:prstGeom prst="rect">
            <a:avLst/>
          </a:prstGeom>
          <a:ln w="12700"/>
        </p:spPr>
      </p:pic>
      <p:sp>
        <p:nvSpPr>
          <p:cNvPr id="569845808" name="image16.png"/>
          <p:cNvSpPr>
            <a:spLocks noGrp="1"/>
          </p:cNvSpPr>
          <p:nvPr>
            <p:ph type="pic" sz="quarter" idx="21"/>
          </p:nvPr>
        </p:nvSpPr>
        <p:spPr bwMode="auto">
          <a:xfrm>
            <a:off x="18974370" y="4240391"/>
            <a:ext cx="3823939" cy="2609581"/>
          </a:xfrm>
          <a:prstGeom prst="rect">
            <a:avLst/>
          </a:prstGeom>
          <a:ln>
            <a:round/>
          </a:ln>
        </p:spPr>
        <p:txBody>
          <a:bodyPr lIns="91439" tIns="45719" rIns="91439" bIns="45719">
            <a:noAutofit/>
          </a:bodyPr>
          <a:lstStyle/>
          <a:p>
            <a:pPr>
              <a:defRPr/>
            </a:pPr>
            <a:endParaRPr/>
          </a:p>
        </p:txBody>
      </p:sp>
      <p:pic>
        <p:nvPicPr>
          <p:cNvPr id="2060270143" name="LaplasDensity.png" descr="LaplasDensity.png"/>
          <p:cNvPicPr>
            <a:picLocks noChangeAspect="1"/>
          </p:cNvPicPr>
          <p:nvPr/>
        </p:nvPicPr>
        <p:blipFill rotWithShape="1">
          <a:blip r:embed="rId6"/>
          <a:srcRect l="2135" r="2135" b="2694"/>
          <a:stretch/>
        </p:blipFill>
        <p:spPr bwMode="auto">
          <a:xfrm>
            <a:off x="18110000" y="7718522"/>
            <a:ext cx="5656999" cy="4369060"/>
          </a:xfrm>
          <a:prstGeom prst="rect">
            <a:avLst/>
          </a:prstGeom>
          <a:ln w="12700"/>
        </p:spPr>
      </p:pic>
      <p:sp>
        <p:nvSpPr>
          <p:cNvPr id="1776743965" name="HIHEX…"/>
          <p:cNvSpPr/>
          <p:nvPr/>
        </p:nvSpPr>
        <p:spPr bwMode="auto">
          <a:xfrm>
            <a:off x="416586" y="2125340"/>
            <a:ext cx="6513117" cy="1641476"/>
          </a:xfrm>
          <a:prstGeom prst="rect">
            <a:avLst/>
          </a:prstGeom>
          <a:gradFill>
            <a:gsLst>
              <a:gs pos="0">
                <a:srgbClr val="009900"/>
              </a:gs>
              <a:gs pos="100000">
                <a:srgbClr val="3CAC3A"/>
              </a:gs>
            </a:gsLst>
            <a:lin ang="5400000" scaled="1"/>
          </a:gradFill>
          <a:ln>
            <a:miter lim="400000"/>
          </a:ln>
        </p:spPr>
        <p:txBody>
          <a:bodyPr lIns="71437" tIns="71437" rIns="71437" bIns="71437" anchor="ctr"/>
          <a:lstStyle/>
          <a:p>
            <a:pPr algn="ctr">
              <a:defRPr sz="3200" b="1">
                <a:solidFill>
                  <a:srgbClr val="FFFFFF"/>
                </a:solidFill>
              </a:defRPr>
            </a:pPr>
            <a:r>
              <a:t>HIHEX</a:t>
            </a:r>
          </a:p>
          <a:p>
            <a:pPr algn="ctr">
              <a:defRPr sz="3200" i="1">
                <a:solidFill>
                  <a:srgbClr val="FFFFFF"/>
                </a:solidFill>
              </a:defRPr>
            </a:pPr>
            <a:r>
              <a:t>Heavy Ion Heating and Expansion</a:t>
            </a:r>
          </a:p>
          <a:p>
            <a:pPr algn="ctr">
              <a:defRPr sz="2800">
                <a:solidFill>
                  <a:srgbClr val="FFFFFF"/>
                </a:solidFill>
              </a:defRPr>
            </a:pPr>
            <a:r>
              <a:t>Isochoric heating</a:t>
            </a:r>
          </a:p>
        </p:txBody>
      </p:sp>
      <p:sp>
        <p:nvSpPr>
          <p:cNvPr id="1022965581" name="LAPLAS…"/>
          <p:cNvSpPr/>
          <p:nvPr/>
        </p:nvSpPr>
        <p:spPr bwMode="auto">
          <a:xfrm>
            <a:off x="17456830" y="2125340"/>
            <a:ext cx="6513117" cy="1641476"/>
          </a:xfrm>
          <a:prstGeom prst="rect">
            <a:avLst/>
          </a:prstGeom>
          <a:gradFill>
            <a:gsLst>
              <a:gs pos="0">
                <a:srgbClr val="009900"/>
              </a:gs>
              <a:gs pos="100000">
                <a:srgbClr val="3CAC3A"/>
              </a:gs>
            </a:gsLst>
            <a:lin ang="5400000" scaled="1"/>
          </a:gradFill>
          <a:ln>
            <a:miter lim="400000"/>
          </a:ln>
        </p:spPr>
        <p:txBody>
          <a:bodyPr lIns="71437" tIns="71437" rIns="71437" bIns="71437" anchor="ctr"/>
          <a:lstStyle/>
          <a:p>
            <a:pPr algn="ctr">
              <a:defRPr sz="3200" b="1">
                <a:solidFill>
                  <a:srgbClr val="FFFFFF"/>
                </a:solidFill>
              </a:defRPr>
            </a:pPr>
            <a:r>
              <a:t>LAPLAS</a:t>
            </a:r>
          </a:p>
          <a:p>
            <a:pPr algn="ctr">
              <a:defRPr sz="3200" i="1">
                <a:solidFill>
                  <a:srgbClr val="FFFFFF"/>
                </a:solidFill>
              </a:defRPr>
            </a:pPr>
            <a:r>
              <a:t>Laboratory Planetary Science</a:t>
            </a:r>
          </a:p>
          <a:p>
            <a:pPr algn="ctr">
              <a:defRPr sz="2800">
                <a:solidFill>
                  <a:srgbClr val="FFFFFF"/>
                </a:solidFill>
              </a:defRPr>
            </a:pPr>
            <a:r>
              <a:t>Isentropic compression</a:t>
            </a:r>
          </a:p>
        </p:txBody>
      </p:sp>
      <p:sp>
        <p:nvSpPr>
          <p:cNvPr id="1212898999" name="For more information, see…"/>
          <p:cNvSpPr txBox="1"/>
          <p:nvPr/>
        </p:nvSpPr>
        <p:spPr bwMode="auto">
          <a:xfrm>
            <a:off x="7875127" y="11986616"/>
            <a:ext cx="8836012" cy="792669"/>
          </a:xfrm>
          <a:prstGeom prst="rect">
            <a:avLst/>
          </a:prstGeom>
          <a:ln w="12700">
            <a:miter lim="400000"/>
          </a:ln>
        </p:spPr>
        <p:txBody>
          <a:bodyPr lIns="45719" rIns="45719">
            <a:spAutoFit/>
          </a:bodyPr>
          <a:lstStyle/>
          <a:p>
            <a:pPr>
              <a:defRPr sz="2400"/>
            </a:pPr>
            <a:r>
              <a:t>For more information, see</a:t>
            </a:r>
          </a:p>
          <a:p>
            <a:pPr>
              <a:defRPr sz="2400"/>
            </a:pPr>
            <a:r>
              <a:t>K. Schoenberg et.al., </a:t>
            </a:r>
            <a:r>
              <a:rPr i="1"/>
              <a:t>Physics of Plasmas</a:t>
            </a:r>
            <a:r>
              <a:t> </a:t>
            </a:r>
            <a:r>
              <a:rPr b="1"/>
              <a:t>27</a:t>
            </a:r>
            <a:r>
              <a:t>, 043103 (2020)</a:t>
            </a:r>
          </a:p>
        </p:txBody>
      </p:sp>
      <p:sp>
        <p:nvSpPr>
          <p:cNvPr id="327003543" name="Accessible phase region for lead"/>
          <p:cNvSpPr txBox="1"/>
          <p:nvPr/>
        </p:nvSpPr>
        <p:spPr bwMode="auto">
          <a:xfrm>
            <a:off x="1352060" y="12283166"/>
            <a:ext cx="4642168" cy="488505"/>
          </a:xfrm>
          <a:prstGeom prst="rect">
            <a:avLst/>
          </a:prstGeom>
          <a:ln w="12700">
            <a:miter lim="400000"/>
          </a:ln>
        </p:spPr>
        <p:txBody>
          <a:bodyPr wrap="none" lIns="71437" tIns="71437" rIns="71437" bIns="71437" anchor="ctr">
            <a:spAutoFit/>
          </a:bodyPr>
          <a:lstStyle>
            <a:lvl1pPr>
              <a:defRPr sz="2400" i="1"/>
            </a:lvl1pPr>
          </a:lstStyle>
          <a:p>
            <a:pPr>
              <a:defRPr/>
            </a:pPr>
            <a:r>
              <a:t>Accessible phase region for lead</a:t>
            </a:r>
          </a:p>
        </p:txBody>
      </p:sp>
      <p:sp>
        <p:nvSpPr>
          <p:cNvPr id="1010018667" name="1 GeV/u U28+ beam, 5･1011 ions, 50 ns bunch"/>
          <p:cNvSpPr txBox="1"/>
          <p:nvPr/>
        </p:nvSpPr>
        <p:spPr bwMode="auto">
          <a:xfrm>
            <a:off x="17529895" y="12217310"/>
            <a:ext cx="6366988" cy="561976"/>
          </a:xfrm>
          <a:prstGeom prst="rect">
            <a:avLst/>
          </a:prstGeom>
          <a:ln w="12700">
            <a:miter lim="400000"/>
          </a:ln>
        </p:spPr>
        <p:txBody>
          <a:bodyPr wrap="none" lIns="71437" tIns="71437" rIns="71437" bIns="71437" anchor="ctr">
            <a:spAutoFit/>
          </a:bodyPr>
          <a:lstStyle/>
          <a:p>
            <a:pPr>
              <a:defRPr sz="2400" i="1"/>
            </a:pPr>
            <a:r>
              <a:t>1 GeV/u U</a:t>
            </a:r>
            <a:r>
              <a:rPr baseline="30000"/>
              <a:t>28+</a:t>
            </a:r>
            <a:r>
              <a:t> beam, 5･10</a:t>
            </a:r>
            <a:r>
              <a:rPr baseline="30000"/>
              <a:t>11</a:t>
            </a:r>
            <a:r>
              <a:t> ions, 50 ns bunch</a:t>
            </a:r>
          </a:p>
        </p:txBody>
      </p:sp>
      <p:sp>
        <p:nvSpPr>
          <p:cNvPr id="1710784581" name="Compressed cryogenic hydrogen…"/>
          <p:cNvSpPr txBox="1"/>
          <p:nvPr/>
        </p:nvSpPr>
        <p:spPr bwMode="auto">
          <a:xfrm>
            <a:off x="18958341" y="9762059"/>
            <a:ext cx="4071853" cy="693782"/>
          </a:xfrm>
          <a:prstGeom prst="rect">
            <a:avLst/>
          </a:prstGeom>
          <a:ln w="12700">
            <a:miter lim="400000"/>
          </a:ln>
        </p:spPr>
        <p:txBody>
          <a:bodyPr wrap="none" lIns="71437" tIns="71437" rIns="71437" bIns="71437" anchor="ctr">
            <a:spAutoFit/>
          </a:bodyPr>
          <a:lstStyle/>
          <a:p>
            <a:pPr algn="ctr">
              <a:defRPr sz="1900" b="1"/>
            </a:pPr>
            <a:r>
              <a:t>Compressed cryogenic hydrogen</a:t>
            </a:r>
          </a:p>
          <a:p>
            <a:pPr algn="ctr">
              <a:defRPr sz="1900" b="1"/>
            </a:pPr>
            <a:r>
              <a:t>5 Mbar, 1 g/cm</a:t>
            </a:r>
            <a:r>
              <a:rPr baseline="30000"/>
              <a:t>3</a:t>
            </a:r>
            <a:r>
              <a:t>, 3000 K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userDrawn="1">
  <p:cSld name="Mapping slide - APPA">
    <p:spTree>
      <p:nvGrpSpPr>
        <p:cNvPr id="1" name=""/>
        <p:cNvGrpSpPr/>
        <p:nvPr/>
      </p:nvGrpSpPr>
      <p:grpSpPr bwMode="auto">
        <a:xfrm>
          <a:off x="0" y="0"/>
          <a:ext cx="0" cy="0"/>
          <a:chOff x="0" y="0"/>
          <a:chExt cx="0" cy="0"/>
        </a:xfrm>
      </p:grpSpPr>
      <p:sp>
        <p:nvSpPr>
          <p:cNvPr id="333498498"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1176212849"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957992796"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1012082253"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606799558"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762240559"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520720738" name="Rectangle"/>
          <p:cNvSpPr/>
          <p:nvPr/>
        </p:nvSpPr>
        <p:spPr bwMode="auto">
          <a:xfrm>
            <a:off x="-4937" y="1708148"/>
            <a:ext cx="24454509"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1085737574" name="FAIR_Logo_rgb_frei" descr="FAIR_Logo_rgb_frei"/>
          <p:cNvPicPr>
            <a:picLocks noChangeAspect="1"/>
          </p:cNvPicPr>
          <p:nvPr/>
        </p:nvPicPr>
        <p:blipFill rotWithShape="1">
          <a:blip r:embed="rId2"/>
          <a:stretch/>
        </p:blipFill>
        <p:spPr bwMode="auto">
          <a:xfrm>
            <a:off x="21977506" y="38099"/>
            <a:ext cx="1984375" cy="1654177"/>
          </a:xfrm>
          <a:prstGeom prst="rect">
            <a:avLst/>
          </a:prstGeom>
          <a:ln w="12700">
            <a:miter lim="400000"/>
          </a:ln>
        </p:spPr>
      </p:pic>
      <p:sp>
        <p:nvSpPr>
          <p:cNvPr id="2067212082" name="Title Text"/>
          <p:cNvSpPr txBox="1">
            <a:spLocks noGrp="1"/>
          </p:cNvSpPr>
          <p:nvPr>
            <p:ph type="title"/>
          </p:nvPr>
        </p:nvSpPr>
        <p:spPr bwMode="auto">
          <a:xfrm>
            <a:off x="508000" y="374648"/>
            <a:ext cx="20828494" cy="981077"/>
          </a:xfrm>
          <a:prstGeom prst="rect">
            <a:avLst/>
          </a:prstGeom>
        </p:spPr>
        <p:txBody>
          <a:bodyPr lIns="0" tIns="0" rIns="0" bIns="0" anchor="ctr"/>
          <a:lstStyle/>
          <a:p>
            <a:pPr>
              <a:defRPr/>
            </a:pPr>
            <a:r>
              <a:t>Title Text</a:t>
            </a:r>
          </a:p>
        </p:txBody>
      </p:sp>
      <p:sp>
        <p:nvSpPr>
          <p:cNvPr id="216936629" name="Slide Number"/>
          <p:cNvSpPr txBox="1">
            <a:spLocks noGrp="1"/>
          </p:cNvSpPr>
          <p:nvPr>
            <p:ph type="sldNum" sz="quarter" idx="2"/>
          </p:nvPr>
        </p:nvSpPr>
        <p:spPr bwMode="auto">
          <a:xfrm>
            <a:off x="23349060" y="13198774"/>
            <a:ext cx="627236" cy="456605"/>
          </a:xfrm>
          <a:prstGeom prst="rect">
            <a:avLst/>
          </a:prstGeom>
        </p:spPr>
        <p:txBody>
          <a:bodyPr wrap="square" lIns="0" tIns="0" rIns="0" bIns="0"/>
          <a:lstStyle/>
          <a:p>
            <a:pPr>
              <a:defRPr/>
            </a:pPr>
            <a:fld id="{86CB4B4D-7CA3-9044-876B-883B54F8677D}" type="slidenum">
              <a:rPr/>
              <a:t>‹#›</a:t>
            </a:fld>
            <a:endParaRPr/>
          </a:p>
        </p:txBody>
      </p:sp>
      <p:sp>
        <p:nvSpPr>
          <p:cNvPr id="1908811649"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grpSp>
        <p:nvGrpSpPr>
          <p:cNvPr id="565657125" name="Group"/>
          <p:cNvGrpSpPr/>
          <p:nvPr/>
        </p:nvGrpSpPr>
        <p:grpSpPr bwMode="auto">
          <a:xfrm>
            <a:off x="474530" y="5424815"/>
            <a:ext cx="23501766" cy="7375712"/>
            <a:chOff x="0" y="0"/>
            <a:chExt cx="23501765" cy="7375711"/>
          </a:xfrm>
        </p:grpSpPr>
        <p:sp>
          <p:nvSpPr>
            <p:cNvPr id="1467" name="Rectangle"/>
            <p:cNvSpPr/>
            <p:nvPr/>
          </p:nvSpPr>
          <p:spPr bwMode="auto">
            <a:xfrm>
              <a:off x="0" y="0"/>
              <a:ext cx="23501766" cy="7375712"/>
            </a:xfrm>
            <a:prstGeom prst="rect">
              <a:avLst/>
            </a:prstGeom>
            <a:gradFill>
              <a:gsLst>
                <a:gs pos="0">
                  <a:schemeClr val="accent1"/>
                </a:gs>
                <a:gs pos="100000">
                  <a:srgbClr val="006CBF"/>
                </a:gs>
              </a:gsLst>
              <a:lin ang="5400000" scaled="0"/>
            </a:gradFill>
            <a:ln w="12700" cap="flat">
              <a:solidFill>
                <a:srgbClr val="000000"/>
              </a:solidFill>
              <a:prstDash val="solid"/>
              <a:round/>
            </a:ln>
            <a:effectLst/>
          </p:spPr>
          <p:txBody>
            <a:bodyPr wrap="square" lIns="71437" tIns="71437" rIns="71437" bIns="71437" numCol="1" anchor="ctr">
              <a:noAutofit/>
            </a:bodyPr>
            <a:lstStyle/>
            <a:p>
              <a:pPr>
                <a:defRPr sz="3200"/>
              </a:pPr>
              <a:endParaRPr/>
            </a:p>
          </p:txBody>
        </p:sp>
        <p:pic>
          <p:nvPicPr>
            <p:cNvPr id="1468" name="image19.png" descr="image19.png"/>
            <p:cNvPicPr>
              <a:picLocks noChangeAspect="1"/>
            </p:cNvPicPr>
            <p:nvPr/>
          </p:nvPicPr>
          <p:blipFill rotWithShape="1">
            <a:blip r:embed="rId3"/>
            <a:srcRect b="6067"/>
            <a:stretch/>
          </p:blipFill>
          <p:spPr bwMode="auto">
            <a:xfrm>
              <a:off x="6798352" y="2108061"/>
              <a:ext cx="3648313" cy="3278242"/>
            </a:xfrm>
            <a:prstGeom prst="rect">
              <a:avLst/>
            </a:prstGeom>
            <a:ln w="38100" cap="flat">
              <a:solidFill>
                <a:srgbClr val="DDD9C3"/>
              </a:solidFill>
              <a:prstDash val="solid"/>
              <a:bevel/>
            </a:ln>
            <a:effectLst/>
          </p:spPr>
        </p:pic>
        <p:grpSp>
          <p:nvGrpSpPr>
            <p:cNvPr id="1471" name="Group"/>
            <p:cNvGrpSpPr/>
            <p:nvPr/>
          </p:nvGrpSpPr>
          <p:grpSpPr bwMode="auto">
            <a:xfrm>
              <a:off x="638680" y="2097139"/>
              <a:ext cx="3432449" cy="3300031"/>
              <a:chOff x="0" y="0"/>
              <a:chExt cx="3432448" cy="3300029"/>
            </a:xfrm>
          </p:grpSpPr>
          <p:sp>
            <p:nvSpPr>
              <p:cNvPr id="1469" name="Rectangle"/>
              <p:cNvSpPr/>
              <p:nvPr/>
            </p:nvSpPr>
            <p:spPr bwMode="auto">
              <a:xfrm>
                <a:off x="0" y="0"/>
                <a:ext cx="3432449" cy="3300030"/>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defTabSz="457200">
                  <a:defRPr sz="1800"/>
                </a:pPr>
                <a:endParaRPr/>
              </a:p>
            </p:txBody>
          </p:sp>
          <p:pic>
            <p:nvPicPr>
              <p:cNvPr id="1470" name="image20.png" descr="image20.png"/>
              <p:cNvPicPr>
                <a:picLocks noChangeAspect="1"/>
              </p:cNvPicPr>
              <p:nvPr/>
            </p:nvPicPr>
            <p:blipFill rotWithShape="1">
              <a:blip r:embed="rId4"/>
              <a:srcRect/>
              <a:stretch/>
            </p:blipFill>
            <p:spPr bwMode="auto">
              <a:xfrm>
                <a:off x="27270" y="39648"/>
                <a:ext cx="3381192" cy="3236541"/>
              </a:xfrm>
              <a:prstGeom prst="rect">
                <a:avLst/>
              </a:prstGeom>
              <a:ln w="38100" cap="flat">
                <a:solidFill>
                  <a:srgbClr val="DDD9C3"/>
                </a:solidFill>
                <a:prstDash val="solid"/>
                <a:bevel/>
              </a:ln>
              <a:effectLst/>
            </p:spPr>
          </p:pic>
        </p:grpSp>
        <p:grpSp>
          <p:nvGrpSpPr>
            <p:cNvPr id="1474" name="Group"/>
            <p:cNvGrpSpPr/>
            <p:nvPr/>
          </p:nvGrpSpPr>
          <p:grpSpPr bwMode="auto">
            <a:xfrm>
              <a:off x="13197842" y="2089011"/>
              <a:ext cx="3384857" cy="3316288"/>
              <a:chOff x="0" y="0"/>
              <a:chExt cx="3384856" cy="3316287"/>
            </a:xfrm>
          </p:grpSpPr>
          <p:sp>
            <p:nvSpPr>
              <p:cNvPr id="1472" name="Rectangle"/>
              <p:cNvSpPr/>
              <p:nvPr/>
            </p:nvSpPr>
            <p:spPr bwMode="auto">
              <a:xfrm>
                <a:off x="0" y="0"/>
                <a:ext cx="3384857" cy="3316288"/>
              </a:xfrm>
              <a:prstGeom prst="rect">
                <a:avLst/>
              </a:prstGeom>
              <a:solidFill>
                <a:srgbClr val="FFFFFF">
                  <a:alpha val="70980"/>
                </a:srgbClr>
              </a:solidFill>
              <a:ln w="12700" cap="flat">
                <a:noFill/>
                <a:miter lim="400000"/>
              </a:ln>
              <a:effectLst/>
            </p:spPr>
            <p:txBody>
              <a:bodyPr wrap="square" lIns="45719" tIns="45719" rIns="45719" bIns="45719" numCol="1" anchor="ctr">
                <a:noAutofit/>
              </a:bodyPr>
              <a:lstStyle/>
              <a:p>
                <a:pPr marL="0" marR="0" defTabSz="457200">
                  <a:defRPr sz="1800"/>
                </a:pPr>
                <a:endParaRPr/>
              </a:p>
            </p:txBody>
          </p:sp>
          <p:pic>
            <p:nvPicPr>
              <p:cNvPr id="1473" name="image7.png" descr="image7.png"/>
              <p:cNvPicPr>
                <a:picLocks noChangeAspect="1"/>
              </p:cNvPicPr>
              <p:nvPr/>
            </p:nvPicPr>
            <p:blipFill rotWithShape="1">
              <a:blip r:embed="rId5">
                <a:alphaModFix amt="70980"/>
              </a:blip>
              <a:stretch/>
            </p:blipFill>
            <p:spPr bwMode="auto">
              <a:xfrm>
                <a:off x="87739" y="54478"/>
                <a:ext cx="3273646" cy="3207331"/>
              </a:xfrm>
              <a:prstGeom prst="rect">
                <a:avLst/>
              </a:prstGeom>
              <a:ln w="38100" cap="flat">
                <a:solidFill>
                  <a:srgbClr val="BFBFBF"/>
                </a:solidFill>
                <a:prstDash val="solid"/>
                <a:miter lim="800000"/>
              </a:ln>
              <a:effectLst/>
            </p:spPr>
          </p:pic>
        </p:grpSp>
        <p:grpSp>
          <p:nvGrpSpPr>
            <p:cNvPr id="1477" name="Group"/>
            <p:cNvGrpSpPr/>
            <p:nvPr/>
          </p:nvGrpSpPr>
          <p:grpSpPr bwMode="auto">
            <a:xfrm>
              <a:off x="19435027" y="2089011"/>
              <a:ext cx="3445853" cy="3316288"/>
              <a:chOff x="0" y="0"/>
              <a:chExt cx="3445852" cy="3316287"/>
            </a:xfrm>
          </p:grpSpPr>
          <p:sp>
            <p:nvSpPr>
              <p:cNvPr id="1475" name="Rectangle"/>
              <p:cNvSpPr/>
              <p:nvPr/>
            </p:nvSpPr>
            <p:spPr bwMode="auto">
              <a:xfrm>
                <a:off x="0" y="0"/>
                <a:ext cx="3445853" cy="3316288"/>
              </a:xfrm>
              <a:prstGeom prst="rect">
                <a:avLst/>
              </a:prstGeom>
              <a:solidFill>
                <a:srgbClr val="FFFFFF">
                  <a:alpha val="56858"/>
                </a:srgbClr>
              </a:solidFill>
              <a:ln w="12700" cap="flat">
                <a:noFill/>
                <a:miter lim="400000"/>
              </a:ln>
              <a:effectLst/>
            </p:spPr>
            <p:txBody>
              <a:bodyPr wrap="square" lIns="45719" tIns="45719" rIns="45719" bIns="45719" numCol="1" anchor="ctr">
                <a:noAutofit/>
              </a:bodyPr>
              <a:lstStyle/>
              <a:p>
                <a:pPr marL="0" marR="0" defTabSz="457200">
                  <a:defRPr sz="1800"/>
                </a:pPr>
                <a:endParaRPr/>
              </a:p>
            </p:txBody>
          </p:sp>
          <p:pic>
            <p:nvPicPr>
              <p:cNvPr id="1476" name="image8.jpeg" descr="image8.jpeg"/>
              <p:cNvPicPr>
                <a:picLocks noChangeAspect="1"/>
              </p:cNvPicPr>
              <p:nvPr/>
            </p:nvPicPr>
            <p:blipFill rotWithShape="1">
              <a:blip r:embed="rId6">
                <a:alphaModFix amt="56858"/>
              </a:blip>
              <a:srcRect/>
              <a:stretch/>
            </p:blipFill>
            <p:spPr bwMode="auto">
              <a:xfrm>
                <a:off x="23472" y="37835"/>
                <a:ext cx="3397340" cy="3269600"/>
              </a:xfrm>
              <a:prstGeom prst="rect">
                <a:avLst/>
              </a:prstGeom>
              <a:ln w="38100" cap="flat">
                <a:solidFill>
                  <a:srgbClr val="BFBFBF"/>
                </a:solidFill>
                <a:prstDash val="solid"/>
                <a:miter lim="800000"/>
              </a:ln>
              <a:effectLst/>
            </p:spPr>
          </p:pic>
        </p:grpSp>
        <p:sp>
          <p:nvSpPr>
            <p:cNvPr id="1478" name="Text Box 24"/>
            <p:cNvSpPr txBox="1"/>
            <p:nvPr/>
          </p:nvSpPr>
          <p:spPr bwMode="auto">
            <a:xfrm>
              <a:off x="13239229" y="1578235"/>
              <a:ext cx="3302085" cy="510777"/>
            </a:xfrm>
            <a:prstGeom prst="rect">
              <a:avLst/>
            </a:prstGeom>
            <a:noFill/>
            <a:ln w="12700" cap="flat">
              <a:noFill/>
              <a:miter lim="400000"/>
            </a:ln>
            <a:effectLst/>
          </p:spPr>
          <p:txBody>
            <a:bodyPr wrap="none" lIns="45719" tIns="45719" rIns="45719" bIns="45719" numCol="1" anchor="t">
              <a:spAutoFit/>
            </a:bodyPr>
            <a:lstStyle>
              <a:lvl1pPr marL="0" marR="0" defTabSz="457200">
                <a:defRPr sz="3000" b="1">
                  <a:solidFill>
                    <a:srgbClr val="FFFFFF"/>
                  </a:solidFill>
                </a:defRPr>
              </a:lvl1pPr>
            </a:lstStyle>
            <a:p>
              <a:pPr>
                <a:defRPr/>
              </a:pPr>
              <a:r>
                <a:t>Materials Science</a:t>
              </a:r>
            </a:p>
          </p:txBody>
        </p:sp>
        <p:sp>
          <p:nvSpPr>
            <p:cNvPr id="1479" name="Text Box 24"/>
            <p:cNvSpPr txBox="1"/>
            <p:nvPr/>
          </p:nvSpPr>
          <p:spPr bwMode="auto">
            <a:xfrm>
              <a:off x="20104918" y="1578235"/>
              <a:ext cx="2136761" cy="510777"/>
            </a:xfrm>
            <a:prstGeom prst="rect">
              <a:avLst/>
            </a:prstGeom>
            <a:noFill/>
            <a:ln w="12700" cap="flat">
              <a:noFill/>
              <a:miter lim="400000"/>
            </a:ln>
            <a:effectLst/>
          </p:spPr>
          <p:txBody>
            <a:bodyPr wrap="none" lIns="45719" tIns="45719" rIns="45719" bIns="45719" numCol="1" anchor="t">
              <a:spAutoFit/>
            </a:bodyPr>
            <a:lstStyle>
              <a:lvl1pPr marL="0" marR="0" defTabSz="457200">
                <a:defRPr sz="3000" b="1">
                  <a:solidFill>
                    <a:srgbClr val="FFFFFF"/>
                  </a:solidFill>
                </a:defRPr>
              </a:lvl1pPr>
            </a:lstStyle>
            <a:p>
              <a:pPr>
                <a:defRPr/>
              </a:pPr>
              <a:r>
                <a:t>Biophysics</a:t>
              </a:r>
            </a:p>
          </p:txBody>
        </p:sp>
        <p:sp>
          <p:nvSpPr>
            <p:cNvPr id="1480" name="Text Box 23"/>
            <p:cNvSpPr txBox="1"/>
            <p:nvPr/>
          </p:nvSpPr>
          <p:spPr bwMode="auto">
            <a:xfrm>
              <a:off x="884131" y="1578235"/>
              <a:ext cx="2941548" cy="510777"/>
            </a:xfrm>
            <a:prstGeom prst="rect">
              <a:avLst/>
            </a:prstGeom>
            <a:noFill/>
            <a:ln w="12700" cap="flat">
              <a:noFill/>
              <a:miter lim="400000"/>
            </a:ln>
            <a:effectLst/>
          </p:spPr>
          <p:txBody>
            <a:bodyPr wrap="none" lIns="45719" tIns="45719" rIns="45719" bIns="45719" numCol="1" anchor="t">
              <a:spAutoFit/>
            </a:bodyPr>
            <a:lstStyle>
              <a:lvl1pPr marL="0" marR="0" algn="ctr" defTabSz="457200">
                <a:defRPr sz="3000" b="1">
                  <a:solidFill>
                    <a:srgbClr val="FFFFFF"/>
                  </a:solidFill>
                </a:defRPr>
              </a:lvl1pPr>
            </a:lstStyle>
            <a:p>
              <a:pPr>
                <a:defRPr/>
              </a:pPr>
              <a:r>
                <a:t>Atomic Physics</a:t>
              </a:r>
            </a:p>
          </p:txBody>
        </p:sp>
        <p:sp>
          <p:nvSpPr>
            <p:cNvPr id="1481" name="Text Box 23"/>
            <p:cNvSpPr txBox="1"/>
            <p:nvPr/>
          </p:nvSpPr>
          <p:spPr bwMode="auto">
            <a:xfrm>
              <a:off x="7130234" y="1578235"/>
              <a:ext cx="2984709" cy="510777"/>
            </a:xfrm>
            <a:prstGeom prst="rect">
              <a:avLst/>
            </a:prstGeom>
            <a:noFill/>
            <a:ln w="12700" cap="flat">
              <a:noFill/>
              <a:miter lim="400000"/>
            </a:ln>
            <a:effectLst/>
          </p:spPr>
          <p:txBody>
            <a:bodyPr wrap="none" lIns="45719" tIns="45719" rIns="45719" bIns="45719" numCol="1" anchor="t">
              <a:spAutoFit/>
            </a:bodyPr>
            <a:lstStyle>
              <a:lvl1pPr marL="0" marR="0" algn="ctr" defTabSz="457200">
                <a:defRPr sz="3000" b="1">
                  <a:solidFill>
                    <a:srgbClr val="FFFFFF"/>
                  </a:solidFill>
                </a:defRPr>
              </a:lvl1pPr>
            </a:lstStyle>
            <a:p>
              <a:pPr>
                <a:defRPr/>
              </a:pPr>
              <a:r>
                <a:t>Plasma Physics</a:t>
              </a:r>
            </a:p>
          </p:txBody>
        </p:sp>
        <p:sp>
          <p:nvSpPr>
            <p:cNvPr id="1482" name="APPA - Atomic Physics, Plasma Physics and Applications"/>
            <p:cNvSpPr txBox="1"/>
            <p:nvPr/>
          </p:nvSpPr>
          <p:spPr bwMode="auto">
            <a:xfrm>
              <a:off x="3474005" y="270713"/>
              <a:ext cx="15536189" cy="759595"/>
            </a:xfrm>
            <a:prstGeom prst="rect">
              <a:avLst/>
            </a:prstGeom>
            <a:noFill/>
            <a:ln w="12700" cap="flat">
              <a:noFill/>
              <a:miter lim="400000"/>
            </a:ln>
            <a:effectLst/>
          </p:spPr>
          <p:txBody>
            <a:bodyPr wrap="none" lIns="71437" tIns="71437" rIns="71437" bIns="71437" numCol="1" anchor="ctr">
              <a:spAutoFit/>
            </a:bodyPr>
            <a:lstStyle>
              <a:lvl1pPr algn="ctr">
                <a:defRPr b="1">
                  <a:solidFill>
                    <a:srgbClr val="FFFFFF"/>
                  </a:solidFill>
                </a:defRPr>
              </a:lvl1pPr>
            </a:lstStyle>
            <a:p>
              <a:pPr>
                <a:defRPr/>
              </a:pPr>
              <a:r>
                <a:t>APPA - Atomic Physics, Plasma Physics and Applications</a:t>
              </a:r>
            </a:p>
          </p:txBody>
        </p:sp>
        <p:sp>
          <p:nvSpPr>
            <p:cNvPr id="1483" name="Strong field research…"/>
            <p:cNvSpPr txBox="1"/>
            <p:nvPr/>
          </p:nvSpPr>
          <p:spPr bwMode="auto">
            <a:xfrm>
              <a:off x="191800" y="5766827"/>
              <a:ext cx="4326211" cy="1250505"/>
            </a:xfrm>
            <a:prstGeom prst="rect">
              <a:avLst/>
            </a:prstGeom>
            <a:solidFill>
              <a:srgbClr val="FFFFFF"/>
            </a:solidFill>
            <a:ln w="12700" cap="flat">
              <a:noFill/>
              <a:miter lim="400000"/>
            </a:ln>
            <a:effectLst/>
          </p:spPr>
          <p:txBody>
            <a:bodyPr wrap="square" lIns="71437" tIns="71437" rIns="71437" bIns="71437" numCol="1" anchor="ctr">
              <a:spAutoFit/>
            </a:bodyPr>
            <a:lstStyle/>
            <a:p>
              <a:pPr algn="ctr">
                <a:defRPr sz="2800">
                  <a:solidFill>
                    <a:srgbClr val="00599D"/>
                  </a:solidFill>
                </a:defRPr>
              </a:pPr>
              <a:r>
                <a:t>Strong field research</a:t>
              </a:r>
            </a:p>
            <a:p>
              <a:pPr algn="ctr">
                <a:defRPr sz="2400"/>
              </a:pPr>
              <a:r>
                <a:t>Probing the fundamental</a:t>
              </a:r>
              <a:br>
                <a:rPr/>
              </a:br>
              <a:r>
                <a:t>laws of physics</a:t>
              </a:r>
            </a:p>
          </p:txBody>
        </p:sp>
        <p:sp>
          <p:nvSpPr>
            <p:cNvPr id="1484" name="Extreme states of matter…"/>
            <p:cNvSpPr txBox="1"/>
            <p:nvPr/>
          </p:nvSpPr>
          <p:spPr bwMode="auto">
            <a:xfrm>
              <a:off x="6459483" y="5766827"/>
              <a:ext cx="4326211" cy="1250505"/>
            </a:xfrm>
            <a:prstGeom prst="rect">
              <a:avLst/>
            </a:prstGeom>
            <a:solidFill>
              <a:srgbClr val="FFFFFF"/>
            </a:solidFill>
            <a:ln w="12700" cap="flat">
              <a:noFill/>
              <a:miter lim="400000"/>
            </a:ln>
            <a:effectLst/>
          </p:spPr>
          <p:txBody>
            <a:bodyPr wrap="square" lIns="71437" tIns="71437" rIns="71437" bIns="71437" numCol="1" anchor="ctr">
              <a:spAutoFit/>
            </a:bodyPr>
            <a:lstStyle/>
            <a:p>
              <a:pPr algn="ctr">
                <a:defRPr sz="2800">
                  <a:solidFill>
                    <a:srgbClr val="00599D"/>
                  </a:solidFill>
                </a:defRPr>
              </a:pPr>
              <a:r>
                <a:t>Extreme states of matter</a:t>
              </a:r>
            </a:p>
            <a:p>
              <a:pPr algn="ctr">
                <a:defRPr sz="2400"/>
              </a:pPr>
              <a:r>
                <a:t>States of matter common in astrophysical objects</a:t>
              </a:r>
            </a:p>
          </p:txBody>
        </p:sp>
        <p:sp>
          <p:nvSpPr>
            <p:cNvPr id="1485" name="Radiation effects…"/>
            <p:cNvSpPr txBox="1"/>
            <p:nvPr/>
          </p:nvSpPr>
          <p:spPr bwMode="auto">
            <a:xfrm>
              <a:off x="12727165" y="5766827"/>
              <a:ext cx="4326211" cy="1250505"/>
            </a:xfrm>
            <a:prstGeom prst="rect">
              <a:avLst/>
            </a:prstGeom>
            <a:solidFill>
              <a:srgbClr val="FFFFFF"/>
            </a:solidFill>
            <a:ln w="12700" cap="flat">
              <a:noFill/>
              <a:miter lim="400000"/>
            </a:ln>
            <a:effectLst/>
          </p:spPr>
          <p:txBody>
            <a:bodyPr wrap="square" lIns="71437" tIns="71437" rIns="71437" bIns="71437" numCol="1" anchor="ctr">
              <a:spAutoFit/>
            </a:bodyPr>
            <a:lstStyle/>
            <a:p>
              <a:pPr algn="ctr">
                <a:defRPr sz="2800">
                  <a:solidFill>
                    <a:srgbClr val="00599D"/>
                  </a:solidFill>
                </a:defRPr>
              </a:pPr>
              <a:r>
                <a:t>Radiation effects</a:t>
              </a:r>
            </a:p>
            <a:p>
              <a:pPr algn="ctr">
                <a:defRPr sz="2400"/>
              </a:pPr>
              <a:r>
                <a:t>Materials degradation and nano-structuring</a:t>
              </a:r>
            </a:p>
          </p:txBody>
        </p:sp>
        <p:sp>
          <p:nvSpPr>
            <p:cNvPr id="1486" name="Space travel and therapy…"/>
            <p:cNvSpPr txBox="1"/>
            <p:nvPr/>
          </p:nvSpPr>
          <p:spPr bwMode="auto">
            <a:xfrm>
              <a:off x="19010194" y="5766827"/>
              <a:ext cx="4326211" cy="1250505"/>
            </a:xfrm>
            <a:prstGeom prst="rect">
              <a:avLst/>
            </a:prstGeom>
            <a:solidFill>
              <a:srgbClr val="FFFFFF"/>
            </a:solidFill>
            <a:ln w="12700" cap="flat">
              <a:noFill/>
              <a:miter lim="400000"/>
            </a:ln>
            <a:effectLst/>
          </p:spPr>
          <p:txBody>
            <a:bodyPr wrap="square" lIns="71437" tIns="71437" rIns="71437" bIns="71437" numCol="1" anchor="ctr">
              <a:spAutoFit/>
            </a:bodyPr>
            <a:lstStyle/>
            <a:p>
              <a:pPr algn="ctr">
                <a:defRPr sz="2800">
                  <a:solidFill>
                    <a:srgbClr val="00599D"/>
                  </a:solidFill>
                </a:defRPr>
              </a:pPr>
              <a:r>
                <a:t>Space travel and therapy</a:t>
              </a:r>
            </a:p>
            <a:p>
              <a:pPr algn="ctr">
                <a:defRPr sz="2400"/>
              </a:pPr>
              <a:r>
                <a:t>Cosmic radiation risks and theranostics</a:t>
              </a:r>
            </a:p>
          </p:txBody>
        </p:sp>
      </p:grpSp>
      <p:grpSp>
        <p:nvGrpSpPr>
          <p:cNvPr id="554177226" name="Group"/>
          <p:cNvGrpSpPr/>
          <p:nvPr/>
        </p:nvGrpSpPr>
        <p:grpSpPr bwMode="auto">
          <a:xfrm>
            <a:off x="447416" y="2111837"/>
            <a:ext cx="23514465" cy="2893416"/>
            <a:chOff x="0" y="0"/>
            <a:chExt cx="23514465" cy="2893414"/>
          </a:xfrm>
        </p:grpSpPr>
        <p:sp>
          <p:nvSpPr>
            <p:cNvPr id="1488" name="FAIR Research Pillars"/>
            <p:cNvSpPr/>
            <p:nvPr/>
          </p:nvSpPr>
          <p:spPr bwMode="auto">
            <a:xfrm>
              <a:off x="0" y="0"/>
              <a:ext cx="23514465" cy="2893415"/>
            </a:xfrm>
            <a:prstGeom prst="rect">
              <a:avLst/>
            </a:prstGeom>
            <a:gradFill>
              <a:gsLst>
                <a:gs pos="0">
                  <a:schemeClr val="accent1"/>
                </a:gs>
                <a:gs pos="100000">
                  <a:srgbClr val="006CBF"/>
                </a:gs>
              </a:gsLst>
              <a:lin ang="5400000" scaled="0"/>
            </a:gradFill>
            <a:ln w="12700" cap="flat">
              <a:solidFill>
                <a:srgbClr val="000000"/>
              </a:solidFill>
              <a:prstDash val="solid"/>
              <a:round/>
            </a:ln>
            <a:effectLst/>
          </p:spPr>
          <p:txBody>
            <a:bodyPr wrap="square" lIns="71437" tIns="71437" rIns="71437" bIns="71437" numCol="1" anchor="t">
              <a:noAutofit/>
            </a:bodyPr>
            <a:lstStyle>
              <a:lvl1pPr algn="ctr">
                <a:defRPr b="1">
                  <a:solidFill>
                    <a:srgbClr val="FFFFFF"/>
                  </a:solidFill>
                </a:defRPr>
              </a:lvl1pPr>
            </a:lstStyle>
            <a:p>
              <a:pPr>
                <a:defRPr/>
              </a:pPr>
              <a:r>
                <a:t>FAIR Research Pillars</a:t>
              </a:r>
            </a:p>
          </p:txBody>
        </p:sp>
        <p:sp>
          <p:nvSpPr>
            <p:cNvPr id="1489" name="APPA…"/>
            <p:cNvSpPr/>
            <p:nvPr/>
          </p:nvSpPr>
          <p:spPr bwMode="auto">
            <a:xfrm>
              <a:off x="204500" y="1019696"/>
              <a:ext cx="4931107" cy="1493980"/>
            </a:xfrm>
            <a:prstGeom prst="rect">
              <a:avLst/>
            </a:prstGeom>
            <a:solidFill>
              <a:srgbClr val="FFFFFF"/>
            </a:solidFill>
            <a:ln w="12700" cap="flat">
              <a:solidFill>
                <a:srgbClr val="000000"/>
              </a:solidFill>
              <a:prstDash val="solid"/>
              <a:round/>
            </a:ln>
            <a:effectLst/>
          </p:spPr>
          <p:txBody>
            <a:bodyPr wrap="square" lIns="71437" tIns="71437" rIns="71437" bIns="71437" numCol="1" anchor="t">
              <a:noAutofit/>
            </a:bodyPr>
            <a:lstStyle/>
            <a:p>
              <a:pPr lvl="1" indent="0" algn="ctr">
                <a:spcBef>
                  <a:spcPts val="1000"/>
                </a:spcBef>
                <a:defRPr sz="3200" b="1">
                  <a:solidFill>
                    <a:srgbClr val="00599D"/>
                  </a:solidFill>
                </a:defRPr>
              </a:pPr>
              <a:r>
                <a:t>APPA</a:t>
              </a:r>
            </a:p>
            <a:p>
              <a:pPr lvl="1" indent="0" algn="ctr">
                <a:spcBef>
                  <a:spcPts val="1000"/>
                </a:spcBef>
                <a:defRPr sz="2400"/>
              </a:pPr>
              <a:r>
                <a:t>Atomic Physics, Plasma Physics and Applications</a:t>
              </a:r>
            </a:p>
          </p:txBody>
        </p:sp>
        <p:sp>
          <p:nvSpPr>
            <p:cNvPr id="1490" name="CBM…"/>
            <p:cNvSpPr/>
            <p:nvPr/>
          </p:nvSpPr>
          <p:spPr bwMode="auto">
            <a:xfrm>
              <a:off x="6266317" y="1019696"/>
              <a:ext cx="4931107" cy="1493980"/>
            </a:xfrm>
            <a:prstGeom prst="rect">
              <a:avLst/>
            </a:prstGeom>
            <a:solidFill>
              <a:srgbClr val="FFFFFF"/>
            </a:solidFill>
            <a:ln w="12700" cap="flat">
              <a:solidFill>
                <a:srgbClr val="000000"/>
              </a:solidFill>
              <a:prstDash val="solid"/>
              <a:round/>
            </a:ln>
            <a:effectLst/>
          </p:spPr>
          <p:txBody>
            <a:bodyPr wrap="square" lIns="71437" tIns="71437" rIns="71437" bIns="71437" numCol="1" anchor="t">
              <a:noAutofit/>
            </a:bodyPr>
            <a:lstStyle>
              <a:lvl1pPr algn="ctr">
                <a:spcBef>
                  <a:spcPts val="1000"/>
                </a:spcBef>
                <a:defRPr sz="3200" b="1">
                  <a:solidFill>
                    <a:srgbClr val="00599D"/>
                  </a:solidFill>
                </a:defRPr>
              </a:lvl1pPr>
              <a:lvl2pPr indent="0" algn="ctr">
                <a:spcBef>
                  <a:spcPts val="1000"/>
                </a:spcBef>
                <a:defRPr sz="2400"/>
              </a:lvl2pPr>
            </a:lstStyle>
            <a:p>
              <a:pPr>
                <a:defRPr/>
              </a:pPr>
              <a:r>
                <a:t>CBM</a:t>
              </a:r>
            </a:p>
            <a:p>
              <a:pPr lvl="1">
                <a:defRPr/>
              </a:pPr>
              <a:r>
                <a:t>Compressed Baryonic Matter</a:t>
              </a:r>
            </a:p>
          </p:txBody>
        </p:sp>
        <p:sp>
          <p:nvSpPr>
            <p:cNvPr id="1491" name="NUSTAR…"/>
            <p:cNvSpPr/>
            <p:nvPr/>
          </p:nvSpPr>
          <p:spPr bwMode="auto">
            <a:xfrm>
              <a:off x="12328135" y="1019696"/>
              <a:ext cx="4931107" cy="1493980"/>
            </a:xfrm>
            <a:prstGeom prst="rect">
              <a:avLst/>
            </a:prstGeom>
            <a:solidFill>
              <a:srgbClr val="FFFFFF"/>
            </a:solidFill>
            <a:ln w="12700" cap="flat">
              <a:solidFill>
                <a:srgbClr val="000000"/>
              </a:solidFill>
              <a:prstDash val="solid"/>
              <a:round/>
            </a:ln>
            <a:effectLst/>
          </p:spPr>
          <p:txBody>
            <a:bodyPr wrap="square" lIns="71437" tIns="71437" rIns="71437" bIns="71437" numCol="1" anchor="t">
              <a:noAutofit/>
            </a:bodyPr>
            <a:lstStyle>
              <a:lvl1pPr algn="ctr">
                <a:spcBef>
                  <a:spcPts val="1000"/>
                </a:spcBef>
                <a:defRPr sz="3200" b="1">
                  <a:solidFill>
                    <a:srgbClr val="00599D"/>
                  </a:solidFill>
                </a:defRPr>
              </a:lvl1pPr>
              <a:lvl2pPr indent="0" algn="ctr">
                <a:spcBef>
                  <a:spcPts val="1000"/>
                </a:spcBef>
                <a:defRPr sz="2400"/>
              </a:lvl2pPr>
            </a:lstStyle>
            <a:p>
              <a:pPr>
                <a:defRPr/>
              </a:pPr>
              <a:r>
                <a:t>NUSTAR</a:t>
              </a:r>
            </a:p>
            <a:p>
              <a:pPr lvl="1">
                <a:defRPr/>
              </a:pPr>
              <a:r>
                <a:t>Nuclear Structure, Astrophysics and Reactions</a:t>
              </a:r>
            </a:p>
          </p:txBody>
        </p:sp>
        <p:sp>
          <p:nvSpPr>
            <p:cNvPr id="1492" name="PANDA…"/>
            <p:cNvSpPr/>
            <p:nvPr/>
          </p:nvSpPr>
          <p:spPr bwMode="auto">
            <a:xfrm>
              <a:off x="18389951" y="1011567"/>
              <a:ext cx="4931107" cy="1502109"/>
            </a:xfrm>
            <a:prstGeom prst="rect">
              <a:avLst/>
            </a:prstGeom>
            <a:solidFill>
              <a:srgbClr val="FFFFFF"/>
            </a:solidFill>
            <a:ln w="12700" cap="flat">
              <a:solidFill>
                <a:srgbClr val="000000"/>
              </a:solidFill>
              <a:prstDash val="solid"/>
              <a:round/>
            </a:ln>
            <a:effectLst/>
          </p:spPr>
          <p:txBody>
            <a:bodyPr wrap="square" lIns="71437" tIns="71437" rIns="71437" bIns="71437" numCol="1" anchor="t">
              <a:noAutofit/>
            </a:bodyPr>
            <a:lstStyle/>
            <a:p>
              <a:pPr algn="ctr">
                <a:spcBef>
                  <a:spcPts val="1000"/>
                </a:spcBef>
                <a:defRPr sz="3200" b="1">
                  <a:solidFill>
                    <a:srgbClr val="00599D"/>
                  </a:solidFill>
                </a:defRPr>
              </a:pPr>
              <a:r>
                <a:t>PANDA</a:t>
              </a:r>
            </a:p>
            <a:p>
              <a:pPr lvl="1" indent="0" algn="ctr">
                <a:spcBef>
                  <a:spcPts val="1000"/>
                </a:spcBef>
                <a:defRPr sz="2400"/>
              </a:pPr>
              <a:r>
                <a:t>Antiproton Annihilation</a:t>
              </a:r>
              <a:br>
                <a:rPr/>
              </a:br>
              <a:r>
                <a:t>in Darmstadt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userDrawn="1">
  <p:cSld name="HED-Phase-0">
    <p:spTree>
      <p:nvGrpSpPr>
        <p:cNvPr id="1" name=""/>
        <p:cNvGrpSpPr/>
        <p:nvPr/>
      </p:nvGrpSpPr>
      <p:grpSpPr bwMode="auto">
        <a:xfrm>
          <a:off x="0" y="0"/>
          <a:ext cx="0" cy="0"/>
          <a:chOff x="0" y="0"/>
          <a:chExt cx="0" cy="0"/>
        </a:xfrm>
      </p:grpSpPr>
      <p:sp>
        <p:nvSpPr>
          <p:cNvPr id="271266906" name="Rectangle"/>
          <p:cNvSpPr/>
          <p:nvPr/>
        </p:nvSpPr>
        <p:spPr bwMode="auto">
          <a:xfrm>
            <a:off x="14745678" y="13199650"/>
            <a:ext cx="2809878" cy="168279"/>
          </a:xfrm>
          <a:prstGeom prst="rect">
            <a:avLst/>
          </a:prstGeom>
          <a:solidFill>
            <a:srgbClr val="FF9900"/>
          </a:solidFill>
          <a:ln w="12700">
            <a:miter lim="400000"/>
          </a:ln>
        </p:spPr>
        <p:txBody>
          <a:bodyPr tIns="91439" bIns="91439" anchor="ctr"/>
          <a:lstStyle/>
          <a:p>
            <a:pPr marL="0" marR="0" defTabSz="1828754">
              <a:defRPr sz="1200"/>
            </a:pPr>
            <a:endParaRPr/>
          </a:p>
        </p:txBody>
      </p:sp>
      <p:sp>
        <p:nvSpPr>
          <p:cNvPr id="1179838881" name="Rectangle"/>
          <p:cNvSpPr/>
          <p:nvPr/>
        </p:nvSpPr>
        <p:spPr bwMode="auto">
          <a:xfrm>
            <a:off x="17549207" y="13199650"/>
            <a:ext cx="2809875" cy="168279"/>
          </a:xfrm>
          <a:prstGeom prst="rect">
            <a:avLst/>
          </a:prstGeom>
          <a:solidFill>
            <a:srgbClr val="969696"/>
          </a:solidFill>
          <a:ln w="12700">
            <a:miter lim="400000"/>
          </a:ln>
        </p:spPr>
        <p:txBody>
          <a:bodyPr tIns="91439" bIns="91439" anchor="ctr"/>
          <a:lstStyle/>
          <a:p>
            <a:pPr marL="0" marR="0" defTabSz="1828754">
              <a:defRPr sz="1200"/>
            </a:pPr>
            <a:endParaRPr/>
          </a:p>
        </p:txBody>
      </p:sp>
      <p:sp>
        <p:nvSpPr>
          <p:cNvPr id="235033086" name="Rectangle"/>
          <p:cNvSpPr/>
          <p:nvPr/>
        </p:nvSpPr>
        <p:spPr bwMode="auto">
          <a:xfrm>
            <a:off x="20359078" y="13199650"/>
            <a:ext cx="2809878" cy="168279"/>
          </a:xfrm>
          <a:prstGeom prst="rect">
            <a:avLst/>
          </a:prstGeom>
          <a:solidFill>
            <a:srgbClr val="003366"/>
          </a:solidFill>
          <a:ln w="12700">
            <a:miter lim="400000"/>
          </a:ln>
        </p:spPr>
        <p:txBody>
          <a:bodyPr tIns="91439" bIns="91439" anchor="ctr"/>
          <a:lstStyle/>
          <a:p>
            <a:pPr marL="0" marR="0" defTabSz="1828754">
              <a:defRPr sz="1200"/>
            </a:pPr>
            <a:endParaRPr/>
          </a:p>
        </p:txBody>
      </p:sp>
      <p:sp>
        <p:nvSpPr>
          <p:cNvPr id="2117141308" name="Rectangle"/>
          <p:cNvSpPr/>
          <p:nvPr/>
        </p:nvSpPr>
        <p:spPr bwMode="auto">
          <a:xfrm>
            <a:off x="-90973" y="13007973"/>
            <a:ext cx="24542506" cy="168279"/>
          </a:xfrm>
          <a:prstGeom prst="rect">
            <a:avLst/>
          </a:prstGeom>
          <a:solidFill>
            <a:srgbClr val="00599D"/>
          </a:solidFill>
          <a:ln w="12700">
            <a:miter lim="400000"/>
          </a:ln>
        </p:spPr>
        <p:txBody>
          <a:bodyPr tIns="91439" bIns="91439" anchor="ctr"/>
          <a:lstStyle/>
          <a:p>
            <a:pPr marL="0" marR="0" defTabSz="1828754">
              <a:defRPr sz="1200"/>
            </a:pPr>
            <a:endParaRPr/>
          </a:p>
        </p:txBody>
      </p:sp>
      <p:sp>
        <p:nvSpPr>
          <p:cNvPr id="1751901387" name="Rectangle"/>
          <p:cNvSpPr/>
          <p:nvPr/>
        </p:nvSpPr>
        <p:spPr bwMode="auto">
          <a:xfrm>
            <a:off x="17549206" y="13367929"/>
            <a:ext cx="5619753" cy="165103"/>
          </a:xfrm>
          <a:prstGeom prst="rect">
            <a:avLst/>
          </a:prstGeom>
          <a:solidFill>
            <a:srgbClr val="00599D"/>
          </a:solidFill>
          <a:ln w="12700">
            <a:miter lim="400000"/>
          </a:ln>
        </p:spPr>
        <p:txBody>
          <a:bodyPr tIns="91439" bIns="91439" anchor="ctr"/>
          <a:lstStyle/>
          <a:p>
            <a:pPr marL="0" marR="0" defTabSz="1828754">
              <a:defRPr sz="1200"/>
            </a:pPr>
            <a:endParaRPr/>
          </a:p>
        </p:txBody>
      </p:sp>
      <p:pic>
        <p:nvPicPr>
          <p:cNvPr id="1308416872" name="Grafik 1" descr="Grafik 1"/>
          <p:cNvPicPr>
            <a:picLocks noChangeAspect="1"/>
          </p:cNvPicPr>
          <p:nvPr/>
        </p:nvPicPr>
        <p:blipFill rotWithShape="1">
          <a:blip r:embed="rId2"/>
          <a:stretch/>
        </p:blipFill>
        <p:spPr bwMode="auto">
          <a:xfrm>
            <a:off x="22352719" y="2093"/>
            <a:ext cx="1909257" cy="1909257"/>
          </a:xfrm>
          <a:prstGeom prst="rect">
            <a:avLst/>
          </a:prstGeom>
          <a:ln w="12700">
            <a:miter lim="400000"/>
          </a:ln>
        </p:spPr>
      </p:pic>
      <p:sp>
        <p:nvSpPr>
          <p:cNvPr id="1861846981" name="Rectangle"/>
          <p:cNvSpPr/>
          <p:nvPr/>
        </p:nvSpPr>
        <p:spPr bwMode="auto">
          <a:xfrm>
            <a:off x="14745678" y="13536204"/>
            <a:ext cx="2809878" cy="165103"/>
          </a:xfrm>
          <a:prstGeom prst="rect">
            <a:avLst/>
          </a:prstGeom>
          <a:solidFill>
            <a:srgbClr val="00599D"/>
          </a:solidFill>
          <a:ln w="12700">
            <a:miter lim="400000"/>
          </a:ln>
        </p:spPr>
        <p:txBody>
          <a:bodyPr tIns="91439" bIns="91439" anchor="ctr"/>
          <a:lstStyle/>
          <a:p>
            <a:pPr marL="0" marR="0" defTabSz="1828754">
              <a:defRPr sz="1200"/>
            </a:pPr>
            <a:endParaRPr/>
          </a:p>
        </p:txBody>
      </p:sp>
      <p:sp>
        <p:nvSpPr>
          <p:cNvPr id="1294078749" name="Rectangle"/>
          <p:cNvSpPr/>
          <p:nvPr/>
        </p:nvSpPr>
        <p:spPr bwMode="auto">
          <a:xfrm>
            <a:off x="-4935" y="1708148"/>
            <a:ext cx="24454512" cy="168279"/>
          </a:xfrm>
          <a:prstGeom prst="rect">
            <a:avLst/>
          </a:prstGeom>
          <a:solidFill>
            <a:srgbClr val="00599D"/>
          </a:solidFill>
          <a:ln w="12700">
            <a:miter lim="400000"/>
          </a:ln>
        </p:spPr>
        <p:txBody>
          <a:bodyPr tIns="91439" bIns="91439" anchor="ctr"/>
          <a:lstStyle/>
          <a:p>
            <a:pPr marL="0" marR="0" defTabSz="1828754">
              <a:defRPr sz="1200"/>
            </a:pPr>
            <a:endParaRPr/>
          </a:p>
        </p:txBody>
      </p:sp>
      <p:sp>
        <p:nvSpPr>
          <p:cNvPr id="170642406" name="Title Text"/>
          <p:cNvSpPr txBox="1">
            <a:spLocks noGrp="1"/>
          </p:cNvSpPr>
          <p:nvPr>
            <p:ph type="title"/>
          </p:nvPr>
        </p:nvSpPr>
        <p:spPr bwMode="auto">
          <a:xfrm>
            <a:off x="2826788" y="368300"/>
            <a:ext cx="18613384" cy="981079"/>
          </a:xfrm>
          <a:prstGeom prst="rect">
            <a:avLst/>
          </a:prstGeom>
        </p:spPr>
        <p:txBody>
          <a:bodyPr lIns="0" tIns="0" rIns="0" bIns="0" anchor="ctr"/>
          <a:lstStyle/>
          <a:p>
            <a:pPr>
              <a:defRPr/>
            </a:pPr>
            <a:r>
              <a:t>Title Text</a:t>
            </a:r>
          </a:p>
        </p:txBody>
      </p:sp>
      <p:sp>
        <p:nvSpPr>
          <p:cNvPr id="120376245" name="Slide Number"/>
          <p:cNvSpPr txBox="1">
            <a:spLocks noGrp="1"/>
          </p:cNvSpPr>
          <p:nvPr>
            <p:ph type="sldNum" sz="quarter" idx="2"/>
          </p:nvPr>
        </p:nvSpPr>
        <p:spPr bwMode="auto">
          <a:xfrm>
            <a:off x="23619993" y="13198774"/>
            <a:ext cx="546022" cy="456605"/>
          </a:xfrm>
          <a:prstGeom prst="rect">
            <a:avLst/>
          </a:prstGeom>
        </p:spPr>
        <p:txBody>
          <a:bodyPr lIns="0" tIns="0" rIns="0" bIns="0"/>
          <a:lstStyle/>
          <a:p>
            <a:pPr>
              <a:defRPr/>
            </a:pPr>
            <a:fld id="{86CB4B4D-7CA3-9044-876B-883B54F8677D}" type="slidenum">
              <a:rPr/>
              <a:t>‹#›</a:t>
            </a:fld>
            <a:endParaRPr/>
          </a:p>
        </p:txBody>
      </p:sp>
      <p:sp>
        <p:nvSpPr>
          <p:cNvPr id="826340696" name="Rectangle"/>
          <p:cNvSpPr/>
          <p:nvPr/>
        </p:nvSpPr>
        <p:spPr bwMode="auto">
          <a:xfrm>
            <a:off x="-137773" y="13031376"/>
            <a:ext cx="24542506" cy="168279"/>
          </a:xfrm>
          <a:prstGeom prst="rect">
            <a:avLst/>
          </a:prstGeom>
          <a:solidFill>
            <a:srgbClr val="00599D"/>
          </a:solidFill>
          <a:ln w="12700">
            <a:miter lim="400000"/>
          </a:ln>
        </p:spPr>
        <p:txBody>
          <a:bodyPr tIns="91439" bIns="91439" anchor="ctr"/>
          <a:lstStyle/>
          <a:p>
            <a:pPr marL="0" marR="0" defTabSz="1828754">
              <a:defRPr sz="1200"/>
            </a:pPr>
            <a:endParaRPr/>
          </a:p>
        </p:txBody>
      </p:sp>
      <p:grpSp>
        <p:nvGrpSpPr>
          <p:cNvPr id="1925618131" name="Group"/>
          <p:cNvGrpSpPr/>
          <p:nvPr/>
        </p:nvGrpSpPr>
        <p:grpSpPr bwMode="auto">
          <a:xfrm>
            <a:off x="179150" y="90888"/>
            <a:ext cx="1847240" cy="1548600"/>
            <a:chOff x="0" y="0"/>
            <a:chExt cx="1847239" cy="1548599"/>
          </a:xfrm>
        </p:grpSpPr>
        <p:sp>
          <p:nvSpPr>
            <p:cNvPr id="1511" name="Gruppieren 1"/>
            <p:cNvSpPr txBox="1"/>
            <p:nvPr/>
          </p:nvSpPr>
          <p:spPr bwMode="auto">
            <a:xfrm>
              <a:off x="-1" y="-1"/>
              <a:ext cx="1650863" cy="984237"/>
            </a:xfrm>
            <a:prstGeom prst="rect">
              <a:avLst/>
            </a:prstGeom>
            <a:noFill/>
            <a:ln w="12700" cap="flat">
              <a:noFill/>
              <a:miter lim="400000"/>
            </a:ln>
            <a:effectLst/>
          </p:spPr>
          <p:txBody>
            <a:bodyPr wrap="none" lIns="121920" tIns="121920" rIns="121920" bIns="121920" numCol="1" anchor="t">
              <a:spAutoFit/>
            </a:bodyPr>
            <a:lstStyle>
              <a:lvl1pPr marL="0" marR="0" defTabSz="3251118">
                <a:defRPr sz="5200"/>
              </a:lvl1pPr>
            </a:lstStyle>
            <a:p>
              <a:pPr>
                <a:defRPr/>
              </a:pPr>
              <a:r>
                <a:t>HED</a:t>
              </a:r>
            </a:p>
          </p:txBody>
        </p:sp>
        <p:pic>
          <p:nvPicPr>
            <p:cNvPr id="1512" name="FAIR_Logo_rgb_frei" descr="FAIR_Logo_rgb_frei"/>
            <p:cNvPicPr>
              <a:picLocks noChangeAspect="1"/>
            </p:cNvPicPr>
            <p:nvPr/>
          </p:nvPicPr>
          <p:blipFill rotWithShape="1">
            <a:blip r:embed="rId3"/>
            <a:stretch/>
          </p:blipFill>
          <p:spPr bwMode="auto">
            <a:xfrm>
              <a:off x="774710" y="731227"/>
              <a:ext cx="1072530" cy="817373"/>
            </a:xfrm>
            <a:prstGeom prst="rect">
              <a:avLst/>
            </a:prstGeom>
            <a:ln w="12700" cap="flat">
              <a:noFill/>
              <a:miter lim="400000"/>
            </a:ln>
            <a:effectLst/>
          </p:spPr>
        </p:pic>
        <p:sp>
          <p:nvSpPr>
            <p:cNvPr id="1513" name="Textfeld 14"/>
            <p:cNvSpPr txBox="1"/>
            <p:nvPr/>
          </p:nvSpPr>
          <p:spPr bwMode="auto">
            <a:xfrm>
              <a:off x="174393" y="811266"/>
              <a:ext cx="553239" cy="663177"/>
            </a:xfrm>
            <a:prstGeom prst="rect">
              <a:avLst/>
            </a:prstGeom>
            <a:noFill/>
            <a:ln w="12700" cap="flat">
              <a:noFill/>
              <a:miter lim="400000"/>
            </a:ln>
            <a:effectLst/>
          </p:spPr>
          <p:txBody>
            <a:bodyPr wrap="square" lIns="121920" tIns="121920" rIns="121920" bIns="121920" numCol="1" anchor="t">
              <a:spAutoFit/>
            </a:bodyPr>
            <a:lstStyle>
              <a:lvl1pPr marL="0" marR="0" defTabSz="3251118">
                <a:defRPr sz="3000"/>
              </a:lvl1pPr>
            </a:lstStyle>
            <a:p>
              <a:pPr>
                <a:defRPr/>
              </a:pPr>
              <a: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userDrawn="1">
  <p:cSld name="HED">
    <p:spTree>
      <p:nvGrpSpPr>
        <p:cNvPr id="1" name=""/>
        <p:cNvGrpSpPr/>
        <p:nvPr/>
      </p:nvGrpSpPr>
      <p:grpSpPr bwMode="auto">
        <a:xfrm>
          <a:off x="0" y="0"/>
          <a:ext cx="0" cy="0"/>
          <a:chOff x="0" y="0"/>
          <a:chExt cx="0" cy="0"/>
        </a:xfrm>
      </p:grpSpPr>
      <p:sp>
        <p:nvSpPr>
          <p:cNvPr id="209064359" name="Rectangle"/>
          <p:cNvSpPr/>
          <p:nvPr/>
        </p:nvSpPr>
        <p:spPr bwMode="auto">
          <a:xfrm>
            <a:off x="14745678" y="13199650"/>
            <a:ext cx="2809878" cy="168279"/>
          </a:xfrm>
          <a:prstGeom prst="rect">
            <a:avLst/>
          </a:prstGeom>
          <a:solidFill>
            <a:srgbClr val="FF9900"/>
          </a:solidFill>
          <a:ln w="12700">
            <a:miter lim="400000"/>
          </a:ln>
        </p:spPr>
        <p:txBody>
          <a:bodyPr tIns="91439" bIns="91439" anchor="ctr"/>
          <a:lstStyle/>
          <a:p>
            <a:pPr marL="0" marR="0" defTabSz="1828754">
              <a:defRPr sz="1200"/>
            </a:pPr>
            <a:endParaRPr/>
          </a:p>
        </p:txBody>
      </p:sp>
      <p:sp>
        <p:nvSpPr>
          <p:cNvPr id="48790287" name="Rectangle"/>
          <p:cNvSpPr/>
          <p:nvPr/>
        </p:nvSpPr>
        <p:spPr bwMode="auto">
          <a:xfrm>
            <a:off x="17549207" y="13199650"/>
            <a:ext cx="2809875" cy="168279"/>
          </a:xfrm>
          <a:prstGeom prst="rect">
            <a:avLst/>
          </a:prstGeom>
          <a:solidFill>
            <a:srgbClr val="969696"/>
          </a:solidFill>
          <a:ln w="12700">
            <a:miter lim="400000"/>
          </a:ln>
        </p:spPr>
        <p:txBody>
          <a:bodyPr tIns="91439" bIns="91439" anchor="ctr"/>
          <a:lstStyle/>
          <a:p>
            <a:pPr marL="0" marR="0" defTabSz="1828754">
              <a:defRPr sz="1200"/>
            </a:pPr>
            <a:endParaRPr/>
          </a:p>
        </p:txBody>
      </p:sp>
      <p:sp>
        <p:nvSpPr>
          <p:cNvPr id="1235185795" name="Rectangle"/>
          <p:cNvSpPr/>
          <p:nvPr/>
        </p:nvSpPr>
        <p:spPr bwMode="auto">
          <a:xfrm>
            <a:off x="20359078" y="13199650"/>
            <a:ext cx="2809878" cy="168279"/>
          </a:xfrm>
          <a:prstGeom prst="rect">
            <a:avLst/>
          </a:prstGeom>
          <a:solidFill>
            <a:srgbClr val="003366"/>
          </a:solidFill>
          <a:ln w="12700">
            <a:miter lim="400000"/>
          </a:ln>
        </p:spPr>
        <p:txBody>
          <a:bodyPr tIns="91439" bIns="91439" anchor="ctr"/>
          <a:lstStyle/>
          <a:p>
            <a:pPr marL="0" marR="0" defTabSz="1828754">
              <a:defRPr sz="1200"/>
            </a:pPr>
            <a:endParaRPr/>
          </a:p>
        </p:txBody>
      </p:sp>
      <p:sp>
        <p:nvSpPr>
          <p:cNvPr id="984827444" name="Rectangle"/>
          <p:cNvSpPr/>
          <p:nvPr/>
        </p:nvSpPr>
        <p:spPr bwMode="auto">
          <a:xfrm>
            <a:off x="-90973" y="13007973"/>
            <a:ext cx="24542506" cy="168279"/>
          </a:xfrm>
          <a:prstGeom prst="rect">
            <a:avLst/>
          </a:prstGeom>
          <a:solidFill>
            <a:srgbClr val="00599D"/>
          </a:solidFill>
          <a:ln w="12700">
            <a:miter lim="400000"/>
          </a:ln>
        </p:spPr>
        <p:txBody>
          <a:bodyPr tIns="91439" bIns="91439" anchor="ctr"/>
          <a:lstStyle/>
          <a:p>
            <a:pPr marL="0" marR="0" defTabSz="1828754">
              <a:defRPr sz="1200"/>
            </a:pPr>
            <a:endParaRPr/>
          </a:p>
        </p:txBody>
      </p:sp>
      <p:sp>
        <p:nvSpPr>
          <p:cNvPr id="1646999945" name="Rectangle"/>
          <p:cNvSpPr/>
          <p:nvPr/>
        </p:nvSpPr>
        <p:spPr bwMode="auto">
          <a:xfrm>
            <a:off x="17549206" y="13367929"/>
            <a:ext cx="5619753" cy="165103"/>
          </a:xfrm>
          <a:prstGeom prst="rect">
            <a:avLst/>
          </a:prstGeom>
          <a:solidFill>
            <a:srgbClr val="00599D"/>
          </a:solidFill>
          <a:ln w="12700">
            <a:miter lim="400000"/>
          </a:ln>
        </p:spPr>
        <p:txBody>
          <a:bodyPr tIns="91439" bIns="91439" anchor="ctr"/>
          <a:lstStyle/>
          <a:p>
            <a:pPr marL="0" marR="0" defTabSz="1828754">
              <a:defRPr sz="1200"/>
            </a:pPr>
            <a:endParaRPr/>
          </a:p>
        </p:txBody>
      </p:sp>
      <p:sp>
        <p:nvSpPr>
          <p:cNvPr id="46924071" name="Rectangle"/>
          <p:cNvSpPr/>
          <p:nvPr/>
        </p:nvSpPr>
        <p:spPr bwMode="auto">
          <a:xfrm>
            <a:off x="14745678" y="13536204"/>
            <a:ext cx="2809878" cy="165103"/>
          </a:xfrm>
          <a:prstGeom prst="rect">
            <a:avLst/>
          </a:prstGeom>
          <a:solidFill>
            <a:srgbClr val="00599D"/>
          </a:solidFill>
          <a:ln w="12700">
            <a:miter lim="400000"/>
          </a:ln>
        </p:spPr>
        <p:txBody>
          <a:bodyPr tIns="91439" bIns="91439" anchor="ctr"/>
          <a:lstStyle/>
          <a:p>
            <a:pPr marL="0" marR="0" defTabSz="1828754">
              <a:defRPr sz="1200"/>
            </a:pPr>
            <a:endParaRPr/>
          </a:p>
        </p:txBody>
      </p:sp>
      <p:sp>
        <p:nvSpPr>
          <p:cNvPr id="1011061666" name="Rectangle"/>
          <p:cNvSpPr/>
          <p:nvPr/>
        </p:nvSpPr>
        <p:spPr bwMode="auto">
          <a:xfrm>
            <a:off x="-4935" y="1708148"/>
            <a:ext cx="24454512" cy="168279"/>
          </a:xfrm>
          <a:prstGeom prst="rect">
            <a:avLst/>
          </a:prstGeom>
          <a:solidFill>
            <a:srgbClr val="00599D"/>
          </a:solidFill>
          <a:ln w="12700">
            <a:miter lim="400000"/>
          </a:ln>
        </p:spPr>
        <p:txBody>
          <a:bodyPr tIns="91439" bIns="91439" anchor="ctr"/>
          <a:lstStyle/>
          <a:p>
            <a:pPr marL="0" marR="0" defTabSz="1828754">
              <a:defRPr sz="1200"/>
            </a:pPr>
            <a:endParaRPr/>
          </a:p>
        </p:txBody>
      </p:sp>
      <p:pic>
        <p:nvPicPr>
          <p:cNvPr id="1038399901" name="FAIR_Logo_rgb_frei" descr="FAIR_Logo_rgb_frei"/>
          <p:cNvPicPr>
            <a:picLocks noChangeAspect="1"/>
          </p:cNvPicPr>
          <p:nvPr/>
        </p:nvPicPr>
        <p:blipFill rotWithShape="1">
          <a:blip r:embed="rId2"/>
          <a:stretch/>
        </p:blipFill>
        <p:spPr bwMode="auto">
          <a:xfrm>
            <a:off x="21977507" y="38102"/>
            <a:ext cx="1984377" cy="1654176"/>
          </a:xfrm>
          <a:prstGeom prst="rect">
            <a:avLst/>
          </a:prstGeom>
          <a:ln w="12700">
            <a:miter lim="400000"/>
          </a:ln>
        </p:spPr>
      </p:pic>
      <p:sp>
        <p:nvSpPr>
          <p:cNvPr id="1936349686" name="Title Text"/>
          <p:cNvSpPr txBox="1">
            <a:spLocks noGrp="1"/>
          </p:cNvSpPr>
          <p:nvPr>
            <p:ph type="title"/>
          </p:nvPr>
        </p:nvSpPr>
        <p:spPr bwMode="auto">
          <a:xfrm>
            <a:off x="2636554" y="374647"/>
            <a:ext cx="18730788" cy="981079"/>
          </a:xfrm>
          <a:prstGeom prst="rect">
            <a:avLst/>
          </a:prstGeom>
        </p:spPr>
        <p:txBody>
          <a:bodyPr lIns="0" tIns="0" rIns="0" bIns="0" anchor="ctr"/>
          <a:lstStyle/>
          <a:p>
            <a:pPr>
              <a:defRPr/>
            </a:pPr>
            <a:r>
              <a:t>Title Text</a:t>
            </a:r>
          </a:p>
        </p:txBody>
      </p:sp>
      <p:sp>
        <p:nvSpPr>
          <p:cNvPr id="1428048703" name="Slide Number"/>
          <p:cNvSpPr txBox="1">
            <a:spLocks noGrp="1"/>
          </p:cNvSpPr>
          <p:nvPr>
            <p:ph type="sldNum" sz="quarter" idx="2"/>
          </p:nvPr>
        </p:nvSpPr>
        <p:spPr bwMode="auto">
          <a:xfrm>
            <a:off x="23619993" y="13198774"/>
            <a:ext cx="546022" cy="456605"/>
          </a:xfrm>
          <a:prstGeom prst="rect">
            <a:avLst/>
          </a:prstGeom>
        </p:spPr>
        <p:txBody>
          <a:bodyPr lIns="0" tIns="0" rIns="0" bIns="0"/>
          <a:lstStyle/>
          <a:p>
            <a:pPr>
              <a:defRPr/>
            </a:pPr>
            <a:fld id="{86CB4B4D-7CA3-9044-876B-883B54F8677D}" type="slidenum">
              <a:rPr/>
              <a:t>‹#›</a:t>
            </a:fld>
            <a:endParaRPr/>
          </a:p>
        </p:txBody>
      </p:sp>
      <p:sp>
        <p:nvSpPr>
          <p:cNvPr id="1036465930" name="Rectangle"/>
          <p:cNvSpPr/>
          <p:nvPr/>
        </p:nvSpPr>
        <p:spPr bwMode="auto">
          <a:xfrm>
            <a:off x="-137773" y="13031376"/>
            <a:ext cx="24542506" cy="168279"/>
          </a:xfrm>
          <a:prstGeom prst="rect">
            <a:avLst/>
          </a:prstGeom>
          <a:solidFill>
            <a:srgbClr val="00599D"/>
          </a:solidFill>
          <a:ln w="12700">
            <a:miter lim="400000"/>
          </a:ln>
        </p:spPr>
        <p:txBody>
          <a:bodyPr tIns="91439" bIns="91439" anchor="ctr"/>
          <a:lstStyle/>
          <a:p>
            <a:pPr marL="0" marR="0" defTabSz="1828754">
              <a:defRPr sz="1200"/>
            </a:pPr>
            <a:endParaRPr/>
          </a:p>
        </p:txBody>
      </p:sp>
      <p:grpSp>
        <p:nvGrpSpPr>
          <p:cNvPr id="1013315760" name="Group"/>
          <p:cNvGrpSpPr/>
          <p:nvPr/>
        </p:nvGrpSpPr>
        <p:grpSpPr bwMode="auto">
          <a:xfrm>
            <a:off x="179150" y="90888"/>
            <a:ext cx="1847240" cy="1548600"/>
            <a:chOff x="0" y="0"/>
            <a:chExt cx="1847239" cy="1548599"/>
          </a:xfrm>
        </p:grpSpPr>
        <p:sp>
          <p:nvSpPr>
            <p:cNvPr id="1532" name="Gruppieren 1"/>
            <p:cNvSpPr txBox="1"/>
            <p:nvPr/>
          </p:nvSpPr>
          <p:spPr bwMode="auto">
            <a:xfrm>
              <a:off x="-1" y="-1"/>
              <a:ext cx="1650863" cy="984237"/>
            </a:xfrm>
            <a:prstGeom prst="rect">
              <a:avLst/>
            </a:prstGeom>
            <a:noFill/>
            <a:ln w="12700" cap="flat">
              <a:noFill/>
              <a:miter lim="400000"/>
            </a:ln>
            <a:effectLst/>
          </p:spPr>
          <p:txBody>
            <a:bodyPr wrap="none" lIns="121920" tIns="121920" rIns="121920" bIns="121920" numCol="1" anchor="t">
              <a:spAutoFit/>
            </a:bodyPr>
            <a:lstStyle>
              <a:lvl1pPr marL="0" marR="0" defTabSz="3251118">
                <a:defRPr sz="5200"/>
              </a:lvl1pPr>
            </a:lstStyle>
            <a:p>
              <a:pPr>
                <a:defRPr/>
              </a:pPr>
              <a:r>
                <a:t>HED</a:t>
              </a:r>
            </a:p>
          </p:txBody>
        </p:sp>
        <p:pic>
          <p:nvPicPr>
            <p:cNvPr id="1533" name="FAIR_Logo_rgb_frei" descr="FAIR_Logo_rgb_frei"/>
            <p:cNvPicPr>
              <a:picLocks noChangeAspect="1"/>
            </p:cNvPicPr>
            <p:nvPr/>
          </p:nvPicPr>
          <p:blipFill rotWithShape="1">
            <a:blip r:embed="rId3"/>
            <a:stretch/>
          </p:blipFill>
          <p:spPr bwMode="auto">
            <a:xfrm>
              <a:off x="774710" y="731227"/>
              <a:ext cx="1072530" cy="817373"/>
            </a:xfrm>
            <a:prstGeom prst="rect">
              <a:avLst/>
            </a:prstGeom>
            <a:ln w="12700" cap="flat">
              <a:noFill/>
              <a:miter lim="400000"/>
            </a:ln>
            <a:effectLst/>
          </p:spPr>
        </p:pic>
        <p:sp>
          <p:nvSpPr>
            <p:cNvPr id="1534" name="Textfeld 14"/>
            <p:cNvSpPr txBox="1"/>
            <p:nvPr/>
          </p:nvSpPr>
          <p:spPr bwMode="auto">
            <a:xfrm>
              <a:off x="174393" y="811266"/>
              <a:ext cx="553239" cy="663177"/>
            </a:xfrm>
            <a:prstGeom prst="rect">
              <a:avLst/>
            </a:prstGeom>
            <a:noFill/>
            <a:ln w="12700" cap="flat">
              <a:noFill/>
              <a:miter lim="400000"/>
            </a:ln>
            <a:effectLst/>
          </p:spPr>
          <p:txBody>
            <a:bodyPr wrap="square" lIns="121920" tIns="121920" rIns="121920" bIns="121920" numCol="1" anchor="t">
              <a:spAutoFit/>
            </a:bodyPr>
            <a:lstStyle>
              <a:lvl1pPr marL="0" marR="0" defTabSz="3251118">
                <a:defRPr sz="3000"/>
              </a:lvl1pPr>
            </a:lstStyle>
            <a:p>
              <a:pPr>
                <a:defRPr/>
              </a:pPr>
              <a: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userDrawn="1">
  <p:cSld name="2_Title and Content">
    <p:spTree>
      <p:nvGrpSpPr>
        <p:cNvPr id="1" name=""/>
        <p:cNvGrpSpPr/>
        <p:nvPr/>
      </p:nvGrpSpPr>
      <p:grpSpPr bwMode="auto">
        <a:xfrm>
          <a:off x="0" y="0"/>
          <a:ext cx="0" cy="0"/>
          <a:chOff x="0" y="0"/>
          <a:chExt cx="0" cy="0"/>
        </a:xfrm>
      </p:grpSpPr>
      <p:sp>
        <p:nvSpPr>
          <p:cNvPr id="1540896118" name="Rectangle"/>
          <p:cNvSpPr/>
          <p:nvPr/>
        </p:nvSpPr>
        <p:spPr bwMode="auto">
          <a:xfrm>
            <a:off x="2" y="1708150"/>
            <a:ext cx="24384001" cy="154834"/>
          </a:xfrm>
          <a:prstGeom prst="rect">
            <a:avLst/>
          </a:prstGeom>
          <a:solidFill>
            <a:srgbClr val="00599D"/>
          </a:solidFill>
          <a:ln w="12700">
            <a:miter lim="400000"/>
          </a:ln>
        </p:spPr>
        <p:txBody>
          <a:bodyPr lIns="142873" tIns="142873" rIns="142873" bIns="142873" anchor="ctr"/>
          <a:lstStyle/>
          <a:p>
            <a:pPr marL="0" marR="0" indent="30480" defTabSz="1828754">
              <a:defRPr sz="1200"/>
            </a:pPr>
            <a:endParaRPr/>
          </a:p>
        </p:txBody>
      </p:sp>
      <p:pic>
        <p:nvPicPr>
          <p:cNvPr id="1429706077" name="FAIR_Logo_rgb_frei" descr="FAIR_Logo_rgb_frei"/>
          <p:cNvPicPr>
            <a:picLocks noChangeAspect="1"/>
          </p:cNvPicPr>
          <p:nvPr/>
        </p:nvPicPr>
        <p:blipFill rotWithShape="1">
          <a:blip r:embed="rId2"/>
          <a:stretch/>
        </p:blipFill>
        <p:spPr bwMode="auto">
          <a:xfrm>
            <a:off x="21977507" y="38102"/>
            <a:ext cx="1984377" cy="1654176"/>
          </a:xfrm>
          <a:prstGeom prst="rect">
            <a:avLst/>
          </a:prstGeom>
          <a:ln w="12700">
            <a:miter lim="400000"/>
          </a:ln>
        </p:spPr>
      </p:pic>
      <p:sp>
        <p:nvSpPr>
          <p:cNvPr id="1869742310" name="Title Text"/>
          <p:cNvSpPr txBox="1">
            <a:spLocks noGrp="1"/>
          </p:cNvSpPr>
          <p:nvPr>
            <p:ph type="title"/>
          </p:nvPr>
        </p:nvSpPr>
        <p:spPr bwMode="auto">
          <a:xfrm>
            <a:off x="3661324" y="361950"/>
            <a:ext cx="17690135" cy="981079"/>
          </a:xfrm>
          <a:prstGeom prst="rect">
            <a:avLst/>
          </a:prstGeom>
        </p:spPr>
        <p:txBody>
          <a:bodyPr lIns="0" tIns="0" rIns="0" bIns="0" anchor="ctr"/>
          <a:lstStyle/>
          <a:p>
            <a:pPr>
              <a:defRPr/>
            </a:pPr>
            <a:r>
              <a:t>Title Text</a:t>
            </a:r>
          </a:p>
        </p:txBody>
      </p:sp>
      <p:pic>
        <p:nvPicPr>
          <p:cNvPr id="53248062" name="Picture 13" descr="Picture 13"/>
          <p:cNvPicPr>
            <a:picLocks noChangeAspect="1"/>
          </p:cNvPicPr>
          <p:nvPr/>
        </p:nvPicPr>
        <p:blipFill rotWithShape="1">
          <a:blip r:embed="rId3"/>
          <a:stretch/>
        </p:blipFill>
        <p:spPr bwMode="auto">
          <a:xfrm>
            <a:off x="414040" y="232479"/>
            <a:ext cx="2621235" cy="1265422"/>
          </a:xfrm>
          <a:prstGeom prst="rect">
            <a:avLst/>
          </a:prstGeom>
          <a:ln w="12700">
            <a:miter lim="400000"/>
          </a:ln>
        </p:spPr>
      </p:pic>
      <p:sp>
        <p:nvSpPr>
          <p:cNvPr id="551344512" name="Slide Number"/>
          <p:cNvSpPr txBox="1">
            <a:spLocks noGrp="1"/>
          </p:cNvSpPr>
          <p:nvPr>
            <p:ph type="sldNum" sz="quarter" idx="2"/>
          </p:nvPr>
        </p:nvSpPr>
        <p:spPr bwMode="auto">
          <a:xfrm>
            <a:off x="23164800" y="12771719"/>
            <a:ext cx="1033697" cy="944282"/>
          </a:xfrm>
          <a:prstGeom prst="rect">
            <a:avLst/>
          </a:prstGeom>
        </p:spPr>
        <p:txBody>
          <a:bodyPr/>
          <a:lstStyle/>
          <a:p>
            <a:pPr>
              <a:defRPr/>
            </a:pPr>
            <a:fld id="{86CB4B4D-7CA3-9044-876B-883B54F8677D}" type="slidenum">
              <a:rPr/>
              <a:t>‹#›</a:t>
            </a:fld>
            <a:endParaRPr/>
          </a:p>
        </p:txBody>
      </p:sp>
      <p:grpSp>
        <p:nvGrpSpPr>
          <p:cNvPr id="1911451909" name="Group"/>
          <p:cNvGrpSpPr/>
          <p:nvPr/>
        </p:nvGrpSpPr>
        <p:grpSpPr bwMode="auto">
          <a:xfrm>
            <a:off x="0" y="12167400"/>
            <a:ext cx="1847240" cy="1548600"/>
            <a:chOff x="0" y="0"/>
            <a:chExt cx="1847239" cy="1548599"/>
          </a:xfrm>
        </p:grpSpPr>
        <p:sp>
          <p:nvSpPr>
            <p:cNvPr id="1547" name="Gruppieren 1"/>
            <p:cNvSpPr txBox="1"/>
            <p:nvPr/>
          </p:nvSpPr>
          <p:spPr bwMode="auto">
            <a:xfrm>
              <a:off x="-1" y="-1"/>
              <a:ext cx="1650863" cy="984237"/>
            </a:xfrm>
            <a:prstGeom prst="rect">
              <a:avLst/>
            </a:prstGeom>
            <a:noFill/>
            <a:ln w="12700" cap="flat">
              <a:noFill/>
              <a:miter lim="400000"/>
            </a:ln>
            <a:effectLst/>
          </p:spPr>
          <p:txBody>
            <a:bodyPr wrap="none" lIns="121920" tIns="121920" rIns="121920" bIns="121920" numCol="1" anchor="t">
              <a:spAutoFit/>
            </a:bodyPr>
            <a:lstStyle>
              <a:lvl1pPr marL="0" marR="0" defTabSz="3251118">
                <a:defRPr sz="5200"/>
              </a:lvl1pPr>
            </a:lstStyle>
            <a:p>
              <a:pPr>
                <a:defRPr/>
              </a:pPr>
              <a:r>
                <a:t>HED</a:t>
              </a:r>
            </a:p>
          </p:txBody>
        </p:sp>
        <p:pic>
          <p:nvPicPr>
            <p:cNvPr id="1548" name="FAIR_Logo_rgb_frei" descr="FAIR_Logo_rgb_frei"/>
            <p:cNvPicPr>
              <a:picLocks noChangeAspect="1"/>
            </p:cNvPicPr>
            <p:nvPr/>
          </p:nvPicPr>
          <p:blipFill rotWithShape="1">
            <a:blip r:embed="rId4"/>
            <a:stretch/>
          </p:blipFill>
          <p:spPr bwMode="auto">
            <a:xfrm>
              <a:off x="774710" y="731227"/>
              <a:ext cx="1072530" cy="817373"/>
            </a:xfrm>
            <a:prstGeom prst="rect">
              <a:avLst/>
            </a:prstGeom>
            <a:ln w="12700" cap="flat">
              <a:noFill/>
              <a:miter lim="400000"/>
            </a:ln>
            <a:effectLst/>
          </p:spPr>
        </p:pic>
        <p:sp>
          <p:nvSpPr>
            <p:cNvPr id="1549" name="Textfeld 14"/>
            <p:cNvSpPr txBox="1"/>
            <p:nvPr/>
          </p:nvSpPr>
          <p:spPr bwMode="auto">
            <a:xfrm>
              <a:off x="174393" y="811266"/>
              <a:ext cx="553239" cy="663177"/>
            </a:xfrm>
            <a:prstGeom prst="rect">
              <a:avLst/>
            </a:prstGeom>
            <a:noFill/>
            <a:ln w="12700" cap="flat">
              <a:noFill/>
              <a:miter lim="400000"/>
            </a:ln>
            <a:effectLst/>
          </p:spPr>
          <p:txBody>
            <a:bodyPr wrap="square" lIns="121920" tIns="121920" rIns="121920" bIns="121920" numCol="1" anchor="t">
              <a:spAutoFit/>
            </a:bodyPr>
            <a:lstStyle>
              <a:lvl1pPr marL="0" marR="0" defTabSz="3251118">
                <a:defRPr sz="3000"/>
              </a:lvl1pPr>
            </a:lstStyle>
            <a:p>
              <a:pPr>
                <a:defRPr/>
              </a:pPr>
              <a: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userDrawn="1">
  <p:cSld name="Titel und Inhalt">
    <p:spTree>
      <p:nvGrpSpPr>
        <p:cNvPr id="1" name=""/>
        <p:cNvGrpSpPr/>
        <p:nvPr/>
      </p:nvGrpSpPr>
      <p:grpSpPr bwMode="auto">
        <a:xfrm>
          <a:off x="0" y="0"/>
          <a:ext cx="0" cy="0"/>
          <a:chOff x="0" y="0"/>
          <a:chExt cx="0" cy="0"/>
        </a:xfrm>
      </p:grpSpPr>
      <p:sp>
        <p:nvSpPr>
          <p:cNvPr id="82017439" name="Titelmasterformat durch Klicken bearbeiten"/>
          <p:cNvSpPr txBox="1">
            <a:spLocks noGrp="1"/>
          </p:cNvSpPr>
          <p:nvPr>
            <p:ph type="title" hasCustomPrompt="1"/>
          </p:nvPr>
        </p:nvSpPr>
        <p:spPr bwMode="auto">
          <a:prstGeom prst="rect">
            <a:avLst/>
          </a:prstGeom>
        </p:spPr>
        <p:txBody>
          <a:bodyPr/>
          <a:lstStyle/>
          <a:p>
            <a:pPr>
              <a:defRPr/>
            </a:pPr>
            <a:r>
              <a:t>Titelmasterformat durch Klicken bearbeiten</a:t>
            </a:r>
          </a:p>
        </p:txBody>
      </p:sp>
      <p:sp>
        <p:nvSpPr>
          <p:cNvPr id="1745285995"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userDrawn="1">
  <p:cSld name="Default">
    <p:spTree>
      <p:nvGrpSpPr>
        <p:cNvPr id="1" name=""/>
        <p:cNvGrpSpPr/>
        <p:nvPr/>
      </p:nvGrpSpPr>
      <p:grpSpPr bwMode="auto">
        <a:xfrm>
          <a:off x="0" y="0"/>
          <a:ext cx="0" cy="0"/>
          <a:chOff x="0" y="0"/>
          <a:chExt cx="0" cy="0"/>
        </a:xfrm>
      </p:grpSpPr>
      <p:sp>
        <p:nvSpPr>
          <p:cNvPr id="683517359" name="Slide Number"/>
          <p:cNvSpPr txBox="1">
            <a:spLocks noGrp="1"/>
          </p:cNvSpPr>
          <p:nvPr>
            <p:ph type="sldNum" sz="quarter" idx="2"/>
          </p:nvPr>
        </p:nvSpPr>
        <p:spPr bwMode="auto">
          <a:xfrm>
            <a:off x="19830484" y="12490450"/>
            <a:ext cx="591116" cy="577647"/>
          </a:xfrm>
          <a:prstGeom prst="rect">
            <a:avLst/>
          </a:prstGeom>
        </p:spPr>
        <p:txBody>
          <a:bodyPr lIns="91439" tIns="91439" rIns="91439" bIns="91439" anchor="t"/>
          <a:lstStyle>
            <a:lvl1pPr marL="0" marR="0" algn="r" defTabSz="1828800">
              <a:defRPr sz="2800"/>
            </a:lvl1pPr>
          </a:lstStyle>
          <a:p>
            <a:pPr>
              <a:defRPr/>
            </a:pPr>
            <a:fld id="{86CB4B4D-7CA3-9044-876B-883B54F8677D}"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userDrawn="1">
  <p:cSld name="2_Title and Content">
    <p:spTree>
      <p:nvGrpSpPr>
        <p:cNvPr id="1" name=""/>
        <p:cNvGrpSpPr/>
        <p:nvPr/>
      </p:nvGrpSpPr>
      <p:grpSpPr bwMode="auto">
        <a:xfrm>
          <a:off x="0" y="0"/>
          <a:ext cx="0" cy="0"/>
          <a:chOff x="0" y="0"/>
          <a:chExt cx="0" cy="0"/>
        </a:xfrm>
      </p:grpSpPr>
      <p:sp>
        <p:nvSpPr>
          <p:cNvPr id="1210830292"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1227808862"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857169682"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1994460421"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883776588"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573505845"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500893996" name="Rectangle"/>
          <p:cNvSpPr/>
          <p:nvPr/>
        </p:nvSpPr>
        <p:spPr bwMode="auto">
          <a:xfrm>
            <a:off x="20463" y="1708148"/>
            <a:ext cx="24454509"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635592818" name="FAIR_Logo_rgb_frei" descr="FAIR_Logo_rgb_frei"/>
          <p:cNvPicPr>
            <a:picLocks noChangeAspect="1"/>
          </p:cNvPicPr>
          <p:nvPr/>
        </p:nvPicPr>
        <p:blipFill rotWithShape="1">
          <a:blip r:embed="rId2"/>
          <a:stretch/>
        </p:blipFill>
        <p:spPr bwMode="auto">
          <a:xfrm>
            <a:off x="21977506" y="38099"/>
            <a:ext cx="1984375" cy="1654177"/>
          </a:xfrm>
          <a:prstGeom prst="rect">
            <a:avLst/>
          </a:prstGeom>
          <a:ln w="12700">
            <a:miter lim="400000"/>
          </a:ln>
        </p:spPr>
      </p:pic>
      <p:sp>
        <p:nvSpPr>
          <p:cNvPr id="410395045" name="Title Text"/>
          <p:cNvSpPr txBox="1">
            <a:spLocks noGrp="1"/>
          </p:cNvSpPr>
          <p:nvPr>
            <p:ph type="title"/>
          </p:nvPr>
        </p:nvSpPr>
        <p:spPr bwMode="auto">
          <a:xfrm>
            <a:off x="538845" y="374648"/>
            <a:ext cx="20828496" cy="981077"/>
          </a:xfrm>
          <a:prstGeom prst="rect">
            <a:avLst/>
          </a:prstGeom>
        </p:spPr>
        <p:txBody>
          <a:bodyPr lIns="0" tIns="0" rIns="0" bIns="0" anchor="ctr"/>
          <a:lstStyle/>
          <a:p>
            <a:pPr>
              <a:defRPr/>
            </a:pPr>
            <a:r>
              <a:t>Title Text</a:t>
            </a:r>
          </a:p>
        </p:txBody>
      </p:sp>
      <p:sp>
        <p:nvSpPr>
          <p:cNvPr id="669145434" name="Slide Number"/>
          <p:cNvSpPr txBox="1">
            <a:spLocks noGrp="1"/>
          </p:cNvSpPr>
          <p:nvPr>
            <p:ph type="sldNum" sz="quarter" idx="2"/>
          </p:nvPr>
        </p:nvSpPr>
        <p:spPr bwMode="auto">
          <a:xfrm>
            <a:off x="23619993" y="13198774"/>
            <a:ext cx="627237" cy="456605"/>
          </a:xfrm>
          <a:prstGeom prst="rect">
            <a:avLst/>
          </a:prstGeom>
        </p:spPr>
        <p:txBody>
          <a:bodyPr wrap="square" lIns="0" tIns="0" rIns="0" bIns="0"/>
          <a:lstStyle>
            <a:lvl1pPr marL="0" marR="0" defTabSz="1828800">
              <a:defRPr/>
            </a:lvl1pPr>
          </a:lstStyle>
          <a:p>
            <a:pPr>
              <a:defRPr/>
            </a:pPr>
            <a:fld id="{86CB4B4D-7CA3-9044-876B-883B54F8677D}" type="slidenum">
              <a:rPr/>
              <a:t>‹#›</a:t>
            </a:fld>
            <a:endParaRPr/>
          </a:p>
        </p:txBody>
      </p:sp>
      <p:sp>
        <p:nvSpPr>
          <p:cNvPr id="1849630255"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userDrawn="1">
  <p:cSld name="HED">
    <p:spTree>
      <p:nvGrpSpPr>
        <p:cNvPr id="1" name=""/>
        <p:cNvGrpSpPr/>
        <p:nvPr/>
      </p:nvGrpSpPr>
      <p:grpSpPr bwMode="auto">
        <a:xfrm>
          <a:off x="0" y="0"/>
          <a:ext cx="0" cy="0"/>
          <a:chOff x="0" y="0"/>
          <a:chExt cx="0" cy="0"/>
        </a:xfrm>
      </p:grpSpPr>
      <p:sp>
        <p:nvSpPr>
          <p:cNvPr id="1408316048" name="Rectangle"/>
          <p:cNvSpPr/>
          <p:nvPr/>
        </p:nvSpPr>
        <p:spPr bwMode="auto">
          <a:xfrm>
            <a:off x="14745678" y="13199650"/>
            <a:ext cx="2809878" cy="168279"/>
          </a:xfrm>
          <a:prstGeom prst="rect">
            <a:avLst/>
          </a:prstGeom>
          <a:solidFill>
            <a:srgbClr val="FF9900"/>
          </a:solidFill>
          <a:ln w="12700">
            <a:miter lim="400000"/>
          </a:ln>
        </p:spPr>
        <p:txBody>
          <a:bodyPr tIns="91439" bIns="91439" anchor="ctr"/>
          <a:lstStyle/>
          <a:p>
            <a:pPr marL="0" marR="0" defTabSz="1828754">
              <a:defRPr sz="1200"/>
            </a:pPr>
            <a:endParaRPr/>
          </a:p>
        </p:txBody>
      </p:sp>
      <p:sp>
        <p:nvSpPr>
          <p:cNvPr id="599995532" name="Rectangle"/>
          <p:cNvSpPr/>
          <p:nvPr/>
        </p:nvSpPr>
        <p:spPr bwMode="auto">
          <a:xfrm>
            <a:off x="17549207" y="13199650"/>
            <a:ext cx="2809875" cy="168279"/>
          </a:xfrm>
          <a:prstGeom prst="rect">
            <a:avLst/>
          </a:prstGeom>
          <a:solidFill>
            <a:srgbClr val="969696"/>
          </a:solidFill>
          <a:ln w="12700">
            <a:miter lim="400000"/>
          </a:ln>
        </p:spPr>
        <p:txBody>
          <a:bodyPr tIns="91439" bIns="91439" anchor="ctr"/>
          <a:lstStyle/>
          <a:p>
            <a:pPr marL="0" marR="0" defTabSz="1828754">
              <a:defRPr sz="1200"/>
            </a:pPr>
            <a:endParaRPr/>
          </a:p>
        </p:txBody>
      </p:sp>
      <p:sp>
        <p:nvSpPr>
          <p:cNvPr id="1339081211" name="Rectangle"/>
          <p:cNvSpPr/>
          <p:nvPr/>
        </p:nvSpPr>
        <p:spPr bwMode="auto">
          <a:xfrm>
            <a:off x="20359078" y="13199650"/>
            <a:ext cx="2809878" cy="168279"/>
          </a:xfrm>
          <a:prstGeom prst="rect">
            <a:avLst/>
          </a:prstGeom>
          <a:solidFill>
            <a:srgbClr val="003366"/>
          </a:solidFill>
          <a:ln w="12700">
            <a:miter lim="400000"/>
          </a:ln>
        </p:spPr>
        <p:txBody>
          <a:bodyPr tIns="91439" bIns="91439" anchor="ctr"/>
          <a:lstStyle/>
          <a:p>
            <a:pPr marL="0" marR="0" defTabSz="1828754">
              <a:defRPr sz="1200"/>
            </a:pPr>
            <a:endParaRPr/>
          </a:p>
        </p:txBody>
      </p:sp>
      <p:sp>
        <p:nvSpPr>
          <p:cNvPr id="773710798" name="Rectangle"/>
          <p:cNvSpPr/>
          <p:nvPr/>
        </p:nvSpPr>
        <p:spPr bwMode="auto">
          <a:xfrm>
            <a:off x="-90973" y="13007973"/>
            <a:ext cx="24542506" cy="168279"/>
          </a:xfrm>
          <a:prstGeom prst="rect">
            <a:avLst/>
          </a:prstGeom>
          <a:solidFill>
            <a:srgbClr val="00599D"/>
          </a:solidFill>
          <a:ln w="12700">
            <a:miter lim="400000"/>
          </a:ln>
        </p:spPr>
        <p:txBody>
          <a:bodyPr tIns="91439" bIns="91439" anchor="ctr"/>
          <a:lstStyle/>
          <a:p>
            <a:pPr marL="0" marR="0" defTabSz="1828754">
              <a:defRPr sz="1200"/>
            </a:pPr>
            <a:endParaRPr/>
          </a:p>
        </p:txBody>
      </p:sp>
      <p:sp>
        <p:nvSpPr>
          <p:cNvPr id="1832327056" name="Rectangle"/>
          <p:cNvSpPr/>
          <p:nvPr/>
        </p:nvSpPr>
        <p:spPr bwMode="auto">
          <a:xfrm>
            <a:off x="17549206" y="13367929"/>
            <a:ext cx="5619753" cy="165103"/>
          </a:xfrm>
          <a:prstGeom prst="rect">
            <a:avLst/>
          </a:prstGeom>
          <a:solidFill>
            <a:srgbClr val="00599D"/>
          </a:solidFill>
          <a:ln w="12700">
            <a:miter lim="400000"/>
          </a:ln>
        </p:spPr>
        <p:txBody>
          <a:bodyPr tIns="91439" bIns="91439" anchor="ctr"/>
          <a:lstStyle/>
          <a:p>
            <a:pPr marL="0" marR="0" defTabSz="1828754">
              <a:defRPr sz="1200"/>
            </a:pPr>
            <a:endParaRPr/>
          </a:p>
        </p:txBody>
      </p:sp>
      <p:sp>
        <p:nvSpPr>
          <p:cNvPr id="1804466235" name="Rectangle"/>
          <p:cNvSpPr/>
          <p:nvPr/>
        </p:nvSpPr>
        <p:spPr bwMode="auto">
          <a:xfrm>
            <a:off x="14745678" y="13536204"/>
            <a:ext cx="2809878" cy="165103"/>
          </a:xfrm>
          <a:prstGeom prst="rect">
            <a:avLst/>
          </a:prstGeom>
          <a:solidFill>
            <a:srgbClr val="00599D"/>
          </a:solidFill>
          <a:ln w="12700">
            <a:miter lim="400000"/>
          </a:ln>
        </p:spPr>
        <p:txBody>
          <a:bodyPr tIns="91439" bIns="91439" anchor="ctr"/>
          <a:lstStyle/>
          <a:p>
            <a:pPr marL="0" marR="0" defTabSz="1828754">
              <a:defRPr sz="1200"/>
            </a:pPr>
            <a:endParaRPr/>
          </a:p>
        </p:txBody>
      </p:sp>
      <p:sp>
        <p:nvSpPr>
          <p:cNvPr id="449710740" name="Rectangle"/>
          <p:cNvSpPr/>
          <p:nvPr/>
        </p:nvSpPr>
        <p:spPr bwMode="auto">
          <a:xfrm>
            <a:off x="20465" y="1708148"/>
            <a:ext cx="24454512" cy="168279"/>
          </a:xfrm>
          <a:prstGeom prst="rect">
            <a:avLst/>
          </a:prstGeom>
          <a:solidFill>
            <a:srgbClr val="00599D"/>
          </a:solidFill>
          <a:ln w="12700">
            <a:miter lim="400000"/>
          </a:ln>
        </p:spPr>
        <p:txBody>
          <a:bodyPr tIns="91439" bIns="91439" anchor="ctr"/>
          <a:lstStyle/>
          <a:p>
            <a:pPr marL="0" marR="0" defTabSz="1828754">
              <a:defRPr sz="1200"/>
            </a:pPr>
            <a:endParaRPr/>
          </a:p>
        </p:txBody>
      </p:sp>
      <p:pic>
        <p:nvPicPr>
          <p:cNvPr id="1245294902" name="FAIR_Logo_rgb_frei" descr="FAIR_Logo_rgb_frei"/>
          <p:cNvPicPr>
            <a:picLocks noChangeAspect="1"/>
          </p:cNvPicPr>
          <p:nvPr/>
        </p:nvPicPr>
        <p:blipFill rotWithShape="1">
          <a:blip r:embed="rId2"/>
          <a:stretch/>
        </p:blipFill>
        <p:spPr bwMode="auto">
          <a:xfrm>
            <a:off x="21977507" y="38102"/>
            <a:ext cx="1984377" cy="1654176"/>
          </a:xfrm>
          <a:prstGeom prst="rect">
            <a:avLst/>
          </a:prstGeom>
          <a:ln w="12700">
            <a:miter lim="400000"/>
          </a:ln>
        </p:spPr>
      </p:pic>
      <p:sp>
        <p:nvSpPr>
          <p:cNvPr id="1651052996" name="Title Text"/>
          <p:cNvSpPr txBox="1">
            <a:spLocks noGrp="1"/>
          </p:cNvSpPr>
          <p:nvPr>
            <p:ph type="title"/>
          </p:nvPr>
        </p:nvSpPr>
        <p:spPr bwMode="auto">
          <a:xfrm>
            <a:off x="2636554" y="374647"/>
            <a:ext cx="18730788" cy="981079"/>
          </a:xfrm>
          <a:prstGeom prst="rect">
            <a:avLst/>
          </a:prstGeom>
        </p:spPr>
        <p:txBody>
          <a:bodyPr lIns="0" tIns="0" rIns="0" bIns="0" anchor="ctr"/>
          <a:lstStyle>
            <a:lvl1pPr defTabSz="1828754">
              <a:defRPr sz="6400"/>
            </a:lvl1pPr>
          </a:lstStyle>
          <a:p>
            <a:pPr>
              <a:defRPr/>
            </a:pPr>
            <a:r>
              <a:t>Title Text</a:t>
            </a:r>
          </a:p>
        </p:txBody>
      </p:sp>
      <p:sp>
        <p:nvSpPr>
          <p:cNvPr id="1625929782" name="Slide Number"/>
          <p:cNvSpPr txBox="1">
            <a:spLocks noGrp="1"/>
          </p:cNvSpPr>
          <p:nvPr>
            <p:ph type="sldNum" sz="quarter" idx="2"/>
          </p:nvPr>
        </p:nvSpPr>
        <p:spPr bwMode="auto">
          <a:xfrm>
            <a:off x="23619993" y="13198774"/>
            <a:ext cx="464742" cy="456605"/>
          </a:xfrm>
          <a:prstGeom prst="rect">
            <a:avLst/>
          </a:prstGeom>
        </p:spPr>
        <p:txBody>
          <a:bodyPr lIns="0" tIns="0" rIns="0" bIns="0"/>
          <a:lstStyle>
            <a:lvl1pPr marL="0" marR="0" defTabSz="1828754">
              <a:defRPr/>
            </a:lvl1pPr>
          </a:lstStyle>
          <a:p>
            <a:pPr>
              <a:defRPr/>
            </a:pPr>
            <a:fld id="{86CB4B4D-7CA3-9044-876B-883B54F8677D}" type="slidenum">
              <a:rPr/>
              <a:t>‹#›</a:t>
            </a:fld>
            <a:endParaRPr/>
          </a:p>
        </p:txBody>
      </p:sp>
      <p:sp>
        <p:nvSpPr>
          <p:cNvPr id="720622079" name="Rectangle"/>
          <p:cNvSpPr/>
          <p:nvPr/>
        </p:nvSpPr>
        <p:spPr bwMode="auto">
          <a:xfrm>
            <a:off x="-137773" y="13031376"/>
            <a:ext cx="24542506" cy="168279"/>
          </a:xfrm>
          <a:prstGeom prst="rect">
            <a:avLst/>
          </a:prstGeom>
          <a:solidFill>
            <a:srgbClr val="00599D"/>
          </a:solidFill>
          <a:ln w="12700">
            <a:miter lim="400000"/>
          </a:ln>
        </p:spPr>
        <p:txBody>
          <a:bodyPr tIns="91439" bIns="91439" anchor="ctr"/>
          <a:lstStyle/>
          <a:p>
            <a:pPr marL="0" marR="0" defTabSz="1828754">
              <a:defRPr sz="1200"/>
            </a:pPr>
            <a:endParaRPr/>
          </a:p>
        </p:txBody>
      </p:sp>
      <p:grpSp>
        <p:nvGrpSpPr>
          <p:cNvPr id="1763127154" name="Group"/>
          <p:cNvGrpSpPr/>
          <p:nvPr/>
        </p:nvGrpSpPr>
        <p:grpSpPr bwMode="auto">
          <a:xfrm>
            <a:off x="179150" y="90888"/>
            <a:ext cx="1847240" cy="1548600"/>
            <a:chOff x="0" y="0"/>
            <a:chExt cx="1847239" cy="1548599"/>
          </a:xfrm>
        </p:grpSpPr>
        <p:sp>
          <p:nvSpPr>
            <p:cNvPr id="1600" name="Gruppieren 1"/>
            <p:cNvSpPr txBox="1"/>
            <p:nvPr/>
          </p:nvSpPr>
          <p:spPr bwMode="auto">
            <a:xfrm>
              <a:off x="-1" y="-1"/>
              <a:ext cx="1650863" cy="984237"/>
            </a:xfrm>
            <a:prstGeom prst="rect">
              <a:avLst/>
            </a:prstGeom>
            <a:noFill/>
            <a:ln w="12700" cap="flat">
              <a:noFill/>
              <a:miter lim="400000"/>
            </a:ln>
            <a:effectLst/>
          </p:spPr>
          <p:txBody>
            <a:bodyPr wrap="none" lIns="121920" tIns="121920" rIns="121920" bIns="121920" numCol="1" anchor="t">
              <a:spAutoFit/>
            </a:bodyPr>
            <a:lstStyle>
              <a:lvl1pPr marL="0" marR="0" defTabSz="3251118">
                <a:defRPr sz="5200"/>
              </a:lvl1pPr>
            </a:lstStyle>
            <a:p>
              <a:pPr>
                <a:defRPr/>
              </a:pPr>
              <a:r>
                <a:t>HED</a:t>
              </a:r>
            </a:p>
          </p:txBody>
        </p:sp>
        <p:pic>
          <p:nvPicPr>
            <p:cNvPr id="1601" name="FAIR_Logo_rgb_frei" descr="FAIR_Logo_rgb_frei"/>
            <p:cNvPicPr>
              <a:picLocks noChangeAspect="1"/>
            </p:cNvPicPr>
            <p:nvPr/>
          </p:nvPicPr>
          <p:blipFill rotWithShape="1">
            <a:blip r:embed="rId3"/>
            <a:stretch/>
          </p:blipFill>
          <p:spPr bwMode="auto">
            <a:xfrm>
              <a:off x="774710" y="731227"/>
              <a:ext cx="1072530" cy="817373"/>
            </a:xfrm>
            <a:prstGeom prst="rect">
              <a:avLst/>
            </a:prstGeom>
            <a:ln w="12700" cap="flat">
              <a:noFill/>
              <a:miter lim="400000"/>
            </a:ln>
            <a:effectLst/>
          </p:spPr>
        </p:pic>
        <p:sp>
          <p:nvSpPr>
            <p:cNvPr id="1602" name="Textfeld 14"/>
            <p:cNvSpPr txBox="1"/>
            <p:nvPr/>
          </p:nvSpPr>
          <p:spPr bwMode="auto">
            <a:xfrm>
              <a:off x="174393" y="811266"/>
              <a:ext cx="553239" cy="663177"/>
            </a:xfrm>
            <a:prstGeom prst="rect">
              <a:avLst/>
            </a:prstGeom>
            <a:noFill/>
            <a:ln w="12700" cap="flat">
              <a:noFill/>
              <a:miter lim="400000"/>
            </a:ln>
            <a:effectLst/>
          </p:spPr>
          <p:txBody>
            <a:bodyPr wrap="square" lIns="121920" tIns="121920" rIns="121920" bIns="121920" numCol="1" anchor="t">
              <a:spAutoFit/>
            </a:bodyPr>
            <a:lstStyle>
              <a:lvl1pPr marL="0" marR="0" defTabSz="3251118">
                <a:defRPr sz="3000"/>
              </a:lvl1pPr>
            </a:lstStyle>
            <a:p>
              <a:pPr>
                <a:defRPr/>
              </a:pPr>
              <a: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userDrawn="1">
  <p:cSld name="Nur Titel">
    <p:spTree>
      <p:nvGrpSpPr>
        <p:cNvPr id="1" name=""/>
        <p:cNvGrpSpPr/>
        <p:nvPr/>
      </p:nvGrpSpPr>
      <p:grpSpPr bwMode="auto">
        <a:xfrm>
          <a:off x="0" y="0"/>
          <a:ext cx="0" cy="0"/>
          <a:chOff x="0" y="0"/>
          <a:chExt cx="0" cy="0"/>
        </a:xfrm>
      </p:grpSpPr>
      <p:sp>
        <p:nvSpPr>
          <p:cNvPr id="808994566" name="Gerade Verbindung 26"/>
          <p:cNvSpPr/>
          <p:nvPr/>
        </p:nvSpPr>
        <p:spPr bwMode="auto">
          <a:xfrm>
            <a:off x="-1" y="13465554"/>
            <a:ext cx="24384002" cy="1"/>
          </a:xfrm>
          <a:prstGeom prst="line">
            <a:avLst/>
          </a:prstGeom>
          <a:ln w="533400">
            <a:solidFill>
              <a:srgbClr val="EAEAEA"/>
            </a:solidFill>
          </a:ln>
        </p:spPr>
        <p:txBody>
          <a:bodyPr lIns="121919" tIns="121919" rIns="121919" bIns="121919"/>
          <a:lstStyle/>
          <a:p>
            <a:pPr marL="0" marR="0" defTabSz="1219200">
              <a:defRPr sz="4800"/>
            </a:pPr>
            <a:endParaRPr/>
          </a:p>
        </p:txBody>
      </p:sp>
      <p:pic>
        <p:nvPicPr>
          <p:cNvPr id="988447849" name="Bild 6" descr="Bild 6"/>
          <p:cNvPicPr>
            <a:picLocks noChangeAspect="1"/>
          </p:cNvPicPr>
          <p:nvPr/>
        </p:nvPicPr>
        <p:blipFill rotWithShape="1">
          <a:blip r:embed="rId2"/>
          <a:stretch/>
        </p:blipFill>
        <p:spPr bwMode="auto">
          <a:xfrm>
            <a:off x="21165920" y="970333"/>
            <a:ext cx="3010884" cy="1003630"/>
          </a:xfrm>
          <a:prstGeom prst="rect">
            <a:avLst/>
          </a:prstGeom>
          <a:ln w="12700">
            <a:miter lim="400000"/>
          </a:ln>
        </p:spPr>
      </p:pic>
      <p:sp>
        <p:nvSpPr>
          <p:cNvPr id="1318881371" name="Gerade Verbindung 22"/>
          <p:cNvSpPr/>
          <p:nvPr/>
        </p:nvSpPr>
        <p:spPr bwMode="auto">
          <a:xfrm>
            <a:off x="-1" y="2203263"/>
            <a:ext cx="24384002" cy="1"/>
          </a:xfrm>
          <a:prstGeom prst="line">
            <a:avLst/>
          </a:prstGeom>
          <a:ln w="533400">
            <a:solidFill>
              <a:srgbClr val="EAEAEA"/>
            </a:solidFill>
          </a:ln>
        </p:spPr>
        <p:txBody>
          <a:bodyPr lIns="121919" tIns="121919" rIns="121919" bIns="121919"/>
          <a:lstStyle/>
          <a:p>
            <a:pPr marL="0" marR="0" defTabSz="1219200">
              <a:defRPr sz="4800"/>
            </a:pPr>
            <a:endParaRPr/>
          </a:p>
        </p:txBody>
      </p:sp>
      <p:sp>
        <p:nvSpPr>
          <p:cNvPr id="82777390" name="Rechteck 23"/>
          <p:cNvSpPr/>
          <p:nvPr/>
        </p:nvSpPr>
        <p:spPr bwMode="auto">
          <a:xfrm>
            <a:off x="-4" y="1938863"/>
            <a:ext cx="537602" cy="537601"/>
          </a:xfrm>
          <a:prstGeom prst="rect">
            <a:avLst/>
          </a:prstGeom>
          <a:solidFill>
            <a:srgbClr val="FDBB63"/>
          </a:solidFill>
          <a:ln w="12700">
            <a:miter lim="400000"/>
          </a:ln>
        </p:spPr>
        <p:txBody>
          <a:bodyPr lIns="121919" tIns="121919" rIns="121919" bIns="121919" anchor="ctr"/>
          <a:lstStyle/>
          <a:p>
            <a:pPr marL="0" marR="0" algn="ctr" defTabSz="1219200">
              <a:defRPr sz="4800">
                <a:solidFill>
                  <a:srgbClr val="FFFFFF"/>
                </a:solidFill>
              </a:defRPr>
            </a:pPr>
            <a:endParaRPr/>
          </a:p>
        </p:txBody>
      </p:sp>
      <p:sp>
        <p:nvSpPr>
          <p:cNvPr id="1711165290" name="Rechteck 24"/>
          <p:cNvSpPr/>
          <p:nvPr/>
        </p:nvSpPr>
        <p:spPr bwMode="auto">
          <a:xfrm>
            <a:off x="-4" y="13199530"/>
            <a:ext cx="542074" cy="542073"/>
          </a:xfrm>
          <a:prstGeom prst="rect">
            <a:avLst/>
          </a:prstGeom>
          <a:solidFill>
            <a:srgbClr val="FDBB63"/>
          </a:solidFill>
          <a:ln w="12700">
            <a:miter lim="400000"/>
          </a:ln>
        </p:spPr>
        <p:txBody>
          <a:bodyPr lIns="121919" tIns="121919" rIns="121919" bIns="121919" anchor="ctr"/>
          <a:lstStyle/>
          <a:p>
            <a:pPr marL="0" marR="0" algn="ctr" defTabSz="1219200">
              <a:defRPr sz="4800">
                <a:solidFill>
                  <a:srgbClr val="FFFFFF"/>
                </a:solidFill>
              </a:defRPr>
            </a:pPr>
            <a:endParaRPr/>
          </a:p>
        </p:txBody>
      </p:sp>
      <p:sp>
        <p:nvSpPr>
          <p:cNvPr id="97662937" name="Textfeld 10"/>
          <p:cNvSpPr txBox="1"/>
          <p:nvPr/>
        </p:nvSpPr>
        <p:spPr bwMode="auto">
          <a:xfrm>
            <a:off x="1282639" y="13226846"/>
            <a:ext cx="9161849" cy="503062"/>
          </a:xfrm>
          <a:prstGeom prst="rect">
            <a:avLst/>
          </a:prstGeom>
          <a:ln w="12700">
            <a:miter lim="400000"/>
          </a:ln>
        </p:spPr>
        <p:txBody>
          <a:bodyPr lIns="121919" tIns="121919" rIns="121919" bIns="121919" anchor="ctr">
            <a:spAutoFit/>
          </a:bodyPr>
          <a:lstStyle>
            <a:lvl1pPr marL="0" marR="0" defTabSz="914400">
              <a:defRPr sz="1800">
                <a:solidFill>
                  <a:srgbClr val="333333"/>
                </a:solidFill>
              </a:defRPr>
            </a:lvl1pPr>
          </a:lstStyle>
          <a:p>
            <a:pPr>
              <a:defRPr/>
            </a:pPr>
            <a:r>
              <a:t>GSI Helmholtzzentrum für Schwerionenforschung GmbH</a:t>
            </a:r>
          </a:p>
        </p:txBody>
      </p:sp>
      <p:pic>
        <p:nvPicPr>
          <p:cNvPr id="33361909" name="Bild 12" descr="Bild 12"/>
          <p:cNvPicPr>
            <a:picLocks noChangeAspect="1"/>
          </p:cNvPicPr>
          <p:nvPr/>
        </p:nvPicPr>
        <p:blipFill rotWithShape="1">
          <a:blip r:embed="rId3"/>
          <a:stretch/>
        </p:blipFill>
        <p:spPr bwMode="auto">
          <a:xfrm>
            <a:off x="18822725" y="551533"/>
            <a:ext cx="2066813" cy="1722345"/>
          </a:xfrm>
          <a:prstGeom prst="rect">
            <a:avLst/>
          </a:prstGeom>
          <a:ln w="12700">
            <a:miter lim="400000"/>
          </a:ln>
        </p:spPr>
      </p:pic>
      <p:sp>
        <p:nvSpPr>
          <p:cNvPr id="1361161698" name="Title Text"/>
          <p:cNvSpPr txBox="1">
            <a:spLocks noGrp="1"/>
          </p:cNvSpPr>
          <p:nvPr>
            <p:ph type="title"/>
          </p:nvPr>
        </p:nvSpPr>
        <p:spPr bwMode="auto">
          <a:xfrm>
            <a:off x="813167" y="446866"/>
            <a:ext cx="16344631" cy="1575116"/>
          </a:xfrm>
          <a:prstGeom prst="rect">
            <a:avLst/>
          </a:prstGeom>
        </p:spPr>
        <p:txBody>
          <a:bodyPr lIns="121919" tIns="121919" rIns="121919" bIns="121919"/>
          <a:lstStyle>
            <a:lvl1pPr defTabSz="914400">
              <a:defRPr sz="4800" b="1">
                <a:solidFill>
                  <a:srgbClr val="333333"/>
                </a:solidFill>
              </a:defRPr>
            </a:lvl1pPr>
          </a:lstStyle>
          <a:p>
            <a:pPr>
              <a:defRPr/>
            </a:pPr>
            <a:r>
              <a:t>Title Text</a:t>
            </a:r>
          </a:p>
        </p:txBody>
      </p:sp>
      <p:sp>
        <p:nvSpPr>
          <p:cNvPr id="1756567109" name="Slide Number"/>
          <p:cNvSpPr txBox="1">
            <a:spLocks noGrp="1"/>
          </p:cNvSpPr>
          <p:nvPr>
            <p:ph type="sldNum" sz="quarter" idx="2"/>
          </p:nvPr>
        </p:nvSpPr>
        <p:spPr bwMode="auto">
          <a:xfrm>
            <a:off x="22851027" y="13218879"/>
            <a:ext cx="510814" cy="503063"/>
          </a:xfrm>
          <a:prstGeom prst="rect">
            <a:avLst/>
          </a:prstGeom>
        </p:spPr>
        <p:txBody>
          <a:bodyPr lIns="121919" tIns="121919" rIns="121919" bIns="121919"/>
          <a:lstStyle>
            <a:lvl1pPr marL="0" marR="0" algn="r" defTabSz="1219200">
              <a:defRPr sz="1800">
                <a:solidFill>
                  <a:srgbClr val="333333"/>
                </a:solidFill>
              </a:defRPr>
            </a:lvl1pPr>
          </a:lstStyle>
          <a:p>
            <a:pPr>
              <a:defRPr/>
            </a:pPr>
            <a:fld id="{86CB4B4D-7CA3-9044-876B-883B54F8677D}"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userDrawn="1">
  <p:cSld name="2_Title and Content">
    <p:spTree>
      <p:nvGrpSpPr>
        <p:cNvPr id="1" name=""/>
        <p:cNvGrpSpPr/>
        <p:nvPr/>
      </p:nvGrpSpPr>
      <p:grpSpPr bwMode="auto">
        <a:xfrm>
          <a:off x="0" y="0"/>
          <a:ext cx="0" cy="0"/>
          <a:chOff x="0" y="0"/>
          <a:chExt cx="0" cy="0"/>
        </a:xfrm>
      </p:grpSpPr>
      <p:sp>
        <p:nvSpPr>
          <p:cNvPr id="1027299751"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815057547"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388515020"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928890136"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444391166"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177704816"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388842431" name="Rectangle"/>
          <p:cNvSpPr/>
          <p:nvPr/>
        </p:nvSpPr>
        <p:spPr bwMode="auto">
          <a:xfrm>
            <a:off x="-4937" y="1708148"/>
            <a:ext cx="24454509"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1293869813" name="FAIR_Logo_rgb_frei" descr="FAIR_Logo_rgb_frei"/>
          <p:cNvPicPr>
            <a:picLocks noChangeAspect="1"/>
          </p:cNvPicPr>
          <p:nvPr/>
        </p:nvPicPr>
        <p:blipFill rotWithShape="1">
          <a:blip r:embed="rId2"/>
          <a:stretch/>
        </p:blipFill>
        <p:spPr bwMode="auto">
          <a:xfrm>
            <a:off x="21977506" y="38099"/>
            <a:ext cx="1984375" cy="1654177"/>
          </a:xfrm>
          <a:prstGeom prst="rect">
            <a:avLst/>
          </a:prstGeom>
          <a:ln w="12700">
            <a:miter lim="400000"/>
          </a:ln>
        </p:spPr>
      </p:pic>
      <p:sp>
        <p:nvSpPr>
          <p:cNvPr id="1373797945" name="Title Text"/>
          <p:cNvSpPr txBox="1">
            <a:spLocks noGrp="1"/>
          </p:cNvSpPr>
          <p:nvPr>
            <p:ph type="title"/>
          </p:nvPr>
        </p:nvSpPr>
        <p:spPr bwMode="auto">
          <a:xfrm>
            <a:off x="508000" y="374648"/>
            <a:ext cx="20828494" cy="981077"/>
          </a:xfrm>
          <a:prstGeom prst="rect">
            <a:avLst/>
          </a:prstGeom>
        </p:spPr>
        <p:txBody>
          <a:bodyPr lIns="0" tIns="0" rIns="0" bIns="0" anchor="ctr"/>
          <a:lstStyle/>
          <a:p>
            <a:pPr>
              <a:defRPr/>
            </a:pPr>
            <a:r>
              <a:t>Title Text</a:t>
            </a:r>
          </a:p>
        </p:txBody>
      </p:sp>
      <p:sp>
        <p:nvSpPr>
          <p:cNvPr id="984953887" name="Slide Number"/>
          <p:cNvSpPr txBox="1">
            <a:spLocks noGrp="1"/>
          </p:cNvSpPr>
          <p:nvPr>
            <p:ph type="sldNum" sz="quarter" idx="2"/>
          </p:nvPr>
        </p:nvSpPr>
        <p:spPr bwMode="auto">
          <a:xfrm>
            <a:off x="23349060" y="13198774"/>
            <a:ext cx="627236" cy="456605"/>
          </a:xfrm>
          <a:prstGeom prst="rect">
            <a:avLst/>
          </a:prstGeom>
        </p:spPr>
        <p:txBody>
          <a:bodyPr wrap="square" lIns="0" tIns="0" rIns="0" bIns="0"/>
          <a:lstStyle/>
          <a:p>
            <a:pPr>
              <a:defRPr/>
            </a:pPr>
            <a:fld id="{86CB4B4D-7CA3-9044-876B-883B54F8677D}" type="slidenum">
              <a:rPr/>
              <a:t>‹#›</a:t>
            </a:fld>
            <a:endParaRPr/>
          </a:p>
        </p:txBody>
      </p:sp>
      <p:sp>
        <p:nvSpPr>
          <p:cNvPr id="150506479"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userDrawn="1">
  <p:cSld name="Mapping slide - Science Case HED">
    <p:spTree>
      <p:nvGrpSpPr>
        <p:cNvPr id="1" name=""/>
        <p:cNvGrpSpPr/>
        <p:nvPr/>
      </p:nvGrpSpPr>
      <p:grpSpPr bwMode="auto">
        <a:xfrm>
          <a:off x="0" y="0"/>
          <a:ext cx="0" cy="0"/>
          <a:chOff x="0" y="0"/>
          <a:chExt cx="0" cy="0"/>
        </a:xfrm>
      </p:grpSpPr>
      <p:sp>
        <p:nvSpPr>
          <p:cNvPr id="164961469" name="Rectangle"/>
          <p:cNvSpPr/>
          <p:nvPr/>
        </p:nvSpPr>
        <p:spPr bwMode="auto">
          <a:xfrm>
            <a:off x="17456830" y="2125340"/>
            <a:ext cx="6513117" cy="10641246"/>
          </a:xfrm>
          <a:prstGeom prst="rect">
            <a:avLst/>
          </a:prstGeom>
          <a:ln w="25400">
            <a:solidFill>
              <a:srgbClr val="009900"/>
            </a:solidFill>
          </a:ln>
        </p:spPr>
        <p:txBody>
          <a:bodyPr lIns="71437" tIns="71437" rIns="71437" bIns="71437" anchor="ctr"/>
          <a:lstStyle/>
          <a:p>
            <a:pPr>
              <a:defRPr sz="3200"/>
            </a:pPr>
            <a:endParaRPr/>
          </a:p>
        </p:txBody>
      </p:sp>
      <p:sp>
        <p:nvSpPr>
          <p:cNvPr id="1966155154" name="Rectangle"/>
          <p:cNvSpPr/>
          <p:nvPr/>
        </p:nvSpPr>
        <p:spPr bwMode="auto">
          <a:xfrm>
            <a:off x="416586" y="2125340"/>
            <a:ext cx="6513117" cy="10641246"/>
          </a:xfrm>
          <a:prstGeom prst="rect">
            <a:avLst/>
          </a:prstGeom>
          <a:ln w="25400">
            <a:solidFill>
              <a:srgbClr val="009900"/>
            </a:solidFill>
          </a:ln>
        </p:spPr>
        <p:txBody>
          <a:bodyPr lIns="71437" tIns="71437" rIns="71437" bIns="71437" anchor="ctr"/>
          <a:lstStyle/>
          <a:p>
            <a:pPr>
              <a:defRPr sz="3200"/>
            </a:pPr>
            <a:endParaRPr/>
          </a:p>
        </p:txBody>
      </p:sp>
      <p:sp>
        <p:nvSpPr>
          <p:cNvPr id="1980141792"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2127811539"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1984729710"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2138381083"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537748437"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919489589"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226737382" name="Rectangle"/>
          <p:cNvSpPr/>
          <p:nvPr/>
        </p:nvSpPr>
        <p:spPr bwMode="auto">
          <a:xfrm>
            <a:off x="-4937" y="1708148"/>
            <a:ext cx="24454509"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1776593232" name="FAIR_Logo_rgb_frei" descr="FAIR_Logo_rgb_frei"/>
          <p:cNvPicPr>
            <a:picLocks noChangeAspect="1"/>
          </p:cNvPicPr>
          <p:nvPr/>
        </p:nvPicPr>
        <p:blipFill rotWithShape="1">
          <a:blip r:embed="rId2"/>
          <a:stretch/>
        </p:blipFill>
        <p:spPr bwMode="auto">
          <a:xfrm>
            <a:off x="21977506" y="38099"/>
            <a:ext cx="1984375" cy="1654177"/>
          </a:xfrm>
          <a:prstGeom prst="rect">
            <a:avLst/>
          </a:prstGeom>
          <a:ln w="12700">
            <a:miter lim="400000"/>
          </a:ln>
        </p:spPr>
      </p:pic>
      <p:sp>
        <p:nvSpPr>
          <p:cNvPr id="1179749294" name="Title Text"/>
          <p:cNvSpPr txBox="1">
            <a:spLocks noGrp="1"/>
          </p:cNvSpPr>
          <p:nvPr>
            <p:ph type="title"/>
          </p:nvPr>
        </p:nvSpPr>
        <p:spPr bwMode="auto">
          <a:xfrm>
            <a:off x="508000" y="374648"/>
            <a:ext cx="20828494" cy="981077"/>
          </a:xfrm>
          <a:prstGeom prst="rect">
            <a:avLst/>
          </a:prstGeom>
        </p:spPr>
        <p:txBody>
          <a:bodyPr lIns="0" tIns="0" rIns="0" bIns="0" anchor="ctr"/>
          <a:lstStyle/>
          <a:p>
            <a:pPr>
              <a:defRPr/>
            </a:pPr>
            <a:r>
              <a:t>Title Text</a:t>
            </a:r>
          </a:p>
        </p:txBody>
      </p:sp>
      <p:sp>
        <p:nvSpPr>
          <p:cNvPr id="2083298359" name="Slide Number"/>
          <p:cNvSpPr txBox="1">
            <a:spLocks noGrp="1"/>
          </p:cNvSpPr>
          <p:nvPr>
            <p:ph type="sldNum" sz="quarter" idx="2"/>
          </p:nvPr>
        </p:nvSpPr>
        <p:spPr bwMode="auto">
          <a:xfrm>
            <a:off x="23349060" y="13198774"/>
            <a:ext cx="627236" cy="456605"/>
          </a:xfrm>
          <a:prstGeom prst="rect">
            <a:avLst/>
          </a:prstGeom>
        </p:spPr>
        <p:txBody>
          <a:bodyPr wrap="square" lIns="0" tIns="0" rIns="0" bIns="0"/>
          <a:lstStyle/>
          <a:p>
            <a:pPr>
              <a:defRPr/>
            </a:pPr>
            <a:fld id="{86CB4B4D-7CA3-9044-876B-883B54F8677D}" type="slidenum">
              <a:rPr/>
              <a:t>‹#›</a:t>
            </a:fld>
            <a:endParaRPr/>
          </a:p>
        </p:txBody>
      </p:sp>
      <p:sp>
        <p:nvSpPr>
          <p:cNvPr id="539303376"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1244958346" name="PhaseDiagram-HEDatFAIR.png" descr="PhaseDiagram-HEDatFAIR.png"/>
          <p:cNvPicPr>
            <a:picLocks noChangeAspect="1"/>
          </p:cNvPicPr>
          <p:nvPr/>
        </p:nvPicPr>
        <p:blipFill rotWithShape="1">
          <a:blip r:embed="rId3"/>
          <a:srcRect l="3040" t="5392" r="5608" b="3903"/>
          <a:stretch/>
        </p:blipFill>
        <p:spPr bwMode="auto">
          <a:xfrm>
            <a:off x="7314604" y="3669364"/>
            <a:ext cx="9754610" cy="7957033"/>
          </a:xfrm>
          <a:prstGeom prst="rect">
            <a:avLst/>
          </a:prstGeom>
          <a:ln w="12700">
            <a:miter lim="400000"/>
          </a:ln>
        </p:spPr>
      </p:pic>
      <p:pic>
        <p:nvPicPr>
          <p:cNvPr id="357998753" name="image15.png" descr="image15.png"/>
          <p:cNvPicPr>
            <a:picLocks noChangeAspect="1"/>
          </p:cNvPicPr>
          <p:nvPr/>
        </p:nvPicPr>
        <p:blipFill rotWithShape="1">
          <a:blip r:embed="rId4"/>
          <a:stretch/>
        </p:blipFill>
        <p:spPr bwMode="auto">
          <a:xfrm>
            <a:off x="2441936" y="4573575"/>
            <a:ext cx="2100395" cy="2711642"/>
          </a:xfrm>
          <a:prstGeom prst="rect">
            <a:avLst/>
          </a:prstGeom>
          <a:ln w="12700">
            <a:miter lim="400000"/>
          </a:ln>
        </p:spPr>
      </p:pic>
      <p:pic>
        <p:nvPicPr>
          <p:cNvPr id="1685342912" name="Pb-EOS.png" descr="Pb-EOS.png"/>
          <p:cNvPicPr>
            <a:picLocks noChangeAspect="1"/>
          </p:cNvPicPr>
          <p:nvPr/>
        </p:nvPicPr>
        <p:blipFill rotWithShape="1">
          <a:blip r:embed="rId5"/>
          <a:stretch/>
        </p:blipFill>
        <p:spPr bwMode="auto">
          <a:xfrm>
            <a:off x="508000" y="7647837"/>
            <a:ext cx="5968268" cy="4635330"/>
          </a:xfrm>
          <a:prstGeom prst="rect">
            <a:avLst/>
          </a:prstGeom>
          <a:ln w="12700"/>
        </p:spPr>
      </p:pic>
      <p:sp>
        <p:nvSpPr>
          <p:cNvPr id="2081511944" name="image16.png"/>
          <p:cNvSpPr>
            <a:spLocks noGrp="1"/>
          </p:cNvSpPr>
          <p:nvPr>
            <p:ph type="pic" sz="quarter" idx="21"/>
          </p:nvPr>
        </p:nvSpPr>
        <p:spPr bwMode="auto">
          <a:xfrm>
            <a:off x="18974370" y="4240391"/>
            <a:ext cx="3823939" cy="2609581"/>
          </a:xfrm>
          <a:prstGeom prst="rect">
            <a:avLst/>
          </a:prstGeom>
          <a:ln>
            <a:round/>
          </a:ln>
        </p:spPr>
        <p:txBody>
          <a:bodyPr lIns="91439" tIns="45719" rIns="91439" bIns="45719">
            <a:noAutofit/>
          </a:bodyPr>
          <a:lstStyle/>
          <a:p>
            <a:pPr>
              <a:defRPr/>
            </a:pPr>
            <a:endParaRPr/>
          </a:p>
        </p:txBody>
      </p:sp>
      <p:pic>
        <p:nvPicPr>
          <p:cNvPr id="2087457931" name="LaplasDensity.png" descr="LaplasDensity.png"/>
          <p:cNvPicPr>
            <a:picLocks noChangeAspect="1"/>
          </p:cNvPicPr>
          <p:nvPr/>
        </p:nvPicPr>
        <p:blipFill rotWithShape="1">
          <a:blip r:embed="rId6"/>
          <a:srcRect l="2135" r="2135" b="2694"/>
          <a:stretch/>
        </p:blipFill>
        <p:spPr bwMode="auto">
          <a:xfrm>
            <a:off x="18110000" y="7718522"/>
            <a:ext cx="5656999" cy="4369060"/>
          </a:xfrm>
          <a:prstGeom prst="rect">
            <a:avLst/>
          </a:prstGeom>
          <a:ln w="12700"/>
        </p:spPr>
      </p:pic>
      <p:sp>
        <p:nvSpPr>
          <p:cNvPr id="1322057952" name="HIHEX…"/>
          <p:cNvSpPr/>
          <p:nvPr/>
        </p:nvSpPr>
        <p:spPr bwMode="auto">
          <a:xfrm>
            <a:off x="416586" y="2125340"/>
            <a:ext cx="6513117" cy="1641476"/>
          </a:xfrm>
          <a:prstGeom prst="rect">
            <a:avLst/>
          </a:prstGeom>
          <a:gradFill>
            <a:gsLst>
              <a:gs pos="0">
                <a:srgbClr val="009900"/>
              </a:gs>
              <a:gs pos="100000">
                <a:srgbClr val="3CAC3A"/>
              </a:gs>
            </a:gsLst>
            <a:lin ang="5400000" scaled="1"/>
          </a:gradFill>
          <a:ln>
            <a:miter lim="400000"/>
          </a:ln>
        </p:spPr>
        <p:txBody>
          <a:bodyPr lIns="71437" tIns="71437" rIns="71437" bIns="71437" anchor="ctr"/>
          <a:lstStyle/>
          <a:p>
            <a:pPr algn="ctr">
              <a:defRPr sz="3200" b="1">
                <a:solidFill>
                  <a:srgbClr val="FFFFFF"/>
                </a:solidFill>
              </a:defRPr>
            </a:pPr>
            <a:r>
              <a:t>HIHEX</a:t>
            </a:r>
          </a:p>
          <a:p>
            <a:pPr algn="ctr">
              <a:defRPr sz="3200" i="1">
                <a:solidFill>
                  <a:srgbClr val="FFFFFF"/>
                </a:solidFill>
              </a:defRPr>
            </a:pPr>
            <a:r>
              <a:t>Heavy Ion Heating and Expansion</a:t>
            </a:r>
          </a:p>
          <a:p>
            <a:pPr algn="ctr">
              <a:defRPr sz="2800">
                <a:solidFill>
                  <a:srgbClr val="FFFFFF"/>
                </a:solidFill>
              </a:defRPr>
            </a:pPr>
            <a:r>
              <a:t>Isochoric heating</a:t>
            </a:r>
          </a:p>
        </p:txBody>
      </p:sp>
      <p:sp>
        <p:nvSpPr>
          <p:cNvPr id="610561484" name="LAPLAS…"/>
          <p:cNvSpPr/>
          <p:nvPr/>
        </p:nvSpPr>
        <p:spPr bwMode="auto">
          <a:xfrm>
            <a:off x="17456830" y="2125340"/>
            <a:ext cx="6513117" cy="1641476"/>
          </a:xfrm>
          <a:prstGeom prst="rect">
            <a:avLst/>
          </a:prstGeom>
          <a:gradFill>
            <a:gsLst>
              <a:gs pos="0">
                <a:srgbClr val="009900"/>
              </a:gs>
              <a:gs pos="100000">
                <a:srgbClr val="3CAC3A"/>
              </a:gs>
            </a:gsLst>
            <a:lin ang="5400000" scaled="1"/>
          </a:gradFill>
          <a:ln>
            <a:miter lim="400000"/>
          </a:ln>
        </p:spPr>
        <p:txBody>
          <a:bodyPr lIns="71437" tIns="71437" rIns="71437" bIns="71437" anchor="ctr"/>
          <a:lstStyle/>
          <a:p>
            <a:pPr algn="ctr">
              <a:defRPr sz="3200" b="1">
                <a:solidFill>
                  <a:srgbClr val="FFFFFF"/>
                </a:solidFill>
              </a:defRPr>
            </a:pPr>
            <a:r>
              <a:t>LAPLAS</a:t>
            </a:r>
          </a:p>
          <a:p>
            <a:pPr algn="ctr">
              <a:defRPr sz="3200" i="1">
                <a:solidFill>
                  <a:srgbClr val="FFFFFF"/>
                </a:solidFill>
              </a:defRPr>
            </a:pPr>
            <a:r>
              <a:t>Laboratory Planetary Science</a:t>
            </a:r>
          </a:p>
          <a:p>
            <a:pPr algn="ctr">
              <a:defRPr sz="2800">
                <a:solidFill>
                  <a:srgbClr val="FFFFFF"/>
                </a:solidFill>
              </a:defRPr>
            </a:pPr>
            <a:r>
              <a:t>Isentropic compression</a:t>
            </a:r>
          </a:p>
        </p:txBody>
      </p:sp>
      <p:sp>
        <p:nvSpPr>
          <p:cNvPr id="1598843138" name="For more information, see…"/>
          <p:cNvSpPr txBox="1"/>
          <p:nvPr/>
        </p:nvSpPr>
        <p:spPr bwMode="auto">
          <a:xfrm>
            <a:off x="7875127" y="11986616"/>
            <a:ext cx="8836012" cy="792669"/>
          </a:xfrm>
          <a:prstGeom prst="rect">
            <a:avLst/>
          </a:prstGeom>
          <a:ln w="12700">
            <a:miter lim="400000"/>
          </a:ln>
        </p:spPr>
        <p:txBody>
          <a:bodyPr lIns="45719" rIns="45719">
            <a:spAutoFit/>
          </a:bodyPr>
          <a:lstStyle/>
          <a:p>
            <a:pPr>
              <a:defRPr sz="2400"/>
            </a:pPr>
            <a:r>
              <a:t>For more information, see</a:t>
            </a:r>
          </a:p>
          <a:p>
            <a:pPr>
              <a:defRPr sz="2400"/>
            </a:pPr>
            <a:r>
              <a:t>K. Schoenberg et.al., </a:t>
            </a:r>
            <a:r>
              <a:rPr i="1"/>
              <a:t>Physics of Plasmas</a:t>
            </a:r>
            <a:r>
              <a:t> </a:t>
            </a:r>
            <a:r>
              <a:rPr b="1"/>
              <a:t>27</a:t>
            </a:r>
            <a:r>
              <a:t>, 043103 (2020)</a:t>
            </a:r>
          </a:p>
        </p:txBody>
      </p:sp>
      <p:sp>
        <p:nvSpPr>
          <p:cNvPr id="618031539" name="Accessible phase region for lead"/>
          <p:cNvSpPr txBox="1"/>
          <p:nvPr/>
        </p:nvSpPr>
        <p:spPr bwMode="auto">
          <a:xfrm>
            <a:off x="1352060" y="12283166"/>
            <a:ext cx="4642168" cy="488505"/>
          </a:xfrm>
          <a:prstGeom prst="rect">
            <a:avLst/>
          </a:prstGeom>
          <a:ln w="12700">
            <a:miter lim="400000"/>
          </a:ln>
        </p:spPr>
        <p:txBody>
          <a:bodyPr wrap="none" lIns="71437" tIns="71437" rIns="71437" bIns="71437" anchor="ctr">
            <a:spAutoFit/>
          </a:bodyPr>
          <a:lstStyle>
            <a:lvl1pPr>
              <a:defRPr sz="2400" i="1"/>
            </a:lvl1pPr>
          </a:lstStyle>
          <a:p>
            <a:pPr>
              <a:defRPr/>
            </a:pPr>
            <a:r>
              <a:t>Accessible phase region for lead</a:t>
            </a:r>
          </a:p>
        </p:txBody>
      </p:sp>
      <p:sp>
        <p:nvSpPr>
          <p:cNvPr id="1350074750" name="Simulation with 1 GeV/u U28+ beam, 5･1011 ions, 50 ns bunch"/>
          <p:cNvSpPr txBox="1"/>
          <p:nvPr/>
        </p:nvSpPr>
        <p:spPr bwMode="auto">
          <a:xfrm>
            <a:off x="17555554" y="11924162"/>
            <a:ext cx="6366988" cy="917576"/>
          </a:xfrm>
          <a:prstGeom prst="rect">
            <a:avLst/>
          </a:prstGeom>
          <a:ln w="12700">
            <a:miter lim="400000"/>
          </a:ln>
        </p:spPr>
        <p:txBody>
          <a:bodyPr wrap="none" lIns="71437" tIns="71437" rIns="71437" bIns="71437" anchor="ctr">
            <a:spAutoFit/>
          </a:bodyPr>
          <a:lstStyle/>
          <a:p>
            <a:pPr>
              <a:defRPr sz="2400" i="1"/>
            </a:pPr>
            <a:r>
              <a:t>Simulation with</a:t>
            </a:r>
            <a:br>
              <a:rPr/>
            </a:br>
            <a:r>
              <a:t>1 GeV/u U</a:t>
            </a:r>
            <a:r>
              <a:rPr baseline="30000"/>
              <a:t>28+</a:t>
            </a:r>
            <a:r>
              <a:t> beam, 5･10</a:t>
            </a:r>
            <a:r>
              <a:rPr baseline="30000"/>
              <a:t>11</a:t>
            </a:r>
            <a:r>
              <a:t> ions, 50 ns bunch</a:t>
            </a:r>
          </a:p>
        </p:txBody>
      </p:sp>
      <p:sp>
        <p:nvSpPr>
          <p:cNvPr id="228830581" name="Compressed cryogenic hydrogen…"/>
          <p:cNvSpPr txBox="1"/>
          <p:nvPr/>
        </p:nvSpPr>
        <p:spPr bwMode="auto">
          <a:xfrm>
            <a:off x="18897842" y="10934886"/>
            <a:ext cx="4071853" cy="693781"/>
          </a:xfrm>
          <a:prstGeom prst="rect">
            <a:avLst/>
          </a:prstGeom>
          <a:solidFill>
            <a:srgbClr val="FFFFFF">
              <a:alpha val="21166"/>
            </a:srgbClr>
          </a:solidFill>
          <a:ln w="12700">
            <a:miter lim="400000"/>
          </a:ln>
        </p:spPr>
        <p:txBody>
          <a:bodyPr wrap="none" lIns="71437" tIns="71437" rIns="71437" bIns="71437" anchor="ctr">
            <a:spAutoFit/>
          </a:bodyPr>
          <a:lstStyle/>
          <a:p>
            <a:pPr algn="ctr">
              <a:defRPr sz="1900" b="1"/>
            </a:pPr>
            <a:r>
              <a:t>Compressed cryogenic hydrogen</a:t>
            </a:r>
          </a:p>
          <a:p>
            <a:pPr algn="ctr">
              <a:defRPr sz="1900" b="1"/>
            </a:pPr>
            <a:r>
              <a:t>5 Mbar, 1 g/cm</a:t>
            </a:r>
            <a:r>
              <a:rPr baseline="30000"/>
              <a:t>3</a:t>
            </a:r>
            <a:r>
              <a:t>, 3000 K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userDrawn="1">
  <p:cSld name="Slide with two-color bullet points">
    <p:spTree>
      <p:nvGrpSpPr>
        <p:cNvPr id="1" name=""/>
        <p:cNvGrpSpPr/>
        <p:nvPr/>
      </p:nvGrpSpPr>
      <p:grpSpPr bwMode="auto">
        <a:xfrm>
          <a:off x="0" y="0"/>
          <a:ext cx="0" cy="0"/>
          <a:chOff x="0" y="0"/>
          <a:chExt cx="0" cy="0"/>
        </a:xfrm>
      </p:grpSpPr>
      <p:sp>
        <p:nvSpPr>
          <p:cNvPr id="57987925"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1428434422"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559160250"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847308050"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125678063"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990779661"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54972302" name="Rectangle"/>
          <p:cNvSpPr/>
          <p:nvPr/>
        </p:nvSpPr>
        <p:spPr bwMode="auto">
          <a:xfrm>
            <a:off x="0" y="1692274"/>
            <a:ext cx="24454508"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1920253694" name="FAIR_Logo_rgb_frei" descr="FAIR_Logo_rgb_frei"/>
          <p:cNvPicPr>
            <a:picLocks noChangeAspect="1"/>
          </p:cNvPicPr>
          <p:nvPr/>
        </p:nvPicPr>
        <p:blipFill rotWithShape="1">
          <a:blip r:embed="rId2"/>
          <a:stretch/>
        </p:blipFill>
        <p:spPr bwMode="auto">
          <a:xfrm>
            <a:off x="21977506" y="38099"/>
            <a:ext cx="1984375" cy="1654177"/>
          </a:xfrm>
          <a:prstGeom prst="rect">
            <a:avLst/>
          </a:prstGeom>
          <a:ln w="12700">
            <a:miter lim="400000"/>
          </a:ln>
        </p:spPr>
      </p:pic>
      <p:sp>
        <p:nvSpPr>
          <p:cNvPr id="1285579731" name="Title Text"/>
          <p:cNvSpPr txBox="1">
            <a:spLocks noGrp="1"/>
          </p:cNvSpPr>
          <p:nvPr>
            <p:ph type="title"/>
          </p:nvPr>
        </p:nvSpPr>
        <p:spPr bwMode="auto">
          <a:xfrm>
            <a:off x="508126" y="374648"/>
            <a:ext cx="20828496" cy="981077"/>
          </a:xfrm>
          <a:prstGeom prst="rect">
            <a:avLst/>
          </a:prstGeom>
        </p:spPr>
        <p:txBody>
          <a:bodyPr lIns="0" tIns="0" rIns="0" bIns="0" anchor="ctr"/>
          <a:lstStyle/>
          <a:p>
            <a:pPr>
              <a:defRPr/>
            </a:pPr>
            <a:r>
              <a:t>Title Text</a:t>
            </a:r>
          </a:p>
        </p:txBody>
      </p:sp>
      <p:sp>
        <p:nvSpPr>
          <p:cNvPr id="1463363803" name="Slide Number"/>
          <p:cNvSpPr txBox="1">
            <a:spLocks noGrp="1"/>
          </p:cNvSpPr>
          <p:nvPr>
            <p:ph type="sldNum" sz="quarter" idx="2"/>
          </p:nvPr>
        </p:nvSpPr>
        <p:spPr bwMode="auto">
          <a:xfrm>
            <a:off x="23365993" y="13198774"/>
            <a:ext cx="627237" cy="456605"/>
          </a:xfrm>
          <a:prstGeom prst="rect">
            <a:avLst/>
          </a:prstGeom>
        </p:spPr>
        <p:txBody>
          <a:bodyPr wrap="square" lIns="0" tIns="0" rIns="0" bIns="0"/>
          <a:lstStyle/>
          <a:p>
            <a:pPr>
              <a:defRPr/>
            </a:pPr>
            <a:fld id="{86CB4B4D-7CA3-9044-876B-883B54F8677D}" type="slidenum">
              <a:rPr/>
              <a:t>‹#›</a:t>
            </a:fld>
            <a:endParaRPr/>
          </a:p>
        </p:txBody>
      </p:sp>
      <p:sp>
        <p:nvSpPr>
          <p:cNvPr id="590775784"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884577084" name="Body Level One…"/>
          <p:cNvSpPr txBox="1">
            <a:spLocks noGrp="1"/>
          </p:cNvSpPr>
          <p:nvPr>
            <p:ph type="body" idx="1"/>
          </p:nvPr>
        </p:nvSpPr>
        <p:spPr bwMode="auto">
          <a:xfrm>
            <a:off x="508126" y="2139949"/>
            <a:ext cx="16459201" cy="10515601"/>
          </a:xfrm>
          <a:prstGeom prst="rect">
            <a:avLst/>
          </a:prstGeom>
        </p:spPr>
        <p:txBody>
          <a:bodyPr lIns="0" tIns="0" rIns="0" bIns="0">
            <a:noAutofit/>
          </a:bodyPr>
          <a:lstStyle>
            <a:lvl1pPr marL="81280" marR="81280" indent="0" defTabSz="1821656">
              <a:spcBef>
                <a:spcPts val="0"/>
              </a:spcBef>
              <a:buClrTx/>
              <a:buSzTx/>
              <a:buNone/>
              <a:defRPr sz="4400">
                <a:solidFill>
                  <a:srgbClr val="00599D"/>
                </a:solidFill>
              </a:defRPr>
            </a:lvl1pPr>
            <a:lvl2pPr marL="716280" marR="81280" indent="-317500" defTabSz="1821656">
              <a:spcBef>
                <a:spcPts val="0"/>
              </a:spcBef>
              <a:buClrTx/>
              <a:buChar char="•"/>
              <a:defRPr sz="4400">
                <a:solidFill>
                  <a:srgbClr val="000000"/>
                </a:solidFill>
              </a:defRPr>
            </a:lvl2pPr>
            <a:lvl3pPr marL="1033780" marR="81280" indent="-317500" defTabSz="1821656">
              <a:spcBef>
                <a:spcPts val="0"/>
              </a:spcBef>
              <a:buClrTx/>
              <a:buChar char="-"/>
              <a:defRPr sz="4000">
                <a:solidFill>
                  <a:srgbClr val="000000"/>
                </a:solidFill>
              </a:defRPr>
            </a:lvl3pPr>
            <a:lvl4pPr marL="1351280" marR="81280" indent="-317500" defTabSz="1821656">
              <a:spcBef>
                <a:spcPts val="0"/>
              </a:spcBef>
              <a:buClr>
                <a:srgbClr val="000000"/>
              </a:buClr>
              <a:buChar char="‣"/>
              <a:defRPr sz="3600">
                <a:solidFill>
                  <a:srgbClr val="000000"/>
                </a:solidFill>
              </a:defRPr>
            </a:lvl4pPr>
            <a:lvl5pPr marL="1668779" marR="81280" indent="-317499" defTabSz="1821656">
              <a:spcBef>
                <a:spcPts val="0"/>
              </a:spcBef>
              <a:buClrTx/>
              <a:buChar char="➡"/>
              <a:defRPr sz="3200">
                <a:solidFill>
                  <a:srgbClr val="000000"/>
                </a:solidFill>
              </a:defRPr>
            </a:lvl5p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userDrawn="1">
  <p:cSld name="Slide with black bullet points">
    <p:spTree>
      <p:nvGrpSpPr>
        <p:cNvPr id="1" name=""/>
        <p:cNvGrpSpPr/>
        <p:nvPr/>
      </p:nvGrpSpPr>
      <p:grpSpPr bwMode="auto">
        <a:xfrm>
          <a:off x="0" y="0"/>
          <a:ext cx="0" cy="0"/>
          <a:chOff x="0" y="0"/>
          <a:chExt cx="0" cy="0"/>
        </a:xfrm>
      </p:grpSpPr>
      <p:sp>
        <p:nvSpPr>
          <p:cNvPr id="438776208"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154783972"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181258135"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891547235"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386277500"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48310405"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236536856" name="Rectangle"/>
          <p:cNvSpPr/>
          <p:nvPr/>
        </p:nvSpPr>
        <p:spPr bwMode="auto">
          <a:xfrm>
            <a:off x="0" y="1692274"/>
            <a:ext cx="24454508"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2092914007" name="FAIR_Logo_rgb_frei" descr="FAIR_Logo_rgb_frei"/>
          <p:cNvPicPr>
            <a:picLocks noChangeAspect="1"/>
          </p:cNvPicPr>
          <p:nvPr/>
        </p:nvPicPr>
        <p:blipFill rotWithShape="1">
          <a:blip r:embed="rId2"/>
          <a:stretch/>
        </p:blipFill>
        <p:spPr bwMode="auto">
          <a:xfrm>
            <a:off x="21977506" y="38099"/>
            <a:ext cx="1984375" cy="1654177"/>
          </a:xfrm>
          <a:prstGeom prst="rect">
            <a:avLst/>
          </a:prstGeom>
          <a:ln w="12700">
            <a:miter lim="400000"/>
          </a:ln>
        </p:spPr>
      </p:pic>
      <p:sp>
        <p:nvSpPr>
          <p:cNvPr id="922671042" name="Title Text"/>
          <p:cNvSpPr txBox="1">
            <a:spLocks noGrp="1"/>
          </p:cNvSpPr>
          <p:nvPr>
            <p:ph type="title"/>
          </p:nvPr>
        </p:nvSpPr>
        <p:spPr bwMode="auto">
          <a:xfrm>
            <a:off x="508126" y="374648"/>
            <a:ext cx="20828496" cy="981077"/>
          </a:xfrm>
          <a:prstGeom prst="rect">
            <a:avLst/>
          </a:prstGeom>
        </p:spPr>
        <p:txBody>
          <a:bodyPr lIns="0" tIns="0" rIns="0" bIns="0" anchor="ctr"/>
          <a:lstStyle/>
          <a:p>
            <a:pPr>
              <a:defRPr/>
            </a:pPr>
            <a:r>
              <a:t>Title Text</a:t>
            </a:r>
          </a:p>
        </p:txBody>
      </p:sp>
      <p:sp>
        <p:nvSpPr>
          <p:cNvPr id="966257842" name="Slide Number"/>
          <p:cNvSpPr txBox="1">
            <a:spLocks noGrp="1"/>
          </p:cNvSpPr>
          <p:nvPr>
            <p:ph type="sldNum" sz="quarter" idx="2"/>
          </p:nvPr>
        </p:nvSpPr>
        <p:spPr bwMode="auto">
          <a:xfrm>
            <a:off x="23365993" y="13198774"/>
            <a:ext cx="627237" cy="456605"/>
          </a:xfrm>
          <a:prstGeom prst="rect">
            <a:avLst/>
          </a:prstGeom>
        </p:spPr>
        <p:txBody>
          <a:bodyPr wrap="square" lIns="0" tIns="0" rIns="0" bIns="0"/>
          <a:lstStyle/>
          <a:p>
            <a:pPr>
              <a:defRPr/>
            </a:pPr>
            <a:fld id="{86CB4B4D-7CA3-9044-876B-883B54F8677D}" type="slidenum">
              <a:rPr/>
              <a:t>‹#›</a:t>
            </a:fld>
            <a:endParaRPr/>
          </a:p>
        </p:txBody>
      </p:sp>
      <p:sp>
        <p:nvSpPr>
          <p:cNvPr id="907871257"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593881549" name="Body Level One…"/>
          <p:cNvSpPr txBox="1">
            <a:spLocks noGrp="1"/>
          </p:cNvSpPr>
          <p:nvPr>
            <p:ph type="body" idx="1"/>
          </p:nvPr>
        </p:nvSpPr>
        <p:spPr bwMode="auto">
          <a:xfrm>
            <a:off x="508126" y="2139949"/>
            <a:ext cx="16459201" cy="10515601"/>
          </a:xfrm>
          <a:prstGeom prst="rect">
            <a:avLst/>
          </a:prstGeom>
        </p:spPr>
        <p:txBody>
          <a:bodyPr lIns="0" tIns="0" rIns="0" bIns="0">
            <a:noAutofit/>
          </a:bodyPr>
          <a:lstStyle>
            <a:lvl1pPr marL="81280" marR="81280" indent="0" defTabSz="1821656">
              <a:spcBef>
                <a:spcPts val="0"/>
              </a:spcBef>
              <a:buClrTx/>
              <a:buSzTx/>
              <a:buNone/>
              <a:defRPr sz="4400">
                <a:solidFill>
                  <a:srgbClr val="000000"/>
                </a:solidFill>
              </a:defRPr>
            </a:lvl1pPr>
            <a:lvl2pPr marL="716280" marR="81280" indent="-317500" defTabSz="1821656">
              <a:spcBef>
                <a:spcPts val="0"/>
              </a:spcBef>
              <a:buClrTx/>
              <a:buChar char="•"/>
              <a:defRPr sz="4400">
                <a:solidFill>
                  <a:srgbClr val="000000"/>
                </a:solidFill>
              </a:defRPr>
            </a:lvl2pPr>
            <a:lvl3pPr marL="1033780" marR="81280" indent="-317500" defTabSz="1821656">
              <a:spcBef>
                <a:spcPts val="0"/>
              </a:spcBef>
              <a:buClrTx/>
              <a:buChar char="-"/>
              <a:defRPr sz="4000">
                <a:solidFill>
                  <a:srgbClr val="000000"/>
                </a:solidFill>
              </a:defRPr>
            </a:lvl3pPr>
            <a:lvl4pPr marL="1351280" marR="81280" indent="-317500" defTabSz="1821656">
              <a:spcBef>
                <a:spcPts val="0"/>
              </a:spcBef>
              <a:buClr>
                <a:srgbClr val="000000"/>
              </a:buClr>
              <a:buChar char="‣"/>
              <a:defRPr sz="3600">
                <a:solidFill>
                  <a:srgbClr val="000000"/>
                </a:solidFill>
              </a:defRPr>
            </a:lvl4pPr>
            <a:lvl5pPr marL="1668779" marR="81280" indent="-317499" defTabSz="1821656">
              <a:spcBef>
                <a:spcPts val="0"/>
              </a:spcBef>
              <a:buClrTx/>
              <a:buChar char="➡"/>
              <a:defRPr sz="3200">
                <a:solidFill>
                  <a:srgbClr val="000000"/>
                </a:solidFill>
              </a:defRPr>
            </a:lvl5p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userDrawn="1">
  <p:cSld name="Mapping slide - FAIR">
    <p:spTree>
      <p:nvGrpSpPr>
        <p:cNvPr id="1" name=""/>
        <p:cNvGrpSpPr/>
        <p:nvPr/>
      </p:nvGrpSpPr>
      <p:grpSpPr bwMode="auto">
        <a:xfrm>
          <a:off x="0" y="0"/>
          <a:ext cx="0" cy="0"/>
          <a:chOff x="0" y="0"/>
          <a:chExt cx="0" cy="0"/>
        </a:xfrm>
      </p:grpSpPr>
      <p:sp>
        <p:nvSpPr>
          <p:cNvPr id="1516658803"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461448702"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800797176"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390468657"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128176481"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006548033"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881515473" name="Rectangle"/>
          <p:cNvSpPr/>
          <p:nvPr/>
        </p:nvSpPr>
        <p:spPr bwMode="auto">
          <a:xfrm>
            <a:off x="-4937" y="1708148"/>
            <a:ext cx="24454509"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2039254900" name="FAIR_Logo_rgb_frei" descr="FAIR_Logo_rgb_frei"/>
          <p:cNvPicPr>
            <a:picLocks noChangeAspect="1"/>
          </p:cNvPicPr>
          <p:nvPr/>
        </p:nvPicPr>
        <p:blipFill rotWithShape="1">
          <a:blip r:embed="rId2"/>
          <a:stretch/>
        </p:blipFill>
        <p:spPr bwMode="auto">
          <a:xfrm>
            <a:off x="21977506" y="38099"/>
            <a:ext cx="1984375" cy="1654177"/>
          </a:xfrm>
          <a:prstGeom prst="rect">
            <a:avLst/>
          </a:prstGeom>
          <a:ln w="12700">
            <a:miter lim="400000"/>
          </a:ln>
        </p:spPr>
      </p:pic>
      <p:sp>
        <p:nvSpPr>
          <p:cNvPr id="633325650" name="Title Text"/>
          <p:cNvSpPr txBox="1">
            <a:spLocks noGrp="1"/>
          </p:cNvSpPr>
          <p:nvPr>
            <p:ph type="title"/>
          </p:nvPr>
        </p:nvSpPr>
        <p:spPr bwMode="auto">
          <a:xfrm>
            <a:off x="508000" y="374648"/>
            <a:ext cx="20828494" cy="981077"/>
          </a:xfrm>
          <a:prstGeom prst="rect">
            <a:avLst/>
          </a:prstGeom>
        </p:spPr>
        <p:txBody>
          <a:bodyPr lIns="0" tIns="0" rIns="0" bIns="0" anchor="ctr"/>
          <a:lstStyle/>
          <a:p>
            <a:pPr>
              <a:defRPr/>
            </a:pPr>
            <a:r>
              <a:t>Title Text</a:t>
            </a:r>
          </a:p>
        </p:txBody>
      </p:sp>
      <p:sp>
        <p:nvSpPr>
          <p:cNvPr id="635623981" name="Slide Number"/>
          <p:cNvSpPr txBox="1">
            <a:spLocks noGrp="1"/>
          </p:cNvSpPr>
          <p:nvPr>
            <p:ph type="sldNum" sz="quarter" idx="2"/>
          </p:nvPr>
        </p:nvSpPr>
        <p:spPr bwMode="auto">
          <a:xfrm>
            <a:off x="23349060" y="13198774"/>
            <a:ext cx="627236" cy="456605"/>
          </a:xfrm>
          <a:prstGeom prst="rect">
            <a:avLst/>
          </a:prstGeom>
        </p:spPr>
        <p:txBody>
          <a:bodyPr wrap="square" lIns="0" tIns="0" rIns="0" bIns="0"/>
          <a:lstStyle/>
          <a:p>
            <a:pPr>
              <a:defRPr/>
            </a:pPr>
            <a:fld id="{86CB4B4D-7CA3-9044-876B-883B54F8677D}" type="slidenum">
              <a:rPr/>
              <a:t>‹#›</a:t>
            </a:fld>
            <a:endParaRPr/>
          </a:p>
        </p:txBody>
      </p:sp>
      <p:sp>
        <p:nvSpPr>
          <p:cNvPr id="1407778722"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grpSp>
        <p:nvGrpSpPr>
          <p:cNvPr id="1165971694" name="Group"/>
          <p:cNvGrpSpPr/>
          <p:nvPr/>
        </p:nvGrpSpPr>
        <p:grpSpPr bwMode="auto">
          <a:xfrm>
            <a:off x="7119928" y="3204344"/>
            <a:ext cx="17264072" cy="9658754"/>
            <a:chOff x="0" y="0"/>
            <a:chExt cx="17264071" cy="9658753"/>
          </a:xfrm>
        </p:grpSpPr>
        <p:pic>
          <p:nvPicPr>
            <p:cNvPr id="100" name="Picture 2" descr="Picture 2"/>
            <p:cNvPicPr>
              <a:picLocks noChangeAspect="1"/>
            </p:cNvPicPr>
            <p:nvPr/>
          </p:nvPicPr>
          <p:blipFill rotWithShape="1">
            <a:blip r:embed="rId3"/>
            <a:srcRect/>
            <a:stretch/>
          </p:blipFill>
          <p:spPr bwMode="auto">
            <a:xfrm>
              <a:off x="0" y="0"/>
              <a:ext cx="17264072" cy="9418950"/>
            </a:xfrm>
            <a:prstGeom prst="rect">
              <a:avLst/>
            </a:prstGeom>
            <a:ln w="12700" cap="flat">
              <a:noFill/>
              <a:miter lim="400000"/>
            </a:ln>
            <a:effectLst/>
          </p:spPr>
        </p:pic>
        <p:grpSp>
          <p:nvGrpSpPr>
            <p:cNvPr id="116" name="Group"/>
            <p:cNvGrpSpPr/>
            <p:nvPr/>
          </p:nvGrpSpPr>
          <p:grpSpPr bwMode="auto">
            <a:xfrm>
              <a:off x="4624911" y="165877"/>
              <a:ext cx="12103442" cy="9492877"/>
              <a:chOff x="0" y="0"/>
              <a:chExt cx="12103440" cy="9492875"/>
            </a:xfrm>
          </p:grpSpPr>
          <p:sp>
            <p:nvSpPr>
              <p:cNvPr id="101" name="Line"/>
              <p:cNvSpPr/>
              <p:nvPr/>
            </p:nvSpPr>
            <p:spPr bwMode="auto">
              <a:xfrm flipV="1">
                <a:off x="2646944" y="1506865"/>
                <a:ext cx="1" cy="1253476"/>
              </a:xfrm>
              <a:prstGeom prst="line">
                <a:avLst/>
              </a:prstGeom>
              <a:noFill/>
              <a:ln w="50800" cap="flat">
                <a:solidFill>
                  <a:srgbClr val="00599D"/>
                </a:solidFill>
                <a:prstDash val="solid"/>
                <a:round/>
              </a:ln>
              <a:effectLst/>
            </p:spPr>
            <p:txBody>
              <a:bodyPr wrap="square" lIns="0" tIns="0" rIns="0" bIns="0" numCol="1" anchor="t">
                <a:noAutofit/>
              </a:bodyPr>
              <a:lstStyle/>
              <a:p>
                <a:pPr>
                  <a:defRPr sz="3200"/>
                </a:pPr>
                <a:endParaRPr/>
              </a:p>
            </p:txBody>
          </p:sp>
          <p:grpSp>
            <p:nvGrpSpPr>
              <p:cNvPr id="108" name="Group"/>
              <p:cNvGrpSpPr/>
              <p:nvPr/>
            </p:nvGrpSpPr>
            <p:grpSpPr bwMode="auto">
              <a:xfrm>
                <a:off x="9098460" y="7247679"/>
                <a:ext cx="3004981" cy="2245197"/>
                <a:chOff x="0" y="0"/>
                <a:chExt cx="3004980" cy="2245196"/>
              </a:xfrm>
            </p:grpSpPr>
            <p:sp>
              <p:nvSpPr>
                <p:cNvPr id="102" name="Rectangle"/>
                <p:cNvSpPr/>
                <p:nvPr/>
              </p:nvSpPr>
              <p:spPr bwMode="auto">
                <a:xfrm>
                  <a:off x="0" y="1008450"/>
                  <a:ext cx="1370028" cy="180902"/>
                </a:xfrm>
                <a:prstGeom prst="rect">
                  <a:avLst/>
                </a:prstGeom>
                <a:solidFill>
                  <a:srgbClr val="0B01C0"/>
                </a:solidFill>
                <a:ln w="12700" cap="flat">
                  <a:noFill/>
                  <a:miter lim="400000"/>
                </a:ln>
                <a:effectLst/>
              </p:spPr>
              <p:txBody>
                <a:bodyPr wrap="square" lIns="71437" tIns="71437" rIns="71437" bIns="71437" numCol="1" anchor="ctr">
                  <a:noAutofit/>
                </a:bodyPr>
                <a:lstStyle/>
                <a:p>
                  <a:pPr>
                    <a:defRPr sz="3200"/>
                  </a:pPr>
                  <a:endParaRPr/>
                </a:p>
              </p:txBody>
            </p:sp>
            <p:sp>
              <p:nvSpPr>
                <p:cNvPr id="103" name="FS+"/>
                <p:cNvSpPr txBox="1"/>
                <p:nvPr/>
              </p:nvSpPr>
              <p:spPr bwMode="auto">
                <a:xfrm>
                  <a:off x="1557687" y="-1"/>
                  <a:ext cx="1064434" cy="636335"/>
                </a:xfrm>
                <a:prstGeom prst="rect">
                  <a:avLst/>
                </a:prstGeom>
                <a:noFill/>
                <a:ln w="12700" cap="flat">
                  <a:noFill/>
                  <a:miter lim="400000"/>
                </a:ln>
                <a:effectLst/>
              </p:spPr>
              <p:txBody>
                <a:bodyPr wrap="none" lIns="71437" tIns="71437" rIns="71437" bIns="71437" numCol="1" anchor="ctr">
                  <a:spAutoFit/>
                </a:bodyPr>
                <a:lstStyle>
                  <a:lvl1pPr>
                    <a:defRPr sz="3500" b="1"/>
                  </a:lvl1pPr>
                </a:lstStyle>
                <a:p>
                  <a:pPr>
                    <a:defRPr/>
                  </a:pPr>
                  <a:r>
                    <a:t>FS+</a:t>
                  </a:r>
                </a:p>
              </p:txBody>
            </p:sp>
            <p:sp>
              <p:nvSpPr>
                <p:cNvPr id="104" name="FS++"/>
                <p:cNvSpPr txBox="1"/>
                <p:nvPr/>
              </p:nvSpPr>
              <p:spPr bwMode="auto">
                <a:xfrm>
                  <a:off x="1557687" y="804431"/>
                  <a:ext cx="1324015" cy="636334"/>
                </a:xfrm>
                <a:prstGeom prst="rect">
                  <a:avLst/>
                </a:prstGeom>
                <a:noFill/>
                <a:ln w="12700" cap="flat">
                  <a:noFill/>
                  <a:miter lim="400000"/>
                </a:ln>
                <a:effectLst/>
              </p:spPr>
              <p:txBody>
                <a:bodyPr wrap="none" lIns="71437" tIns="71437" rIns="71437" bIns="71437" numCol="1" anchor="ctr">
                  <a:spAutoFit/>
                </a:bodyPr>
                <a:lstStyle>
                  <a:lvl1pPr>
                    <a:defRPr sz="3500" b="1"/>
                  </a:lvl1pPr>
                </a:lstStyle>
                <a:p>
                  <a:pPr>
                    <a:defRPr/>
                  </a:pPr>
                  <a:r>
                    <a:t>FS++</a:t>
                  </a:r>
                </a:p>
              </p:txBody>
            </p:sp>
            <p:sp>
              <p:nvSpPr>
                <p:cNvPr id="105" name="MSVc"/>
                <p:cNvSpPr txBox="1"/>
                <p:nvPr/>
              </p:nvSpPr>
              <p:spPr bwMode="auto">
                <a:xfrm>
                  <a:off x="1557687" y="1608863"/>
                  <a:ext cx="1447294" cy="636334"/>
                </a:xfrm>
                <a:prstGeom prst="rect">
                  <a:avLst/>
                </a:prstGeom>
                <a:noFill/>
                <a:ln w="12700" cap="flat">
                  <a:noFill/>
                  <a:miter lim="400000"/>
                </a:ln>
                <a:effectLst/>
              </p:spPr>
              <p:txBody>
                <a:bodyPr wrap="none" lIns="71437" tIns="71437" rIns="71437" bIns="71437" numCol="1" anchor="ctr">
                  <a:spAutoFit/>
                </a:bodyPr>
                <a:lstStyle>
                  <a:lvl1pPr>
                    <a:defRPr sz="3500" b="1"/>
                  </a:lvl1pPr>
                </a:lstStyle>
                <a:p>
                  <a:pPr>
                    <a:defRPr/>
                  </a:pPr>
                  <a:r>
                    <a:t>MSVc</a:t>
                  </a:r>
                </a:p>
              </p:txBody>
            </p:sp>
            <p:sp>
              <p:nvSpPr>
                <p:cNvPr id="106" name="Rectangle"/>
                <p:cNvSpPr/>
                <p:nvPr/>
              </p:nvSpPr>
              <p:spPr bwMode="auto">
                <a:xfrm>
                  <a:off x="0" y="204018"/>
                  <a:ext cx="1370028" cy="180902"/>
                </a:xfrm>
                <a:prstGeom prst="rect">
                  <a:avLst/>
                </a:prstGeom>
                <a:solidFill>
                  <a:srgbClr val="71EE4D"/>
                </a:solidFill>
                <a:ln w="12700" cap="flat">
                  <a:noFill/>
                  <a:miter lim="400000"/>
                </a:ln>
                <a:effectLst/>
              </p:spPr>
              <p:txBody>
                <a:bodyPr wrap="square" lIns="71437" tIns="71437" rIns="71437" bIns="71437" numCol="1" anchor="ctr">
                  <a:noAutofit/>
                </a:bodyPr>
                <a:lstStyle/>
                <a:p>
                  <a:pPr>
                    <a:defRPr sz="3200"/>
                  </a:pPr>
                  <a:endParaRPr/>
                </a:p>
              </p:txBody>
            </p:sp>
            <p:sp>
              <p:nvSpPr>
                <p:cNvPr id="107" name="Rectangle"/>
                <p:cNvSpPr/>
                <p:nvPr/>
              </p:nvSpPr>
              <p:spPr bwMode="auto">
                <a:xfrm>
                  <a:off x="0" y="1812881"/>
                  <a:ext cx="1370028" cy="180902"/>
                </a:xfrm>
                <a:prstGeom prst="rect">
                  <a:avLst/>
                </a:prstGeom>
                <a:solidFill>
                  <a:srgbClr val="DDA338"/>
                </a:solidFill>
                <a:ln w="12700" cap="flat">
                  <a:noFill/>
                  <a:miter lim="400000"/>
                </a:ln>
                <a:effectLst/>
              </p:spPr>
              <p:txBody>
                <a:bodyPr wrap="square" lIns="71437" tIns="71437" rIns="71437" bIns="71437" numCol="1" anchor="ctr">
                  <a:noAutofit/>
                </a:bodyPr>
                <a:lstStyle/>
                <a:p>
                  <a:pPr>
                    <a:defRPr sz="3200"/>
                  </a:pPr>
                  <a:endParaRPr/>
                </a:p>
              </p:txBody>
            </p:sp>
          </p:grpSp>
          <p:sp>
            <p:nvSpPr>
              <p:cNvPr id="109" name="Line"/>
              <p:cNvSpPr/>
              <p:nvPr/>
            </p:nvSpPr>
            <p:spPr bwMode="auto">
              <a:xfrm flipV="1">
                <a:off x="5233108" y="4461630"/>
                <a:ext cx="1" cy="1253476"/>
              </a:xfrm>
              <a:prstGeom prst="line">
                <a:avLst/>
              </a:prstGeom>
              <a:noFill/>
              <a:ln w="50800" cap="flat">
                <a:solidFill>
                  <a:srgbClr val="00599D"/>
                </a:solidFill>
                <a:prstDash val="solid"/>
                <a:round/>
              </a:ln>
              <a:effectLst/>
            </p:spPr>
            <p:txBody>
              <a:bodyPr wrap="square" lIns="0" tIns="0" rIns="0" bIns="0" numCol="1" anchor="t">
                <a:noAutofit/>
              </a:bodyPr>
              <a:lstStyle/>
              <a:p>
                <a:pPr>
                  <a:defRPr sz="3200"/>
                </a:pPr>
                <a:endParaRPr/>
              </a:p>
            </p:txBody>
          </p:sp>
          <p:sp>
            <p:nvSpPr>
              <p:cNvPr id="110" name="Line"/>
              <p:cNvSpPr/>
              <p:nvPr/>
            </p:nvSpPr>
            <p:spPr bwMode="auto">
              <a:xfrm flipV="1">
                <a:off x="1379047" y="1012189"/>
                <a:ext cx="1" cy="1488669"/>
              </a:xfrm>
              <a:prstGeom prst="line">
                <a:avLst/>
              </a:prstGeom>
              <a:noFill/>
              <a:ln w="50800" cap="flat">
                <a:solidFill>
                  <a:srgbClr val="00599D"/>
                </a:solidFill>
                <a:prstDash val="solid"/>
                <a:round/>
              </a:ln>
              <a:effectLst/>
            </p:spPr>
            <p:txBody>
              <a:bodyPr wrap="square" lIns="0" tIns="0" rIns="0" bIns="0" numCol="1" anchor="t">
                <a:noAutofit/>
              </a:bodyPr>
              <a:lstStyle/>
              <a:p>
                <a:pPr>
                  <a:defRPr sz="3200"/>
                </a:pPr>
                <a:endParaRPr/>
              </a:p>
            </p:txBody>
          </p:sp>
          <p:sp>
            <p:nvSpPr>
              <p:cNvPr id="111" name="Line"/>
              <p:cNvSpPr/>
              <p:nvPr/>
            </p:nvSpPr>
            <p:spPr bwMode="auto">
              <a:xfrm flipV="1">
                <a:off x="355560" y="483606"/>
                <a:ext cx="1" cy="2017252"/>
              </a:xfrm>
              <a:prstGeom prst="line">
                <a:avLst/>
              </a:prstGeom>
              <a:noFill/>
              <a:ln w="50800" cap="flat">
                <a:solidFill>
                  <a:srgbClr val="00599D"/>
                </a:solidFill>
                <a:prstDash val="solid"/>
                <a:round/>
              </a:ln>
              <a:effectLst/>
            </p:spPr>
            <p:txBody>
              <a:bodyPr wrap="square" lIns="0" tIns="0" rIns="0" bIns="0" numCol="1" anchor="t">
                <a:noAutofit/>
              </a:bodyPr>
              <a:lstStyle/>
              <a:p>
                <a:pPr>
                  <a:defRPr sz="3200"/>
                </a:pPr>
                <a:endParaRPr/>
              </a:p>
            </p:txBody>
          </p:sp>
          <p:sp>
            <p:nvSpPr>
              <p:cNvPr id="112" name="PHELIX"/>
              <p:cNvSpPr txBox="1"/>
              <p:nvPr/>
            </p:nvSpPr>
            <p:spPr bwMode="auto">
              <a:xfrm>
                <a:off x="526698" y="517210"/>
                <a:ext cx="1704698" cy="599480"/>
              </a:xfrm>
              <a:prstGeom prst="rect">
                <a:avLst/>
              </a:prstGeom>
              <a:noFill/>
              <a:ln w="12700" cap="flat">
                <a:noFill/>
                <a:miter lim="400000"/>
              </a:ln>
              <a:effectLst/>
            </p:spPr>
            <p:txBody>
              <a:bodyPr wrap="none" lIns="71437" tIns="71437" rIns="71437" bIns="71437" numCol="1" anchor="ctr">
                <a:spAutoFit/>
              </a:bodyPr>
              <a:lstStyle>
                <a:lvl1pPr>
                  <a:defRPr sz="3200" b="1">
                    <a:solidFill>
                      <a:srgbClr val="00599D"/>
                    </a:solidFill>
                  </a:defRPr>
                </a:lvl1pPr>
              </a:lstStyle>
              <a:p>
                <a:pPr>
                  <a:defRPr/>
                </a:pPr>
                <a:r>
                  <a:t>PHELIX</a:t>
                </a:r>
              </a:p>
            </p:txBody>
          </p:sp>
          <p:sp>
            <p:nvSpPr>
              <p:cNvPr id="113" name="HHT"/>
              <p:cNvSpPr txBox="1"/>
              <p:nvPr/>
            </p:nvSpPr>
            <p:spPr bwMode="auto">
              <a:xfrm>
                <a:off x="2110905" y="1034420"/>
                <a:ext cx="1072079" cy="599481"/>
              </a:xfrm>
              <a:prstGeom prst="rect">
                <a:avLst/>
              </a:prstGeom>
              <a:noFill/>
              <a:ln w="12700" cap="flat">
                <a:noFill/>
                <a:miter lim="400000"/>
              </a:ln>
              <a:effectLst/>
            </p:spPr>
            <p:txBody>
              <a:bodyPr wrap="none" lIns="71437" tIns="71437" rIns="71437" bIns="71437" numCol="1" anchor="ctr">
                <a:spAutoFit/>
              </a:bodyPr>
              <a:lstStyle>
                <a:lvl1pPr>
                  <a:defRPr sz="3200" b="1">
                    <a:solidFill>
                      <a:srgbClr val="00599D"/>
                    </a:solidFill>
                  </a:defRPr>
                </a:lvl1pPr>
              </a:lstStyle>
              <a:p>
                <a:pPr>
                  <a:defRPr/>
                </a:pPr>
                <a:r>
                  <a:t>HHT</a:t>
                </a:r>
              </a:p>
            </p:txBody>
          </p:sp>
          <p:sp>
            <p:nvSpPr>
              <p:cNvPr id="114" name="Z6"/>
              <p:cNvSpPr txBox="1"/>
              <p:nvPr/>
            </p:nvSpPr>
            <p:spPr bwMode="auto">
              <a:xfrm>
                <a:off x="0" y="0"/>
                <a:ext cx="711121" cy="599480"/>
              </a:xfrm>
              <a:prstGeom prst="rect">
                <a:avLst/>
              </a:prstGeom>
              <a:noFill/>
              <a:ln w="12700" cap="flat">
                <a:noFill/>
                <a:miter lim="400000"/>
              </a:ln>
              <a:effectLst/>
            </p:spPr>
            <p:txBody>
              <a:bodyPr wrap="none" lIns="71437" tIns="71437" rIns="71437" bIns="71437" numCol="1" anchor="ctr">
                <a:spAutoFit/>
              </a:bodyPr>
              <a:lstStyle>
                <a:lvl1pPr>
                  <a:defRPr sz="3200" b="1">
                    <a:solidFill>
                      <a:srgbClr val="00599D"/>
                    </a:solidFill>
                  </a:defRPr>
                </a:lvl1pPr>
              </a:lstStyle>
              <a:p>
                <a:pPr>
                  <a:defRPr/>
                </a:pPr>
                <a:r>
                  <a:t>Z6</a:t>
                </a:r>
              </a:p>
            </p:txBody>
          </p:sp>
          <p:sp>
            <p:nvSpPr>
              <p:cNvPr id="115" name="APPA Cave"/>
              <p:cNvSpPr txBox="1"/>
              <p:nvPr/>
            </p:nvSpPr>
            <p:spPr bwMode="auto">
              <a:xfrm>
                <a:off x="4968721" y="3983548"/>
                <a:ext cx="2405183" cy="599481"/>
              </a:xfrm>
              <a:prstGeom prst="rect">
                <a:avLst/>
              </a:prstGeom>
              <a:noFill/>
              <a:ln w="12700" cap="flat">
                <a:noFill/>
                <a:miter lim="400000"/>
              </a:ln>
              <a:effectLst/>
            </p:spPr>
            <p:txBody>
              <a:bodyPr wrap="none" lIns="71437" tIns="71437" rIns="71437" bIns="71437" numCol="1" anchor="ctr">
                <a:spAutoFit/>
              </a:bodyPr>
              <a:lstStyle>
                <a:lvl1pPr>
                  <a:defRPr sz="3200" b="1">
                    <a:solidFill>
                      <a:srgbClr val="00599D"/>
                    </a:solidFill>
                  </a:defRPr>
                </a:lvl1pPr>
              </a:lstStyle>
              <a:p>
                <a:pPr>
                  <a:defRPr/>
                </a:pPr>
                <a:r>
                  <a:t>APPA Cave</a:t>
                </a: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userDrawn="1">
  <p:cSld name="Mapping slide - HIHEX">
    <p:spTree>
      <p:nvGrpSpPr>
        <p:cNvPr id="1" name=""/>
        <p:cNvGrpSpPr/>
        <p:nvPr/>
      </p:nvGrpSpPr>
      <p:grpSpPr bwMode="auto">
        <a:xfrm>
          <a:off x="0" y="0"/>
          <a:ext cx="0" cy="0"/>
          <a:chOff x="0" y="0"/>
          <a:chExt cx="0" cy="0"/>
        </a:xfrm>
      </p:grpSpPr>
      <p:sp>
        <p:nvSpPr>
          <p:cNvPr id="1107810159"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284791297"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2054951761"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967653182"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463561320"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2052750645"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59137586" name="Rectangle"/>
          <p:cNvSpPr/>
          <p:nvPr/>
        </p:nvSpPr>
        <p:spPr bwMode="auto">
          <a:xfrm>
            <a:off x="-4937" y="1708148"/>
            <a:ext cx="24454509"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1491350557" name="FAIR_Logo_rgb_frei" descr="FAIR_Logo_rgb_frei"/>
          <p:cNvPicPr>
            <a:picLocks noChangeAspect="1"/>
          </p:cNvPicPr>
          <p:nvPr/>
        </p:nvPicPr>
        <p:blipFill rotWithShape="1">
          <a:blip r:embed="rId2"/>
          <a:stretch/>
        </p:blipFill>
        <p:spPr bwMode="auto">
          <a:xfrm>
            <a:off x="21977506" y="38099"/>
            <a:ext cx="1984375" cy="1654177"/>
          </a:xfrm>
          <a:prstGeom prst="rect">
            <a:avLst/>
          </a:prstGeom>
          <a:ln w="12700">
            <a:miter lim="400000"/>
          </a:ln>
        </p:spPr>
      </p:pic>
      <p:sp>
        <p:nvSpPr>
          <p:cNvPr id="388887677" name="Title Text"/>
          <p:cNvSpPr txBox="1">
            <a:spLocks noGrp="1"/>
          </p:cNvSpPr>
          <p:nvPr>
            <p:ph type="title"/>
          </p:nvPr>
        </p:nvSpPr>
        <p:spPr bwMode="auto">
          <a:xfrm>
            <a:off x="508000" y="374648"/>
            <a:ext cx="20828494" cy="981077"/>
          </a:xfrm>
          <a:prstGeom prst="rect">
            <a:avLst/>
          </a:prstGeom>
        </p:spPr>
        <p:txBody>
          <a:bodyPr lIns="0" tIns="0" rIns="0" bIns="0" anchor="ctr"/>
          <a:lstStyle/>
          <a:p>
            <a:pPr>
              <a:defRPr/>
            </a:pPr>
            <a:r>
              <a:t>Title Text</a:t>
            </a:r>
          </a:p>
        </p:txBody>
      </p:sp>
      <p:sp>
        <p:nvSpPr>
          <p:cNvPr id="1261088307" name="Slide Number"/>
          <p:cNvSpPr txBox="1">
            <a:spLocks noGrp="1"/>
          </p:cNvSpPr>
          <p:nvPr>
            <p:ph type="sldNum" sz="quarter" idx="2"/>
          </p:nvPr>
        </p:nvSpPr>
        <p:spPr bwMode="auto">
          <a:xfrm>
            <a:off x="23349060" y="13181840"/>
            <a:ext cx="627236" cy="456606"/>
          </a:xfrm>
          <a:prstGeom prst="rect">
            <a:avLst/>
          </a:prstGeom>
        </p:spPr>
        <p:txBody>
          <a:bodyPr wrap="square" lIns="0" tIns="0" rIns="0" bIns="0"/>
          <a:lstStyle/>
          <a:p>
            <a:pPr>
              <a:defRPr/>
            </a:pPr>
            <a:fld id="{86CB4B4D-7CA3-9044-876B-883B54F8677D}" type="slidenum">
              <a:rPr/>
              <a:t>‹#›</a:t>
            </a:fld>
            <a:endParaRPr/>
          </a:p>
        </p:txBody>
      </p:sp>
      <p:sp>
        <p:nvSpPr>
          <p:cNvPr id="1436243878"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grpSp>
        <p:nvGrpSpPr>
          <p:cNvPr id="212316359" name="Group"/>
          <p:cNvGrpSpPr/>
          <p:nvPr/>
        </p:nvGrpSpPr>
        <p:grpSpPr bwMode="auto">
          <a:xfrm>
            <a:off x="9346409" y="3098801"/>
            <a:ext cx="14958840" cy="8502650"/>
            <a:chOff x="0" y="0"/>
            <a:chExt cx="14958838" cy="8502649"/>
          </a:xfrm>
        </p:grpSpPr>
        <p:sp>
          <p:nvSpPr>
            <p:cNvPr id="135" name="Text Box 4"/>
            <p:cNvSpPr txBox="1"/>
            <p:nvPr/>
          </p:nvSpPr>
          <p:spPr bwMode="auto">
            <a:xfrm>
              <a:off x="0" y="241301"/>
              <a:ext cx="469619" cy="769397"/>
            </a:xfrm>
            <a:prstGeom prst="rect">
              <a:avLst/>
            </a:prstGeom>
            <a:noFill/>
            <a:ln w="12700" cap="flat">
              <a:noFill/>
              <a:miter lim="400000"/>
            </a:ln>
            <a:effectLst/>
          </p:spPr>
          <p:txBody>
            <a:bodyPr wrap="square" lIns="20968" tIns="20968" rIns="20968" bIns="20968" numCol="1" anchor="t">
              <a:noAutofit/>
            </a:bodyPr>
            <a:lstStyle/>
            <a:p>
              <a:pPr marL="0" marR="0" algn="ctr" defTabSz="419100">
                <a:defRPr sz="2800" b="1">
                  <a:solidFill>
                    <a:srgbClr val="FFFFFF"/>
                  </a:solidFill>
                </a:defRPr>
              </a:pPr>
              <a:r>
                <a:t>Z6</a:t>
              </a:r>
            </a:p>
            <a:p>
              <a:pPr marL="0" marR="0" algn="ctr" defTabSz="419100">
                <a:defRPr sz="2200">
                  <a:solidFill>
                    <a:srgbClr val="FFFFFF"/>
                  </a:solidFill>
                </a:defRPr>
              </a:pPr>
              <a:r>
                <a:t> </a:t>
              </a:r>
            </a:p>
          </p:txBody>
        </p:sp>
        <p:grpSp>
          <p:nvGrpSpPr>
            <p:cNvPr id="529" name="Gruppieren 1"/>
            <p:cNvGrpSpPr/>
            <p:nvPr/>
          </p:nvGrpSpPr>
          <p:grpSpPr bwMode="auto">
            <a:xfrm>
              <a:off x="4927173" y="0"/>
              <a:ext cx="10031666" cy="8502650"/>
              <a:chOff x="0" y="0"/>
              <a:chExt cx="10031665" cy="8502649"/>
            </a:xfrm>
          </p:grpSpPr>
          <p:sp>
            <p:nvSpPr>
              <p:cNvPr id="136" name="Line 9"/>
              <p:cNvSpPr/>
              <p:nvPr/>
            </p:nvSpPr>
            <p:spPr bwMode="auto">
              <a:xfrm flipV="1">
                <a:off x="5032373" y="4276723"/>
                <a:ext cx="1" cy="466727"/>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sp>
            <p:nvSpPr>
              <p:cNvPr id="137" name="Line 10"/>
              <p:cNvSpPr/>
              <p:nvPr/>
            </p:nvSpPr>
            <p:spPr bwMode="auto">
              <a:xfrm flipH="1" flipV="1">
                <a:off x="4864102" y="4435471"/>
                <a:ext cx="168275" cy="130177"/>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grpSp>
            <p:nvGrpSpPr>
              <p:cNvPr id="152" name="Group 25"/>
              <p:cNvGrpSpPr/>
              <p:nvPr/>
            </p:nvGrpSpPr>
            <p:grpSpPr bwMode="auto">
              <a:xfrm>
                <a:off x="0" y="0"/>
                <a:ext cx="9601201" cy="8502650"/>
                <a:chOff x="0" y="0"/>
                <a:chExt cx="9601200" cy="8502649"/>
              </a:xfrm>
            </p:grpSpPr>
            <p:grpSp>
              <p:nvGrpSpPr>
                <p:cNvPr id="149" name="Group 26"/>
                <p:cNvGrpSpPr/>
                <p:nvPr/>
              </p:nvGrpSpPr>
              <p:grpSpPr bwMode="auto">
                <a:xfrm>
                  <a:off x="0" y="0"/>
                  <a:ext cx="9601201" cy="8502650"/>
                  <a:chOff x="0" y="0"/>
                  <a:chExt cx="9601200" cy="8502649"/>
                </a:xfrm>
              </p:grpSpPr>
              <p:sp>
                <p:nvSpPr>
                  <p:cNvPr id="138" name="Freeform 27"/>
                  <p:cNvSpPr/>
                  <p:nvPr/>
                </p:nvSpPr>
                <p:spPr bwMode="auto">
                  <a:xfrm>
                    <a:off x="4818973" y="4015380"/>
                    <a:ext cx="1744003" cy="1337262"/>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39" name="Freeform 28"/>
                  <p:cNvSpPr/>
                  <p:nvPr/>
                </p:nvSpPr>
                <p:spPr bwMode="auto">
                  <a:xfrm>
                    <a:off x="5756016" y="1328628"/>
                    <a:ext cx="1186922" cy="2714088"/>
                  </a:xfrm>
                  <a:custGeom>
                    <a:avLst/>
                    <a:gdLst/>
                    <a:ahLst/>
                    <a:cxnLst>
                      <a:cxn ang="0">
                        <a:pos x="wd2" y="hd2"/>
                      </a:cxn>
                      <a:cxn ang="5400000">
                        <a:pos x="wd2" y="hd2"/>
                      </a:cxn>
                      <a:cxn ang="10800000">
                        <a:pos x="wd2" y="hd2"/>
                      </a:cxn>
                      <a:cxn ang="16200000">
                        <a:pos x="wd2" y="hd2"/>
                      </a:cxn>
                    </a:cxnLst>
                    <a:rect l="0" t="0" r="r" b="b"/>
                    <a:pathLst>
                      <a:path w="21600" h="21600" extrusionOk="0">
                        <a:moveTo>
                          <a:pt x="4487" y="21600"/>
                        </a:moveTo>
                        <a:lnTo>
                          <a:pt x="13044" y="12234"/>
                        </a:lnTo>
                        <a:lnTo>
                          <a:pt x="21600" y="2881"/>
                        </a:lnTo>
                        <a:lnTo>
                          <a:pt x="19956" y="0"/>
                        </a:lnTo>
                        <a:lnTo>
                          <a:pt x="0" y="21600"/>
                        </a:lnTo>
                        <a:lnTo>
                          <a:pt x="4487" y="2160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40" name="Rectangle 29"/>
                  <p:cNvSpPr/>
                  <p:nvPr/>
                </p:nvSpPr>
                <p:spPr bwMode="auto">
                  <a:xfrm>
                    <a:off x="-1" y="4303836"/>
                    <a:ext cx="1335379" cy="964641"/>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41" name="Freeform 30"/>
                  <p:cNvSpPr/>
                  <p:nvPr/>
                </p:nvSpPr>
                <p:spPr bwMode="auto">
                  <a:xfrm>
                    <a:off x="8659747" y="2468070"/>
                    <a:ext cx="294710" cy="456785"/>
                  </a:xfrm>
                  <a:custGeom>
                    <a:avLst/>
                    <a:gdLst/>
                    <a:ahLst/>
                    <a:cxnLst>
                      <a:cxn ang="0">
                        <a:pos x="wd2" y="hd2"/>
                      </a:cxn>
                      <a:cxn ang="5400000">
                        <a:pos x="wd2" y="hd2"/>
                      </a:cxn>
                      <a:cxn ang="10800000">
                        <a:pos x="wd2" y="hd2"/>
                      </a:cxn>
                      <a:cxn ang="16200000">
                        <a:pos x="wd2" y="hd2"/>
                      </a:cxn>
                    </a:cxnLst>
                    <a:rect l="0" t="0" r="r" b="b"/>
                    <a:pathLst>
                      <a:path w="21600" h="21600" extrusionOk="0">
                        <a:moveTo>
                          <a:pt x="6044" y="0"/>
                        </a:moveTo>
                        <a:lnTo>
                          <a:pt x="21600" y="2391"/>
                        </a:lnTo>
                        <a:lnTo>
                          <a:pt x="15556" y="21600"/>
                        </a:lnTo>
                        <a:lnTo>
                          <a:pt x="0" y="19209"/>
                        </a:lnTo>
                        <a:lnTo>
                          <a:pt x="6044"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42" name="Freeform 31"/>
                  <p:cNvSpPr/>
                  <p:nvPr/>
                </p:nvSpPr>
                <p:spPr bwMode="auto">
                  <a:xfrm>
                    <a:off x="8469399" y="6792048"/>
                    <a:ext cx="1131802" cy="1710602"/>
                  </a:xfrm>
                  <a:custGeom>
                    <a:avLst/>
                    <a:gdLst/>
                    <a:ahLst/>
                    <a:cxnLst>
                      <a:cxn ang="0">
                        <a:pos x="wd2" y="hd2"/>
                      </a:cxn>
                      <a:cxn ang="5400000">
                        <a:pos x="wd2" y="hd2"/>
                      </a:cxn>
                      <a:cxn ang="10800000">
                        <a:pos x="wd2" y="hd2"/>
                      </a:cxn>
                      <a:cxn ang="16200000">
                        <a:pos x="wd2" y="hd2"/>
                      </a:cxn>
                    </a:cxnLst>
                    <a:rect l="0" t="0" r="r" b="b"/>
                    <a:pathLst>
                      <a:path w="21600" h="21600" extrusionOk="0">
                        <a:moveTo>
                          <a:pt x="3307" y="0"/>
                        </a:moveTo>
                        <a:lnTo>
                          <a:pt x="3776" y="85"/>
                        </a:lnTo>
                        <a:lnTo>
                          <a:pt x="8312" y="935"/>
                        </a:lnTo>
                        <a:lnTo>
                          <a:pt x="9541" y="1361"/>
                        </a:lnTo>
                        <a:lnTo>
                          <a:pt x="12059" y="935"/>
                        </a:lnTo>
                        <a:lnTo>
                          <a:pt x="15424" y="170"/>
                        </a:lnTo>
                        <a:lnTo>
                          <a:pt x="16156" y="191"/>
                        </a:lnTo>
                        <a:lnTo>
                          <a:pt x="17883" y="957"/>
                        </a:lnTo>
                        <a:lnTo>
                          <a:pt x="18439" y="1318"/>
                        </a:lnTo>
                        <a:lnTo>
                          <a:pt x="21600" y="9035"/>
                        </a:lnTo>
                        <a:lnTo>
                          <a:pt x="21366" y="9546"/>
                        </a:lnTo>
                        <a:lnTo>
                          <a:pt x="14898" y="10779"/>
                        </a:lnTo>
                        <a:lnTo>
                          <a:pt x="16683" y="20452"/>
                        </a:lnTo>
                        <a:lnTo>
                          <a:pt x="16420" y="20813"/>
                        </a:lnTo>
                        <a:lnTo>
                          <a:pt x="8166" y="21600"/>
                        </a:lnTo>
                        <a:lnTo>
                          <a:pt x="7668" y="21430"/>
                        </a:lnTo>
                        <a:lnTo>
                          <a:pt x="6410" y="15243"/>
                        </a:lnTo>
                        <a:lnTo>
                          <a:pt x="3717" y="15435"/>
                        </a:lnTo>
                        <a:lnTo>
                          <a:pt x="3278" y="15243"/>
                        </a:lnTo>
                        <a:lnTo>
                          <a:pt x="2663" y="12692"/>
                        </a:lnTo>
                        <a:lnTo>
                          <a:pt x="761" y="12692"/>
                        </a:lnTo>
                        <a:lnTo>
                          <a:pt x="468" y="12480"/>
                        </a:lnTo>
                        <a:lnTo>
                          <a:pt x="0" y="10481"/>
                        </a:lnTo>
                        <a:lnTo>
                          <a:pt x="380" y="10077"/>
                        </a:lnTo>
                        <a:lnTo>
                          <a:pt x="5473" y="9673"/>
                        </a:lnTo>
                        <a:lnTo>
                          <a:pt x="5210" y="7909"/>
                        </a:lnTo>
                        <a:lnTo>
                          <a:pt x="5180" y="7547"/>
                        </a:lnTo>
                        <a:lnTo>
                          <a:pt x="1434" y="6973"/>
                        </a:lnTo>
                        <a:lnTo>
                          <a:pt x="1171" y="6591"/>
                        </a:lnTo>
                        <a:lnTo>
                          <a:pt x="2020" y="3933"/>
                        </a:lnTo>
                        <a:lnTo>
                          <a:pt x="351" y="3508"/>
                        </a:lnTo>
                        <a:lnTo>
                          <a:pt x="263" y="3253"/>
                        </a:lnTo>
                        <a:lnTo>
                          <a:pt x="995" y="1850"/>
                        </a:lnTo>
                        <a:lnTo>
                          <a:pt x="1346" y="1637"/>
                        </a:lnTo>
                        <a:lnTo>
                          <a:pt x="2020" y="1786"/>
                        </a:lnTo>
                        <a:lnTo>
                          <a:pt x="2517" y="255"/>
                        </a:lnTo>
                        <a:lnTo>
                          <a:pt x="2810" y="0"/>
                        </a:lnTo>
                        <a:lnTo>
                          <a:pt x="3307"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43" name="Rectangle 32"/>
                  <p:cNvSpPr/>
                  <p:nvPr/>
                </p:nvSpPr>
                <p:spPr bwMode="auto">
                  <a:xfrm>
                    <a:off x="2026952" y="4168600"/>
                    <a:ext cx="1116367" cy="542385"/>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44" name="Freeform 33"/>
                  <p:cNvSpPr/>
                  <p:nvPr/>
                </p:nvSpPr>
                <p:spPr bwMode="auto">
                  <a:xfrm>
                    <a:off x="6790070" y="0"/>
                    <a:ext cx="2437783" cy="24716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535"/>
                        </a:lnTo>
                        <a:lnTo>
                          <a:pt x="41" y="9696"/>
                        </a:lnTo>
                        <a:lnTo>
                          <a:pt x="82" y="9446"/>
                        </a:lnTo>
                        <a:lnTo>
                          <a:pt x="122" y="9167"/>
                        </a:lnTo>
                        <a:lnTo>
                          <a:pt x="150" y="8887"/>
                        </a:lnTo>
                        <a:lnTo>
                          <a:pt x="204" y="8637"/>
                        </a:lnTo>
                        <a:lnTo>
                          <a:pt x="272" y="8372"/>
                        </a:lnTo>
                        <a:lnTo>
                          <a:pt x="326" y="8122"/>
                        </a:lnTo>
                        <a:lnTo>
                          <a:pt x="394" y="7857"/>
                        </a:lnTo>
                        <a:lnTo>
                          <a:pt x="476" y="7607"/>
                        </a:lnTo>
                        <a:lnTo>
                          <a:pt x="544" y="7342"/>
                        </a:lnTo>
                        <a:lnTo>
                          <a:pt x="639" y="7092"/>
                        </a:lnTo>
                        <a:lnTo>
                          <a:pt x="748" y="6842"/>
                        </a:lnTo>
                        <a:lnTo>
                          <a:pt x="843" y="6607"/>
                        </a:lnTo>
                        <a:lnTo>
                          <a:pt x="1060" y="6136"/>
                        </a:lnTo>
                        <a:lnTo>
                          <a:pt x="1169" y="5886"/>
                        </a:lnTo>
                        <a:lnTo>
                          <a:pt x="1291" y="5650"/>
                        </a:lnTo>
                        <a:lnTo>
                          <a:pt x="1414" y="5429"/>
                        </a:lnTo>
                        <a:lnTo>
                          <a:pt x="1563" y="5209"/>
                        </a:lnTo>
                        <a:lnTo>
                          <a:pt x="1835" y="4767"/>
                        </a:lnTo>
                        <a:lnTo>
                          <a:pt x="1998" y="4547"/>
                        </a:lnTo>
                        <a:lnTo>
                          <a:pt x="2134" y="4341"/>
                        </a:lnTo>
                        <a:lnTo>
                          <a:pt x="2460" y="3943"/>
                        </a:lnTo>
                        <a:lnTo>
                          <a:pt x="2624" y="3737"/>
                        </a:lnTo>
                        <a:lnTo>
                          <a:pt x="3154" y="3163"/>
                        </a:lnTo>
                        <a:lnTo>
                          <a:pt x="3344" y="2987"/>
                        </a:lnTo>
                        <a:lnTo>
                          <a:pt x="3534" y="2825"/>
                        </a:lnTo>
                        <a:lnTo>
                          <a:pt x="3915" y="2472"/>
                        </a:lnTo>
                        <a:lnTo>
                          <a:pt x="4336" y="2163"/>
                        </a:lnTo>
                        <a:lnTo>
                          <a:pt x="4540" y="2016"/>
                        </a:lnTo>
                        <a:lnTo>
                          <a:pt x="5193" y="1574"/>
                        </a:lnTo>
                        <a:lnTo>
                          <a:pt x="5410" y="1442"/>
                        </a:lnTo>
                        <a:lnTo>
                          <a:pt x="5641" y="1310"/>
                        </a:lnTo>
                        <a:lnTo>
                          <a:pt x="6103" y="1074"/>
                        </a:lnTo>
                        <a:lnTo>
                          <a:pt x="6593" y="853"/>
                        </a:lnTo>
                        <a:lnTo>
                          <a:pt x="6838" y="765"/>
                        </a:lnTo>
                        <a:lnTo>
                          <a:pt x="7082" y="662"/>
                        </a:lnTo>
                        <a:lnTo>
                          <a:pt x="7585" y="500"/>
                        </a:lnTo>
                        <a:lnTo>
                          <a:pt x="8088" y="353"/>
                        </a:lnTo>
                        <a:lnTo>
                          <a:pt x="8346" y="280"/>
                        </a:lnTo>
                        <a:lnTo>
                          <a:pt x="8605" y="221"/>
                        </a:lnTo>
                        <a:lnTo>
                          <a:pt x="8890" y="177"/>
                        </a:lnTo>
                        <a:lnTo>
                          <a:pt x="9148" y="132"/>
                        </a:lnTo>
                        <a:lnTo>
                          <a:pt x="9420" y="103"/>
                        </a:lnTo>
                        <a:lnTo>
                          <a:pt x="9679" y="59"/>
                        </a:lnTo>
                        <a:lnTo>
                          <a:pt x="10793" y="0"/>
                        </a:lnTo>
                        <a:lnTo>
                          <a:pt x="11351" y="29"/>
                        </a:lnTo>
                        <a:lnTo>
                          <a:pt x="11636" y="44"/>
                        </a:lnTo>
                        <a:lnTo>
                          <a:pt x="11894" y="59"/>
                        </a:lnTo>
                        <a:lnTo>
                          <a:pt x="12452" y="132"/>
                        </a:lnTo>
                        <a:lnTo>
                          <a:pt x="12968" y="221"/>
                        </a:lnTo>
                        <a:lnTo>
                          <a:pt x="13485" y="353"/>
                        </a:lnTo>
                        <a:lnTo>
                          <a:pt x="13743" y="427"/>
                        </a:lnTo>
                        <a:lnTo>
                          <a:pt x="14015" y="500"/>
                        </a:lnTo>
                        <a:lnTo>
                          <a:pt x="14246" y="574"/>
                        </a:lnTo>
                        <a:lnTo>
                          <a:pt x="14518" y="662"/>
                        </a:lnTo>
                        <a:lnTo>
                          <a:pt x="14762" y="765"/>
                        </a:lnTo>
                        <a:lnTo>
                          <a:pt x="14994" y="853"/>
                        </a:lnTo>
                        <a:lnTo>
                          <a:pt x="15469" y="1074"/>
                        </a:lnTo>
                        <a:lnTo>
                          <a:pt x="15714" y="1207"/>
                        </a:lnTo>
                        <a:lnTo>
                          <a:pt x="15932" y="1310"/>
                        </a:lnTo>
                        <a:lnTo>
                          <a:pt x="16394" y="1574"/>
                        </a:lnTo>
                        <a:lnTo>
                          <a:pt x="16842" y="1869"/>
                        </a:lnTo>
                        <a:lnTo>
                          <a:pt x="17250" y="2163"/>
                        </a:lnTo>
                        <a:lnTo>
                          <a:pt x="17658" y="2472"/>
                        </a:lnTo>
                        <a:lnTo>
                          <a:pt x="17862" y="2634"/>
                        </a:lnTo>
                        <a:lnTo>
                          <a:pt x="18052" y="2825"/>
                        </a:lnTo>
                        <a:lnTo>
                          <a:pt x="18242" y="2987"/>
                        </a:lnTo>
                        <a:lnTo>
                          <a:pt x="18433" y="3163"/>
                        </a:lnTo>
                        <a:lnTo>
                          <a:pt x="18609" y="3355"/>
                        </a:lnTo>
                        <a:lnTo>
                          <a:pt x="18786" y="3561"/>
                        </a:lnTo>
                        <a:lnTo>
                          <a:pt x="18963" y="3737"/>
                        </a:lnTo>
                        <a:lnTo>
                          <a:pt x="19126" y="3943"/>
                        </a:lnTo>
                        <a:lnTo>
                          <a:pt x="19439" y="4341"/>
                        </a:lnTo>
                        <a:lnTo>
                          <a:pt x="19602" y="4547"/>
                        </a:lnTo>
                        <a:lnTo>
                          <a:pt x="19751" y="4767"/>
                        </a:lnTo>
                        <a:lnTo>
                          <a:pt x="20037" y="5209"/>
                        </a:lnTo>
                        <a:lnTo>
                          <a:pt x="20159" y="5429"/>
                        </a:lnTo>
                        <a:lnTo>
                          <a:pt x="20295" y="5650"/>
                        </a:lnTo>
                        <a:lnTo>
                          <a:pt x="20540" y="6136"/>
                        </a:lnTo>
                        <a:lnTo>
                          <a:pt x="20744" y="6607"/>
                        </a:lnTo>
                        <a:lnTo>
                          <a:pt x="20852" y="6842"/>
                        </a:lnTo>
                        <a:lnTo>
                          <a:pt x="20934" y="7092"/>
                        </a:lnTo>
                        <a:lnTo>
                          <a:pt x="21029" y="7342"/>
                        </a:lnTo>
                        <a:lnTo>
                          <a:pt x="21111" y="7607"/>
                        </a:lnTo>
                        <a:lnTo>
                          <a:pt x="21247" y="8122"/>
                        </a:lnTo>
                        <a:lnTo>
                          <a:pt x="21369" y="8637"/>
                        </a:lnTo>
                        <a:lnTo>
                          <a:pt x="21423" y="8887"/>
                        </a:lnTo>
                        <a:lnTo>
                          <a:pt x="21478" y="9167"/>
                        </a:lnTo>
                        <a:lnTo>
                          <a:pt x="21505" y="9446"/>
                        </a:lnTo>
                        <a:lnTo>
                          <a:pt x="21546" y="9696"/>
                        </a:lnTo>
                        <a:lnTo>
                          <a:pt x="21586" y="10256"/>
                        </a:lnTo>
                        <a:lnTo>
                          <a:pt x="21600" y="10535"/>
                        </a:lnTo>
                        <a:lnTo>
                          <a:pt x="21600" y="11080"/>
                        </a:lnTo>
                        <a:lnTo>
                          <a:pt x="21586" y="11359"/>
                        </a:lnTo>
                        <a:lnTo>
                          <a:pt x="21559" y="11639"/>
                        </a:lnTo>
                        <a:lnTo>
                          <a:pt x="21546" y="11904"/>
                        </a:lnTo>
                        <a:lnTo>
                          <a:pt x="21505" y="12183"/>
                        </a:lnTo>
                        <a:lnTo>
                          <a:pt x="21478" y="12463"/>
                        </a:lnTo>
                        <a:lnTo>
                          <a:pt x="21423" y="12713"/>
                        </a:lnTo>
                        <a:lnTo>
                          <a:pt x="21369" y="12992"/>
                        </a:lnTo>
                        <a:lnTo>
                          <a:pt x="21315" y="13257"/>
                        </a:lnTo>
                        <a:lnTo>
                          <a:pt x="21247" y="13507"/>
                        </a:lnTo>
                        <a:lnTo>
                          <a:pt x="21179" y="13772"/>
                        </a:lnTo>
                        <a:lnTo>
                          <a:pt x="21111" y="14022"/>
                        </a:lnTo>
                        <a:lnTo>
                          <a:pt x="21029" y="14287"/>
                        </a:lnTo>
                        <a:lnTo>
                          <a:pt x="20934" y="14523"/>
                        </a:lnTo>
                        <a:lnTo>
                          <a:pt x="20852" y="14773"/>
                        </a:lnTo>
                        <a:lnTo>
                          <a:pt x="20744" y="15023"/>
                        </a:lnTo>
                        <a:lnTo>
                          <a:pt x="20648" y="15258"/>
                        </a:lnTo>
                        <a:lnTo>
                          <a:pt x="20540" y="15494"/>
                        </a:lnTo>
                        <a:lnTo>
                          <a:pt x="20417" y="15714"/>
                        </a:lnTo>
                        <a:lnTo>
                          <a:pt x="20295" y="15950"/>
                        </a:lnTo>
                        <a:lnTo>
                          <a:pt x="20159" y="16171"/>
                        </a:lnTo>
                        <a:lnTo>
                          <a:pt x="20037" y="16421"/>
                        </a:lnTo>
                        <a:lnTo>
                          <a:pt x="19901" y="16641"/>
                        </a:lnTo>
                        <a:lnTo>
                          <a:pt x="19751" y="16833"/>
                        </a:lnTo>
                        <a:lnTo>
                          <a:pt x="19602" y="17053"/>
                        </a:lnTo>
                        <a:lnTo>
                          <a:pt x="19439" y="17259"/>
                        </a:lnTo>
                        <a:lnTo>
                          <a:pt x="19126" y="17686"/>
                        </a:lnTo>
                        <a:lnTo>
                          <a:pt x="18963" y="17877"/>
                        </a:lnTo>
                        <a:lnTo>
                          <a:pt x="18786" y="18069"/>
                        </a:lnTo>
                        <a:lnTo>
                          <a:pt x="18433" y="18437"/>
                        </a:lnTo>
                        <a:lnTo>
                          <a:pt x="18242" y="18628"/>
                        </a:lnTo>
                        <a:lnTo>
                          <a:pt x="18052" y="18804"/>
                        </a:lnTo>
                        <a:lnTo>
                          <a:pt x="17658" y="19143"/>
                        </a:lnTo>
                        <a:lnTo>
                          <a:pt x="17250" y="19466"/>
                        </a:lnTo>
                        <a:lnTo>
                          <a:pt x="16842" y="19761"/>
                        </a:lnTo>
                        <a:lnTo>
                          <a:pt x="16394" y="20040"/>
                        </a:lnTo>
                        <a:lnTo>
                          <a:pt x="15932" y="20305"/>
                        </a:lnTo>
                        <a:lnTo>
                          <a:pt x="15469" y="20541"/>
                        </a:lnTo>
                        <a:lnTo>
                          <a:pt x="14994" y="20761"/>
                        </a:lnTo>
                        <a:lnTo>
                          <a:pt x="14762" y="20864"/>
                        </a:lnTo>
                        <a:lnTo>
                          <a:pt x="14518" y="20967"/>
                        </a:lnTo>
                        <a:lnTo>
                          <a:pt x="14015" y="21129"/>
                        </a:lnTo>
                        <a:lnTo>
                          <a:pt x="13485" y="21276"/>
                        </a:lnTo>
                        <a:lnTo>
                          <a:pt x="13226" y="21335"/>
                        </a:lnTo>
                        <a:lnTo>
                          <a:pt x="12968" y="21379"/>
                        </a:lnTo>
                        <a:lnTo>
                          <a:pt x="12710" y="21438"/>
                        </a:lnTo>
                        <a:lnTo>
                          <a:pt x="12452" y="21482"/>
                        </a:lnTo>
                        <a:lnTo>
                          <a:pt x="12166" y="21526"/>
                        </a:lnTo>
                        <a:lnTo>
                          <a:pt x="11894" y="21556"/>
                        </a:lnTo>
                        <a:lnTo>
                          <a:pt x="11351" y="21585"/>
                        </a:lnTo>
                        <a:lnTo>
                          <a:pt x="10793" y="21600"/>
                        </a:lnTo>
                        <a:lnTo>
                          <a:pt x="10236" y="21585"/>
                        </a:lnTo>
                        <a:lnTo>
                          <a:pt x="9964" y="21585"/>
                        </a:lnTo>
                        <a:lnTo>
                          <a:pt x="9679" y="21556"/>
                        </a:lnTo>
                        <a:lnTo>
                          <a:pt x="9148" y="21482"/>
                        </a:lnTo>
                        <a:lnTo>
                          <a:pt x="8605" y="21379"/>
                        </a:lnTo>
                        <a:lnTo>
                          <a:pt x="8088" y="21276"/>
                        </a:lnTo>
                        <a:lnTo>
                          <a:pt x="7843" y="21203"/>
                        </a:lnTo>
                        <a:lnTo>
                          <a:pt x="7585" y="21129"/>
                        </a:lnTo>
                        <a:lnTo>
                          <a:pt x="7327" y="21041"/>
                        </a:lnTo>
                        <a:lnTo>
                          <a:pt x="7082" y="20967"/>
                        </a:lnTo>
                        <a:lnTo>
                          <a:pt x="6593" y="20761"/>
                        </a:lnTo>
                        <a:lnTo>
                          <a:pt x="6103" y="20541"/>
                        </a:lnTo>
                        <a:lnTo>
                          <a:pt x="5886" y="20423"/>
                        </a:lnTo>
                        <a:lnTo>
                          <a:pt x="5641" y="20305"/>
                        </a:lnTo>
                        <a:lnTo>
                          <a:pt x="5410" y="20173"/>
                        </a:lnTo>
                        <a:lnTo>
                          <a:pt x="5193" y="20040"/>
                        </a:lnTo>
                        <a:lnTo>
                          <a:pt x="4758" y="19761"/>
                        </a:lnTo>
                        <a:lnTo>
                          <a:pt x="4336" y="19466"/>
                        </a:lnTo>
                        <a:lnTo>
                          <a:pt x="3915" y="19143"/>
                        </a:lnTo>
                        <a:lnTo>
                          <a:pt x="3725" y="18981"/>
                        </a:lnTo>
                        <a:lnTo>
                          <a:pt x="3344" y="18628"/>
                        </a:lnTo>
                        <a:lnTo>
                          <a:pt x="3154" y="18437"/>
                        </a:lnTo>
                        <a:lnTo>
                          <a:pt x="2977" y="18260"/>
                        </a:lnTo>
                        <a:lnTo>
                          <a:pt x="2787" y="18069"/>
                        </a:lnTo>
                        <a:lnTo>
                          <a:pt x="2460" y="17686"/>
                        </a:lnTo>
                        <a:lnTo>
                          <a:pt x="2134" y="17259"/>
                        </a:lnTo>
                        <a:lnTo>
                          <a:pt x="1998" y="17053"/>
                        </a:lnTo>
                        <a:lnTo>
                          <a:pt x="1835" y="16833"/>
                        </a:lnTo>
                        <a:lnTo>
                          <a:pt x="1563" y="16421"/>
                        </a:lnTo>
                        <a:lnTo>
                          <a:pt x="1414" y="16171"/>
                        </a:lnTo>
                        <a:lnTo>
                          <a:pt x="1291" y="15950"/>
                        </a:lnTo>
                        <a:lnTo>
                          <a:pt x="1060" y="15494"/>
                        </a:lnTo>
                        <a:lnTo>
                          <a:pt x="843" y="15023"/>
                        </a:lnTo>
                        <a:lnTo>
                          <a:pt x="748" y="14773"/>
                        </a:lnTo>
                        <a:lnTo>
                          <a:pt x="639" y="14523"/>
                        </a:lnTo>
                        <a:lnTo>
                          <a:pt x="544" y="14287"/>
                        </a:lnTo>
                        <a:lnTo>
                          <a:pt x="476" y="14022"/>
                        </a:lnTo>
                        <a:lnTo>
                          <a:pt x="326" y="13507"/>
                        </a:lnTo>
                        <a:lnTo>
                          <a:pt x="204" y="12992"/>
                        </a:lnTo>
                        <a:lnTo>
                          <a:pt x="150" y="12713"/>
                        </a:lnTo>
                        <a:lnTo>
                          <a:pt x="122" y="12463"/>
                        </a:lnTo>
                        <a:lnTo>
                          <a:pt x="41" y="11904"/>
                        </a:lnTo>
                        <a:lnTo>
                          <a:pt x="14" y="11359"/>
                        </a:lnTo>
                        <a:lnTo>
                          <a:pt x="0" y="11080"/>
                        </a:lnTo>
                        <a:lnTo>
                          <a:pt x="0" y="1080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45" name="Freeform 34"/>
                  <p:cNvSpPr/>
                  <p:nvPr/>
                </p:nvSpPr>
                <p:spPr bwMode="auto">
                  <a:xfrm>
                    <a:off x="7588211" y="4158529"/>
                    <a:ext cx="1233223" cy="1625000"/>
                  </a:xfrm>
                  <a:custGeom>
                    <a:avLst/>
                    <a:gdLst/>
                    <a:ahLst/>
                    <a:cxnLst>
                      <a:cxn ang="0">
                        <a:pos x="wd2" y="hd2"/>
                      </a:cxn>
                      <a:cxn ang="5400000">
                        <a:pos x="wd2" y="hd2"/>
                      </a:cxn>
                      <a:cxn ang="10800000">
                        <a:pos x="wd2" y="hd2"/>
                      </a:cxn>
                      <a:cxn ang="16200000">
                        <a:pos x="wd2" y="hd2"/>
                      </a:cxn>
                    </a:cxnLst>
                    <a:rect l="0" t="0" r="r" b="b"/>
                    <a:pathLst>
                      <a:path w="21600" h="21600" extrusionOk="0">
                        <a:moveTo>
                          <a:pt x="7935" y="45"/>
                        </a:moveTo>
                        <a:lnTo>
                          <a:pt x="9038" y="0"/>
                        </a:lnTo>
                        <a:lnTo>
                          <a:pt x="14122" y="22"/>
                        </a:lnTo>
                        <a:lnTo>
                          <a:pt x="20443" y="3604"/>
                        </a:lnTo>
                        <a:lnTo>
                          <a:pt x="21600" y="5439"/>
                        </a:lnTo>
                        <a:lnTo>
                          <a:pt x="21600" y="16653"/>
                        </a:lnTo>
                        <a:lnTo>
                          <a:pt x="21035" y="17772"/>
                        </a:lnTo>
                        <a:lnTo>
                          <a:pt x="14149" y="21309"/>
                        </a:lnTo>
                        <a:lnTo>
                          <a:pt x="13046" y="21600"/>
                        </a:lnTo>
                        <a:lnTo>
                          <a:pt x="8931" y="21600"/>
                        </a:lnTo>
                        <a:lnTo>
                          <a:pt x="7451" y="21219"/>
                        </a:lnTo>
                        <a:lnTo>
                          <a:pt x="484" y="17190"/>
                        </a:lnTo>
                        <a:lnTo>
                          <a:pt x="0" y="16340"/>
                        </a:lnTo>
                        <a:lnTo>
                          <a:pt x="0" y="5171"/>
                        </a:lnTo>
                        <a:lnTo>
                          <a:pt x="592" y="4208"/>
                        </a:lnTo>
                        <a:lnTo>
                          <a:pt x="7236" y="381"/>
                        </a:lnTo>
                        <a:lnTo>
                          <a:pt x="7935" y="45"/>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46" name="Rectangle 35"/>
                  <p:cNvSpPr/>
                  <p:nvPr/>
                </p:nvSpPr>
                <p:spPr bwMode="auto">
                  <a:xfrm>
                    <a:off x="8836866" y="3550683"/>
                    <a:ext cx="265311" cy="694167"/>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47" name="Freeform 36"/>
                  <p:cNvSpPr/>
                  <p:nvPr/>
                </p:nvSpPr>
                <p:spPr bwMode="auto">
                  <a:xfrm>
                    <a:off x="8278315" y="2672364"/>
                    <a:ext cx="381433" cy="1014996"/>
                  </a:xfrm>
                  <a:custGeom>
                    <a:avLst/>
                    <a:gdLst/>
                    <a:ahLst/>
                    <a:cxnLst>
                      <a:cxn ang="0">
                        <a:pos x="wd2" y="hd2"/>
                      </a:cxn>
                      <a:cxn ang="5400000">
                        <a:pos x="wd2" y="hd2"/>
                      </a:cxn>
                      <a:cxn ang="10800000">
                        <a:pos x="wd2" y="hd2"/>
                      </a:cxn>
                      <a:cxn ang="16200000">
                        <a:pos x="wd2" y="hd2"/>
                      </a:cxn>
                    </a:cxnLst>
                    <a:rect l="0" t="0" r="r" b="b"/>
                    <a:pathLst>
                      <a:path w="21600" h="21600" extrusionOk="0">
                        <a:moveTo>
                          <a:pt x="8517" y="0"/>
                        </a:moveTo>
                        <a:lnTo>
                          <a:pt x="21600" y="1433"/>
                        </a:lnTo>
                        <a:lnTo>
                          <a:pt x="15015" y="9707"/>
                        </a:lnTo>
                        <a:lnTo>
                          <a:pt x="15015" y="11893"/>
                        </a:lnTo>
                        <a:lnTo>
                          <a:pt x="15980" y="13684"/>
                        </a:lnTo>
                        <a:lnTo>
                          <a:pt x="21600" y="20167"/>
                        </a:lnTo>
                        <a:lnTo>
                          <a:pt x="8517" y="21600"/>
                        </a:lnTo>
                        <a:lnTo>
                          <a:pt x="1844" y="14042"/>
                        </a:lnTo>
                        <a:lnTo>
                          <a:pt x="0" y="11534"/>
                        </a:lnTo>
                        <a:lnTo>
                          <a:pt x="878" y="9349"/>
                        </a:lnTo>
                        <a:lnTo>
                          <a:pt x="8517"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48" name="Freeform 37"/>
                  <p:cNvSpPr/>
                  <p:nvPr/>
                </p:nvSpPr>
                <p:spPr bwMode="auto">
                  <a:xfrm>
                    <a:off x="1319944" y="4672141"/>
                    <a:ext cx="3512259" cy="292774"/>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sp>
              <p:nvSpPr>
                <p:cNvPr id="150" name="Freeform 38"/>
                <p:cNvSpPr/>
                <p:nvPr/>
              </p:nvSpPr>
              <p:spPr bwMode="auto">
                <a:xfrm>
                  <a:off x="6965720" y="168326"/>
                  <a:ext cx="2071050" cy="213141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32" y="10527"/>
                      </a:lnTo>
                      <a:lnTo>
                        <a:pt x="32" y="10254"/>
                      </a:lnTo>
                      <a:lnTo>
                        <a:pt x="64" y="9691"/>
                      </a:lnTo>
                      <a:lnTo>
                        <a:pt x="144" y="9162"/>
                      </a:lnTo>
                      <a:lnTo>
                        <a:pt x="192" y="8889"/>
                      </a:lnTo>
                      <a:lnTo>
                        <a:pt x="224" y="8633"/>
                      </a:lnTo>
                      <a:lnTo>
                        <a:pt x="352" y="8121"/>
                      </a:lnTo>
                      <a:lnTo>
                        <a:pt x="496" y="7609"/>
                      </a:lnTo>
                      <a:lnTo>
                        <a:pt x="576" y="7354"/>
                      </a:lnTo>
                      <a:lnTo>
                        <a:pt x="672" y="7098"/>
                      </a:lnTo>
                      <a:lnTo>
                        <a:pt x="767" y="6825"/>
                      </a:lnTo>
                      <a:lnTo>
                        <a:pt x="863" y="6603"/>
                      </a:lnTo>
                      <a:lnTo>
                        <a:pt x="1087" y="6125"/>
                      </a:lnTo>
                      <a:lnTo>
                        <a:pt x="1183" y="5886"/>
                      </a:lnTo>
                      <a:lnTo>
                        <a:pt x="1311" y="5664"/>
                      </a:lnTo>
                      <a:lnTo>
                        <a:pt x="1439" y="5426"/>
                      </a:lnTo>
                      <a:lnTo>
                        <a:pt x="1871" y="4760"/>
                      </a:lnTo>
                      <a:lnTo>
                        <a:pt x="2142" y="4334"/>
                      </a:lnTo>
                      <a:lnTo>
                        <a:pt x="2318" y="4146"/>
                      </a:lnTo>
                      <a:lnTo>
                        <a:pt x="2478" y="3924"/>
                      </a:lnTo>
                      <a:lnTo>
                        <a:pt x="2830" y="3549"/>
                      </a:lnTo>
                      <a:lnTo>
                        <a:pt x="3166" y="3156"/>
                      </a:lnTo>
                      <a:lnTo>
                        <a:pt x="3565" y="2798"/>
                      </a:lnTo>
                      <a:lnTo>
                        <a:pt x="3949" y="2457"/>
                      </a:lnTo>
                      <a:lnTo>
                        <a:pt x="4157" y="2303"/>
                      </a:lnTo>
                      <a:lnTo>
                        <a:pt x="4349" y="2133"/>
                      </a:lnTo>
                      <a:lnTo>
                        <a:pt x="4764" y="1843"/>
                      </a:lnTo>
                      <a:lnTo>
                        <a:pt x="5212" y="1570"/>
                      </a:lnTo>
                      <a:lnTo>
                        <a:pt x="5660" y="1314"/>
                      </a:lnTo>
                      <a:lnTo>
                        <a:pt x="6139" y="1075"/>
                      </a:lnTo>
                      <a:lnTo>
                        <a:pt x="6603" y="853"/>
                      </a:lnTo>
                      <a:lnTo>
                        <a:pt x="7099" y="665"/>
                      </a:lnTo>
                      <a:lnTo>
                        <a:pt x="7610" y="495"/>
                      </a:lnTo>
                      <a:lnTo>
                        <a:pt x="8106" y="341"/>
                      </a:lnTo>
                      <a:lnTo>
                        <a:pt x="8618" y="222"/>
                      </a:lnTo>
                      <a:lnTo>
                        <a:pt x="8889" y="171"/>
                      </a:lnTo>
                      <a:lnTo>
                        <a:pt x="9705" y="68"/>
                      </a:lnTo>
                      <a:lnTo>
                        <a:pt x="10232" y="34"/>
                      </a:lnTo>
                      <a:lnTo>
                        <a:pt x="10808" y="0"/>
                      </a:lnTo>
                      <a:lnTo>
                        <a:pt x="11368" y="34"/>
                      </a:lnTo>
                      <a:lnTo>
                        <a:pt x="11623" y="34"/>
                      </a:lnTo>
                      <a:lnTo>
                        <a:pt x="11911" y="68"/>
                      </a:lnTo>
                      <a:lnTo>
                        <a:pt x="12183" y="85"/>
                      </a:lnTo>
                      <a:lnTo>
                        <a:pt x="12439" y="136"/>
                      </a:lnTo>
                      <a:lnTo>
                        <a:pt x="12711" y="171"/>
                      </a:lnTo>
                      <a:lnTo>
                        <a:pt x="12982" y="222"/>
                      </a:lnTo>
                      <a:lnTo>
                        <a:pt x="13238" y="290"/>
                      </a:lnTo>
                      <a:lnTo>
                        <a:pt x="13510" y="341"/>
                      </a:lnTo>
                      <a:lnTo>
                        <a:pt x="13750" y="409"/>
                      </a:lnTo>
                      <a:lnTo>
                        <a:pt x="14022" y="495"/>
                      </a:lnTo>
                      <a:lnTo>
                        <a:pt x="14501" y="665"/>
                      </a:lnTo>
                      <a:lnTo>
                        <a:pt x="14997" y="853"/>
                      </a:lnTo>
                      <a:lnTo>
                        <a:pt x="15237" y="973"/>
                      </a:lnTo>
                      <a:lnTo>
                        <a:pt x="15493" y="1075"/>
                      </a:lnTo>
                      <a:lnTo>
                        <a:pt x="15716" y="1177"/>
                      </a:lnTo>
                      <a:lnTo>
                        <a:pt x="15940" y="1314"/>
                      </a:lnTo>
                      <a:lnTo>
                        <a:pt x="16404" y="1570"/>
                      </a:lnTo>
                      <a:lnTo>
                        <a:pt x="16612" y="1706"/>
                      </a:lnTo>
                      <a:lnTo>
                        <a:pt x="16836" y="1843"/>
                      </a:lnTo>
                      <a:lnTo>
                        <a:pt x="17267" y="2133"/>
                      </a:lnTo>
                      <a:lnTo>
                        <a:pt x="17475" y="2303"/>
                      </a:lnTo>
                      <a:lnTo>
                        <a:pt x="17667" y="2457"/>
                      </a:lnTo>
                      <a:lnTo>
                        <a:pt x="18067" y="2798"/>
                      </a:lnTo>
                      <a:lnTo>
                        <a:pt x="18434" y="3156"/>
                      </a:lnTo>
                      <a:lnTo>
                        <a:pt x="18802" y="3549"/>
                      </a:lnTo>
                      <a:lnTo>
                        <a:pt x="19122" y="3924"/>
                      </a:lnTo>
                      <a:lnTo>
                        <a:pt x="19458" y="4334"/>
                      </a:lnTo>
                      <a:lnTo>
                        <a:pt x="19761" y="4760"/>
                      </a:lnTo>
                      <a:lnTo>
                        <a:pt x="20017" y="5204"/>
                      </a:lnTo>
                      <a:lnTo>
                        <a:pt x="20161" y="5426"/>
                      </a:lnTo>
                      <a:lnTo>
                        <a:pt x="20289" y="5664"/>
                      </a:lnTo>
                      <a:lnTo>
                        <a:pt x="20529" y="6125"/>
                      </a:lnTo>
                      <a:lnTo>
                        <a:pt x="20641" y="6364"/>
                      </a:lnTo>
                      <a:lnTo>
                        <a:pt x="20737" y="6603"/>
                      </a:lnTo>
                      <a:lnTo>
                        <a:pt x="20944" y="7098"/>
                      </a:lnTo>
                      <a:lnTo>
                        <a:pt x="21104" y="7609"/>
                      </a:lnTo>
                      <a:lnTo>
                        <a:pt x="21184" y="7831"/>
                      </a:lnTo>
                      <a:lnTo>
                        <a:pt x="21248" y="8121"/>
                      </a:lnTo>
                      <a:lnTo>
                        <a:pt x="21376" y="8633"/>
                      </a:lnTo>
                      <a:lnTo>
                        <a:pt x="21472" y="9162"/>
                      </a:lnTo>
                      <a:lnTo>
                        <a:pt x="21520" y="9435"/>
                      </a:lnTo>
                      <a:lnTo>
                        <a:pt x="21536" y="9691"/>
                      </a:lnTo>
                      <a:lnTo>
                        <a:pt x="21552" y="9964"/>
                      </a:lnTo>
                      <a:lnTo>
                        <a:pt x="21568" y="10254"/>
                      </a:lnTo>
                      <a:lnTo>
                        <a:pt x="21600" y="10800"/>
                      </a:lnTo>
                      <a:lnTo>
                        <a:pt x="21600" y="11073"/>
                      </a:lnTo>
                      <a:lnTo>
                        <a:pt x="21568" y="11363"/>
                      </a:lnTo>
                      <a:lnTo>
                        <a:pt x="21536" y="11909"/>
                      </a:lnTo>
                      <a:lnTo>
                        <a:pt x="21472" y="12438"/>
                      </a:lnTo>
                      <a:lnTo>
                        <a:pt x="21424" y="12728"/>
                      </a:lnTo>
                      <a:lnTo>
                        <a:pt x="21376" y="12984"/>
                      </a:lnTo>
                      <a:lnTo>
                        <a:pt x="21312" y="13240"/>
                      </a:lnTo>
                      <a:lnTo>
                        <a:pt x="21248" y="13513"/>
                      </a:lnTo>
                      <a:lnTo>
                        <a:pt x="21104" y="14025"/>
                      </a:lnTo>
                      <a:lnTo>
                        <a:pt x="21024" y="14264"/>
                      </a:lnTo>
                      <a:lnTo>
                        <a:pt x="20944" y="14519"/>
                      </a:lnTo>
                      <a:lnTo>
                        <a:pt x="20833" y="14775"/>
                      </a:lnTo>
                      <a:lnTo>
                        <a:pt x="20737" y="14997"/>
                      </a:lnTo>
                      <a:lnTo>
                        <a:pt x="20529" y="15475"/>
                      </a:lnTo>
                      <a:lnTo>
                        <a:pt x="20417" y="15714"/>
                      </a:lnTo>
                      <a:lnTo>
                        <a:pt x="20289" y="15936"/>
                      </a:lnTo>
                      <a:lnTo>
                        <a:pt x="20161" y="16174"/>
                      </a:lnTo>
                      <a:lnTo>
                        <a:pt x="20017" y="16396"/>
                      </a:lnTo>
                      <a:lnTo>
                        <a:pt x="19761" y="16840"/>
                      </a:lnTo>
                      <a:lnTo>
                        <a:pt x="19458" y="17266"/>
                      </a:lnTo>
                      <a:lnTo>
                        <a:pt x="19282" y="17471"/>
                      </a:lnTo>
                      <a:lnTo>
                        <a:pt x="19122" y="17676"/>
                      </a:lnTo>
                      <a:lnTo>
                        <a:pt x="18802" y="18051"/>
                      </a:lnTo>
                      <a:lnTo>
                        <a:pt x="18434" y="18444"/>
                      </a:lnTo>
                      <a:lnTo>
                        <a:pt x="18067" y="18802"/>
                      </a:lnTo>
                      <a:lnTo>
                        <a:pt x="17667" y="19143"/>
                      </a:lnTo>
                      <a:lnTo>
                        <a:pt x="17475" y="19297"/>
                      </a:lnTo>
                      <a:lnTo>
                        <a:pt x="17267" y="19467"/>
                      </a:lnTo>
                      <a:lnTo>
                        <a:pt x="16404" y="20047"/>
                      </a:lnTo>
                      <a:lnTo>
                        <a:pt x="15940" y="20303"/>
                      </a:lnTo>
                      <a:lnTo>
                        <a:pt x="15493" y="20525"/>
                      </a:lnTo>
                      <a:lnTo>
                        <a:pt x="14997" y="20747"/>
                      </a:lnTo>
                      <a:lnTo>
                        <a:pt x="14501" y="20935"/>
                      </a:lnTo>
                      <a:lnTo>
                        <a:pt x="14022" y="21105"/>
                      </a:lnTo>
                      <a:lnTo>
                        <a:pt x="13510" y="21259"/>
                      </a:lnTo>
                      <a:lnTo>
                        <a:pt x="12982" y="21378"/>
                      </a:lnTo>
                      <a:lnTo>
                        <a:pt x="12711" y="21429"/>
                      </a:lnTo>
                      <a:lnTo>
                        <a:pt x="12439" y="21464"/>
                      </a:lnTo>
                      <a:lnTo>
                        <a:pt x="11911" y="21549"/>
                      </a:lnTo>
                      <a:lnTo>
                        <a:pt x="11368" y="21583"/>
                      </a:lnTo>
                      <a:lnTo>
                        <a:pt x="10808" y="21600"/>
                      </a:lnTo>
                      <a:lnTo>
                        <a:pt x="10232" y="21583"/>
                      </a:lnTo>
                      <a:lnTo>
                        <a:pt x="9977" y="21583"/>
                      </a:lnTo>
                      <a:lnTo>
                        <a:pt x="9705" y="21549"/>
                      </a:lnTo>
                      <a:lnTo>
                        <a:pt x="9417" y="21515"/>
                      </a:lnTo>
                      <a:lnTo>
                        <a:pt x="9161" y="21464"/>
                      </a:lnTo>
                      <a:lnTo>
                        <a:pt x="8889" y="21429"/>
                      </a:lnTo>
                      <a:lnTo>
                        <a:pt x="8618" y="21378"/>
                      </a:lnTo>
                      <a:lnTo>
                        <a:pt x="8362" y="21327"/>
                      </a:lnTo>
                      <a:lnTo>
                        <a:pt x="7850" y="21191"/>
                      </a:lnTo>
                      <a:lnTo>
                        <a:pt x="7610" y="21105"/>
                      </a:lnTo>
                      <a:lnTo>
                        <a:pt x="7339" y="21037"/>
                      </a:lnTo>
                      <a:lnTo>
                        <a:pt x="7099" y="20935"/>
                      </a:lnTo>
                      <a:lnTo>
                        <a:pt x="6603" y="20747"/>
                      </a:lnTo>
                      <a:lnTo>
                        <a:pt x="6363" y="20645"/>
                      </a:lnTo>
                      <a:lnTo>
                        <a:pt x="6139" y="20525"/>
                      </a:lnTo>
                      <a:lnTo>
                        <a:pt x="5884" y="20423"/>
                      </a:lnTo>
                      <a:lnTo>
                        <a:pt x="5660" y="20303"/>
                      </a:lnTo>
                      <a:lnTo>
                        <a:pt x="5212" y="20047"/>
                      </a:lnTo>
                      <a:lnTo>
                        <a:pt x="4988" y="19894"/>
                      </a:lnTo>
                      <a:lnTo>
                        <a:pt x="4764" y="19757"/>
                      </a:lnTo>
                      <a:lnTo>
                        <a:pt x="4349" y="19467"/>
                      </a:lnTo>
                      <a:lnTo>
                        <a:pt x="4157" y="19297"/>
                      </a:lnTo>
                      <a:lnTo>
                        <a:pt x="3949" y="19143"/>
                      </a:lnTo>
                      <a:lnTo>
                        <a:pt x="3565" y="18802"/>
                      </a:lnTo>
                      <a:lnTo>
                        <a:pt x="3166" y="18444"/>
                      </a:lnTo>
                      <a:lnTo>
                        <a:pt x="2830" y="18051"/>
                      </a:lnTo>
                      <a:lnTo>
                        <a:pt x="2638" y="17864"/>
                      </a:lnTo>
                      <a:lnTo>
                        <a:pt x="2478" y="17676"/>
                      </a:lnTo>
                      <a:lnTo>
                        <a:pt x="2142" y="17266"/>
                      </a:lnTo>
                      <a:lnTo>
                        <a:pt x="1871" y="16840"/>
                      </a:lnTo>
                      <a:lnTo>
                        <a:pt x="1439" y="16174"/>
                      </a:lnTo>
                      <a:lnTo>
                        <a:pt x="1311" y="15936"/>
                      </a:lnTo>
                      <a:lnTo>
                        <a:pt x="1087" y="15475"/>
                      </a:lnTo>
                      <a:lnTo>
                        <a:pt x="959" y="15236"/>
                      </a:lnTo>
                      <a:lnTo>
                        <a:pt x="672" y="14519"/>
                      </a:lnTo>
                      <a:lnTo>
                        <a:pt x="576" y="14264"/>
                      </a:lnTo>
                      <a:lnTo>
                        <a:pt x="496" y="14025"/>
                      </a:lnTo>
                      <a:lnTo>
                        <a:pt x="416" y="13769"/>
                      </a:lnTo>
                      <a:lnTo>
                        <a:pt x="352" y="13513"/>
                      </a:lnTo>
                      <a:lnTo>
                        <a:pt x="288" y="13240"/>
                      </a:lnTo>
                      <a:lnTo>
                        <a:pt x="224" y="12984"/>
                      </a:lnTo>
                      <a:lnTo>
                        <a:pt x="144" y="12438"/>
                      </a:lnTo>
                      <a:lnTo>
                        <a:pt x="112" y="12165"/>
                      </a:lnTo>
                      <a:lnTo>
                        <a:pt x="64" y="11909"/>
                      </a:lnTo>
                      <a:lnTo>
                        <a:pt x="32" y="11363"/>
                      </a:lnTo>
                      <a:lnTo>
                        <a:pt x="0" y="1080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51" name="Freeform 39"/>
                <p:cNvSpPr/>
                <p:nvPr/>
              </p:nvSpPr>
              <p:spPr bwMode="auto">
                <a:xfrm>
                  <a:off x="8245244" y="3828350"/>
                  <a:ext cx="388781" cy="459662"/>
                </a:xfrm>
                <a:custGeom>
                  <a:avLst/>
                  <a:gdLst/>
                  <a:ahLst/>
                  <a:cxnLst>
                    <a:cxn ang="0">
                      <a:pos x="wd2" y="hd2"/>
                    </a:cxn>
                    <a:cxn ang="5400000">
                      <a:pos x="wd2" y="hd2"/>
                    </a:cxn>
                    <a:cxn ang="10800000">
                      <a:pos x="wd2" y="hd2"/>
                    </a:cxn>
                    <a:cxn ang="16200000">
                      <a:pos x="wd2" y="hd2"/>
                    </a:cxn>
                  </a:cxnLst>
                  <a:rect l="0" t="0" r="r" b="b"/>
                  <a:pathLst>
                    <a:path w="21600" h="21600" extrusionOk="0">
                      <a:moveTo>
                        <a:pt x="7001" y="0"/>
                      </a:moveTo>
                      <a:lnTo>
                        <a:pt x="16307" y="1820"/>
                      </a:lnTo>
                      <a:lnTo>
                        <a:pt x="17843" y="3402"/>
                      </a:lnTo>
                      <a:lnTo>
                        <a:pt x="21600" y="11868"/>
                      </a:lnTo>
                      <a:lnTo>
                        <a:pt x="21258" y="14004"/>
                      </a:lnTo>
                      <a:lnTo>
                        <a:pt x="17843" y="21600"/>
                      </a:lnTo>
                      <a:lnTo>
                        <a:pt x="7257" y="17169"/>
                      </a:lnTo>
                      <a:lnTo>
                        <a:pt x="0" y="17169"/>
                      </a:lnTo>
                      <a:lnTo>
                        <a:pt x="5123" y="633"/>
                      </a:lnTo>
                      <a:lnTo>
                        <a:pt x="7001"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grpSp>
            <p:nvGrpSpPr>
              <p:cNvPr id="367" name="Group 40"/>
              <p:cNvGrpSpPr/>
              <p:nvPr/>
            </p:nvGrpSpPr>
            <p:grpSpPr bwMode="auto">
              <a:xfrm>
                <a:off x="6886574" y="88899"/>
                <a:ext cx="2339977" cy="7661275"/>
                <a:chOff x="0" y="0"/>
                <a:chExt cx="2339975" cy="7661273"/>
              </a:xfrm>
            </p:grpSpPr>
            <p:sp>
              <p:nvSpPr>
                <p:cNvPr id="153" name="Freeform 42"/>
                <p:cNvSpPr/>
                <p:nvPr/>
              </p:nvSpPr>
              <p:spPr bwMode="auto">
                <a:xfrm>
                  <a:off x="0" y="-1"/>
                  <a:ext cx="1111195" cy="1152716"/>
                </a:xfrm>
                <a:custGeom>
                  <a:avLst/>
                  <a:gdLst/>
                  <a:ahLst/>
                  <a:cxnLst>
                    <a:cxn ang="0">
                      <a:pos x="wd2" y="hd2"/>
                    </a:cxn>
                    <a:cxn ang="5400000">
                      <a:pos x="wd2" y="hd2"/>
                    </a:cxn>
                    <a:cxn ang="10800000">
                      <a:pos x="wd2" y="hd2"/>
                    </a:cxn>
                    <a:cxn ang="16200000">
                      <a:pos x="wd2" y="hd2"/>
                    </a:cxn>
                  </a:cxnLst>
                  <a:rect l="0" t="0" r="r" b="b"/>
                  <a:pathLst>
                    <a:path w="21600" h="21600" extrusionOk="0">
                      <a:moveTo>
                        <a:pt x="0" y="21411"/>
                      </a:moveTo>
                      <a:lnTo>
                        <a:pt x="119" y="19295"/>
                      </a:lnTo>
                      <a:lnTo>
                        <a:pt x="268" y="18158"/>
                      </a:lnTo>
                      <a:lnTo>
                        <a:pt x="447" y="17084"/>
                      </a:lnTo>
                      <a:lnTo>
                        <a:pt x="983" y="15095"/>
                      </a:lnTo>
                      <a:lnTo>
                        <a:pt x="1311" y="14053"/>
                      </a:lnTo>
                      <a:lnTo>
                        <a:pt x="1758" y="13074"/>
                      </a:lnTo>
                      <a:lnTo>
                        <a:pt x="2622" y="11211"/>
                      </a:lnTo>
                      <a:lnTo>
                        <a:pt x="3724" y="9442"/>
                      </a:lnTo>
                      <a:lnTo>
                        <a:pt x="4946" y="7768"/>
                      </a:lnTo>
                      <a:lnTo>
                        <a:pt x="6316" y="6284"/>
                      </a:lnTo>
                      <a:lnTo>
                        <a:pt x="7865" y="4863"/>
                      </a:lnTo>
                      <a:lnTo>
                        <a:pt x="9474" y="3663"/>
                      </a:lnTo>
                      <a:lnTo>
                        <a:pt x="10428" y="3063"/>
                      </a:lnTo>
                      <a:lnTo>
                        <a:pt x="11292" y="2589"/>
                      </a:lnTo>
                      <a:lnTo>
                        <a:pt x="12245" y="2116"/>
                      </a:lnTo>
                      <a:lnTo>
                        <a:pt x="13198" y="1705"/>
                      </a:lnTo>
                      <a:lnTo>
                        <a:pt x="15105" y="979"/>
                      </a:lnTo>
                      <a:lnTo>
                        <a:pt x="16207" y="663"/>
                      </a:lnTo>
                      <a:lnTo>
                        <a:pt x="17280" y="442"/>
                      </a:lnTo>
                      <a:lnTo>
                        <a:pt x="19395" y="63"/>
                      </a:lnTo>
                      <a:lnTo>
                        <a:pt x="21511" y="0"/>
                      </a:lnTo>
                      <a:lnTo>
                        <a:pt x="21600" y="3000"/>
                      </a:lnTo>
                      <a:lnTo>
                        <a:pt x="19634" y="3063"/>
                      </a:lnTo>
                      <a:lnTo>
                        <a:pt x="17727" y="3379"/>
                      </a:lnTo>
                      <a:lnTo>
                        <a:pt x="16863" y="3600"/>
                      </a:lnTo>
                      <a:lnTo>
                        <a:pt x="16029" y="3821"/>
                      </a:lnTo>
                      <a:lnTo>
                        <a:pt x="14241" y="4484"/>
                      </a:lnTo>
                      <a:lnTo>
                        <a:pt x="13466" y="4863"/>
                      </a:lnTo>
                      <a:lnTo>
                        <a:pt x="12662" y="5242"/>
                      </a:lnTo>
                      <a:lnTo>
                        <a:pt x="11858" y="5684"/>
                      </a:lnTo>
                      <a:lnTo>
                        <a:pt x="11113" y="6158"/>
                      </a:lnTo>
                      <a:lnTo>
                        <a:pt x="9653" y="7232"/>
                      </a:lnTo>
                      <a:lnTo>
                        <a:pt x="8342" y="8432"/>
                      </a:lnTo>
                      <a:lnTo>
                        <a:pt x="7121" y="9758"/>
                      </a:lnTo>
                      <a:lnTo>
                        <a:pt x="6078" y="11179"/>
                      </a:lnTo>
                      <a:lnTo>
                        <a:pt x="5124" y="12695"/>
                      </a:lnTo>
                      <a:lnTo>
                        <a:pt x="4320" y="14368"/>
                      </a:lnTo>
                      <a:lnTo>
                        <a:pt x="3992" y="15189"/>
                      </a:lnTo>
                      <a:lnTo>
                        <a:pt x="3724" y="15979"/>
                      </a:lnTo>
                      <a:lnTo>
                        <a:pt x="3218" y="17842"/>
                      </a:lnTo>
                      <a:lnTo>
                        <a:pt x="3069" y="18726"/>
                      </a:lnTo>
                      <a:lnTo>
                        <a:pt x="2950" y="19579"/>
                      </a:lnTo>
                      <a:lnTo>
                        <a:pt x="2860" y="21600"/>
                      </a:lnTo>
                      <a:lnTo>
                        <a:pt x="0" y="2141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54" name="Freeform 43"/>
                <p:cNvSpPr/>
                <p:nvPr/>
              </p:nvSpPr>
              <p:spPr bwMode="auto">
                <a:xfrm>
                  <a:off x="1108255" y="0"/>
                  <a:ext cx="1111195" cy="1147682"/>
                </a:xfrm>
                <a:custGeom>
                  <a:avLst/>
                  <a:gdLst/>
                  <a:ahLst/>
                  <a:cxnLst>
                    <a:cxn ang="0">
                      <a:pos x="wd2" y="hd2"/>
                    </a:cxn>
                    <a:cxn ang="5400000">
                      <a:pos x="wd2" y="hd2"/>
                    </a:cxn>
                    <a:cxn ang="10800000">
                      <a:pos x="wd2" y="hd2"/>
                    </a:cxn>
                    <a:cxn ang="16200000">
                      <a:pos x="wd2" y="hd2"/>
                    </a:cxn>
                  </a:cxnLst>
                  <a:rect l="0" t="0" r="r" b="b"/>
                  <a:pathLst>
                    <a:path w="21600" h="21600" extrusionOk="0">
                      <a:moveTo>
                        <a:pt x="149" y="0"/>
                      </a:moveTo>
                      <a:lnTo>
                        <a:pt x="2205" y="63"/>
                      </a:lnTo>
                      <a:lnTo>
                        <a:pt x="3337" y="285"/>
                      </a:lnTo>
                      <a:lnTo>
                        <a:pt x="4409" y="444"/>
                      </a:lnTo>
                      <a:lnTo>
                        <a:pt x="6465" y="983"/>
                      </a:lnTo>
                      <a:lnTo>
                        <a:pt x="8372" y="1713"/>
                      </a:lnTo>
                      <a:lnTo>
                        <a:pt x="9385" y="2125"/>
                      </a:lnTo>
                      <a:lnTo>
                        <a:pt x="10308" y="2601"/>
                      </a:lnTo>
                      <a:lnTo>
                        <a:pt x="12066" y="3648"/>
                      </a:lnTo>
                      <a:lnTo>
                        <a:pt x="13675" y="4885"/>
                      </a:lnTo>
                      <a:lnTo>
                        <a:pt x="14539" y="5582"/>
                      </a:lnTo>
                      <a:lnTo>
                        <a:pt x="15969" y="7041"/>
                      </a:lnTo>
                      <a:lnTo>
                        <a:pt x="16654" y="7834"/>
                      </a:lnTo>
                      <a:lnTo>
                        <a:pt x="17310" y="8627"/>
                      </a:lnTo>
                      <a:lnTo>
                        <a:pt x="17906" y="9515"/>
                      </a:lnTo>
                      <a:lnTo>
                        <a:pt x="18948" y="11260"/>
                      </a:lnTo>
                      <a:lnTo>
                        <a:pt x="19485" y="12180"/>
                      </a:lnTo>
                      <a:lnTo>
                        <a:pt x="19902" y="13195"/>
                      </a:lnTo>
                      <a:lnTo>
                        <a:pt x="20617" y="15098"/>
                      </a:lnTo>
                      <a:lnTo>
                        <a:pt x="21153" y="17159"/>
                      </a:lnTo>
                      <a:lnTo>
                        <a:pt x="21332" y="18333"/>
                      </a:lnTo>
                      <a:lnTo>
                        <a:pt x="21481" y="19380"/>
                      </a:lnTo>
                      <a:lnTo>
                        <a:pt x="21570" y="20458"/>
                      </a:lnTo>
                      <a:lnTo>
                        <a:pt x="21600" y="21537"/>
                      </a:lnTo>
                      <a:lnTo>
                        <a:pt x="18710" y="21600"/>
                      </a:lnTo>
                      <a:lnTo>
                        <a:pt x="18680" y="20617"/>
                      </a:lnTo>
                      <a:lnTo>
                        <a:pt x="18591" y="19665"/>
                      </a:lnTo>
                      <a:lnTo>
                        <a:pt x="18472" y="18745"/>
                      </a:lnTo>
                      <a:lnTo>
                        <a:pt x="18323" y="17889"/>
                      </a:lnTo>
                      <a:lnTo>
                        <a:pt x="17876" y="16049"/>
                      </a:lnTo>
                      <a:lnTo>
                        <a:pt x="17220" y="14337"/>
                      </a:lnTo>
                      <a:lnTo>
                        <a:pt x="16893" y="13512"/>
                      </a:lnTo>
                      <a:lnTo>
                        <a:pt x="16476" y="12814"/>
                      </a:lnTo>
                      <a:lnTo>
                        <a:pt x="15522" y="11228"/>
                      </a:lnTo>
                      <a:lnTo>
                        <a:pt x="15016" y="10499"/>
                      </a:lnTo>
                      <a:lnTo>
                        <a:pt x="14450" y="9801"/>
                      </a:lnTo>
                      <a:lnTo>
                        <a:pt x="13884" y="9167"/>
                      </a:lnTo>
                      <a:lnTo>
                        <a:pt x="13258" y="8469"/>
                      </a:lnTo>
                      <a:lnTo>
                        <a:pt x="12632" y="7834"/>
                      </a:lnTo>
                      <a:lnTo>
                        <a:pt x="11977" y="7295"/>
                      </a:lnTo>
                      <a:lnTo>
                        <a:pt x="10487" y="6185"/>
                      </a:lnTo>
                      <a:lnTo>
                        <a:pt x="8938" y="5265"/>
                      </a:lnTo>
                      <a:lnTo>
                        <a:pt x="8163" y="4885"/>
                      </a:lnTo>
                      <a:lnTo>
                        <a:pt x="7329" y="4504"/>
                      </a:lnTo>
                      <a:lnTo>
                        <a:pt x="5631" y="3870"/>
                      </a:lnTo>
                      <a:lnTo>
                        <a:pt x="3754" y="3362"/>
                      </a:lnTo>
                      <a:lnTo>
                        <a:pt x="2890" y="3235"/>
                      </a:lnTo>
                      <a:lnTo>
                        <a:pt x="1996" y="3077"/>
                      </a:lnTo>
                      <a:lnTo>
                        <a:pt x="0" y="3013"/>
                      </a:lnTo>
                      <a:lnTo>
                        <a:pt x="14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55" name="Freeform 44"/>
                <p:cNvSpPr/>
                <p:nvPr/>
              </p:nvSpPr>
              <p:spPr bwMode="auto">
                <a:xfrm>
                  <a:off x="1108254" y="1438"/>
                  <a:ext cx="32338" cy="159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1296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56" name="Freeform 45"/>
                <p:cNvSpPr/>
                <p:nvPr/>
              </p:nvSpPr>
              <p:spPr bwMode="auto">
                <a:xfrm>
                  <a:off x="1108254" y="1141209"/>
                  <a:ext cx="1111196" cy="1149120"/>
                </a:xfrm>
                <a:custGeom>
                  <a:avLst/>
                  <a:gdLst/>
                  <a:ahLst/>
                  <a:cxnLst>
                    <a:cxn ang="0">
                      <a:pos x="wd2" y="hd2"/>
                    </a:cxn>
                    <a:cxn ang="5400000">
                      <a:pos x="wd2" y="hd2"/>
                    </a:cxn>
                    <a:cxn ang="10800000">
                      <a:pos x="wd2" y="hd2"/>
                    </a:cxn>
                    <a:cxn ang="16200000">
                      <a:pos x="wd2" y="hd2"/>
                    </a:cxn>
                  </a:cxnLst>
                  <a:rect l="0" t="0" r="r" b="b"/>
                  <a:pathLst>
                    <a:path w="21600" h="21600" extrusionOk="0">
                      <a:moveTo>
                        <a:pt x="21600" y="158"/>
                      </a:moveTo>
                      <a:lnTo>
                        <a:pt x="21481" y="2249"/>
                      </a:lnTo>
                      <a:lnTo>
                        <a:pt x="21333" y="3357"/>
                      </a:lnTo>
                      <a:lnTo>
                        <a:pt x="21154" y="4466"/>
                      </a:lnTo>
                      <a:lnTo>
                        <a:pt x="20620" y="6429"/>
                      </a:lnTo>
                      <a:lnTo>
                        <a:pt x="20263" y="7506"/>
                      </a:lnTo>
                      <a:lnTo>
                        <a:pt x="19847" y="8488"/>
                      </a:lnTo>
                      <a:lnTo>
                        <a:pt x="18985" y="10357"/>
                      </a:lnTo>
                      <a:lnTo>
                        <a:pt x="17916" y="12130"/>
                      </a:lnTo>
                      <a:lnTo>
                        <a:pt x="16668" y="13809"/>
                      </a:lnTo>
                      <a:lnTo>
                        <a:pt x="15301" y="15329"/>
                      </a:lnTo>
                      <a:lnTo>
                        <a:pt x="13786" y="16691"/>
                      </a:lnTo>
                      <a:lnTo>
                        <a:pt x="12152" y="17926"/>
                      </a:lnTo>
                      <a:lnTo>
                        <a:pt x="11201" y="18528"/>
                      </a:lnTo>
                      <a:lnTo>
                        <a:pt x="10339" y="19035"/>
                      </a:lnTo>
                      <a:lnTo>
                        <a:pt x="9418" y="19510"/>
                      </a:lnTo>
                      <a:lnTo>
                        <a:pt x="8408" y="19953"/>
                      </a:lnTo>
                      <a:lnTo>
                        <a:pt x="6536" y="20618"/>
                      </a:lnTo>
                      <a:lnTo>
                        <a:pt x="5467" y="20935"/>
                      </a:lnTo>
                      <a:lnTo>
                        <a:pt x="4397" y="21188"/>
                      </a:lnTo>
                      <a:lnTo>
                        <a:pt x="2317" y="21505"/>
                      </a:lnTo>
                      <a:lnTo>
                        <a:pt x="208" y="21600"/>
                      </a:lnTo>
                      <a:lnTo>
                        <a:pt x="0" y="18655"/>
                      </a:lnTo>
                      <a:lnTo>
                        <a:pt x="2020" y="18528"/>
                      </a:lnTo>
                      <a:lnTo>
                        <a:pt x="3892" y="18243"/>
                      </a:lnTo>
                      <a:lnTo>
                        <a:pt x="4754" y="18053"/>
                      </a:lnTo>
                      <a:lnTo>
                        <a:pt x="5615" y="17768"/>
                      </a:lnTo>
                      <a:lnTo>
                        <a:pt x="7368" y="17134"/>
                      </a:lnTo>
                      <a:lnTo>
                        <a:pt x="8200" y="16786"/>
                      </a:lnTo>
                      <a:lnTo>
                        <a:pt x="8973" y="16374"/>
                      </a:lnTo>
                      <a:lnTo>
                        <a:pt x="9716" y="15962"/>
                      </a:lnTo>
                      <a:lnTo>
                        <a:pt x="10488" y="15487"/>
                      </a:lnTo>
                      <a:lnTo>
                        <a:pt x="11974" y="14347"/>
                      </a:lnTo>
                      <a:lnTo>
                        <a:pt x="13251" y="13175"/>
                      </a:lnTo>
                      <a:lnTo>
                        <a:pt x="14469" y="11877"/>
                      </a:lnTo>
                      <a:lnTo>
                        <a:pt x="15569" y="10388"/>
                      </a:lnTo>
                      <a:lnTo>
                        <a:pt x="16490" y="8868"/>
                      </a:lnTo>
                      <a:lnTo>
                        <a:pt x="17232" y="7221"/>
                      </a:lnTo>
                      <a:lnTo>
                        <a:pt x="17589" y="6429"/>
                      </a:lnTo>
                      <a:lnTo>
                        <a:pt x="17856" y="5606"/>
                      </a:lnTo>
                      <a:lnTo>
                        <a:pt x="18332" y="3801"/>
                      </a:lnTo>
                      <a:lnTo>
                        <a:pt x="18480" y="2882"/>
                      </a:lnTo>
                      <a:lnTo>
                        <a:pt x="18599" y="2059"/>
                      </a:lnTo>
                      <a:lnTo>
                        <a:pt x="18718" y="0"/>
                      </a:lnTo>
                      <a:lnTo>
                        <a:pt x="21600" y="15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57" name="Freeform 46"/>
                <p:cNvSpPr/>
                <p:nvPr/>
              </p:nvSpPr>
              <p:spPr bwMode="auto">
                <a:xfrm>
                  <a:off x="2074670" y="1119636"/>
                  <a:ext cx="147720"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1600" y="21600"/>
                      </a:lnTo>
                      <a:lnTo>
                        <a:pt x="0" y="0"/>
                      </a:lnTo>
                      <a:lnTo>
                        <a:pt x="0" y="12960"/>
                      </a:lnTo>
                      <a:lnTo>
                        <a:pt x="21600" y="43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58" name="Freeform 47"/>
                <p:cNvSpPr/>
                <p:nvPr/>
              </p:nvSpPr>
              <p:spPr bwMode="auto">
                <a:xfrm>
                  <a:off x="0" y="1142647"/>
                  <a:ext cx="1114870" cy="1147682"/>
                </a:xfrm>
                <a:custGeom>
                  <a:avLst/>
                  <a:gdLst/>
                  <a:ahLst/>
                  <a:cxnLst>
                    <a:cxn ang="0">
                      <a:pos x="wd2" y="hd2"/>
                    </a:cxn>
                    <a:cxn ang="5400000">
                      <a:pos x="wd2" y="hd2"/>
                    </a:cxn>
                    <a:cxn ang="10800000">
                      <a:pos x="wd2" y="hd2"/>
                    </a:cxn>
                    <a:cxn ang="16200000">
                      <a:pos x="wd2" y="hd2"/>
                    </a:cxn>
                  </a:cxnLst>
                  <a:rect l="0" t="0" r="r" b="b"/>
                  <a:pathLst>
                    <a:path w="21600" h="21600" extrusionOk="0">
                      <a:moveTo>
                        <a:pt x="21451" y="21600"/>
                      </a:moveTo>
                      <a:lnTo>
                        <a:pt x="19342" y="21505"/>
                      </a:lnTo>
                      <a:lnTo>
                        <a:pt x="18213" y="21378"/>
                      </a:lnTo>
                      <a:lnTo>
                        <a:pt x="17114" y="21188"/>
                      </a:lnTo>
                      <a:lnTo>
                        <a:pt x="15093" y="20617"/>
                      </a:lnTo>
                      <a:lnTo>
                        <a:pt x="13162" y="19951"/>
                      </a:lnTo>
                      <a:lnTo>
                        <a:pt x="12182" y="19475"/>
                      </a:lnTo>
                      <a:lnTo>
                        <a:pt x="11231" y="18999"/>
                      </a:lnTo>
                      <a:lnTo>
                        <a:pt x="9478" y="17952"/>
                      </a:lnTo>
                      <a:lnTo>
                        <a:pt x="7873" y="16684"/>
                      </a:lnTo>
                      <a:lnTo>
                        <a:pt x="7012" y="16018"/>
                      </a:lnTo>
                      <a:lnTo>
                        <a:pt x="6299" y="15320"/>
                      </a:lnTo>
                      <a:lnTo>
                        <a:pt x="5615" y="14590"/>
                      </a:lnTo>
                      <a:lnTo>
                        <a:pt x="4932" y="13797"/>
                      </a:lnTo>
                      <a:lnTo>
                        <a:pt x="4278" y="13004"/>
                      </a:lnTo>
                      <a:lnTo>
                        <a:pt x="3684" y="12116"/>
                      </a:lnTo>
                      <a:lnTo>
                        <a:pt x="2615" y="10372"/>
                      </a:lnTo>
                      <a:lnTo>
                        <a:pt x="2109" y="9389"/>
                      </a:lnTo>
                      <a:lnTo>
                        <a:pt x="1694" y="8437"/>
                      </a:lnTo>
                      <a:lnTo>
                        <a:pt x="980" y="6470"/>
                      </a:lnTo>
                      <a:lnTo>
                        <a:pt x="446" y="4441"/>
                      </a:lnTo>
                      <a:lnTo>
                        <a:pt x="208" y="3330"/>
                      </a:lnTo>
                      <a:lnTo>
                        <a:pt x="119" y="2284"/>
                      </a:lnTo>
                      <a:lnTo>
                        <a:pt x="30" y="1174"/>
                      </a:lnTo>
                      <a:lnTo>
                        <a:pt x="0" y="127"/>
                      </a:lnTo>
                      <a:lnTo>
                        <a:pt x="2852" y="0"/>
                      </a:lnTo>
                      <a:lnTo>
                        <a:pt x="2882" y="983"/>
                      </a:lnTo>
                      <a:lnTo>
                        <a:pt x="2941" y="1935"/>
                      </a:lnTo>
                      <a:lnTo>
                        <a:pt x="3060" y="2886"/>
                      </a:lnTo>
                      <a:lnTo>
                        <a:pt x="3209" y="3711"/>
                      </a:lnTo>
                      <a:lnTo>
                        <a:pt x="3714" y="5519"/>
                      </a:lnTo>
                      <a:lnTo>
                        <a:pt x="4368" y="7295"/>
                      </a:lnTo>
                      <a:lnTo>
                        <a:pt x="4694" y="8056"/>
                      </a:lnTo>
                      <a:lnTo>
                        <a:pt x="5081" y="8849"/>
                      </a:lnTo>
                      <a:lnTo>
                        <a:pt x="6061" y="10435"/>
                      </a:lnTo>
                      <a:lnTo>
                        <a:pt x="6536" y="11133"/>
                      </a:lnTo>
                      <a:lnTo>
                        <a:pt x="7101" y="11799"/>
                      </a:lnTo>
                      <a:lnTo>
                        <a:pt x="7695" y="12497"/>
                      </a:lnTo>
                      <a:lnTo>
                        <a:pt x="8319" y="13163"/>
                      </a:lnTo>
                      <a:lnTo>
                        <a:pt x="8943" y="13797"/>
                      </a:lnTo>
                      <a:lnTo>
                        <a:pt x="9626" y="14305"/>
                      </a:lnTo>
                      <a:lnTo>
                        <a:pt x="11082" y="15478"/>
                      </a:lnTo>
                      <a:lnTo>
                        <a:pt x="12627" y="16367"/>
                      </a:lnTo>
                      <a:lnTo>
                        <a:pt x="13429" y="16779"/>
                      </a:lnTo>
                      <a:lnTo>
                        <a:pt x="14202" y="17128"/>
                      </a:lnTo>
                      <a:lnTo>
                        <a:pt x="15925" y="17762"/>
                      </a:lnTo>
                      <a:lnTo>
                        <a:pt x="17767" y="18238"/>
                      </a:lnTo>
                      <a:lnTo>
                        <a:pt x="18629" y="18396"/>
                      </a:lnTo>
                      <a:lnTo>
                        <a:pt x="19580" y="18523"/>
                      </a:lnTo>
                      <a:lnTo>
                        <a:pt x="21600" y="18650"/>
                      </a:lnTo>
                      <a:lnTo>
                        <a:pt x="21451"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59" name="Freeform 48"/>
                <p:cNvSpPr/>
                <p:nvPr/>
              </p:nvSpPr>
              <p:spPr bwMode="auto">
                <a:xfrm>
                  <a:off x="1108254" y="2134284"/>
                  <a:ext cx="32338" cy="1560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171" y="21600"/>
                      </a:lnTo>
                      <a:lnTo>
                        <a:pt x="21600" y="0"/>
                      </a:lnTo>
                      <a:lnTo>
                        <a:pt x="0" y="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60" name="Freeform 49"/>
                <p:cNvSpPr/>
                <p:nvPr/>
              </p:nvSpPr>
              <p:spPr bwMode="auto">
                <a:xfrm>
                  <a:off x="-1" y="1121074"/>
                  <a:ext cx="147720" cy="3164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0" y="0"/>
                      </a:lnTo>
                      <a:lnTo>
                        <a:pt x="21600" y="21600"/>
                      </a:lnTo>
                      <a:lnTo>
                        <a:pt x="21600" y="3600"/>
                      </a:lnTo>
                      <a:lnTo>
                        <a:pt x="0" y="180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61" name="Freeform 50"/>
                <p:cNvSpPr/>
                <p:nvPr/>
              </p:nvSpPr>
              <p:spPr bwMode="auto">
                <a:xfrm>
                  <a:off x="105093" y="1429567"/>
                  <a:ext cx="70553" cy="327191"/>
                </a:xfrm>
                <a:custGeom>
                  <a:avLst/>
                  <a:gdLst/>
                  <a:ahLst/>
                  <a:cxnLst>
                    <a:cxn ang="0">
                      <a:pos x="wd2" y="hd2"/>
                    </a:cxn>
                    <a:cxn ang="5400000">
                      <a:pos x="wd2" y="hd2"/>
                    </a:cxn>
                    <a:cxn ang="10800000">
                      <a:pos x="wd2" y="hd2"/>
                    </a:cxn>
                    <a:cxn ang="16200000">
                      <a:pos x="wd2" y="hd2"/>
                    </a:cxn>
                  </a:cxnLst>
                  <a:rect l="0" t="0" r="r" b="b"/>
                  <a:pathLst>
                    <a:path w="21600" h="21600" extrusionOk="0">
                      <a:moveTo>
                        <a:pt x="11739" y="0"/>
                      </a:moveTo>
                      <a:lnTo>
                        <a:pt x="19252" y="14363"/>
                      </a:lnTo>
                      <a:lnTo>
                        <a:pt x="21600" y="21266"/>
                      </a:lnTo>
                      <a:lnTo>
                        <a:pt x="10330" y="21600"/>
                      </a:lnTo>
                      <a:lnTo>
                        <a:pt x="7983" y="14586"/>
                      </a:lnTo>
                      <a:lnTo>
                        <a:pt x="0" y="223"/>
                      </a:lnTo>
                      <a:lnTo>
                        <a:pt x="1173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62" name="Freeform 51"/>
                <p:cNvSpPr/>
                <p:nvPr/>
              </p:nvSpPr>
              <p:spPr bwMode="auto">
                <a:xfrm>
                  <a:off x="138164" y="1753161"/>
                  <a:ext cx="55120" cy="333663"/>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21600" y="21491"/>
                      </a:lnTo>
                      <a:lnTo>
                        <a:pt x="7200" y="21600"/>
                      </a:lnTo>
                      <a:lnTo>
                        <a:pt x="0" y="218"/>
                      </a:lnTo>
                      <a:lnTo>
                        <a:pt x="144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63" name="Freeform 52"/>
                <p:cNvSpPr/>
                <p:nvPr/>
              </p:nvSpPr>
              <p:spPr bwMode="auto">
                <a:xfrm>
                  <a:off x="138164" y="1725116"/>
                  <a:ext cx="37482"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7200"/>
                      </a:lnTo>
                      <a:lnTo>
                        <a:pt x="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64" name="Freeform 53"/>
                <p:cNvSpPr/>
                <p:nvPr/>
              </p:nvSpPr>
              <p:spPr bwMode="auto">
                <a:xfrm>
                  <a:off x="156537" y="2084666"/>
                  <a:ext cx="67613" cy="399100"/>
                </a:xfrm>
                <a:custGeom>
                  <a:avLst/>
                  <a:gdLst/>
                  <a:ahLst/>
                  <a:cxnLst>
                    <a:cxn ang="0">
                      <a:pos x="wd2" y="hd2"/>
                    </a:cxn>
                    <a:cxn ang="5400000">
                      <a:pos x="wd2" y="hd2"/>
                    </a:cxn>
                    <a:cxn ang="10800000">
                      <a:pos x="wd2" y="hd2"/>
                    </a:cxn>
                    <a:cxn ang="16200000">
                      <a:pos x="wd2" y="hd2"/>
                    </a:cxn>
                  </a:cxnLst>
                  <a:rect l="0" t="0" r="r" b="b"/>
                  <a:pathLst>
                    <a:path w="21600" h="21600" extrusionOk="0">
                      <a:moveTo>
                        <a:pt x="11782" y="0"/>
                      </a:moveTo>
                      <a:lnTo>
                        <a:pt x="16691" y="12759"/>
                      </a:lnTo>
                      <a:lnTo>
                        <a:pt x="21600" y="21418"/>
                      </a:lnTo>
                      <a:lnTo>
                        <a:pt x="9818" y="21600"/>
                      </a:lnTo>
                      <a:lnTo>
                        <a:pt x="4909" y="12942"/>
                      </a:lnTo>
                      <a:lnTo>
                        <a:pt x="0" y="91"/>
                      </a:lnTo>
                      <a:lnTo>
                        <a:pt x="11782"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167" name="Freeform 54"/>
                <p:cNvGrpSpPr/>
                <p:nvPr/>
              </p:nvGrpSpPr>
              <p:grpSpPr bwMode="auto">
                <a:xfrm>
                  <a:off x="156537" y="2055183"/>
                  <a:ext cx="36747" cy="31641"/>
                  <a:chOff x="0" y="0"/>
                  <a:chExt cx="36745" cy="31640"/>
                </a:xfrm>
              </p:grpSpPr>
              <p:sp>
                <p:nvSpPr>
                  <p:cNvPr id="165" name="Line"/>
                  <p:cNvSpPr/>
                  <p:nvPr/>
                </p:nvSpPr>
                <p:spPr bwMode="auto">
                  <a:xfrm flipV="1">
                    <a:off x="-1" y="-1"/>
                    <a:ext cx="36747"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166" name="Line"/>
                  <p:cNvSpPr/>
                  <p:nvPr/>
                </p:nvSpPr>
                <p:spPr bwMode="auto">
                  <a:xfrm flipH="1">
                    <a:off x="-1" y="-1"/>
                    <a:ext cx="36747"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168" name="Freeform 55"/>
                <p:cNvSpPr/>
                <p:nvPr/>
              </p:nvSpPr>
              <p:spPr bwMode="auto">
                <a:xfrm>
                  <a:off x="188138" y="2480889"/>
                  <a:ext cx="88926" cy="209978"/>
                </a:xfrm>
                <a:custGeom>
                  <a:avLst/>
                  <a:gdLst/>
                  <a:ahLst/>
                  <a:cxnLst>
                    <a:cxn ang="0">
                      <a:pos x="wd2" y="hd2"/>
                    </a:cxn>
                    <a:cxn ang="5400000">
                      <a:pos x="wd2" y="hd2"/>
                    </a:cxn>
                    <a:cxn ang="10800000">
                      <a:pos x="wd2" y="hd2"/>
                    </a:cxn>
                    <a:cxn ang="16200000">
                      <a:pos x="wd2" y="hd2"/>
                    </a:cxn>
                  </a:cxnLst>
                  <a:rect l="0" t="0" r="r" b="b"/>
                  <a:pathLst>
                    <a:path w="21600" h="21600" extrusionOk="0">
                      <a:moveTo>
                        <a:pt x="8938" y="0"/>
                      </a:moveTo>
                      <a:lnTo>
                        <a:pt x="14152" y="11232"/>
                      </a:lnTo>
                      <a:lnTo>
                        <a:pt x="17503" y="15725"/>
                      </a:lnTo>
                      <a:lnTo>
                        <a:pt x="21600" y="20218"/>
                      </a:lnTo>
                      <a:lnTo>
                        <a:pt x="13034" y="21600"/>
                      </a:lnTo>
                      <a:lnTo>
                        <a:pt x="8938" y="17107"/>
                      </a:lnTo>
                      <a:lnTo>
                        <a:pt x="5214" y="11923"/>
                      </a:lnTo>
                      <a:lnTo>
                        <a:pt x="0" y="691"/>
                      </a:lnTo>
                      <a:lnTo>
                        <a:pt x="8938"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69" name="Freeform 56"/>
                <p:cNvSpPr/>
                <p:nvPr/>
              </p:nvSpPr>
              <p:spPr bwMode="auto">
                <a:xfrm>
                  <a:off x="188138" y="2455721"/>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21600"/>
                      </a:lnTo>
                      <a:lnTo>
                        <a:pt x="21600" y="0"/>
                      </a:lnTo>
                      <a:lnTo>
                        <a:pt x="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70" name="Freeform 57"/>
                <p:cNvSpPr/>
                <p:nvPr/>
              </p:nvSpPr>
              <p:spPr bwMode="auto">
                <a:xfrm>
                  <a:off x="239582" y="2675046"/>
                  <a:ext cx="378484" cy="839188"/>
                </a:xfrm>
                <a:custGeom>
                  <a:avLst/>
                  <a:gdLst/>
                  <a:ahLst/>
                  <a:cxnLst>
                    <a:cxn ang="0">
                      <a:pos x="wd2" y="hd2"/>
                    </a:cxn>
                    <a:cxn ang="5400000">
                      <a:pos x="wd2" y="hd2"/>
                    </a:cxn>
                    <a:cxn ang="10800000">
                      <a:pos x="wd2" y="hd2"/>
                    </a:cxn>
                    <a:cxn ang="16200000">
                      <a:pos x="wd2" y="hd2"/>
                    </a:cxn>
                  </a:cxnLst>
                  <a:rect l="0" t="0" r="r" b="b"/>
                  <a:pathLst>
                    <a:path w="21600" h="21600" extrusionOk="0">
                      <a:moveTo>
                        <a:pt x="1844" y="0"/>
                      </a:moveTo>
                      <a:lnTo>
                        <a:pt x="21600" y="21166"/>
                      </a:lnTo>
                      <a:lnTo>
                        <a:pt x="19668" y="21600"/>
                      </a:lnTo>
                      <a:lnTo>
                        <a:pt x="0" y="434"/>
                      </a:lnTo>
                      <a:lnTo>
                        <a:pt x="1844"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71" name="Freeform 58"/>
                <p:cNvSpPr/>
                <p:nvPr/>
              </p:nvSpPr>
              <p:spPr bwMode="auto">
                <a:xfrm>
                  <a:off x="239582" y="2661382"/>
                  <a:ext cx="37482" cy="31641"/>
                </a:xfrm>
                <a:custGeom>
                  <a:avLst/>
                  <a:gdLst/>
                  <a:ahLst/>
                  <a:cxnLst>
                    <a:cxn ang="0">
                      <a:pos x="wd2" y="hd2"/>
                    </a:cxn>
                    <a:cxn ang="5400000">
                      <a:pos x="wd2" y="hd2"/>
                    </a:cxn>
                    <a:cxn ang="10800000">
                      <a:pos x="wd2" y="hd2"/>
                    </a:cxn>
                    <a:cxn ang="16200000">
                      <a:pos x="wd2" y="hd2"/>
                    </a:cxn>
                  </a:cxnLst>
                  <a:rect l="0" t="0" r="r" b="b"/>
                  <a:pathLst>
                    <a:path w="21600" h="21600" extrusionOk="0">
                      <a:moveTo>
                        <a:pt x="0" y="19440"/>
                      </a:moveTo>
                      <a:lnTo>
                        <a:pt x="0" y="21600"/>
                      </a:lnTo>
                      <a:lnTo>
                        <a:pt x="19722" y="0"/>
                      </a:lnTo>
                      <a:lnTo>
                        <a:pt x="21600" y="2160"/>
                      </a:lnTo>
                      <a:lnTo>
                        <a:pt x="0" y="1944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72" name="Freeform 59"/>
                <p:cNvSpPr/>
                <p:nvPr/>
              </p:nvSpPr>
              <p:spPr bwMode="auto">
                <a:xfrm>
                  <a:off x="587198" y="3496255"/>
                  <a:ext cx="357906" cy="785256"/>
                </a:xfrm>
                <a:custGeom>
                  <a:avLst/>
                  <a:gdLst/>
                  <a:ahLst/>
                  <a:cxnLst>
                    <a:cxn ang="0">
                      <a:pos x="wd2" y="hd2"/>
                    </a:cxn>
                    <a:cxn ang="5400000">
                      <a:pos x="wd2" y="hd2"/>
                    </a:cxn>
                    <a:cxn ang="10800000">
                      <a:pos x="wd2" y="hd2"/>
                    </a:cxn>
                    <a:cxn ang="16200000">
                      <a:pos x="wd2" y="hd2"/>
                    </a:cxn>
                  </a:cxnLst>
                  <a:rect l="0" t="0" r="r" b="b"/>
                  <a:pathLst>
                    <a:path w="21600" h="21600" extrusionOk="0">
                      <a:moveTo>
                        <a:pt x="2014" y="0"/>
                      </a:moveTo>
                      <a:lnTo>
                        <a:pt x="21600" y="21136"/>
                      </a:lnTo>
                      <a:lnTo>
                        <a:pt x="19586" y="21600"/>
                      </a:lnTo>
                      <a:lnTo>
                        <a:pt x="0" y="464"/>
                      </a:lnTo>
                      <a:lnTo>
                        <a:pt x="2014"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175" name="Freeform 60"/>
                <p:cNvGrpSpPr/>
                <p:nvPr/>
              </p:nvGrpSpPr>
              <p:grpSpPr bwMode="auto">
                <a:xfrm>
                  <a:off x="587198" y="3482593"/>
                  <a:ext cx="32338" cy="31641"/>
                  <a:chOff x="0" y="0"/>
                  <a:chExt cx="32336" cy="31640"/>
                </a:xfrm>
              </p:grpSpPr>
              <p:sp>
                <p:nvSpPr>
                  <p:cNvPr id="173" name="Line"/>
                  <p:cNvSpPr/>
                  <p:nvPr/>
                </p:nvSpPr>
                <p:spPr bwMode="auto">
                  <a:xfrm flipV="1">
                    <a:off x="0" y="-1"/>
                    <a:ext cx="32337"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174" name="Line"/>
                  <p:cNvSpPr/>
                  <p:nvPr/>
                </p:nvSpPr>
                <p:spPr bwMode="auto">
                  <a:xfrm flipH="1">
                    <a:off x="0" y="-1"/>
                    <a:ext cx="32337"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176" name="Freeform 61"/>
                <p:cNvSpPr/>
                <p:nvPr/>
              </p:nvSpPr>
              <p:spPr bwMode="auto">
                <a:xfrm>
                  <a:off x="912032" y="4264972"/>
                  <a:ext cx="70553" cy="124405"/>
                </a:xfrm>
                <a:custGeom>
                  <a:avLst/>
                  <a:gdLst/>
                  <a:ahLst/>
                  <a:cxnLst>
                    <a:cxn ang="0">
                      <a:pos x="wd2" y="hd2"/>
                    </a:cxn>
                    <a:cxn ang="5400000">
                      <a:pos x="wd2" y="hd2"/>
                    </a:cxn>
                    <a:cxn ang="10800000">
                      <a:pos x="wd2" y="hd2"/>
                    </a:cxn>
                    <a:cxn ang="16200000">
                      <a:pos x="wd2" y="hd2"/>
                    </a:cxn>
                  </a:cxnLst>
                  <a:rect l="0" t="0" r="r" b="b"/>
                  <a:pathLst>
                    <a:path w="21600" h="21600" extrusionOk="0">
                      <a:moveTo>
                        <a:pt x="10560" y="0"/>
                      </a:moveTo>
                      <a:lnTo>
                        <a:pt x="13920" y="3795"/>
                      </a:lnTo>
                      <a:lnTo>
                        <a:pt x="16320" y="8173"/>
                      </a:lnTo>
                      <a:lnTo>
                        <a:pt x="21600" y="19557"/>
                      </a:lnTo>
                      <a:lnTo>
                        <a:pt x="10560" y="21600"/>
                      </a:lnTo>
                      <a:lnTo>
                        <a:pt x="5280" y="10216"/>
                      </a:lnTo>
                      <a:lnTo>
                        <a:pt x="2880" y="5838"/>
                      </a:lnTo>
                      <a:lnTo>
                        <a:pt x="0" y="2919"/>
                      </a:lnTo>
                      <a:lnTo>
                        <a:pt x="1056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179" name="Freeform 62"/>
                <p:cNvGrpSpPr/>
                <p:nvPr/>
              </p:nvGrpSpPr>
              <p:grpSpPr bwMode="auto">
                <a:xfrm>
                  <a:off x="912032" y="4249871"/>
                  <a:ext cx="34542" cy="31641"/>
                  <a:chOff x="0" y="0"/>
                  <a:chExt cx="34541" cy="31640"/>
                </a:xfrm>
              </p:grpSpPr>
              <p:sp>
                <p:nvSpPr>
                  <p:cNvPr id="177" name="Line"/>
                  <p:cNvSpPr/>
                  <p:nvPr/>
                </p:nvSpPr>
                <p:spPr bwMode="auto">
                  <a:xfrm flipH="1">
                    <a:off x="-1" y="-1"/>
                    <a:ext cx="34543"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178" name="Line"/>
                  <p:cNvSpPr/>
                  <p:nvPr/>
                </p:nvSpPr>
                <p:spPr bwMode="auto">
                  <a:xfrm flipV="1">
                    <a:off x="-1" y="-1"/>
                    <a:ext cx="34543"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180" name="Freeform 63"/>
                <p:cNvSpPr/>
                <p:nvPr/>
              </p:nvSpPr>
              <p:spPr bwMode="auto">
                <a:xfrm>
                  <a:off x="946573" y="4380028"/>
                  <a:ext cx="51445" cy="350921"/>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18514" y="3115"/>
                      </a:lnTo>
                      <a:lnTo>
                        <a:pt x="19749" y="7892"/>
                      </a:lnTo>
                      <a:lnTo>
                        <a:pt x="21600" y="21600"/>
                      </a:lnTo>
                      <a:lnTo>
                        <a:pt x="6171" y="21600"/>
                      </a:lnTo>
                      <a:lnTo>
                        <a:pt x="4937" y="8100"/>
                      </a:lnTo>
                      <a:lnTo>
                        <a:pt x="3086" y="3427"/>
                      </a:lnTo>
                      <a:lnTo>
                        <a:pt x="0" y="415"/>
                      </a:lnTo>
                      <a:lnTo>
                        <a:pt x="154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81" name="Freeform 64"/>
                <p:cNvSpPr/>
                <p:nvPr/>
              </p:nvSpPr>
              <p:spPr bwMode="auto">
                <a:xfrm>
                  <a:off x="946573" y="4357736"/>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lnTo>
                        <a:pt x="19872" y="0"/>
                      </a:lnTo>
                      <a:lnTo>
                        <a:pt x="21600" y="11782"/>
                      </a:lnTo>
                      <a:lnTo>
                        <a:pt x="0" y="19636"/>
                      </a:lnTo>
                      <a:lnTo>
                        <a:pt x="1728" y="21600"/>
                      </a:lnTo>
                      <a:lnTo>
                        <a:pt x="21600" y="785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82" name="Rectangle 65"/>
                <p:cNvSpPr/>
                <p:nvPr/>
              </p:nvSpPr>
              <p:spPr bwMode="auto">
                <a:xfrm>
                  <a:off x="962006" y="4718004"/>
                  <a:ext cx="36011"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83" name="Freeform 66"/>
                <p:cNvSpPr/>
                <p:nvPr/>
              </p:nvSpPr>
              <p:spPr bwMode="auto">
                <a:xfrm>
                  <a:off x="105093" y="1402241"/>
                  <a:ext cx="36012"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8277"/>
                      </a:moveTo>
                      <a:lnTo>
                        <a:pt x="19938" y="0"/>
                      </a:lnTo>
                      <a:lnTo>
                        <a:pt x="0" y="3323"/>
                      </a:lnTo>
                      <a:lnTo>
                        <a:pt x="831" y="21600"/>
                      </a:lnTo>
                      <a:lnTo>
                        <a:pt x="21600" y="1827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84" name="Rectangle 67"/>
                <p:cNvSpPr/>
                <p:nvPr/>
              </p:nvSpPr>
              <p:spPr bwMode="auto">
                <a:xfrm>
                  <a:off x="2112886" y="2903000"/>
                  <a:ext cx="36011" cy="239459"/>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85" name="Freeform 68"/>
                <p:cNvSpPr/>
                <p:nvPr/>
              </p:nvSpPr>
              <p:spPr bwMode="auto">
                <a:xfrm>
                  <a:off x="2069526" y="3138145"/>
                  <a:ext cx="79372" cy="340854"/>
                </a:xfrm>
                <a:custGeom>
                  <a:avLst/>
                  <a:gdLst/>
                  <a:ahLst/>
                  <a:cxnLst>
                    <a:cxn ang="0">
                      <a:pos x="wd2" y="hd2"/>
                    </a:cxn>
                    <a:cxn ang="5400000">
                      <a:pos x="wd2" y="hd2"/>
                    </a:cxn>
                    <a:cxn ang="10800000">
                      <a:pos x="wd2" y="hd2"/>
                    </a:cxn>
                    <a:cxn ang="16200000">
                      <a:pos x="wd2" y="hd2"/>
                    </a:cxn>
                  </a:cxnLst>
                  <a:rect l="0" t="0" r="r" b="b"/>
                  <a:pathLst>
                    <a:path w="21600" h="21600" extrusionOk="0">
                      <a:moveTo>
                        <a:pt x="21600" y="321"/>
                      </a:moveTo>
                      <a:lnTo>
                        <a:pt x="11411" y="0"/>
                      </a:lnTo>
                      <a:lnTo>
                        <a:pt x="0" y="21279"/>
                      </a:lnTo>
                      <a:lnTo>
                        <a:pt x="10189" y="21600"/>
                      </a:lnTo>
                      <a:lnTo>
                        <a:pt x="21600" y="32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86" name="Freeform 69"/>
                <p:cNvSpPr/>
                <p:nvPr/>
              </p:nvSpPr>
              <p:spPr bwMode="auto">
                <a:xfrm>
                  <a:off x="2112886" y="3112257"/>
                  <a:ext cx="36012"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0769" y="21600"/>
                      </a:lnTo>
                      <a:lnTo>
                        <a:pt x="0" y="0"/>
                      </a:lnTo>
                      <a:lnTo>
                        <a:pt x="1662" y="14400"/>
                      </a:lnTo>
                      <a:lnTo>
                        <a:pt x="21600" y="14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87" name="Freeform 70"/>
                <p:cNvSpPr/>
                <p:nvPr/>
              </p:nvSpPr>
              <p:spPr bwMode="auto">
                <a:xfrm>
                  <a:off x="1998974" y="3473245"/>
                  <a:ext cx="106564" cy="363865"/>
                </a:xfrm>
                <a:custGeom>
                  <a:avLst/>
                  <a:gdLst/>
                  <a:ahLst/>
                  <a:cxnLst>
                    <a:cxn ang="0">
                      <a:pos x="wd2" y="hd2"/>
                    </a:cxn>
                    <a:cxn ang="5400000">
                      <a:pos x="wd2" y="hd2"/>
                    </a:cxn>
                    <a:cxn ang="10800000">
                      <a:pos x="wd2" y="hd2"/>
                    </a:cxn>
                    <a:cxn ang="16200000">
                      <a:pos x="wd2" y="hd2"/>
                    </a:cxn>
                  </a:cxnLst>
                  <a:rect l="0" t="0" r="r" b="b"/>
                  <a:pathLst>
                    <a:path w="21600" h="21600" extrusionOk="0">
                      <a:moveTo>
                        <a:pt x="21600" y="400"/>
                      </a:moveTo>
                      <a:lnTo>
                        <a:pt x="13994" y="0"/>
                      </a:lnTo>
                      <a:lnTo>
                        <a:pt x="0" y="21300"/>
                      </a:lnTo>
                      <a:lnTo>
                        <a:pt x="7606" y="21600"/>
                      </a:lnTo>
                      <a:lnTo>
                        <a:pt x="21600" y="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88" name="Freeform 71"/>
                <p:cNvSpPr/>
                <p:nvPr/>
              </p:nvSpPr>
              <p:spPr bwMode="auto">
                <a:xfrm>
                  <a:off x="2069526" y="3448795"/>
                  <a:ext cx="36012"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6200"/>
                      </a:moveTo>
                      <a:lnTo>
                        <a:pt x="21600" y="21600"/>
                      </a:lnTo>
                      <a:lnTo>
                        <a:pt x="0" y="0"/>
                      </a:lnTo>
                      <a:lnTo>
                        <a:pt x="21600" y="162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89" name="Freeform 72"/>
                <p:cNvSpPr/>
                <p:nvPr/>
              </p:nvSpPr>
              <p:spPr bwMode="auto">
                <a:xfrm>
                  <a:off x="1992360" y="3825603"/>
                  <a:ext cx="42626"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19200" y="21600"/>
                      </a:lnTo>
                      <a:lnTo>
                        <a:pt x="0" y="15840"/>
                      </a:lnTo>
                      <a:lnTo>
                        <a:pt x="1600" y="0"/>
                      </a:lnTo>
                      <a:lnTo>
                        <a:pt x="21600" y="43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90" name="Rectangle 73"/>
                <p:cNvSpPr/>
                <p:nvPr/>
              </p:nvSpPr>
              <p:spPr bwMode="auto">
                <a:xfrm>
                  <a:off x="2112886" y="2871359"/>
                  <a:ext cx="36011"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91" name="Rectangle 74"/>
                <p:cNvSpPr/>
                <p:nvPr/>
              </p:nvSpPr>
              <p:spPr bwMode="auto">
                <a:xfrm>
                  <a:off x="1998974" y="5793775"/>
                  <a:ext cx="36011" cy="47532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92" name="Freeform 75"/>
                <p:cNvSpPr/>
                <p:nvPr/>
              </p:nvSpPr>
              <p:spPr bwMode="auto">
                <a:xfrm>
                  <a:off x="1980601" y="6266223"/>
                  <a:ext cx="54384" cy="188405"/>
                </a:xfrm>
                <a:custGeom>
                  <a:avLst/>
                  <a:gdLst/>
                  <a:ahLst/>
                  <a:cxnLst>
                    <a:cxn ang="0">
                      <a:pos x="wd2" y="hd2"/>
                    </a:cxn>
                    <a:cxn ang="5400000">
                      <a:pos x="wd2" y="hd2"/>
                    </a:cxn>
                    <a:cxn ang="10800000">
                      <a:pos x="wd2" y="hd2"/>
                    </a:cxn>
                    <a:cxn ang="16200000">
                      <a:pos x="wd2" y="hd2"/>
                    </a:cxn>
                  </a:cxnLst>
                  <a:rect l="0" t="0" r="r" b="b"/>
                  <a:pathLst>
                    <a:path w="21600" h="21600" extrusionOk="0">
                      <a:moveTo>
                        <a:pt x="21600" y="386"/>
                      </a:moveTo>
                      <a:lnTo>
                        <a:pt x="6600" y="0"/>
                      </a:lnTo>
                      <a:lnTo>
                        <a:pt x="0" y="21214"/>
                      </a:lnTo>
                      <a:lnTo>
                        <a:pt x="14400" y="21600"/>
                      </a:lnTo>
                      <a:lnTo>
                        <a:pt x="21600" y="386"/>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93" name="Freeform 76"/>
                <p:cNvSpPr/>
                <p:nvPr/>
              </p:nvSpPr>
              <p:spPr bwMode="auto">
                <a:xfrm>
                  <a:off x="1998974" y="6237459"/>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769" y="21600"/>
                      </a:lnTo>
                      <a:lnTo>
                        <a:pt x="0" y="0"/>
                      </a:lnTo>
                      <a:lnTo>
                        <a:pt x="1662" y="216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94" name="Freeform 77"/>
                <p:cNvSpPr/>
                <p:nvPr/>
              </p:nvSpPr>
              <p:spPr bwMode="auto">
                <a:xfrm>
                  <a:off x="1933566" y="6449593"/>
                  <a:ext cx="83047" cy="215011"/>
                </a:xfrm>
                <a:custGeom>
                  <a:avLst/>
                  <a:gdLst/>
                  <a:ahLst/>
                  <a:cxnLst>
                    <a:cxn ang="0">
                      <a:pos x="wd2" y="hd2"/>
                    </a:cxn>
                    <a:cxn ang="5400000">
                      <a:pos x="wd2" y="hd2"/>
                    </a:cxn>
                    <a:cxn ang="10800000">
                      <a:pos x="wd2" y="hd2"/>
                    </a:cxn>
                    <a:cxn ang="16200000">
                      <a:pos x="wd2" y="hd2"/>
                    </a:cxn>
                  </a:cxnLst>
                  <a:rect l="0" t="0" r="r" b="b"/>
                  <a:pathLst>
                    <a:path w="21600" h="21600" extrusionOk="0">
                      <a:moveTo>
                        <a:pt x="21600" y="1013"/>
                      </a:moveTo>
                      <a:lnTo>
                        <a:pt x="12567" y="0"/>
                      </a:lnTo>
                      <a:lnTo>
                        <a:pt x="0" y="20588"/>
                      </a:lnTo>
                      <a:lnTo>
                        <a:pt x="9033" y="21600"/>
                      </a:lnTo>
                      <a:lnTo>
                        <a:pt x="21600" y="101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95" name="Freeform 78"/>
                <p:cNvSpPr/>
                <p:nvPr/>
              </p:nvSpPr>
              <p:spPr bwMode="auto">
                <a:xfrm>
                  <a:off x="1980601" y="6430900"/>
                  <a:ext cx="36012" cy="254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21600"/>
                      </a:lnTo>
                      <a:lnTo>
                        <a:pt x="900" y="0"/>
                      </a:lnTo>
                      <a:lnTo>
                        <a:pt x="0" y="3600"/>
                      </a:lnTo>
                      <a:lnTo>
                        <a:pt x="2160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96" name="Freeform 79"/>
                <p:cNvSpPr/>
                <p:nvPr/>
              </p:nvSpPr>
              <p:spPr bwMode="auto">
                <a:xfrm>
                  <a:off x="1835822" y="6650941"/>
                  <a:ext cx="131551" cy="368898"/>
                </a:xfrm>
                <a:custGeom>
                  <a:avLst/>
                  <a:gdLst/>
                  <a:ahLst/>
                  <a:cxnLst>
                    <a:cxn ang="0">
                      <a:pos x="wd2" y="hd2"/>
                    </a:cxn>
                    <a:cxn ang="5400000">
                      <a:pos x="wd2" y="hd2"/>
                    </a:cxn>
                    <a:cxn ang="10800000">
                      <a:pos x="wd2" y="hd2"/>
                    </a:cxn>
                    <a:cxn ang="16200000">
                      <a:pos x="wd2" y="hd2"/>
                    </a:cxn>
                  </a:cxnLst>
                  <a:rect l="0" t="0" r="r" b="b"/>
                  <a:pathLst>
                    <a:path w="21600" h="21600" extrusionOk="0">
                      <a:moveTo>
                        <a:pt x="21600" y="789"/>
                      </a:moveTo>
                      <a:lnTo>
                        <a:pt x="15890" y="0"/>
                      </a:lnTo>
                      <a:lnTo>
                        <a:pt x="0" y="20910"/>
                      </a:lnTo>
                      <a:lnTo>
                        <a:pt x="5710" y="21600"/>
                      </a:lnTo>
                      <a:lnTo>
                        <a:pt x="21600" y="78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97" name="Freeform 80"/>
                <p:cNvSpPr/>
                <p:nvPr/>
              </p:nvSpPr>
              <p:spPr bwMode="auto">
                <a:xfrm>
                  <a:off x="1933566" y="6632963"/>
                  <a:ext cx="34542"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98" name="Rectangle 81"/>
                <p:cNvSpPr/>
                <p:nvPr/>
              </p:nvSpPr>
              <p:spPr bwMode="auto">
                <a:xfrm>
                  <a:off x="1998974" y="5762854"/>
                  <a:ext cx="36011"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199" name="Rectangle 82"/>
                <p:cNvSpPr/>
                <p:nvPr/>
              </p:nvSpPr>
              <p:spPr bwMode="auto">
                <a:xfrm>
                  <a:off x="1738078" y="5136519"/>
                  <a:ext cx="36011" cy="151729"/>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00" name="Freeform 83"/>
                <p:cNvSpPr/>
                <p:nvPr/>
              </p:nvSpPr>
              <p:spPr bwMode="auto">
                <a:xfrm>
                  <a:off x="1738078" y="5283215"/>
                  <a:ext cx="82312" cy="232269"/>
                </a:xfrm>
                <a:custGeom>
                  <a:avLst/>
                  <a:gdLst/>
                  <a:ahLst/>
                  <a:cxnLst>
                    <a:cxn ang="0">
                      <a:pos x="wd2" y="hd2"/>
                    </a:cxn>
                    <a:cxn ang="5400000">
                      <a:pos x="wd2" y="hd2"/>
                    </a:cxn>
                    <a:cxn ang="10800000">
                      <a:pos x="wd2" y="hd2"/>
                    </a:cxn>
                    <a:cxn ang="16200000">
                      <a:pos x="wd2" y="hd2"/>
                    </a:cxn>
                  </a:cxnLst>
                  <a:rect l="0" t="0" r="r" b="b"/>
                  <a:pathLst>
                    <a:path w="21600" h="21600" extrusionOk="0">
                      <a:moveTo>
                        <a:pt x="9033" y="0"/>
                      </a:moveTo>
                      <a:lnTo>
                        <a:pt x="0" y="1096"/>
                      </a:lnTo>
                      <a:lnTo>
                        <a:pt x="12567" y="21600"/>
                      </a:lnTo>
                      <a:lnTo>
                        <a:pt x="21600" y="20661"/>
                      </a:lnTo>
                      <a:lnTo>
                        <a:pt x="903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01" name="Freeform 84"/>
                <p:cNvSpPr/>
                <p:nvPr/>
              </p:nvSpPr>
              <p:spPr bwMode="auto">
                <a:xfrm>
                  <a:off x="1738078" y="5263081"/>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0" y="9257"/>
                      </a:moveTo>
                      <a:lnTo>
                        <a:pt x="0" y="21600"/>
                      </a:lnTo>
                      <a:lnTo>
                        <a:pt x="19872" y="0"/>
                      </a:lnTo>
                      <a:lnTo>
                        <a:pt x="21600" y="9257"/>
                      </a:lnTo>
                      <a:lnTo>
                        <a:pt x="0" y="925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02" name="Freeform 85"/>
                <p:cNvSpPr/>
                <p:nvPr/>
              </p:nvSpPr>
              <p:spPr bwMode="auto">
                <a:xfrm>
                  <a:off x="1785848" y="5503259"/>
                  <a:ext cx="116118" cy="247371"/>
                </a:xfrm>
                <a:custGeom>
                  <a:avLst/>
                  <a:gdLst/>
                  <a:ahLst/>
                  <a:cxnLst>
                    <a:cxn ang="0">
                      <a:pos x="wd2" y="hd2"/>
                    </a:cxn>
                    <a:cxn ang="5400000">
                      <a:pos x="wd2" y="hd2"/>
                    </a:cxn>
                    <a:cxn ang="10800000">
                      <a:pos x="wd2" y="hd2"/>
                    </a:cxn>
                    <a:cxn ang="16200000">
                      <a:pos x="wd2" y="hd2"/>
                    </a:cxn>
                  </a:cxnLst>
                  <a:rect l="0" t="0" r="r" b="b"/>
                  <a:pathLst>
                    <a:path w="21600" h="21600" extrusionOk="0">
                      <a:moveTo>
                        <a:pt x="6452" y="0"/>
                      </a:moveTo>
                      <a:lnTo>
                        <a:pt x="0" y="1029"/>
                      </a:lnTo>
                      <a:lnTo>
                        <a:pt x="15148" y="21600"/>
                      </a:lnTo>
                      <a:lnTo>
                        <a:pt x="21600" y="20571"/>
                      </a:lnTo>
                      <a:lnTo>
                        <a:pt x="6452"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03" name="Freeform 86"/>
                <p:cNvSpPr/>
                <p:nvPr/>
              </p:nvSpPr>
              <p:spPr bwMode="auto">
                <a:xfrm>
                  <a:off x="1785848" y="5483844"/>
                  <a:ext cx="34542" cy="316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3086"/>
                      </a:lnTo>
                      <a:lnTo>
                        <a:pt x="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04" name="Freeform 87"/>
                <p:cNvSpPr/>
                <p:nvPr/>
              </p:nvSpPr>
              <p:spPr bwMode="auto">
                <a:xfrm>
                  <a:off x="1866689" y="5735528"/>
                  <a:ext cx="116118" cy="189124"/>
                </a:xfrm>
                <a:custGeom>
                  <a:avLst/>
                  <a:gdLst/>
                  <a:ahLst/>
                  <a:cxnLst>
                    <a:cxn ang="0">
                      <a:pos x="wd2" y="hd2"/>
                    </a:cxn>
                    <a:cxn ang="5400000">
                      <a:pos x="wd2" y="hd2"/>
                    </a:cxn>
                    <a:cxn ang="10800000">
                      <a:pos x="wd2" y="hd2"/>
                    </a:cxn>
                    <a:cxn ang="16200000">
                      <a:pos x="wd2" y="hd2"/>
                    </a:cxn>
                  </a:cxnLst>
                  <a:rect l="0" t="0" r="r" b="b"/>
                  <a:pathLst>
                    <a:path w="21600" h="21600" extrusionOk="0">
                      <a:moveTo>
                        <a:pt x="6336" y="0"/>
                      </a:moveTo>
                      <a:lnTo>
                        <a:pt x="0" y="2314"/>
                      </a:lnTo>
                      <a:lnTo>
                        <a:pt x="15552" y="21600"/>
                      </a:lnTo>
                      <a:lnTo>
                        <a:pt x="21600" y="19286"/>
                      </a:lnTo>
                      <a:lnTo>
                        <a:pt x="6336"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05" name="Freeform 88"/>
                <p:cNvSpPr/>
                <p:nvPr/>
              </p:nvSpPr>
              <p:spPr bwMode="auto">
                <a:xfrm>
                  <a:off x="1866689" y="5734809"/>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3757" y="21600"/>
                      </a:lnTo>
                      <a:lnTo>
                        <a:pt x="0" y="14400"/>
                      </a:lnTo>
                      <a:lnTo>
                        <a:pt x="20661" y="0"/>
                      </a:lnTo>
                      <a:lnTo>
                        <a:pt x="21600" y="2400"/>
                      </a:lnTo>
                      <a:lnTo>
                        <a:pt x="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06" name="Freeform 89"/>
                <p:cNvSpPr/>
                <p:nvPr/>
              </p:nvSpPr>
              <p:spPr bwMode="auto">
                <a:xfrm>
                  <a:off x="1949000" y="5903797"/>
                  <a:ext cx="83046" cy="122967"/>
                </a:xfrm>
                <a:custGeom>
                  <a:avLst/>
                  <a:gdLst/>
                  <a:ahLst/>
                  <a:cxnLst>
                    <a:cxn ang="0">
                      <a:pos x="wd2" y="hd2"/>
                    </a:cxn>
                    <a:cxn ang="5400000">
                      <a:pos x="wd2" y="hd2"/>
                    </a:cxn>
                    <a:cxn ang="10800000">
                      <a:pos x="wd2" y="hd2"/>
                    </a:cxn>
                    <a:cxn ang="16200000">
                      <a:pos x="wd2" y="hd2"/>
                    </a:cxn>
                  </a:cxnLst>
                  <a:rect l="0" t="0" r="r" b="b"/>
                  <a:pathLst>
                    <a:path w="21600" h="21600" extrusionOk="0">
                      <a:moveTo>
                        <a:pt x="8558" y="0"/>
                      </a:moveTo>
                      <a:lnTo>
                        <a:pt x="0" y="3551"/>
                      </a:lnTo>
                      <a:lnTo>
                        <a:pt x="13042" y="21600"/>
                      </a:lnTo>
                      <a:lnTo>
                        <a:pt x="21600" y="18345"/>
                      </a:lnTo>
                      <a:lnTo>
                        <a:pt x="8558"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209" name="Freeform 90"/>
                <p:cNvGrpSpPr/>
                <p:nvPr/>
              </p:nvGrpSpPr>
              <p:grpSpPr bwMode="auto">
                <a:xfrm>
                  <a:off x="1949000" y="5893011"/>
                  <a:ext cx="34542" cy="31641"/>
                  <a:chOff x="0" y="0"/>
                  <a:chExt cx="34541" cy="31640"/>
                </a:xfrm>
              </p:grpSpPr>
              <p:sp>
                <p:nvSpPr>
                  <p:cNvPr id="207" name="Line"/>
                  <p:cNvSpPr/>
                  <p:nvPr/>
                </p:nvSpPr>
                <p:spPr bwMode="auto">
                  <a:xfrm flipV="1">
                    <a:off x="0" y="-1"/>
                    <a:ext cx="34542"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208" name="Line"/>
                  <p:cNvSpPr/>
                  <p:nvPr/>
                </p:nvSpPr>
                <p:spPr bwMode="auto">
                  <a:xfrm flipH="1">
                    <a:off x="0" y="-1"/>
                    <a:ext cx="34542"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210" name="Rectangle 91"/>
                <p:cNvSpPr/>
                <p:nvPr/>
              </p:nvSpPr>
              <p:spPr bwMode="auto">
                <a:xfrm>
                  <a:off x="1998974" y="6016696"/>
                  <a:ext cx="36011" cy="8413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11" name="Freeform 92"/>
                <p:cNvSpPr/>
                <p:nvPr/>
              </p:nvSpPr>
              <p:spPr bwMode="auto">
                <a:xfrm>
                  <a:off x="1998974" y="5995123"/>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1600" y="9818"/>
                      </a:lnTo>
                      <a:lnTo>
                        <a:pt x="0" y="9818"/>
                      </a:lnTo>
                      <a:lnTo>
                        <a:pt x="0" y="21600"/>
                      </a:lnTo>
                      <a:lnTo>
                        <a:pt x="18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12" name="Rectangle 93"/>
                <p:cNvSpPr/>
                <p:nvPr/>
              </p:nvSpPr>
              <p:spPr bwMode="auto">
                <a:xfrm>
                  <a:off x="1998974" y="6100111"/>
                  <a:ext cx="36011" cy="440089"/>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215" name="Freeform 94"/>
                <p:cNvGrpSpPr/>
                <p:nvPr/>
              </p:nvGrpSpPr>
              <p:grpSpPr bwMode="auto">
                <a:xfrm>
                  <a:off x="1998974" y="6071347"/>
                  <a:ext cx="36012" cy="1"/>
                  <a:chOff x="0" y="0"/>
                  <a:chExt cx="36010" cy="0"/>
                </a:xfrm>
              </p:grpSpPr>
              <p:sp>
                <p:nvSpPr>
                  <p:cNvPr id="213" name="Line"/>
                  <p:cNvSpPr/>
                  <p:nvPr/>
                </p:nvSpPr>
                <p:spPr bwMode="auto">
                  <a:xfrm>
                    <a:off x="0" y="0"/>
                    <a:ext cx="36011"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214" name="Line"/>
                  <p:cNvSpPr/>
                  <p:nvPr/>
                </p:nvSpPr>
                <p:spPr bwMode="auto">
                  <a:xfrm flipH="1" flipV="1">
                    <a:off x="0" y="0"/>
                    <a:ext cx="36011"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216" name="Freeform 95"/>
                <p:cNvSpPr/>
                <p:nvPr/>
              </p:nvSpPr>
              <p:spPr bwMode="auto">
                <a:xfrm>
                  <a:off x="1992360" y="6540200"/>
                  <a:ext cx="42626" cy="2035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0" y="0"/>
                      </a:lnTo>
                      <a:lnTo>
                        <a:pt x="0" y="21600"/>
                      </a:lnTo>
                      <a:lnTo>
                        <a:pt x="1920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219" name="Freeform 96"/>
                <p:cNvGrpSpPr/>
                <p:nvPr/>
              </p:nvGrpSpPr>
              <p:grpSpPr bwMode="auto">
                <a:xfrm>
                  <a:off x="2001744" y="6510716"/>
                  <a:ext cx="33242" cy="1"/>
                  <a:chOff x="0" y="0"/>
                  <a:chExt cx="33240" cy="0"/>
                </a:xfrm>
              </p:grpSpPr>
              <p:sp>
                <p:nvSpPr>
                  <p:cNvPr id="217" name="Line"/>
                  <p:cNvSpPr/>
                  <p:nvPr/>
                </p:nvSpPr>
                <p:spPr bwMode="auto">
                  <a:xfrm flipH="1" flipV="1">
                    <a:off x="0" y="0"/>
                    <a:ext cx="33241"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218" name="Line"/>
                  <p:cNvSpPr/>
                  <p:nvPr/>
                </p:nvSpPr>
                <p:spPr bwMode="auto">
                  <a:xfrm>
                    <a:off x="0" y="0"/>
                    <a:ext cx="33241"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220" name="Freeform 97"/>
                <p:cNvSpPr/>
                <p:nvPr/>
              </p:nvSpPr>
              <p:spPr bwMode="auto">
                <a:xfrm>
                  <a:off x="1992360" y="6743704"/>
                  <a:ext cx="42626" cy="121529"/>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lnTo>
                        <a:pt x="0" y="600"/>
                      </a:lnTo>
                      <a:lnTo>
                        <a:pt x="1600" y="21600"/>
                      </a:lnTo>
                      <a:lnTo>
                        <a:pt x="21600" y="21000"/>
                      </a:lnTo>
                      <a:lnTo>
                        <a:pt x="192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21" name="Freeform 98"/>
                <p:cNvSpPr/>
                <p:nvPr/>
              </p:nvSpPr>
              <p:spPr bwMode="auto">
                <a:xfrm>
                  <a:off x="1992360" y="6715659"/>
                  <a:ext cx="39686" cy="316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22" name="Freeform 99"/>
                <p:cNvSpPr/>
                <p:nvPr/>
              </p:nvSpPr>
              <p:spPr bwMode="auto">
                <a:xfrm>
                  <a:off x="1998974" y="6859479"/>
                  <a:ext cx="149189" cy="783099"/>
                </a:xfrm>
                <a:custGeom>
                  <a:avLst/>
                  <a:gdLst/>
                  <a:ahLst/>
                  <a:cxnLst>
                    <a:cxn ang="0">
                      <a:pos x="wd2" y="hd2"/>
                    </a:cxn>
                    <a:cxn ang="5400000">
                      <a:pos x="wd2" y="hd2"/>
                    </a:cxn>
                    <a:cxn ang="10800000">
                      <a:pos x="wd2" y="hd2"/>
                    </a:cxn>
                    <a:cxn ang="16200000">
                      <a:pos x="wd2" y="hd2"/>
                    </a:cxn>
                  </a:cxnLst>
                  <a:rect l="0" t="0" r="r" b="b"/>
                  <a:pathLst>
                    <a:path w="21600" h="21600" extrusionOk="0">
                      <a:moveTo>
                        <a:pt x="5455" y="0"/>
                      </a:moveTo>
                      <a:lnTo>
                        <a:pt x="0" y="186"/>
                      </a:lnTo>
                      <a:lnTo>
                        <a:pt x="16145" y="21600"/>
                      </a:lnTo>
                      <a:lnTo>
                        <a:pt x="21600" y="21414"/>
                      </a:lnTo>
                      <a:lnTo>
                        <a:pt x="5455"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23" name="Freeform 100"/>
                <p:cNvSpPr/>
                <p:nvPr/>
              </p:nvSpPr>
              <p:spPr bwMode="auto">
                <a:xfrm>
                  <a:off x="1998974" y="6835030"/>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0" y="21600"/>
                      </a:lnTo>
                      <a:lnTo>
                        <a:pt x="21600" y="0"/>
                      </a:lnTo>
                      <a:lnTo>
                        <a:pt x="21600" y="5400"/>
                      </a:lnTo>
                      <a:lnTo>
                        <a:pt x="0" y="162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24" name="Freeform 101"/>
                <p:cNvSpPr/>
                <p:nvPr/>
              </p:nvSpPr>
              <p:spPr bwMode="auto">
                <a:xfrm>
                  <a:off x="2112886" y="7629633"/>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20769" y="0"/>
                      </a:moveTo>
                      <a:lnTo>
                        <a:pt x="21600" y="17280"/>
                      </a:lnTo>
                      <a:lnTo>
                        <a:pt x="1662" y="21600"/>
                      </a:lnTo>
                      <a:lnTo>
                        <a:pt x="0" y="5760"/>
                      </a:lnTo>
                      <a:lnTo>
                        <a:pt x="2076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25" name="Rectangle 102"/>
                <p:cNvSpPr/>
                <p:nvPr/>
              </p:nvSpPr>
              <p:spPr bwMode="auto">
                <a:xfrm>
                  <a:off x="1738078" y="5104879"/>
                  <a:ext cx="36011"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26" name="Freeform 103"/>
                <p:cNvSpPr/>
                <p:nvPr/>
              </p:nvSpPr>
              <p:spPr bwMode="auto">
                <a:xfrm>
                  <a:off x="1605058" y="3466054"/>
                  <a:ext cx="280005" cy="670920"/>
                </a:xfrm>
                <a:custGeom>
                  <a:avLst/>
                  <a:gdLst/>
                  <a:ahLst/>
                  <a:cxnLst>
                    <a:cxn ang="0">
                      <a:pos x="wd2" y="hd2"/>
                    </a:cxn>
                    <a:cxn ang="5400000">
                      <a:pos x="wd2" y="hd2"/>
                    </a:cxn>
                    <a:cxn ang="10800000">
                      <a:pos x="wd2" y="hd2"/>
                    </a:cxn>
                    <a:cxn ang="16200000">
                      <a:pos x="wd2" y="hd2"/>
                    </a:cxn>
                  </a:cxnLst>
                  <a:rect l="0" t="0" r="r" b="b"/>
                  <a:pathLst>
                    <a:path w="21600" h="21600" extrusionOk="0">
                      <a:moveTo>
                        <a:pt x="2730" y="0"/>
                      </a:moveTo>
                      <a:lnTo>
                        <a:pt x="10563" y="8901"/>
                      </a:lnTo>
                      <a:lnTo>
                        <a:pt x="21600" y="21166"/>
                      </a:lnTo>
                      <a:lnTo>
                        <a:pt x="18870" y="21600"/>
                      </a:lnTo>
                      <a:lnTo>
                        <a:pt x="7833" y="9335"/>
                      </a:lnTo>
                      <a:lnTo>
                        <a:pt x="0" y="434"/>
                      </a:lnTo>
                      <a:lnTo>
                        <a:pt x="273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27" name="Freeform 104"/>
                <p:cNvSpPr/>
                <p:nvPr/>
              </p:nvSpPr>
              <p:spPr bwMode="auto">
                <a:xfrm>
                  <a:off x="1851256" y="4122590"/>
                  <a:ext cx="199163" cy="461663"/>
                </a:xfrm>
                <a:custGeom>
                  <a:avLst/>
                  <a:gdLst/>
                  <a:ahLst/>
                  <a:cxnLst>
                    <a:cxn ang="0">
                      <a:pos x="wd2" y="hd2"/>
                    </a:cxn>
                    <a:cxn ang="5400000">
                      <a:pos x="wd2" y="hd2"/>
                    </a:cxn>
                    <a:cxn ang="10800000">
                      <a:pos x="wd2" y="hd2"/>
                    </a:cxn>
                    <a:cxn ang="16200000">
                      <a:pos x="wd2" y="hd2"/>
                    </a:cxn>
                  </a:cxnLst>
                  <a:rect l="0" t="0" r="r" b="b"/>
                  <a:pathLst>
                    <a:path w="21600" h="21600" extrusionOk="0">
                      <a:moveTo>
                        <a:pt x="3792" y="0"/>
                      </a:moveTo>
                      <a:lnTo>
                        <a:pt x="21600" y="21048"/>
                      </a:lnTo>
                      <a:lnTo>
                        <a:pt x="17808" y="21600"/>
                      </a:lnTo>
                      <a:lnTo>
                        <a:pt x="0" y="631"/>
                      </a:lnTo>
                      <a:lnTo>
                        <a:pt x="3792"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230" name="Freeform 105"/>
                <p:cNvGrpSpPr/>
                <p:nvPr/>
              </p:nvGrpSpPr>
              <p:grpSpPr bwMode="auto">
                <a:xfrm>
                  <a:off x="1851256" y="4105332"/>
                  <a:ext cx="34542" cy="31642"/>
                  <a:chOff x="0" y="0"/>
                  <a:chExt cx="34541" cy="31640"/>
                </a:xfrm>
              </p:grpSpPr>
              <p:sp>
                <p:nvSpPr>
                  <p:cNvPr id="228" name="Line"/>
                  <p:cNvSpPr/>
                  <p:nvPr/>
                </p:nvSpPr>
                <p:spPr bwMode="auto">
                  <a:xfrm flipH="1">
                    <a:off x="0" y="0"/>
                    <a:ext cx="34542"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229" name="Line"/>
                  <p:cNvSpPr/>
                  <p:nvPr/>
                </p:nvSpPr>
                <p:spPr bwMode="auto">
                  <a:xfrm flipV="1">
                    <a:off x="0" y="0"/>
                    <a:ext cx="34542"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231" name="Freeform 106"/>
                <p:cNvSpPr/>
                <p:nvPr/>
              </p:nvSpPr>
              <p:spPr bwMode="auto">
                <a:xfrm>
                  <a:off x="2014407" y="4575623"/>
                  <a:ext cx="52180" cy="323595"/>
                </a:xfrm>
                <a:custGeom>
                  <a:avLst/>
                  <a:gdLst/>
                  <a:ahLst/>
                  <a:cxnLst>
                    <a:cxn ang="0">
                      <a:pos x="wd2" y="hd2"/>
                    </a:cxn>
                    <a:cxn ang="5400000">
                      <a:pos x="wd2" y="hd2"/>
                    </a:cxn>
                    <a:cxn ang="10800000">
                      <a:pos x="wd2" y="hd2"/>
                    </a:cxn>
                    <a:cxn ang="16200000">
                      <a:pos x="wd2" y="hd2"/>
                    </a:cxn>
                  </a:cxnLst>
                  <a:rect l="0" t="0" r="r" b="b"/>
                  <a:pathLst>
                    <a:path w="21600" h="21600" extrusionOk="0">
                      <a:moveTo>
                        <a:pt x="15247" y="0"/>
                      </a:moveTo>
                      <a:lnTo>
                        <a:pt x="18424" y="2588"/>
                      </a:lnTo>
                      <a:lnTo>
                        <a:pt x="19694" y="7200"/>
                      </a:lnTo>
                      <a:lnTo>
                        <a:pt x="21600" y="21600"/>
                      </a:lnTo>
                      <a:lnTo>
                        <a:pt x="6353" y="21600"/>
                      </a:lnTo>
                      <a:lnTo>
                        <a:pt x="4447" y="7313"/>
                      </a:lnTo>
                      <a:lnTo>
                        <a:pt x="3176" y="2813"/>
                      </a:lnTo>
                      <a:lnTo>
                        <a:pt x="0" y="450"/>
                      </a:lnTo>
                      <a:lnTo>
                        <a:pt x="1524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32" name="Freeform 107"/>
                <p:cNvSpPr/>
                <p:nvPr/>
              </p:nvSpPr>
              <p:spPr bwMode="auto">
                <a:xfrm>
                  <a:off x="2014407" y="4552612"/>
                  <a:ext cx="36747"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6480"/>
                      </a:moveTo>
                      <a:lnTo>
                        <a:pt x="20700" y="0"/>
                      </a:lnTo>
                      <a:lnTo>
                        <a:pt x="21600" y="10800"/>
                      </a:lnTo>
                      <a:lnTo>
                        <a:pt x="0" y="19440"/>
                      </a:lnTo>
                      <a:lnTo>
                        <a:pt x="900" y="21600"/>
                      </a:lnTo>
                      <a:lnTo>
                        <a:pt x="21600" y="64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33" name="Rectangle 108"/>
                <p:cNvSpPr/>
                <p:nvPr/>
              </p:nvSpPr>
              <p:spPr bwMode="auto">
                <a:xfrm>
                  <a:off x="2028371" y="4886273"/>
                  <a:ext cx="38215"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34" name="Freeform 109"/>
                <p:cNvSpPr/>
                <p:nvPr/>
              </p:nvSpPr>
              <p:spPr bwMode="auto">
                <a:xfrm>
                  <a:off x="1596974" y="3448795"/>
                  <a:ext cx="42627"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2505"/>
                      </a:moveTo>
                      <a:lnTo>
                        <a:pt x="17743" y="0"/>
                      </a:lnTo>
                      <a:lnTo>
                        <a:pt x="0" y="9095"/>
                      </a:lnTo>
                      <a:lnTo>
                        <a:pt x="3857" y="21600"/>
                      </a:lnTo>
                      <a:lnTo>
                        <a:pt x="21600" y="1250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35" name="Freeform 110"/>
                <p:cNvSpPr/>
                <p:nvPr/>
              </p:nvSpPr>
              <p:spPr bwMode="auto">
                <a:xfrm>
                  <a:off x="1584481" y="4692117"/>
                  <a:ext cx="118322" cy="50337"/>
                </a:xfrm>
                <a:custGeom>
                  <a:avLst/>
                  <a:gdLst/>
                  <a:ahLst/>
                  <a:cxnLst>
                    <a:cxn ang="0">
                      <a:pos x="wd2" y="hd2"/>
                    </a:cxn>
                    <a:cxn ang="5400000">
                      <a:pos x="wd2" y="hd2"/>
                    </a:cxn>
                    <a:cxn ang="10800000">
                      <a:pos x="wd2" y="hd2"/>
                    </a:cxn>
                    <a:cxn ang="16200000">
                      <a:pos x="wd2" y="hd2"/>
                    </a:cxn>
                  </a:cxnLst>
                  <a:rect l="0" t="0" r="r" b="b"/>
                  <a:pathLst>
                    <a:path w="21600" h="21600" extrusionOk="0">
                      <a:moveTo>
                        <a:pt x="273" y="0"/>
                      </a:moveTo>
                      <a:lnTo>
                        <a:pt x="12577" y="720"/>
                      </a:lnTo>
                      <a:lnTo>
                        <a:pt x="21600" y="4320"/>
                      </a:lnTo>
                      <a:lnTo>
                        <a:pt x="20780" y="21600"/>
                      </a:lnTo>
                      <a:lnTo>
                        <a:pt x="11757" y="18000"/>
                      </a:lnTo>
                      <a:lnTo>
                        <a:pt x="0" y="17280"/>
                      </a:lnTo>
                      <a:lnTo>
                        <a:pt x="27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36" name="Freeform 111"/>
                <p:cNvSpPr/>
                <p:nvPr/>
              </p:nvSpPr>
              <p:spPr bwMode="auto">
                <a:xfrm>
                  <a:off x="1698393" y="4702184"/>
                  <a:ext cx="51445" cy="56090"/>
                </a:xfrm>
                <a:custGeom>
                  <a:avLst/>
                  <a:gdLst/>
                  <a:ahLst/>
                  <a:cxnLst>
                    <a:cxn ang="0">
                      <a:pos x="wd2" y="hd2"/>
                    </a:cxn>
                    <a:cxn ang="5400000">
                      <a:pos x="wd2" y="hd2"/>
                    </a:cxn>
                    <a:cxn ang="10800000">
                      <a:pos x="wd2" y="hd2"/>
                    </a:cxn>
                    <a:cxn ang="16200000">
                      <a:pos x="wd2" y="hd2"/>
                    </a:cxn>
                  </a:cxnLst>
                  <a:rect l="0" t="0" r="r" b="b"/>
                  <a:pathLst>
                    <a:path w="21600" h="21600" extrusionOk="0">
                      <a:moveTo>
                        <a:pt x="4447" y="0"/>
                      </a:moveTo>
                      <a:lnTo>
                        <a:pt x="15882" y="3273"/>
                      </a:lnTo>
                      <a:lnTo>
                        <a:pt x="21600" y="6545"/>
                      </a:lnTo>
                      <a:lnTo>
                        <a:pt x="17153" y="21600"/>
                      </a:lnTo>
                      <a:lnTo>
                        <a:pt x="11435" y="18327"/>
                      </a:lnTo>
                      <a:lnTo>
                        <a:pt x="0" y="15055"/>
                      </a:lnTo>
                      <a:lnTo>
                        <a:pt x="444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37" name="Freeform 112"/>
                <p:cNvSpPr/>
                <p:nvPr/>
              </p:nvSpPr>
              <p:spPr bwMode="auto">
                <a:xfrm>
                  <a:off x="1698268" y="4702184"/>
                  <a:ext cx="25401" cy="40269"/>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21600" y="0"/>
                      </a:lnTo>
                      <a:lnTo>
                        <a:pt x="0" y="20700"/>
                      </a:lnTo>
                      <a:lnTo>
                        <a:pt x="6171" y="21600"/>
                      </a:lnTo>
                      <a:lnTo>
                        <a:pt x="154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38" name="Freeform 113"/>
                <p:cNvSpPr/>
                <p:nvPr/>
              </p:nvSpPr>
              <p:spPr bwMode="auto">
                <a:xfrm>
                  <a:off x="1725585" y="4735981"/>
                  <a:ext cx="46301" cy="114338"/>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lnTo>
                        <a:pt x="20880" y="6035"/>
                      </a:lnTo>
                      <a:lnTo>
                        <a:pt x="21600" y="20647"/>
                      </a:lnTo>
                      <a:lnTo>
                        <a:pt x="4320" y="21600"/>
                      </a:lnTo>
                      <a:lnTo>
                        <a:pt x="3600" y="6988"/>
                      </a:lnTo>
                      <a:lnTo>
                        <a:pt x="0" y="1271"/>
                      </a:lnTo>
                      <a:lnTo>
                        <a:pt x="1728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39" name="Freeform 114"/>
                <p:cNvSpPr/>
                <p:nvPr/>
              </p:nvSpPr>
              <p:spPr bwMode="auto">
                <a:xfrm>
                  <a:off x="1725585" y="4719442"/>
                  <a:ext cx="36012" cy="38832"/>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20700" y="2817"/>
                      </a:lnTo>
                      <a:lnTo>
                        <a:pt x="21600" y="9391"/>
                      </a:lnTo>
                      <a:lnTo>
                        <a:pt x="0" y="13148"/>
                      </a:lnTo>
                      <a:lnTo>
                        <a:pt x="8100" y="21600"/>
                      </a:lnTo>
                      <a:lnTo>
                        <a:pt x="144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40" name="Freeform 115"/>
                <p:cNvSpPr/>
                <p:nvPr/>
              </p:nvSpPr>
              <p:spPr bwMode="auto">
                <a:xfrm>
                  <a:off x="1725585" y="4848880"/>
                  <a:ext cx="46301" cy="1179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880" y="14503"/>
                      </a:lnTo>
                      <a:lnTo>
                        <a:pt x="17280" y="21600"/>
                      </a:lnTo>
                      <a:lnTo>
                        <a:pt x="0" y="20983"/>
                      </a:lnTo>
                      <a:lnTo>
                        <a:pt x="3600" y="14194"/>
                      </a:lnTo>
                      <a:lnTo>
                        <a:pt x="4320" y="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41" name="Freeform 116"/>
                <p:cNvSpPr/>
                <p:nvPr/>
              </p:nvSpPr>
              <p:spPr bwMode="auto">
                <a:xfrm>
                  <a:off x="1734404" y="4818678"/>
                  <a:ext cx="37481"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400"/>
                      </a:lnTo>
                      <a:lnTo>
                        <a:pt x="0" y="14400"/>
                      </a:lnTo>
                      <a:lnTo>
                        <a:pt x="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42" name="Freeform 117"/>
                <p:cNvSpPr/>
                <p:nvPr/>
              </p:nvSpPr>
              <p:spPr bwMode="auto">
                <a:xfrm>
                  <a:off x="1688104" y="4953149"/>
                  <a:ext cx="70553" cy="58967"/>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lnTo>
                        <a:pt x="19145" y="12960"/>
                      </a:lnTo>
                      <a:lnTo>
                        <a:pt x="14727" y="17897"/>
                      </a:lnTo>
                      <a:lnTo>
                        <a:pt x="3436" y="21600"/>
                      </a:lnTo>
                      <a:lnTo>
                        <a:pt x="0" y="8023"/>
                      </a:lnTo>
                      <a:lnTo>
                        <a:pt x="9818" y="4937"/>
                      </a:lnTo>
                      <a:lnTo>
                        <a:pt x="11291" y="2469"/>
                      </a:lnTo>
                      <a:lnTo>
                        <a:pt x="12273" y="0"/>
                      </a:lnTo>
                      <a:lnTo>
                        <a:pt x="21600" y="925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43" name="Freeform 118"/>
                <p:cNvSpPr/>
                <p:nvPr/>
              </p:nvSpPr>
              <p:spPr bwMode="auto">
                <a:xfrm>
                  <a:off x="1725585" y="4946677"/>
                  <a:ext cx="36012"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1520"/>
                      </a:moveTo>
                      <a:lnTo>
                        <a:pt x="21600" y="18720"/>
                      </a:lnTo>
                      <a:lnTo>
                        <a:pt x="18900" y="21600"/>
                      </a:lnTo>
                      <a:lnTo>
                        <a:pt x="1800" y="0"/>
                      </a:lnTo>
                      <a:lnTo>
                        <a:pt x="0" y="8640"/>
                      </a:lnTo>
                      <a:lnTo>
                        <a:pt x="21600" y="115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44" name="Freeform 119"/>
                <p:cNvSpPr/>
                <p:nvPr/>
              </p:nvSpPr>
              <p:spPr bwMode="auto">
                <a:xfrm>
                  <a:off x="1588155" y="4974722"/>
                  <a:ext cx="110239" cy="47462"/>
                </a:xfrm>
                <a:custGeom>
                  <a:avLst/>
                  <a:gdLst/>
                  <a:ahLst/>
                  <a:cxnLst>
                    <a:cxn ang="0">
                      <a:pos x="wd2" y="hd2"/>
                    </a:cxn>
                    <a:cxn ang="5400000">
                      <a:pos x="wd2" y="hd2"/>
                    </a:cxn>
                    <a:cxn ang="10800000">
                      <a:pos x="wd2" y="hd2"/>
                    </a:cxn>
                    <a:cxn ang="16200000">
                      <a:pos x="wd2" y="hd2"/>
                    </a:cxn>
                  </a:cxnLst>
                  <a:rect l="0" t="0" r="r" b="b"/>
                  <a:pathLst>
                    <a:path w="21600" h="21600" extrusionOk="0">
                      <a:moveTo>
                        <a:pt x="21600" y="16971"/>
                      </a:moveTo>
                      <a:lnTo>
                        <a:pt x="13611" y="19286"/>
                      </a:lnTo>
                      <a:lnTo>
                        <a:pt x="1184" y="21600"/>
                      </a:lnTo>
                      <a:lnTo>
                        <a:pt x="0" y="4629"/>
                      </a:lnTo>
                      <a:lnTo>
                        <a:pt x="12427" y="1543"/>
                      </a:lnTo>
                      <a:lnTo>
                        <a:pt x="20416" y="0"/>
                      </a:lnTo>
                      <a:lnTo>
                        <a:pt x="21600" y="1697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45" name="Freeform 120"/>
                <p:cNvSpPr/>
                <p:nvPr/>
              </p:nvSpPr>
              <p:spPr bwMode="auto">
                <a:xfrm>
                  <a:off x="1688104" y="4974722"/>
                  <a:ext cx="32337" cy="37394"/>
                </a:xfrm>
                <a:custGeom>
                  <a:avLst/>
                  <a:gdLst/>
                  <a:ahLst/>
                  <a:cxnLst>
                    <a:cxn ang="0">
                      <a:pos x="wd2" y="hd2"/>
                    </a:cxn>
                    <a:cxn ang="5400000">
                      <a:pos x="wd2" y="hd2"/>
                    </a:cxn>
                    <a:cxn ang="10800000">
                      <a:pos x="wd2" y="hd2"/>
                    </a:cxn>
                    <a:cxn ang="16200000">
                      <a:pos x="wd2" y="hd2"/>
                    </a:cxn>
                  </a:cxnLst>
                  <a:rect l="0" t="0" r="r" b="b"/>
                  <a:pathLst>
                    <a:path w="21600" h="21600" extrusionOk="0">
                      <a:moveTo>
                        <a:pt x="15120" y="21600"/>
                      </a:moveTo>
                      <a:lnTo>
                        <a:pt x="21600" y="21600"/>
                      </a:lnTo>
                      <a:lnTo>
                        <a:pt x="10800" y="21600"/>
                      </a:lnTo>
                      <a:lnTo>
                        <a:pt x="2160" y="0"/>
                      </a:lnTo>
                      <a:lnTo>
                        <a:pt x="0" y="0"/>
                      </a:lnTo>
                      <a:lnTo>
                        <a:pt x="1512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46" name="Freeform 121"/>
                <p:cNvSpPr/>
                <p:nvPr/>
              </p:nvSpPr>
              <p:spPr bwMode="auto">
                <a:xfrm>
                  <a:off x="1569047" y="4985509"/>
                  <a:ext cx="32338" cy="40269"/>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lnTo>
                        <a:pt x="4320" y="21600"/>
                      </a:lnTo>
                      <a:lnTo>
                        <a:pt x="0" y="900"/>
                      </a:lnTo>
                      <a:lnTo>
                        <a:pt x="15840" y="0"/>
                      </a:lnTo>
                      <a:lnTo>
                        <a:pt x="21600" y="19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47" name="Freeform 122"/>
                <p:cNvSpPr/>
                <p:nvPr/>
              </p:nvSpPr>
              <p:spPr bwMode="auto">
                <a:xfrm>
                  <a:off x="1565373" y="4692117"/>
                  <a:ext cx="32337" cy="402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23" y="0"/>
                      </a:lnTo>
                      <a:lnTo>
                        <a:pt x="0" y="21600"/>
                      </a:lnTo>
                      <a:lnTo>
                        <a:pt x="19938"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48" name="Freeform 123"/>
                <p:cNvSpPr/>
                <p:nvPr/>
              </p:nvSpPr>
              <p:spPr bwMode="auto">
                <a:xfrm>
                  <a:off x="1557289" y="3562413"/>
                  <a:ext cx="110238" cy="412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262"/>
                      </a:lnTo>
                      <a:lnTo>
                        <a:pt x="20992" y="5554"/>
                      </a:lnTo>
                      <a:lnTo>
                        <a:pt x="18862" y="8111"/>
                      </a:lnTo>
                      <a:lnTo>
                        <a:pt x="14299" y="14282"/>
                      </a:lnTo>
                      <a:lnTo>
                        <a:pt x="6997" y="21600"/>
                      </a:lnTo>
                      <a:lnTo>
                        <a:pt x="0" y="20895"/>
                      </a:lnTo>
                      <a:lnTo>
                        <a:pt x="7301" y="13753"/>
                      </a:lnTo>
                      <a:lnTo>
                        <a:pt x="11561" y="7758"/>
                      </a:lnTo>
                      <a:lnTo>
                        <a:pt x="13386" y="5378"/>
                      </a:lnTo>
                      <a:lnTo>
                        <a:pt x="14299" y="3174"/>
                      </a:lnTo>
                      <a:lnTo>
                        <a:pt x="14299" y="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49" name="Freeform 124"/>
                <p:cNvSpPr/>
                <p:nvPr/>
              </p:nvSpPr>
              <p:spPr bwMode="auto">
                <a:xfrm>
                  <a:off x="1551409" y="3961512"/>
                  <a:ext cx="42627" cy="32361"/>
                </a:xfrm>
                <a:custGeom>
                  <a:avLst/>
                  <a:gdLst/>
                  <a:ahLst/>
                  <a:cxnLst>
                    <a:cxn ang="0">
                      <a:pos x="wd2" y="hd2"/>
                    </a:cxn>
                    <a:cxn ang="5400000">
                      <a:pos x="wd2" y="hd2"/>
                    </a:cxn>
                    <a:cxn ang="10800000">
                      <a:pos x="wd2" y="hd2"/>
                    </a:cxn>
                    <a:cxn ang="16200000">
                      <a:pos x="wd2" y="hd2"/>
                    </a:cxn>
                  </a:cxnLst>
                  <a:rect l="0" t="0" r="r" b="b"/>
                  <a:pathLst>
                    <a:path w="21600" h="21600" extrusionOk="0">
                      <a:moveTo>
                        <a:pt x="21600" y="9095"/>
                      </a:moveTo>
                      <a:lnTo>
                        <a:pt x="18400" y="21600"/>
                      </a:lnTo>
                      <a:lnTo>
                        <a:pt x="0" y="12505"/>
                      </a:lnTo>
                      <a:lnTo>
                        <a:pt x="3200" y="0"/>
                      </a:lnTo>
                      <a:lnTo>
                        <a:pt x="21600" y="909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50" name="Rectangle 125"/>
                <p:cNvSpPr/>
                <p:nvPr/>
              </p:nvSpPr>
              <p:spPr bwMode="auto">
                <a:xfrm>
                  <a:off x="1630781" y="3531492"/>
                  <a:ext cx="36745"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51" name="Freeform 126"/>
                <p:cNvSpPr/>
                <p:nvPr/>
              </p:nvSpPr>
              <p:spPr bwMode="auto">
                <a:xfrm>
                  <a:off x="1726320" y="2074598"/>
                  <a:ext cx="324099" cy="370337"/>
                </a:xfrm>
                <a:custGeom>
                  <a:avLst/>
                  <a:gdLst/>
                  <a:ahLst/>
                  <a:cxnLst>
                    <a:cxn ang="0">
                      <a:pos x="wd2" y="hd2"/>
                    </a:cxn>
                    <a:cxn ang="5400000">
                      <a:pos x="wd2" y="hd2"/>
                    </a:cxn>
                    <a:cxn ang="10800000">
                      <a:pos x="wd2" y="hd2"/>
                    </a:cxn>
                    <a:cxn ang="16200000">
                      <a:pos x="wd2" y="hd2"/>
                    </a:cxn>
                  </a:cxnLst>
                  <a:rect l="0" t="0" r="r" b="b"/>
                  <a:pathLst>
                    <a:path w="21600" h="21600" extrusionOk="0">
                      <a:moveTo>
                        <a:pt x="21600" y="1571"/>
                      </a:moveTo>
                      <a:lnTo>
                        <a:pt x="8804" y="14335"/>
                      </a:lnTo>
                      <a:lnTo>
                        <a:pt x="1843" y="21600"/>
                      </a:lnTo>
                      <a:lnTo>
                        <a:pt x="0" y="19931"/>
                      </a:lnTo>
                      <a:lnTo>
                        <a:pt x="6961" y="12764"/>
                      </a:lnTo>
                      <a:lnTo>
                        <a:pt x="19757" y="0"/>
                      </a:lnTo>
                      <a:lnTo>
                        <a:pt x="21600" y="157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52" name="Freeform 127"/>
                <p:cNvSpPr/>
                <p:nvPr/>
              </p:nvSpPr>
              <p:spPr bwMode="auto">
                <a:xfrm>
                  <a:off x="1606528" y="2419045"/>
                  <a:ext cx="149924" cy="322157"/>
                </a:xfrm>
                <a:custGeom>
                  <a:avLst/>
                  <a:gdLst/>
                  <a:ahLst/>
                  <a:cxnLst>
                    <a:cxn ang="0">
                      <a:pos x="wd2" y="hd2"/>
                    </a:cxn>
                    <a:cxn ang="5400000">
                      <a:pos x="wd2" y="hd2"/>
                    </a:cxn>
                    <a:cxn ang="10800000">
                      <a:pos x="wd2" y="hd2"/>
                    </a:cxn>
                    <a:cxn ang="16200000">
                      <a:pos x="wd2" y="hd2"/>
                    </a:cxn>
                  </a:cxnLst>
                  <a:rect l="0" t="0" r="r" b="b"/>
                  <a:pathLst>
                    <a:path w="21600" h="21600" extrusionOk="0">
                      <a:moveTo>
                        <a:pt x="21600" y="1357"/>
                      </a:moveTo>
                      <a:lnTo>
                        <a:pt x="19819" y="2827"/>
                      </a:lnTo>
                      <a:lnTo>
                        <a:pt x="17814" y="4297"/>
                      </a:lnTo>
                      <a:lnTo>
                        <a:pt x="14029" y="8595"/>
                      </a:lnTo>
                      <a:lnTo>
                        <a:pt x="9798" y="14362"/>
                      </a:lnTo>
                      <a:lnTo>
                        <a:pt x="5122" y="21600"/>
                      </a:lnTo>
                      <a:lnTo>
                        <a:pt x="0" y="20695"/>
                      </a:lnTo>
                      <a:lnTo>
                        <a:pt x="4676" y="13571"/>
                      </a:lnTo>
                      <a:lnTo>
                        <a:pt x="8907" y="7690"/>
                      </a:lnTo>
                      <a:lnTo>
                        <a:pt x="12915" y="3166"/>
                      </a:lnTo>
                      <a:lnTo>
                        <a:pt x="15142" y="1357"/>
                      </a:lnTo>
                      <a:lnTo>
                        <a:pt x="16924" y="0"/>
                      </a:lnTo>
                      <a:lnTo>
                        <a:pt x="21600" y="135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53" name="Freeform 128"/>
                <p:cNvSpPr/>
                <p:nvPr/>
              </p:nvSpPr>
              <p:spPr bwMode="auto">
                <a:xfrm>
                  <a:off x="1726320" y="2413294"/>
                  <a:ext cx="32337" cy="31641"/>
                </a:xfrm>
                <a:custGeom>
                  <a:avLst/>
                  <a:gdLst/>
                  <a:ahLst/>
                  <a:cxnLst>
                    <a:cxn ang="0">
                      <a:pos x="wd2" y="hd2"/>
                    </a:cxn>
                    <a:cxn ang="5400000">
                      <a:pos x="wd2" y="hd2"/>
                    </a:cxn>
                    <a:cxn ang="10800000">
                      <a:pos x="wd2" y="hd2"/>
                    </a:cxn>
                    <a:cxn ang="16200000">
                      <a:pos x="wd2" y="hd2"/>
                    </a:cxn>
                  </a:cxnLst>
                  <a:rect l="0" t="0" r="r" b="b"/>
                  <a:pathLst>
                    <a:path w="21600" h="21600" extrusionOk="0">
                      <a:moveTo>
                        <a:pt x="1029" y="0"/>
                      </a:moveTo>
                      <a:lnTo>
                        <a:pt x="0" y="2541"/>
                      </a:lnTo>
                      <a:lnTo>
                        <a:pt x="21600" y="17788"/>
                      </a:lnTo>
                      <a:lnTo>
                        <a:pt x="19543" y="21600"/>
                      </a:lnTo>
                      <a:lnTo>
                        <a:pt x="10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54" name="Freeform 129"/>
                <p:cNvSpPr/>
                <p:nvPr/>
              </p:nvSpPr>
              <p:spPr bwMode="auto">
                <a:xfrm>
                  <a:off x="1526422" y="2727540"/>
                  <a:ext cx="116118" cy="335100"/>
                </a:xfrm>
                <a:custGeom>
                  <a:avLst/>
                  <a:gdLst/>
                  <a:ahLst/>
                  <a:cxnLst>
                    <a:cxn ang="0">
                      <a:pos x="wd2" y="hd2"/>
                    </a:cxn>
                    <a:cxn ang="5400000">
                      <a:pos x="wd2" y="hd2"/>
                    </a:cxn>
                    <a:cxn ang="10800000">
                      <a:pos x="wd2" y="hd2"/>
                    </a:cxn>
                    <a:cxn ang="16200000">
                      <a:pos x="wd2" y="hd2"/>
                    </a:cxn>
                  </a:cxnLst>
                  <a:rect l="0" t="0" r="r" b="b"/>
                  <a:pathLst>
                    <a:path w="21600" h="21600" extrusionOk="0">
                      <a:moveTo>
                        <a:pt x="21600" y="868"/>
                      </a:moveTo>
                      <a:lnTo>
                        <a:pt x="11653" y="13568"/>
                      </a:lnTo>
                      <a:lnTo>
                        <a:pt x="6537" y="21600"/>
                      </a:lnTo>
                      <a:lnTo>
                        <a:pt x="0" y="20840"/>
                      </a:lnTo>
                      <a:lnTo>
                        <a:pt x="5116" y="12808"/>
                      </a:lnTo>
                      <a:lnTo>
                        <a:pt x="15063" y="0"/>
                      </a:lnTo>
                      <a:lnTo>
                        <a:pt x="21600" y="86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257" name="Freeform 130"/>
                <p:cNvGrpSpPr/>
                <p:nvPr/>
              </p:nvGrpSpPr>
              <p:grpSpPr bwMode="auto">
                <a:xfrm>
                  <a:off x="1606528" y="2709562"/>
                  <a:ext cx="36747" cy="31642"/>
                  <a:chOff x="0" y="0"/>
                  <a:chExt cx="36745" cy="31640"/>
                </a:xfrm>
              </p:grpSpPr>
              <p:sp>
                <p:nvSpPr>
                  <p:cNvPr id="255" name="Line"/>
                  <p:cNvSpPr/>
                  <p:nvPr/>
                </p:nvSpPr>
                <p:spPr bwMode="auto">
                  <a:xfrm>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256" name="Line"/>
                  <p:cNvSpPr/>
                  <p:nvPr/>
                </p:nvSpPr>
                <p:spPr bwMode="auto">
                  <a:xfrm flipH="1" flipV="1">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258" name="Freeform 131"/>
                <p:cNvSpPr/>
                <p:nvPr/>
              </p:nvSpPr>
              <p:spPr bwMode="auto">
                <a:xfrm>
                  <a:off x="1520543" y="3054730"/>
                  <a:ext cx="64674" cy="227236"/>
                </a:xfrm>
                <a:custGeom>
                  <a:avLst/>
                  <a:gdLst/>
                  <a:ahLst/>
                  <a:cxnLst>
                    <a:cxn ang="0">
                      <a:pos x="wd2" y="hd2"/>
                    </a:cxn>
                    <a:cxn ang="5400000">
                      <a:pos x="wd2" y="hd2"/>
                    </a:cxn>
                    <a:cxn ang="10800000">
                      <a:pos x="wd2" y="hd2"/>
                    </a:cxn>
                    <a:cxn ang="16200000">
                      <a:pos x="wd2" y="hd2"/>
                    </a:cxn>
                  </a:cxnLst>
                  <a:rect l="0" t="0" r="r" b="b"/>
                  <a:pathLst>
                    <a:path w="21600" h="21600" extrusionOk="0">
                      <a:moveTo>
                        <a:pt x="14065" y="480"/>
                      </a:moveTo>
                      <a:lnTo>
                        <a:pt x="12056" y="4480"/>
                      </a:lnTo>
                      <a:lnTo>
                        <a:pt x="13563" y="9280"/>
                      </a:lnTo>
                      <a:lnTo>
                        <a:pt x="16074" y="14720"/>
                      </a:lnTo>
                      <a:lnTo>
                        <a:pt x="21600" y="20480"/>
                      </a:lnTo>
                      <a:lnTo>
                        <a:pt x="10047" y="21600"/>
                      </a:lnTo>
                      <a:lnTo>
                        <a:pt x="4019" y="15200"/>
                      </a:lnTo>
                      <a:lnTo>
                        <a:pt x="1507" y="9600"/>
                      </a:lnTo>
                      <a:lnTo>
                        <a:pt x="0" y="4480"/>
                      </a:lnTo>
                      <a:lnTo>
                        <a:pt x="2009" y="0"/>
                      </a:lnTo>
                      <a:lnTo>
                        <a:pt x="14065" y="4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59" name="Freeform 132"/>
                <p:cNvSpPr/>
                <p:nvPr/>
              </p:nvSpPr>
              <p:spPr bwMode="auto">
                <a:xfrm>
                  <a:off x="1523483" y="3030999"/>
                  <a:ext cx="39686" cy="31642"/>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18514"/>
                      </a:lnTo>
                      <a:lnTo>
                        <a:pt x="0" y="6171"/>
                      </a:lnTo>
                      <a:lnTo>
                        <a:pt x="21600" y="15429"/>
                      </a:lnTo>
                      <a:lnTo>
                        <a:pt x="21600" y="21600"/>
                      </a:lnTo>
                      <a:lnTo>
                        <a:pt x="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60" name="Freeform 133"/>
                <p:cNvSpPr/>
                <p:nvPr/>
              </p:nvSpPr>
              <p:spPr bwMode="auto">
                <a:xfrm>
                  <a:off x="1551409" y="3269740"/>
                  <a:ext cx="83047" cy="180495"/>
                </a:xfrm>
                <a:custGeom>
                  <a:avLst/>
                  <a:gdLst/>
                  <a:ahLst/>
                  <a:cxnLst>
                    <a:cxn ang="0">
                      <a:pos x="wd2" y="hd2"/>
                    </a:cxn>
                    <a:cxn ang="5400000">
                      <a:pos x="wd2" y="hd2"/>
                    </a:cxn>
                    <a:cxn ang="10800000">
                      <a:pos x="wd2" y="hd2"/>
                    </a:cxn>
                    <a:cxn ang="16200000">
                      <a:pos x="wd2" y="hd2"/>
                    </a:cxn>
                  </a:cxnLst>
                  <a:rect l="0" t="0" r="r" b="b"/>
                  <a:pathLst>
                    <a:path w="21600" h="21600" extrusionOk="0">
                      <a:moveTo>
                        <a:pt x="9033" y="0"/>
                      </a:moveTo>
                      <a:lnTo>
                        <a:pt x="21600" y="20187"/>
                      </a:lnTo>
                      <a:lnTo>
                        <a:pt x="12567" y="21600"/>
                      </a:lnTo>
                      <a:lnTo>
                        <a:pt x="0" y="1413"/>
                      </a:lnTo>
                      <a:lnTo>
                        <a:pt x="903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263" name="Freeform 134"/>
                <p:cNvGrpSpPr/>
                <p:nvPr/>
              </p:nvGrpSpPr>
              <p:grpSpPr bwMode="auto">
                <a:xfrm>
                  <a:off x="1551409" y="3250324"/>
                  <a:ext cx="33808" cy="31641"/>
                  <a:chOff x="0" y="0"/>
                  <a:chExt cx="33806" cy="31640"/>
                </a:xfrm>
              </p:grpSpPr>
              <p:sp>
                <p:nvSpPr>
                  <p:cNvPr id="261" name="Line"/>
                  <p:cNvSpPr/>
                  <p:nvPr/>
                </p:nvSpPr>
                <p:spPr bwMode="auto">
                  <a:xfrm flipV="1">
                    <a:off x="-1" y="-1"/>
                    <a:ext cx="33808"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262" name="Line"/>
                  <p:cNvSpPr/>
                  <p:nvPr/>
                </p:nvSpPr>
                <p:spPr bwMode="auto">
                  <a:xfrm flipH="1">
                    <a:off x="-1" y="0"/>
                    <a:ext cx="33808"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264" name="Freeform 135"/>
                <p:cNvSpPr/>
                <p:nvPr/>
              </p:nvSpPr>
              <p:spPr bwMode="auto">
                <a:xfrm>
                  <a:off x="1600649" y="3438009"/>
                  <a:ext cx="39686" cy="32360"/>
                </a:xfrm>
                <a:custGeom>
                  <a:avLst/>
                  <a:gdLst/>
                  <a:ahLst/>
                  <a:cxnLst>
                    <a:cxn ang="0">
                      <a:pos x="wd2" y="hd2"/>
                    </a:cxn>
                    <a:cxn ang="5400000">
                      <a:pos x="wd2" y="hd2"/>
                    </a:cxn>
                    <a:cxn ang="10800000">
                      <a:pos x="wd2" y="hd2"/>
                    </a:cxn>
                    <a:cxn ang="16200000">
                      <a:pos x="wd2" y="hd2"/>
                    </a:cxn>
                  </a:cxnLst>
                  <a:rect l="0" t="0" r="r" b="b"/>
                  <a:pathLst>
                    <a:path w="21600" h="21600" extrusionOk="0">
                      <a:moveTo>
                        <a:pt x="18400" y="0"/>
                      </a:moveTo>
                      <a:lnTo>
                        <a:pt x="21600" y="12505"/>
                      </a:lnTo>
                      <a:lnTo>
                        <a:pt x="3200" y="21600"/>
                      </a:lnTo>
                      <a:lnTo>
                        <a:pt x="0" y="7958"/>
                      </a:lnTo>
                      <a:lnTo>
                        <a:pt x="184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65" name="Freeform 136"/>
                <p:cNvSpPr/>
                <p:nvPr/>
              </p:nvSpPr>
              <p:spPr bwMode="auto">
                <a:xfrm>
                  <a:off x="2023961" y="2060216"/>
                  <a:ext cx="36747" cy="41709"/>
                </a:xfrm>
                <a:custGeom>
                  <a:avLst/>
                  <a:gdLst/>
                  <a:ahLst/>
                  <a:cxnLst>
                    <a:cxn ang="0">
                      <a:pos x="wd2" y="hd2"/>
                    </a:cxn>
                    <a:cxn ang="5400000">
                      <a:pos x="wd2" y="hd2"/>
                    </a:cxn>
                    <a:cxn ang="10800000">
                      <a:pos x="wd2" y="hd2"/>
                    </a:cxn>
                    <a:cxn ang="16200000">
                      <a:pos x="wd2" y="hd2"/>
                    </a:cxn>
                  </a:cxnLst>
                  <a:rect l="0" t="0" r="r" b="b"/>
                  <a:pathLst>
                    <a:path w="21600" h="21600" extrusionOk="0">
                      <a:moveTo>
                        <a:pt x="14954" y="21600"/>
                      </a:moveTo>
                      <a:lnTo>
                        <a:pt x="21600" y="13824"/>
                      </a:lnTo>
                      <a:lnTo>
                        <a:pt x="6646" y="0"/>
                      </a:lnTo>
                      <a:lnTo>
                        <a:pt x="0" y="7776"/>
                      </a:lnTo>
                      <a:lnTo>
                        <a:pt x="14954"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66" name="Freeform 137"/>
                <p:cNvSpPr/>
                <p:nvPr/>
              </p:nvSpPr>
              <p:spPr bwMode="auto">
                <a:xfrm>
                  <a:off x="2115826" y="2460035"/>
                  <a:ext cx="36747" cy="18466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2" y="0"/>
                      </a:lnTo>
                      <a:lnTo>
                        <a:pt x="0" y="10780"/>
                      </a:lnTo>
                      <a:lnTo>
                        <a:pt x="0" y="21600"/>
                      </a:lnTo>
                      <a:lnTo>
                        <a:pt x="20769" y="21600"/>
                      </a:lnTo>
                      <a:lnTo>
                        <a:pt x="20769" y="1078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67" name="Freeform 138"/>
                <p:cNvSpPr/>
                <p:nvPr/>
              </p:nvSpPr>
              <p:spPr bwMode="auto">
                <a:xfrm>
                  <a:off x="2082020" y="4304522"/>
                  <a:ext cx="70553" cy="426427"/>
                </a:xfrm>
                <a:custGeom>
                  <a:avLst/>
                  <a:gdLst/>
                  <a:ahLst/>
                  <a:cxnLst>
                    <a:cxn ang="0">
                      <a:pos x="wd2" y="hd2"/>
                    </a:cxn>
                    <a:cxn ang="5400000">
                      <a:pos x="wd2" y="hd2"/>
                    </a:cxn>
                    <a:cxn ang="10800000">
                      <a:pos x="wd2" y="hd2"/>
                    </a:cxn>
                    <a:cxn ang="16200000">
                      <a:pos x="wd2" y="hd2"/>
                    </a:cxn>
                  </a:cxnLst>
                  <a:rect l="0" t="0" r="r" b="b"/>
                  <a:pathLst>
                    <a:path w="21600" h="21600" extrusionOk="0">
                      <a:moveTo>
                        <a:pt x="21600" y="85"/>
                      </a:moveTo>
                      <a:lnTo>
                        <a:pt x="9600" y="0"/>
                      </a:lnTo>
                      <a:lnTo>
                        <a:pt x="0" y="21429"/>
                      </a:lnTo>
                      <a:lnTo>
                        <a:pt x="11520" y="21600"/>
                      </a:lnTo>
                      <a:lnTo>
                        <a:pt x="21600" y="8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68" name="Freeform 139"/>
                <p:cNvSpPr/>
                <p:nvPr/>
              </p:nvSpPr>
              <p:spPr bwMode="auto">
                <a:xfrm>
                  <a:off x="2115826" y="4275039"/>
                  <a:ext cx="36747"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69" name="Freeform 140"/>
                <p:cNvSpPr/>
                <p:nvPr/>
              </p:nvSpPr>
              <p:spPr bwMode="auto">
                <a:xfrm>
                  <a:off x="2036455" y="4725914"/>
                  <a:ext cx="85986" cy="212135"/>
                </a:xfrm>
                <a:custGeom>
                  <a:avLst/>
                  <a:gdLst/>
                  <a:ahLst/>
                  <a:cxnLst>
                    <a:cxn ang="0">
                      <a:pos x="wd2" y="hd2"/>
                    </a:cxn>
                    <a:cxn ang="5400000">
                      <a:pos x="wd2" y="hd2"/>
                    </a:cxn>
                    <a:cxn ang="10800000">
                      <a:pos x="wd2" y="hd2"/>
                    </a:cxn>
                    <a:cxn ang="16200000">
                      <a:pos x="wd2" y="hd2"/>
                    </a:cxn>
                  </a:cxnLst>
                  <a:rect l="0" t="0" r="r" b="b"/>
                  <a:pathLst>
                    <a:path w="21600" h="21600" extrusionOk="0">
                      <a:moveTo>
                        <a:pt x="21600" y="1029"/>
                      </a:moveTo>
                      <a:lnTo>
                        <a:pt x="12729" y="0"/>
                      </a:lnTo>
                      <a:lnTo>
                        <a:pt x="0" y="20571"/>
                      </a:lnTo>
                      <a:lnTo>
                        <a:pt x="8871" y="21600"/>
                      </a:lnTo>
                      <a:lnTo>
                        <a:pt x="21600" y="102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70" name="Freeform 141"/>
                <p:cNvSpPr/>
                <p:nvPr/>
              </p:nvSpPr>
              <p:spPr bwMode="auto">
                <a:xfrm>
                  <a:off x="2082020" y="4707102"/>
                  <a:ext cx="40421" cy="254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21600"/>
                      </a:lnTo>
                      <a:lnTo>
                        <a:pt x="900" y="0"/>
                      </a:lnTo>
                      <a:lnTo>
                        <a:pt x="0" y="3600"/>
                      </a:lnTo>
                      <a:lnTo>
                        <a:pt x="2160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71" name="Freeform 142"/>
                <p:cNvSpPr/>
                <p:nvPr/>
              </p:nvSpPr>
              <p:spPr bwMode="auto">
                <a:xfrm>
                  <a:off x="2002649" y="4928700"/>
                  <a:ext cx="67613" cy="494021"/>
                </a:xfrm>
                <a:custGeom>
                  <a:avLst/>
                  <a:gdLst/>
                  <a:ahLst/>
                  <a:cxnLst>
                    <a:cxn ang="0">
                      <a:pos x="wd2" y="hd2"/>
                    </a:cxn>
                    <a:cxn ang="5400000">
                      <a:pos x="wd2" y="hd2"/>
                    </a:cxn>
                    <a:cxn ang="10800000">
                      <a:pos x="wd2" y="hd2"/>
                    </a:cxn>
                    <a:cxn ang="16200000">
                      <a:pos x="wd2" y="hd2"/>
                    </a:cxn>
                  </a:cxnLst>
                  <a:rect l="0" t="0" r="r" b="b"/>
                  <a:pathLst>
                    <a:path w="21600" h="21600" extrusionOk="0">
                      <a:moveTo>
                        <a:pt x="21600" y="147"/>
                      </a:moveTo>
                      <a:lnTo>
                        <a:pt x="10080" y="0"/>
                      </a:lnTo>
                      <a:lnTo>
                        <a:pt x="0" y="21526"/>
                      </a:lnTo>
                      <a:lnTo>
                        <a:pt x="12000" y="21600"/>
                      </a:lnTo>
                      <a:lnTo>
                        <a:pt x="21600" y="14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72" name="Freeform 143"/>
                <p:cNvSpPr/>
                <p:nvPr/>
              </p:nvSpPr>
              <p:spPr bwMode="auto">
                <a:xfrm>
                  <a:off x="2032780" y="4906408"/>
                  <a:ext cx="37482" cy="31641"/>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3600"/>
                      </a:lnTo>
                      <a:lnTo>
                        <a:pt x="21600" y="10800"/>
                      </a:lnTo>
                      <a:lnTo>
                        <a:pt x="21600" y="21600"/>
                      </a:lnTo>
                      <a:lnTo>
                        <a:pt x="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73" name="Rectangle 144"/>
                <p:cNvSpPr/>
                <p:nvPr/>
              </p:nvSpPr>
              <p:spPr bwMode="auto">
                <a:xfrm>
                  <a:off x="2002649" y="5422720"/>
                  <a:ext cx="36745" cy="2538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74" name="Freeform 145"/>
                <p:cNvSpPr/>
                <p:nvPr/>
              </p:nvSpPr>
              <p:spPr bwMode="auto">
                <a:xfrm>
                  <a:off x="2002649" y="5391080"/>
                  <a:ext cx="35333" cy="31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8" y="21600"/>
                      </a:lnTo>
                      <a:lnTo>
                        <a:pt x="2160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75" name="Rectangle 146"/>
                <p:cNvSpPr/>
                <p:nvPr/>
              </p:nvSpPr>
              <p:spPr bwMode="auto">
                <a:xfrm>
                  <a:off x="2002649" y="5676562"/>
                  <a:ext cx="36745" cy="117933"/>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278" name="Freeform 147"/>
                <p:cNvGrpSpPr/>
                <p:nvPr/>
              </p:nvGrpSpPr>
              <p:grpSpPr bwMode="auto">
                <a:xfrm>
                  <a:off x="2002649" y="5647078"/>
                  <a:ext cx="36746" cy="1"/>
                  <a:chOff x="0" y="0"/>
                  <a:chExt cx="36745" cy="0"/>
                </a:xfrm>
              </p:grpSpPr>
              <p:sp>
                <p:nvSpPr>
                  <p:cNvPr id="276" name="Line"/>
                  <p:cNvSpPr/>
                  <p:nvPr/>
                </p:nvSpPr>
                <p:spPr bwMode="auto">
                  <a:xfrm flipH="1" flipV="1">
                    <a:off x="0" y="0"/>
                    <a:ext cx="36746"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277" name="Line"/>
                  <p:cNvSpPr/>
                  <p:nvPr/>
                </p:nvSpPr>
                <p:spPr bwMode="auto">
                  <a:xfrm>
                    <a:off x="0" y="0"/>
                    <a:ext cx="36746"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279" name="Rectangle 148"/>
                <p:cNvSpPr/>
                <p:nvPr/>
              </p:nvSpPr>
              <p:spPr bwMode="auto">
                <a:xfrm>
                  <a:off x="2002649" y="5794494"/>
                  <a:ext cx="36745" cy="22220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282" name="Freeform 149"/>
                <p:cNvGrpSpPr/>
                <p:nvPr/>
              </p:nvGrpSpPr>
              <p:grpSpPr bwMode="auto">
                <a:xfrm>
                  <a:off x="2002649" y="5764292"/>
                  <a:ext cx="36746" cy="1"/>
                  <a:chOff x="0" y="0"/>
                  <a:chExt cx="36745" cy="0"/>
                </a:xfrm>
              </p:grpSpPr>
              <p:sp>
                <p:nvSpPr>
                  <p:cNvPr id="280" name="Line"/>
                  <p:cNvSpPr/>
                  <p:nvPr/>
                </p:nvSpPr>
                <p:spPr bwMode="auto">
                  <a:xfrm flipH="1" flipV="1">
                    <a:off x="0" y="0"/>
                    <a:ext cx="36746"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281" name="Line"/>
                  <p:cNvSpPr/>
                  <p:nvPr/>
                </p:nvSpPr>
                <p:spPr bwMode="auto">
                  <a:xfrm>
                    <a:off x="0" y="0"/>
                    <a:ext cx="36746"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283" name="Freeform 150"/>
                <p:cNvSpPr/>
                <p:nvPr/>
              </p:nvSpPr>
              <p:spPr bwMode="auto">
                <a:xfrm>
                  <a:off x="2002649" y="6010224"/>
                  <a:ext cx="104359" cy="186247"/>
                </a:xfrm>
                <a:custGeom>
                  <a:avLst/>
                  <a:gdLst/>
                  <a:ahLst/>
                  <a:cxnLst>
                    <a:cxn ang="0">
                      <a:pos x="wd2" y="hd2"/>
                    </a:cxn>
                    <a:cxn ang="5400000">
                      <a:pos x="wd2" y="hd2"/>
                    </a:cxn>
                    <a:cxn ang="10800000">
                      <a:pos x="wd2" y="hd2"/>
                    </a:cxn>
                    <a:cxn ang="16200000">
                      <a:pos x="wd2" y="hd2"/>
                    </a:cxn>
                  </a:cxnLst>
                  <a:rect l="0" t="0" r="r" b="b"/>
                  <a:pathLst>
                    <a:path w="21600" h="21600" extrusionOk="0">
                      <a:moveTo>
                        <a:pt x="7415" y="0"/>
                      </a:moveTo>
                      <a:lnTo>
                        <a:pt x="0" y="1362"/>
                      </a:lnTo>
                      <a:lnTo>
                        <a:pt x="14185" y="21600"/>
                      </a:lnTo>
                      <a:lnTo>
                        <a:pt x="21600" y="20238"/>
                      </a:lnTo>
                      <a:lnTo>
                        <a:pt x="7415"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84" name="Freeform 151"/>
                <p:cNvSpPr/>
                <p:nvPr/>
              </p:nvSpPr>
              <p:spPr bwMode="auto">
                <a:xfrm>
                  <a:off x="2002649" y="5990089"/>
                  <a:ext cx="36746" cy="31641"/>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lnTo>
                        <a:pt x="0" y="21600"/>
                      </a:lnTo>
                      <a:lnTo>
                        <a:pt x="20700" y="0"/>
                      </a:lnTo>
                      <a:lnTo>
                        <a:pt x="21600" y="12343"/>
                      </a:lnTo>
                      <a:lnTo>
                        <a:pt x="0" y="1234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85" name="Freeform 152"/>
                <p:cNvSpPr/>
                <p:nvPr/>
              </p:nvSpPr>
              <p:spPr bwMode="auto">
                <a:xfrm>
                  <a:off x="2073200" y="6184965"/>
                  <a:ext cx="63939" cy="102832"/>
                </a:xfrm>
                <a:custGeom>
                  <a:avLst/>
                  <a:gdLst/>
                  <a:ahLst/>
                  <a:cxnLst>
                    <a:cxn ang="0">
                      <a:pos x="wd2" y="hd2"/>
                    </a:cxn>
                    <a:cxn ang="5400000">
                      <a:pos x="wd2" y="hd2"/>
                    </a:cxn>
                    <a:cxn ang="10800000">
                      <a:pos x="wd2" y="hd2"/>
                    </a:cxn>
                    <a:cxn ang="16200000">
                      <a:pos x="wd2" y="hd2"/>
                    </a:cxn>
                  </a:cxnLst>
                  <a:rect l="0" t="0" r="r" b="b"/>
                  <a:pathLst>
                    <a:path w="21600" h="21600" extrusionOk="0">
                      <a:moveTo>
                        <a:pt x="11829" y="0"/>
                      </a:moveTo>
                      <a:lnTo>
                        <a:pt x="0" y="2479"/>
                      </a:lnTo>
                      <a:lnTo>
                        <a:pt x="9771" y="21600"/>
                      </a:lnTo>
                      <a:lnTo>
                        <a:pt x="21600" y="18767"/>
                      </a:lnTo>
                      <a:lnTo>
                        <a:pt x="118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288" name="Freeform 153"/>
                <p:cNvGrpSpPr/>
                <p:nvPr/>
              </p:nvGrpSpPr>
              <p:grpSpPr bwMode="auto">
                <a:xfrm>
                  <a:off x="2073200" y="6164830"/>
                  <a:ext cx="33808" cy="31641"/>
                  <a:chOff x="0" y="0"/>
                  <a:chExt cx="33806" cy="31640"/>
                </a:xfrm>
              </p:grpSpPr>
              <p:sp>
                <p:nvSpPr>
                  <p:cNvPr id="286" name="Line"/>
                  <p:cNvSpPr/>
                  <p:nvPr/>
                </p:nvSpPr>
                <p:spPr bwMode="auto">
                  <a:xfrm flipH="1">
                    <a:off x="-1" y="0"/>
                    <a:ext cx="33808"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287" name="Line"/>
                  <p:cNvSpPr/>
                  <p:nvPr/>
                </p:nvSpPr>
                <p:spPr bwMode="auto">
                  <a:xfrm flipV="1">
                    <a:off x="-1" y="-1"/>
                    <a:ext cx="33808"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289" name="Freeform 154"/>
                <p:cNvSpPr/>
                <p:nvPr/>
              </p:nvSpPr>
              <p:spPr bwMode="auto">
                <a:xfrm>
                  <a:off x="2100392" y="6274133"/>
                  <a:ext cx="64674" cy="109304"/>
                </a:xfrm>
                <a:custGeom>
                  <a:avLst/>
                  <a:gdLst/>
                  <a:ahLst/>
                  <a:cxnLst>
                    <a:cxn ang="0">
                      <a:pos x="wd2" y="hd2"/>
                    </a:cxn>
                    <a:cxn ang="5400000">
                      <a:pos x="wd2" y="hd2"/>
                    </a:cxn>
                    <a:cxn ang="10800000">
                      <a:pos x="wd2" y="hd2"/>
                    </a:cxn>
                    <a:cxn ang="16200000">
                      <a:pos x="wd2" y="hd2"/>
                    </a:cxn>
                  </a:cxnLst>
                  <a:rect l="0" t="0" r="r" b="b"/>
                  <a:pathLst>
                    <a:path w="21600" h="21600" extrusionOk="0">
                      <a:moveTo>
                        <a:pt x="12117" y="0"/>
                      </a:moveTo>
                      <a:lnTo>
                        <a:pt x="0" y="2658"/>
                      </a:lnTo>
                      <a:lnTo>
                        <a:pt x="9483" y="21600"/>
                      </a:lnTo>
                      <a:lnTo>
                        <a:pt x="21600" y="19274"/>
                      </a:lnTo>
                      <a:lnTo>
                        <a:pt x="1211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292" name="Freeform 155"/>
                <p:cNvGrpSpPr/>
                <p:nvPr/>
              </p:nvGrpSpPr>
              <p:grpSpPr bwMode="auto">
                <a:xfrm>
                  <a:off x="2100392" y="6256156"/>
                  <a:ext cx="36747" cy="31641"/>
                  <a:chOff x="0" y="0"/>
                  <a:chExt cx="36745" cy="31640"/>
                </a:xfrm>
              </p:grpSpPr>
              <p:sp>
                <p:nvSpPr>
                  <p:cNvPr id="290" name="Line"/>
                  <p:cNvSpPr/>
                  <p:nvPr/>
                </p:nvSpPr>
                <p:spPr bwMode="auto">
                  <a:xfrm flipH="1">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291" name="Line"/>
                  <p:cNvSpPr/>
                  <p:nvPr/>
                </p:nvSpPr>
                <p:spPr bwMode="auto">
                  <a:xfrm flipV="1">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293" name="Freeform 156"/>
                <p:cNvSpPr/>
                <p:nvPr/>
              </p:nvSpPr>
              <p:spPr bwMode="auto">
                <a:xfrm>
                  <a:off x="2128319" y="6371211"/>
                  <a:ext cx="205042" cy="665167"/>
                </a:xfrm>
                <a:custGeom>
                  <a:avLst/>
                  <a:gdLst/>
                  <a:ahLst/>
                  <a:cxnLst>
                    <a:cxn ang="0">
                      <a:pos x="wd2" y="hd2"/>
                    </a:cxn>
                    <a:cxn ang="5400000">
                      <a:pos x="wd2" y="hd2"/>
                    </a:cxn>
                    <a:cxn ang="10800000">
                      <a:pos x="wd2" y="hd2"/>
                    </a:cxn>
                    <a:cxn ang="16200000">
                      <a:pos x="wd2" y="hd2"/>
                    </a:cxn>
                  </a:cxnLst>
                  <a:rect l="0" t="0" r="r" b="b"/>
                  <a:pathLst>
                    <a:path w="21600" h="21600" extrusionOk="0">
                      <a:moveTo>
                        <a:pt x="3707" y="0"/>
                      </a:moveTo>
                      <a:lnTo>
                        <a:pt x="0" y="383"/>
                      </a:lnTo>
                      <a:lnTo>
                        <a:pt x="17893" y="21600"/>
                      </a:lnTo>
                      <a:lnTo>
                        <a:pt x="21600" y="21217"/>
                      </a:lnTo>
                      <a:lnTo>
                        <a:pt x="370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296" name="Freeform 157"/>
                <p:cNvGrpSpPr/>
                <p:nvPr/>
              </p:nvGrpSpPr>
              <p:grpSpPr bwMode="auto">
                <a:xfrm>
                  <a:off x="2128319" y="6351796"/>
                  <a:ext cx="36747" cy="31641"/>
                  <a:chOff x="0" y="0"/>
                  <a:chExt cx="36745" cy="31640"/>
                </a:xfrm>
              </p:grpSpPr>
              <p:sp>
                <p:nvSpPr>
                  <p:cNvPr id="294" name="Line"/>
                  <p:cNvSpPr/>
                  <p:nvPr/>
                </p:nvSpPr>
                <p:spPr bwMode="auto">
                  <a:xfrm flipH="1">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295" name="Line"/>
                  <p:cNvSpPr/>
                  <p:nvPr/>
                </p:nvSpPr>
                <p:spPr bwMode="auto">
                  <a:xfrm flipV="1">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297" name="Freeform 158"/>
                <p:cNvSpPr/>
                <p:nvPr/>
              </p:nvSpPr>
              <p:spPr bwMode="auto">
                <a:xfrm>
                  <a:off x="2300290" y="7023434"/>
                  <a:ext cx="39686" cy="31641"/>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21600" y="13200"/>
                      </a:lnTo>
                      <a:lnTo>
                        <a:pt x="2492" y="21600"/>
                      </a:lnTo>
                      <a:lnTo>
                        <a:pt x="0" y="8400"/>
                      </a:lnTo>
                      <a:lnTo>
                        <a:pt x="19108"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98" name="Rectangle 159"/>
                <p:cNvSpPr/>
                <p:nvPr/>
              </p:nvSpPr>
              <p:spPr bwMode="auto">
                <a:xfrm>
                  <a:off x="2115826" y="2430552"/>
                  <a:ext cx="36745"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299" name="Freeform 160"/>
                <p:cNvSpPr/>
                <p:nvPr/>
              </p:nvSpPr>
              <p:spPr bwMode="auto">
                <a:xfrm>
                  <a:off x="2060707" y="1779049"/>
                  <a:ext cx="83047" cy="220045"/>
                </a:xfrm>
                <a:custGeom>
                  <a:avLst/>
                  <a:gdLst/>
                  <a:ahLst/>
                  <a:cxnLst>
                    <a:cxn ang="0">
                      <a:pos x="wd2" y="hd2"/>
                    </a:cxn>
                    <a:cxn ang="5400000">
                      <a:pos x="wd2" y="hd2"/>
                    </a:cxn>
                    <a:cxn ang="10800000">
                      <a:pos x="wd2" y="hd2"/>
                    </a:cxn>
                    <a:cxn ang="16200000">
                      <a:pos x="wd2" y="hd2"/>
                    </a:cxn>
                  </a:cxnLst>
                  <a:rect l="0" t="0" r="r" b="b"/>
                  <a:pathLst>
                    <a:path w="21600" h="21600" extrusionOk="0">
                      <a:moveTo>
                        <a:pt x="21600" y="495"/>
                      </a:moveTo>
                      <a:lnTo>
                        <a:pt x="19244" y="5276"/>
                      </a:lnTo>
                      <a:lnTo>
                        <a:pt x="16495" y="11047"/>
                      </a:lnTo>
                      <a:lnTo>
                        <a:pt x="12960" y="16653"/>
                      </a:lnTo>
                      <a:lnTo>
                        <a:pt x="9033" y="21600"/>
                      </a:lnTo>
                      <a:lnTo>
                        <a:pt x="0" y="20281"/>
                      </a:lnTo>
                      <a:lnTo>
                        <a:pt x="3927" y="15334"/>
                      </a:lnTo>
                      <a:lnTo>
                        <a:pt x="7462" y="9893"/>
                      </a:lnTo>
                      <a:lnTo>
                        <a:pt x="9818" y="4617"/>
                      </a:lnTo>
                      <a:lnTo>
                        <a:pt x="11782" y="0"/>
                      </a:lnTo>
                      <a:lnTo>
                        <a:pt x="21600" y="49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00" name="Freeform 161"/>
                <p:cNvSpPr/>
                <p:nvPr/>
              </p:nvSpPr>
              <p:spPr bwMode="auto">
                <a:xfrm>
                  <a:off x="1904170" y="1985430"/>
                  <a:ext cx="189609" cy="587504"/>
                </a:xfrm>
                <a:custGeom>
                  <a:avLst/>
                  <a:gdLst/>
                  <a:ahLst/>
                  <a:cxnLst>
                    <a:cxn ang="0">
                      <a:pos x="wd2" y="hd2"/>
                    </a:cxn>
                    <a:cxn ang="5400000">
                      <a:pos x="wd2" y="hd2"/>
                    </a:cxn>
                    <a:cxn ang="10800000">
                      <a:pos x="wd2" y="hd2"/>
                    </a:cxn>
                    <a:cxn ang="16200000">
                      <a:pos x="wd2" y="hd2"/>
                    </a:cxn>
                  </a:cxnLst>
                  <a:rect l="0" t="0" r="r" b="b"/>
                  <a:pathLst>
                    <a:path w="21600" h="21600" extrusionOk="0">
                      <a:moveTo>
                        <a:pt x="21600" y="495"/>
                      </a:moveTo>
                      <a:lnTo>
                        <a:pt x="18000" y="3899"/>
                      </a:lnTo>
                      <a:lnTo>
                        <a:pt x="13886" y="8541"/>
                      </a:lnTo>
                      <a:lnTo>
                        <a:pt x="3943" y="21600"/>
                      </a:lnTo>
                      <a:lnTo>
                        <a:pt x="0" y="21229"/>
                      </a:lnTo>
                      <a:lnTo>
                        <a:pt x="9943" y="8046"/>
                      </a:lnTo>
                      <a:lnTo>
                        <a:pt x="14057" y="3404"/>
                      </a:lnTo>
                      <a:lnTo>
                        <a:pt x="17657" y="0"/>
                      </a:lnTo>
                      <a:lnTo>
                        <a:pt x="21600" y="49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303" name="Freeform 162"/>
                <p:cNvGrpSpPr/>
                <p:nvPr/>
              </p:nvGrpSpPr>
              <p:grpSpPr bwMode="auto">
                <a:xfrm>
                  <a:off x="2060707" y="1967453"/>
                  <a:ext cx="33807" cy="31641"/>
                  <a:chOff x="0" y="0"/>
                  <a:chExt cx="33806" cy="31640"/>
                </a:xfrm>
              </p:grpSpPr>
              <p:sp>
                <p:nvSpPr>
                  <p:cNvPr id="301" name="Line"/>
                  <p:cNvSpPr/>
                  <p:nvPr/>
                </p:nvSpPr>
                <p:spPr bwMode="auto">
                  <a:xfrm flipH="1" flipV="1">
                    <a:off x="-1" y="0"/>
                    <a:ext cx="33808"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302" name="Line"/>
                  <p:cNvSpPr/>
                  <p:nvPr/>
                </p:nvSpPr>
                <p:spPr bwMode="auto">
                  <a:xfrm>
                    <a:off x="0" y="-1"/>
                    <a:ext cx="33807"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304" name="Freeform 163"/>
                <p:cNvSpPr/>
                <p:nvPr/>
              </p:nvSpPr>
              <p:spPr bwMode="auto">
                <a:xfrm>
                  <a:off x="1898290" y="2559990"/>
                  <a:ext cx="39687"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19872" y="21600"/>
                      </a:lnTo>
                      <a:lnTo>
                        <a:pt x="0" y="13976"/>
                      </a:lnTo>
                      <a:lnTo>
                        <a:pt x="1728" y="0"/>
                      </a:lnTo>
                      <a:lnTo>
                        <a:pt x="21600" y="7624"/>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05" name="Freeform 164"/>
                <p:cNvSpPr/>
                <p:nvPr/>
              </p:nvSpPr>
              <p:spPr bwMode="auto">
                <a:xfrm>
                  <a:off x="2107007" y="1752442"/>
                  <a:ext cx="39686" cy="31642"/>
                </a:xfrm>
                <a:custGeom>
                  <a:avLst/>
                  <a:gdLst/>
                  <a:ahLst/>
                  <a:cxnLst>
                    <a:cxn ang="0">
                      <a:pos x="wd2" y="hd2"/>
                    </a:cxn>
                    <a:cxn ang="5400000">
                      <a:pos x="wd2" y="hd2"/>
                    </a:cxn>
                    <a:cxn ang="10800000">
                      <a:pos x="wd2" y="hd2"/>
                    </a:cxn>
                    <a:cxn ang="16200000">
                      <a:pos x="wd2" y="hd2"/>
                    </a:cxn>
                  </a:cxnLst>
                  <a:rect l="0" t="0" r="r" b="b"/>
                  <a:pathLst>
                    <a:path w="21600" h="21600" extrusionOk="0">
                      <a:moveTo>
                        <a:pt x="20769" y="21600"/>
                      </a:moveTo>
                      <a:lnTo>
                        <a:pt x="21600" y="4629"/>
                      </a:lnTo>
                      <a:lnTo>
                        <a:pt x="1662" y="0"/>
                      </a:lnTo>
                      <a:lnTo>
                        <a:pt x="0" y="16971"/>
                      </a:lnTo>
                      <a:lnTo>
                        <a:pt x="20769"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06" name="Freeform 165"/>
                <p:cNvSpPr/>
                <p:nvPr/>
              </p:nvSpPr>
              <p:spPr bwMode="auto">
                <a:xfrm>
                  <a:off x="2100392" y="1562600"/>
                  <a:ext cx="52181" cy="379685"/>
                </a:xfrm>
                <a:custGeom>
                  <a:avLst/>
                  <a:gdLst/>
                  <a:ahLst/>
                  <a:cxnLst>
                    <a:cxn ang="0">
                      <a:pos x="wd2" y="hd2"/>
                    </a:cxn>
                    <a:cxn ang="5400000">
                      <a:pos x="wd2" y="hd2"/>
                    </a:cxn>
                    <a:cxn ang="10800000">
                      <a:pos x="wd2" y="hd2"/>
                    </a:cxn>
                    <a:cxn ang="16200000">
                      <a:pos x="wd2" y="hd2"/>
                    </a:cxn>
                  </a:cxnLst>
                  <a:rect l="0" t="0" r="r" b="b"/>
                  <a:pathLst>
                    <a:path w="21600" h="21600" extrusionOk="0">
                      <a:moveTo>
                        <a:pt x="14811" y="0"/>
                      </a:moveTo>
                      <a:lnTo>
                        <a:pt x="0" y="96"/>
                      </a:lnTo>
                      <a:lnTo>
                        <a:pt x="6171" y="21600"/>
                      </a:lnTo>
                      <a:lnTo>
                        <a:pt x="21600" y="21504"/>
                      </a:lnTo>
                      <a:lnTo>
                        <a:pt x="14811"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07" name="Freeform 166"/>
                <p:cNvSpPr/>
                <p:nvPr/>
              </p:nvSpPr>
              <p:spPr bwMode="auto">
                <a:xfrm>
                  <a:off x="2115826" y="1939408"/>
                  <a:ext cx="36747" cy="483954"/>
                </a:xfrm>
                <a:custGeom>
                  <a:avLst/>
                  <a:gdLst/>
                  <a:ahLst/>
                  <a:cxnLst>
                    <a:cxn ang="0">
                      <a:pos x="wd2" y="hd2"/>
                    </a:cxn>
                    <a:cxn ang="5400000">
                      <a:pos x="wd2" y="hd2"/>
                    </a:cxn>
                    <a:cxn ang="10800000">
                      <a:pos x="wd2" y="hd2"/>
                    </a:cxn>
                    <a:cxn ang="16200000">
                      <a:pos x="wd2" y="hd2"/>
                    </a:cxn>
                  </a:cxnLst>
                  <a:rect l="0" t="0" r="r" b="b"/>
                  <a:pathLst>
                    <a:path w="21600" h="21600" extrusionOk="0">
                      <a:moveTo>
                        <a:pt x="20769" y="0"/>
                      </a:moveTo>
                      <a:lnTo>
                        <a:pt x="0" y="0"/>
                      </a:lnTo>
                      <a:lnTo>
                        <a:pt x="1662" y="21600"/>
                      </a:lnTo>
                      <a:lnTo>
                        <a:pt x="21600" y="21600"/>
                      </a:lnTo>
                      <a:lnTo>
                        <a:pt x="2076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08" name="Freeform 167"/>
                <p:cNvSpPr/>
                <p:nvPr/>
              </p:nvSpPr>
              <p:spPr bwMode="auto">
                <a:xfrm>
                  <a:off x="2115826" y="1910644"/>
                  <a:ext cx="36747"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09" name="Freeform 168"/>
                <p:cNvSpPr/>
                <p:nvPr/>
              </p:nvSpPr>
              <p:spPr bwMode="auto">
                <a:xfrm>
                  <a:off x="2109946" y="2421923"/>
                  <a:ext cx="42627" cy="112898"/>
                </a:xfrm>
                <a:custGeom>
                  <a:avLst/>
                  <a:gdLst/>
                  <a:ahLst/>
                  <a:cxnLst>
                    <a:cxn ang="0">
                      <a:pos x="wd2" y="hd2"/>
                    </a:cxn>
                    <a:cxn ang="5400000">
                      <a:pos x="wd2" y="hd2"/>
                    </a:cxn>
                    <a:cxn ang="10800000">
                      <a:pos x="wd2" y="hd2"/>
                    </a:cxn>
                    <a:cxn ang="16200000">
                      <a:pos x="wd2" y="hd2"/>
                    </a:cxn>
                  </a:cxnLst>
                  <a:rect l="0" t="0" r="r" b="b"/>
                  <a:pathLst>
                    <a:path w="21600" h="21600" extrusionOk="0">
                      <a:moveTo>
                        <a:pt x="21600" y="322"/>
                      </a:moveTo>
                      <a:lnTo>
                        <a:pt x="3724" y="0"/>
                      </a:lnTo>
                      <a:lnTo>
                        <a:pt x="0" y="21278"/>
                      </a:lnTo>
                      <a:lnTo>
                        <a:pt x="17876" y="21600"/>
                      </a:lnTo>
                      <a:lnTo>
                        <a:pt x="21600" y="32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10" name="Freeform 169"/>
                <p:cNvSpPr/>
                <p:nvPr/>
              </p:nvSpPr>
              <p:spPr bwMode="auto">
                <a:xfrm>
                  <a:off x="2115826" y="2391721"/>
                  <a:ext cx="36747"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11" name="Freeform 170"/>
                <p:cNvSpPr/>
                <p:nvPr/>
              </p:nvSpPr>
              <p:spPr bwMode="auto">
                <a:xfrm>
                  <a:off x="2107007" y="2523316"/>
                  <a:ext cx="39686"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1662"/>
                      </a:moveTo>
                      <a:lnTo>
                        <a:pt x="20769" y="21600"/>
                      </a:lnTo>
                      <a:lnTo>
                        <a:pt x="0" y="18277"/>
                      </a:lnTo>
                      <a:lnTo>
                        <a:pt x="1662" y="0"/>
                      </a:lnTo>
                      <a:lnTo>
                        <a:pt x="21600" y="166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12" name="Freeform 171"/>
                <p:cNvSpPr/>
                <p:nvPr/>
              </p:nvSpPr>
              <p:spPr bwMode="auto">
                <a:xfrm>
                  <a:off x="2100392" y="1533116"/>
                  <a:ext cx="36747"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9938"/>
                      </a:moveTo>
                      <a:lnTo>
                        <a:pt x="21600" y="0"/>
                      </a:lnTo>
                      <a:lnTo>
                        <a:pt x="0" y="3323"/>
                      </a:lnTo>
                      <a:lnTo>
                        <a:pt x="0" y="21600"/>
                      </a:lnTo>
                      <a:lnTo>
                        <a:pt x="21600" y="1993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13" name="Freeform 172"/>
                <p:cNvSpPr/>
                <p:nvPr/>
              </p:nvSpPr>
              <p:spPr bwMode="auto">
                <a:xfrm>
                  <a:off x="928200" y="4405915"/>
                  <a:ext cx="183730" cy="227237"/>
                </a:xfrm>
                <a:custGeom>
                  <a:avLst/>
                  <a:gdLst/>
                  <a:ahLst/>
                  <a:cxnLst>
                    <a:cxn ang="0">
                      <a:pos x="wd2" y="hd2"/>
                    </a:cxn>
                    <a:cxn ang="5400000">
                      <a:pos x="wd2" y="hd2"/>
                    </a:cxn>
                    <a:cxn ang="10800000">
                      <a:pos x="wd2" y="hd2"/>
                    </a:cxn>
                    <a:cxn ang="16200000">
                      <a:pos x="wd2" y="hd2"/>
                    </a:cxn>
                  </a:cxnLst>
                  <a:rect l="0" t="0" r="r" b="b"/>
                  <a:pathLst>
                    <a:path w="21600" h="21600" extrusionOk="0">
                      <a:moveTo>
                        <a:pt x="0" y="20800"/>
                      </a:moveTo>
                      <a:lnTo>
                        <a:pt x="357" y="18080"/>
                      </a:lnTo>
                      <a:lnTo>
                        <a:pt x="714" y="15040"/>
                      </a:lnTo>
                      <a:lnTo>
                        <a:pt x="1964" y="12160"/>
                      </a:lnTo>
                      <a:lnTo>
                        <a:pt x="3749" y="9280"/>
                      </a:lnTo>
                      <a:lnTo>
                        <a:pt x="7319" y="4480"/>
                      </a:lnTo>
                      <a:lnTo>
                        <a:pt x="10175" y="2080"/>
                      </a:lnTo>
                      <a:lnTo>
                        <a:pt x="12853" y="0"/>
                      </a:lnTo>
                      <a:lnTo>
                        <a:pt x="21600" y="8640"/>
                      </a:lnTo>
                      <a:lnTo>
                        <a:pt x="19101" y="10400"/>
                      </a:lnTo>
                      <a:lnTo>
                        <a:pt x="17494" y="11680"/>
                      </a:lnTo>
                      <a:lnTo>
                        <a:pt x="14638" y="15360"/>
                      </a:lnTo>
                      <a:lnTo>
                        <a:pt x="13924" y="16480"/>
                      </a:lnTo>
                      <a:lnTo>
                        <a:pt x="13388" y="17760"/>
                      </a:lnTo>
                      <a:lnTo>
                        <a:pt x="13031" y="19680"/>
                      </a:lnTo>
                      <a:lnTo>
                        <a:pt x="12853" y="21600"/>
                      </a:lnTo>
                      <a:lnTo>
                        <a:pt x="0" y="2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14" name="Freeform 173"/>
                <p:cNvSpPr/>
                <p:nvPr/>
              </p:nvSpPr>
              <p:spPr bwMode="auto">
                <a:xfrm>
                  <a:off x="1042112" y="4271444"/>
                  <a:ext cx="247668" cy="227236"/>
                </a:xfrm>
                <a:custGeom>
                  <a:avLst/>
                  <a:gdLst/>
                  <a:ahLst/>
                  <a:cxnLst>
                    <a:cxn ang="0">
                      <a:pos x="wd2" y="hd2"/>
                    </a:cxn>
                    <a:cxn ang="5400000">
                      <a:pos x="wd2" y="hd2"/>
                    </a:cxn>
                    <a:cxn ang="10800000">
                      <a:pos x="wd2" y="hd2"/>
                    </a:cxn>
                    <a:cxn ang="16200000">
                      <a:pos x="wd2" y="hd2"/>
                    </a:cxn>
                  </a:cxnLst>
                  <a:rect l="0" t="0" r="r" b="b"/>
                  <a:pathLst>
                    <a:path w="21600" h="21600" extrusionOk="0">
                      <a:moveTo>
                        <a:pt x="0" y="12480"/>
                      </a:moveTo>
                      <a:lnTo>
                        <a:pt x="4025" y="8960"/>
                      </a:lnTo>
                      <a:lnTo>
                        <a:pt x="8184" y="5600"/>
                      </a:lnTo>
                      <a:lnTo>
                        <a:pt x="12611" y="2560"/>
                      </a:lnTo>
                      <a:lnTo>
                        <a:pt x="17039" y="0"/>
                      </a:lnTo>
                      <a:lnTo>
                        <a:pt x="21600" y="10240"/>
                      </a:lnTo>
                      <a:lnTo>
                        <a:pt x="17307" y="12640"/>
                      </a:lnTo>
                      <a:lnTo>
                        <a:pt x="13550" y="15200"/>
                      </a:lnTo>
                      <a:lnTo>
                        <a:pt x="9525" y="18400"/>
                      </a:lnTo>
                      <a:lnTo>
                        <a:pt x="5769" y="21600"/>
                      </a:lnTo>
                      <a:lnTo>
                        <a:pt x="0" y="124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15" name="Freeform 174"/>
                <p:cNvSpPr/>
                <p:nvPr/>
              </p:nvSpPr>
              <p:spPr bwMode="auto">
                <a:xfrm>
                  <a:off x="1038437" y="4397286"/>
                  <a:ext cx="74228" cy="101394"/>
                </a:xfrm>
                <a:custGeom>
                  <a:avLst/>
                  <a:gdLst/>
                  <a:ahLst/>
                  <a:cxnLst>
                    <a:cxn ang="0">
                      <a:pos x="wd2" y="hd2"/>
                    </a:cxn>
                    <a:cxn ang="5400000">
                      <a:pos x="wd2" y="hd2"/>
                    </a:cxn>
                    <a:cxn ang="10800000">
                      <a:pos x="wd2" y="hd2"/>
                    </a:cxn>
                    <a:cxn ang="16200000">
                      <a:pos x="wd2" y="hd2"/>
                    </a:cxn>
                  </a:cxnLst>
                  <a:rect l="0" t="0" r="r" b="b"/>
                  <a:pathLst>
                    <a:path w="21600" h="21600" extrusionOk="0">
                      <a:moveTo>
                        <a:pt x="0" y="1800"/>
                      </a:moveTo>
                      <a:lnTo>
                        <a:pt x="2645" y="0"/>
                      </a:lnTo>
                      <a:lnTo>
                        <a:pt x="1322" y="1080"/>
                      </a:lnTo>
                      <a:lnTo>
                        <a:pt x="20278" y="21600"/>
                      </a:lnTo>
                      <a:lnTo>
                        <a:pt x="21600" y="21240"/>
                      </a:lnTo>
                      <a:lnTo>
                        <a:pt x="0" y="1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16" name="Freeform 175"/>
                <p:cNvSpPr/>
                <p:nvPr/>
              </p:nvSpPr>
              <p:spPr bwMode="auto">
                <a:xfrm>
                  <a:off x="1241274" y="4236208"/>
                  <a:ext cx="229296" cy="144540"/>
                </a:xfrm>
                <a:custGeom>
                  <a:avLst/>
                  <a:gdLst/>
                  <a:ahLst/>
                  <a:cxnLst>
                    <a:cxn ang="0">
                      <a:pos x="wd2" y="hd2"/>
                    </a:cxn>
                    <a:cxn ang="5400000">
                      <a:pos x="wd2" y="hd2"/>
                    </a:cxn>
                    <a:cxn ang="10800000">
                      <a:pos x="wd2" y="hd2"/>
                    </a:cxn>
                    <a:cxn ang="16200000">
                      <a:pos x="wd2" y="hd2"/>
                    </a:cxn>
                  </a:cxnLst>
                  <a:rect l="0" t="0" r="r" b="b"/>
                  <a:pathLst>
                    <a:path w="21600" h="21600" extrusionOk="0">
                      <a:moveTo>
                        <a:pt x="0" y="5023"/>
                      </a:moveTo>
                      <a:lnTo>
                        <a:pt x="5219" y="1758"/>
                      </a:lnTo>
                      <a:lnTo>
                        <a:pt x="10728" y="0"/>
                      </a:lnTo>
                      <a:lnTo>
                        <a:pt x="13917" y="0"/>
                      </a:lnTo>
                      <a:lnTo>
                        <a:pt x="16816" y="251"/>
                      </a:lnTo>
                      <a:lnTo>
                        <a:pt x="21600" y="1758"/>
                      </a:lnTo>
                      <a:lnTo>
                        <a:pt x="19570" y="19340"/>
                      </a:lnTo>
                      <a:lnTo>
                        <a:pt x="14932" y="17833"/>
                      </a:lnTo>
                      <a:lnTo>
                        <a:pt x="11887" y="17833"/>
                      </a:lnTo>
                      <a:lnTo>
                        <a:pt x="7973" y="19088"/>
                      </a:lnTo>
                      <a:lnTo>
                        <a:pt x="3914" y="21600"/>
                      </a:lnTo>
                      <a:lnTo>
                        <a:pt x="0" y="502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17" name="Freeform 176"/>
                <p:cNvSpPr/>
                <p:nvPr/>
              </p:nvSpPr>
              <p:spPr bwMode="auto">
                <a:xfrm>
                  <a:off x="1238335" y="4270006"/>
                  <a:ext cx="52180" cy="110742"/>
                </a:xfrm>
                <a:custGeom>
                  <a:avLst/>
                  <a:gdLst/>
                  <a:ahLst/>
                  <a:cxnLst>
                    <a:cxn ang="0">
                      <a:pos x="wd2" y="hd2"/>
                    </a:cxn>
                    <a:cxn ang="5400000">
                      <a:pos x="wd2" y="hd2"/>
                    </a:cxn>
                    <a:cxn ang="10800000">
                      <a:pos x="wd2" y="hd2"/>
                    </a:cxn>
                    <a:cxn ang="16200000">
                      <a:pos x="wd2" y="hd2"/>
                    </a:cxn>
                  </a:cxnLst>
                  <a:rect l="0" t="0" r="r" b="b"/>
                  <a:pathLst>
                    <a:path w="21600" h="21600" extrusionOk="0">
                      <a:moveTo>
                        <a:pt x="0" y="327"/>
                      </a:moveTo>
                      <a:lnTo>
                        <a:pt x="1906" y="0"/>
                      </a:lnTo>
                      <a:lnTo>
                        <a:pt x="19059" y="21600"/>
                      </a:lnTo>
                      <a:lnTo>
                        <a:pt x="21600" y="21273"/>
                      </a:lnTo>
                      <a:lnTo>
                        <a:pt x="0" y="32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18" name="Freeform 177"/>
                <p:cNvSpPr/>
                <p:nvPr/>
              </p:nvSpPr>
              <p:spPr bwMode="auto">
                <a:xfrm>
                  <a:off x="1444112" y="4251309"/>
                  <a:ext cx="213861" cy="197034"/>
                </a:xfrm>
                <a:custGeom>
                  <a:avLst/>
                  <a:gdLst/>
                  <a:ahLst/>
                  <a:cxnLst>
                    <a:cxn ang="0">
                      <a:pos x="wd2" y="hd2"/>
                    </a:cxn>
                    <a:cxn ang="5400000">
                      <a:pos x="wd2" y="hd2"/>
                    </a:cxn>
                    <a:cxn ang="10800000">
                      <a:pos x="wd2" y="hd2"/>
                    </a:cxn>
                    <a:cxn ang="16200000">
                      <a:pos x="wd2" y="hd2"/>
                    </a:cxn>
                  </a:cxnLst>
                  <a:rect l="0" t="0" r="r" b="b"/>
                  <a:pathLst>
                    <a:path w="21600" h="21600" extrusionOk="0">
                      <a:moveTo>
                        <a:pt x="3677" y="0"/>
                      </a:moveTo>
                      <a:lnTo>
                        <a:pt x="8579" y="2215"/>
                      </a:lnTo>
                      <a:lnTo>
                        <a:pt x="13481" y="4800"/>
                      </a:lnTo>
                      <a:lnTo>
                        <a:pt x="18077" y="7938"/>
                      </a:lnTo>
                      <a:lnTo>
                        <a:pt x="21600" y="11077"/>
                      </a:lnTo>
                      <a:lnTo>
                        <a:pt x="14860" y="21600"/>
                      </a:lnTo>
                      <a:lnTo>
                        <a:pt x="11796" y="18831"/>
                      </a:lnTo>
                      <a:lnTo>
                        <a:pt x="8272" y="16246"/>
                      </a:lnTo>
                      <a:lnTo>
                        <a:pt x="4596" y="14400"/>
                      </a:lnTo>
                      <a:lnTo>
                        <a:pt x="0" y="12369"/>
                      </a:lnTo>
                      <a:lnTo>
                        <a:pt x="367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19" name="Freeform 178"/>
                <p:cNvSpPr/>
                <p:nvPr/>
              </p:nvSpPr>
              <p:spPr bwMode="auto">
                <a:xfrm>
                  <a:off x="1444112" y="4247714"/>
                  <a:ext cx="36746" cy="117933"/>
                </a:xfrm>
                <a:custGeom>
                  <a:avLst/>
                  <a:gdLst/>
                  <a:ahLst/>
                  <a:cxnLst>
                    <a:cxn ang="0">
                      <a:pos x="wd2" y="hd2"/>
                    </a:cxn>
                    <a:cxn ang="5400000">
                      <a:pos x="wd2" y="hd2"/>
                    </a:cxn>
                    <a:cxn ang="10800000">
                      <a:pos x="wd2" y="hd2"/>
                    </a:cxn>
                    <a:cxn ang="16200000">
                      <a:pos x="wd2" y="hd2"/>
                    </a:cxn>
                  </a:cxnLst>
                  <a:rect l="0" t="0" r="r" b="b"/>
                  <a:pathLst>
                    <a:path w="21600" h="21600" extrusionOk="0">
                      <a:moveTo>
                        <a:pt x="17100" y="0"/>
                      </a:moveTo>
                      <a:lnTo>
                        <a:pt x="20700" y="617"/>
                      </a:lnTo>
                      <a:lnTo>
                        <a:pt x="21600" y="617"/>
                      </a:lnTo>
                      <a:lnTo>
                        <a:pt x="0" y="21291"/>
                      </a:lnTo>
                      <a:lnTo>
                        <a:pt x="4500" y="21600"/>
                      </a:lnTo>
                      <a:lnTo>
                        <a:pt x="171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20" name="Freeform 179"/>
                <p:cNvSpPr/>
                <p:nvPr/>
              </p:nvSpPr>
              <p:spPr bwMode="auto">
                <a:xfrm>
                  <a:off x="1588155" y="4355579"/>
                  <a:ext cx="171237" cy="184809"/>
                </a:xfrm>
                <a:custGeom>
                  <a:avLst/>
                  <a:gdLst/>
                  <a:ahLst/>
                  <a:cxnLst>
                    <a:cxn ang="0">
                      <a:pos x="wd2" y="hd2"/>
                    </a:cxn>
                    <a:cxn ang="5400000">
                      <a:pos x="wd2" y="hd2"/>
                    </a:cxn>
                    <a:cxn ang="10800000">
                      <a:pos x="wd2" y="hd2"/>
                    </a:cxn>
                    <a:cxn ang="16200000">
                      <a:pos x="wd2" y="hd2"/>
                    </a:cxn>
                  </a:cxnLst>
                  <a:rect l="0" t="0" r="r" b="b"/>
                  <a:pathLst>
                    <a:path w="21600" h="21600" extrusionOk="0">
                      <a:moveTo>
                        <a:pt x="9064" y="0"/>
                      </a:moveTo>
                      <a:lnTo>
                        <a:pt x="21600" y="10996"/>
                      </a:lnTo>
                      <a:lnTo>
                        <a:pt x="12536" y="21600"/>
                      </a:lnTo>
                      <a:lnTo>
                        <a:pt x="0" y="10604"/>
                      </a:lnTo>
                      <a:lnTo>
                        <a:pt x="9064"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21" name="Freeform 180"/>
                <p:cNvSpPr/>
                <p:nvPr/>
              </p:nvSpPr>
              <p:spPr bwMode="auto">
                <a:xfrm>
                  <a:off x="1588155" y="4339039"/>
                  <a:ext cx="70553" cy="109304"/>
                </a:xfrm>
                <a:custGeom>
                  <a:avLst/>
                  <a:gdLst/>
                  <a:ahLst/>
                  <a:cxnLst>
                    <a:cxn ang="0">
                      <a:pos x="wd2" y="hd2"/>
                    </a:cxn>
                    <a:cxn ang="5400000">
                      <a:pos x="wd2" y="hd2"/>
                    </a:cxn>
                    <a:cxn ang="10800000">
                      <a:pos x="wd2" y="hd2"/>
                    </a:cxn>
                    <a:cxn ang="16200000">
                      <a:pos x="wd2" y="hd2"/>
                    </a:cxn>
                  </a:cxnLst>
                  <a:rect l="0" t="0" r="r" b="b"/>
                  <a:pathLst>
                    <a:path w="21600" h="21600" extrusionOk="0">
                      <a:moveTo>
                        <a:pt x="21140" y="2658"/>
                      </a:moveTo>
                      <a:lnTo>
                        <a:pt x="15626" y="0"/>
                      </a:lnTo>
                      <a:lnTo>
                        <a:pt x="21600" y="3323"/>
                      </a:lnTo>
                      <a:lnTo>
                        <a:pt x="0" y="21268"/>
                      </a:lnTo>
                      <a:lnTo>
                        <a:pt x="919" y="21600"/>
                      </a:lnTo>
                      <a:lnTo>
                        <a:pt x="21140" y="265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22" name="Freeform 181"/>
                <p:cNvSpPr/>
                <p:nvPr/>
              </p:nvSpPr>
              <p:spPr bwMode="auto">
                <a:xfrm>
                  <a:off x="1677080" y="4462724"/>
                  <a:ext cx="134491" cy="371056"/>
                </a:xfrm>
                <a:custGeom>
                  <a:avLst/>
                  <a:gdLst/>
                  <a:ahLst/>
                  <a:cxnLst>
                    <a:cxn ang="0">
                      <a:pos x="wd2" y="hd2"/>
                    </a:cxn>
                    <a:cxn ang="5400000">
                      <a:pos x="wd2" y="hd2"/>
                    </a:cxn>
                    <a:cxn ang="10800000">
                      <a:pos x="wd2" y="hd2"/>
                    </a:cxn>
                    <a:cxn ang="16200000">
                      <a:pos x="wd2" y="hd2"/>
                    </a:cxn>
                  </a:cxnLst>
                  <a:rect l="0" t="0" r="r" b="b"/>
                  <a:pathLst>
                    <a:path w="21600" h="21600" extrusionOk="0">
                      <a:moveTo>
                        <a:pt x="15047" y="0"/>
                      </a:moveTo>
                      <a:lnTo>
                        <a:pt x="16746" y="1178"/>
                      </a:lnTo>
                      <a:lnTo>
                        <a:pt x="18445" y="3142"/>
                      </a:lnTo>
                      <a:lnTo>
                        <a:pt x="19901" y="7462"/>
                      </a:lnTo>
                      <a:lnTo>
                        <a:pt x="21115" y="13451"/>
                      </a:lnTo>
                      <a:lnTo>
                        <a:pt x="21600" y="21502"/>
                      </a:lnTo>
                      <a:lnTo>
                        <a:pt x="3883" y="21600"/>
                      </a:lnTo>
                      <a:lnTo>
                        <a:pt x="3640" y="13745"/>
                      </a:lnTo>
                      <a:lnTo>
                        <a:pt x="2184" y="8051"/>
                      </a:lnTo>
                      <a:lnTo>
                        <a:pt x="971" y="4516"/>
                      </a:lnTo>
                      <a:lnTo>
                        <a:pt x="728" y="4025"/>
                      </a:lnTo>
                      <a:lnTo>
                        <a:pt x="0" y="3829"/>
                      </a:lnTo>
                      <a:lnTo>
                        <a:pt x="1504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23" name="Freeform 182"/>
                <p:cNvSpPr/>
                <p:nvPr/>
              </p:nvSpPr>
              <p:spPr bwMode="auto">
                <a:xfrm>
                  <a:off x="1677080" y="4449780"/>
                  <a:ext cx="94806" cy="90608"/>
                </a:xfrm>
                <a:custGeom>
                  <a:avLst/>
                  <a:gdLst/>
                  <a:ahLst/>
                  <a:cxnLst>
                    <a:cxn ang="0">
                      <a:pos x="wd2" y="hd2"/>
                    </a:cxn>
                    <a:cxn ang="5400000">
                      <a:pos x="wd2" y="hd2"/>
                    </a:cxn>
                    <a:cxn ang="10800000">
                      <a:pos x="wd2" y="hd2"/>
                    </a:cxn>
                    <a:cxn ang="16200000">
                      <a:pos x="wd2" y="hd2"/>
                    </a:cxn>
                  </a:cxnLst>
                  <a:rect l="0" t="0" r="r" b="b"/>
                  <a:pathLst>
                    <a:path w="21600" h="21600" extrusionOk="0">
                      <a:moveTo>
                        <a:pt x="18813" y="0"/>
                      </a:moveTo>
                      <a:lnTo>
                        <a:pt x="21252" y="2000"/>
                      </a:lnTo>
                      <a:lnTo>
                        <a:pt x="21600" y="3200"/>
                      </a:lnTo>
                      <a:lnTo>
                        <a:pt x="0" y="18800"/>
                      </a:lnTo>
                      <a:lnTo>
                        <a:pt x="2439" y="21600"/>
                      </a:lnTo>
                      <a:lnTo>
                        <a:pt x="1881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24" name="Freeform 183"/>
                <p:cNvSpPr/>
                <p:nvPr/>
              </p:nvSpPr>
              <p:spPr bwMode="auto">
                <a:xfrm>
                  <a:off x="1686634" y="4828026"/>
                  <a:ext cx="124937" cy="387595"/>
                </a:xfrm>
                <a:custGeom>
                  <a:avLst/>
                  <a:gdLst/>
                  <a:ahLst/>
                  <a:cxnLst>
                    <a:cxn ang="0">
                      <a:pos x="wd2" y="hd2"/>
                    </a:cxn>
                    <a:cxn ang="5400000">
                      <a:pos x="wd2" y="hd2"/>
                    </a:cxn>
                    <a:cxn ang="10800000">
                      <a:pos x="wd2" y="hd2"/>
                    </a:cxn>
                    <a:cxn ang="16200000">
                      <a:pos x="wd2" y="hd2"/>
                    </a:cxn>
                  </a:cxnLst>
                  <a:rect l="0" t="0" r="r" b="b"/>
                  <a:pathLst>
                    <a:path w="21600" h="21600" extrusionOk="0">
                      <a:moveTo>
                        <a:pt x="21600" y="188"/>
                      </a:moveTo>
                      <a:lnTo>
                        <a:pt x="20559" y="13899"/>
                      </a:lnTo>
                      <a:lnTo>
                        <a:pt x="19778" y="18595"/>
                      </a:lnTo>
                      <a:lnTo>
                        <a:pt x="19258" y="20379"/>
                      </a:lnTo>
                      <a:lnTo>
                        <a:pt x="18477" y="21600"/>
                      </a:lnTo>
                      <a:lnTo>
                        <a:pt x="0" y="20379"/>
                      </a:lnTo>
                      <a:lnTo>
                        <a:pt x="520" y="19158"/>
                      </a:lnTo>
                      <a:lnTo>
                        <a:pt x="781" y="18031"/>
                      </a:lnTo>
                      <a:lnTo>
                        <a:pt x="1561" y="13805"/>
                      </a:lnTo>
                      <a:lnTo>
                        <a:pt x="2602" y="0"/>
                      </a:lnTo>
                      <a:lnTo>
                        <a:pt x="21600" y="18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25" name="Freeform 184"/>
                <p:cNvSpPr/>
                <p:nvPr/>
              </p:nvSpPr>
              <p:spPr bwMode="auto">
                <a:xfrm>
                  <a:off x="1701332" y="4802139"/>
                  <a:ext cx="110974"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0" y="0"/>
                      </a:lnTo>
                      <a:lnTo>
                        <a:pt x="0" y="21600"/>
                      </a:lnTo>
                      <a:lnTo>
                        <a:pt x="21600" y="14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26" name="Freeform 185"/>
                <p:cNvSpPr/>
                <p:nvPr/>
              </p:nvSpPr>
              <p:spPr bwMode="auto">
                <a:xfrm>
                  <a:off x="1621961" y="5181822"/>
                  <a:ext cx="167563" cy="185529"/>
                </a:xfrm>
                <a:custGeom>
                  <a:avLst/>
                  <a:gdLst/>
                  <a:ahLst/>
                  <a:cxnLst>
                    <a:cxn ang="0">
                      <a:pos x="wd2" y="hd2"/>
                    </a:cxn>
                    <a:cxn ang="5400000">
                      <a:pos x="wd2" y="hd2"/>
                    </a:cxn>
                    <a:cxn ang="10800000">
                      <a:pos x="wd2" y="hd2"/>
                    </a:cxn>
                    <a:cxn ang="16200000">
                      <a:pos x="wd2" y="hd2"/>
                    </a:cxn>
                  </a:cxnLst>
                  <a:rect l="0" t="0" r="r" b="b"/>
                  <a:pathLst>
                    <a:path w="21600" h="21600" extrusionOk="0">
                      <a:moveTo>
                        <a:pt x="21600" y="4909"/>
                      </a:moveTo>
                      <a:lnTo>
                        <a:pt x="19864" y="9622"/>
                      </a:lnTo>
                      <a:lnTo>
                        <a:pt x="17164" y="14138"/>
                      </a:lnTo>
                      <a:lnTo>
                        <a:pt x="13307" y="18458"/>
                      </a:lnTo>
                      <a:lnTo>
                        <a:pt x="9257" y="21600"/>
                      </a:lnTo>
                      <a:lnTo>
                        <a:pt x="0" y="11193"/>
                      </a:lnTo>
                      <a:lnTo>
                        <a:pt x="3471" y="8444"/>
                      </a:lnTo>
                      <a:lnTo>
                        <a:pt x="5786" y="5695"/>
                      </a:lnTo>
                      <a:lnTo>
                        <a:pt x="7136" y="3535"/>
                      </a:lnTo>
                      <a:lnTo>
                        <a:pt x="8486" y="0"/>
                      </a:lnTo>
                      <a:lnTo>
                        <a:pt x="21600" y="490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27" name="Freeform 186"/>
                <p:cNvSpPr/>
                <p:nvPr/>
              </p:nvSpPr>
              <p:spPr bwMode="auto">
                <a:xfrm>
                  <a:off x="1686634" y="5181822"/>
                  <a:ext cx="110239" cy="42428"/>
                </a:xfrm>
                <a:custGeom>
                  <a:avLst/>
                  <a:gdLst/>
                  <a:ahLst/>
                  <a:cxnLst>
                    <a:cxn ang="0">
                      <a:pos x="wd2" y="hd2"/>
                    </a:cxn>
                    <a:cxn ang="5400000">
                      <a:pos x="wd2" y="hd2"/>
                    </a:cxn>
                    <a:cxn ang="10800000">
                      <a:pos x="wd2" y="hd2"/>
                    </a:cxn>
                    <a:cxn ang="16200000">
                      <a:pos x="wd2" y="hd2"/>
                    </a:cxn>
                  </a:cxnLst>
                  <a:rect l="0" t="0" r="r" b="b"/>
                  <a:pathLst>
                    <a:path w="21600" h="21600" extrusionOk="0">
                      <a:moveTo>
                        <a:pt x="21300" y="17280"/>
                      </a:moveTo>
                      <a:lnTo>
                        <a:pt x="21600" y="14688"/>
                      </a:lnTo>
                      <a:lnTo>
                        <a:pt x="20700" y="21600"/>
                      </a:lnTo>
                      <a:lnTo>
                        <a:pt x="300" y="0"/>
                      </a:lnTo>
                      <a:lnTo>
                        <a:pt x="0" y="6048"/>
                      </a:lnTo>
                      <a:lnTo>
                        <a:pt x="21300" y="172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28" name="Freeform 187"/>
                <p:cNvSpPr/>
                <p:nvPr/>
              </p:nvSpPr>
              <p:spPr bwMode="auto">
                <a:xfrm>
                  <a:off x="1480857" y="5272429"/>
                  <a:ext cx="207983" cy="200629"/>
                </a:xfrm>
                <a:custGeom>
                  <a:avLst/>
                  <a:gdLst/>
                  <a:ahLst/>
                  <a:cxnLst>
                    <a:cxn ang="0">
                      <a:pos x="wd2" y="hd2"/>
                    </a:cxn>
                    <a:cxn ang="5400000">
                      <a:pos x="wd2" y="hd2"/>
                    </a:cxn>
                    <a:cxn ang="10800000">
                      <a:pos x="wd2" y="hd2"/>
                    </a:cxn>
                    <a:cxn ang="16200000">
                      <a:pos x="wd2" y="hd2"/>
                    </a:cxn>
                  </a:cxnLst>
                  <a:rect l="0" t="0" r="r" b="b"/>
                  <a:pathLst>
                    <a:path w="21600" h="21600" extrusionOk="0">
                      <a:moveTo>
                        <a:pt x="21600" y="10709"/>
                      </a:moveTo>
                      <a:lnTo>
                        <a:pt x="14347" y="16155"/>
                      </a:lnTo>
                      <a:lnTo>
                        <a:pt x="6307" y="21600"/>
                      </a:lnTo>
                      <a:lnTo>
                        <a:pt x="0" y="10709"/>
                      </a:lnTo>
                      <a:lnTo>
                        <a:pt x="8199" y="5264"/>
                      </a:lnTo>
                      <a:lnTo>
                        <a:pt x="15136" y="0"/>
                      </a:lnTo>
                      <a:lnTo>
                        <a:pt x="21600" y="1070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29" name="Freeform 188"/>
                <p:cNvSpPr/>
                <p:nvPr/>
              </p:nvSpPr>
              <p:spPr bwMode="auto">
                <a:xfrm>
                  <a:off x="1621961" y="5272429"/>
                  <a:ext cx="70553" cy="99460"/>
                </a:xfrm>
                <a:custGeom>
                  <a:avLst/>
                  <a:gdLst/>
                  <a:ahLst/>
                  <a:cxnLst>
                    <a:cxn ang="0">
                      <a:pos x="wd2" y="hd2"/>
                    </a:cxn>
                    <a:cxn ang="5400000">
                      <a:pos x="wd2" y="hd2"/>
                    </a:cxn>
                    <a:cxn ang="10800000">
                      <a:pos x="wd2" y="hd2"/>
                    </a:cxn>
                    <a:cxn ang="16200000">
                      <a:pos x="wd2" y="hd2"/>
                    </a:cxn>
                  </a:cxnLst>
                  <a:rect l="0" t="0" r="r" b="b"/>
                  <a:pathLst>
                    <a:path w="21600" h="21600" extrusionOk="0">
                      <a:moveTo>
                        <a:pt x="21600" y="20502"/>
                      </a:moveTo>
                      <a:lnTo>
                        <a:pt x="20250" y="21600"/>
                      </a:lnTo>
                      <a:lnTo>
                        <a:pt x="1800" y="0"/>
                      </a:lnTo>
                      <a:lnTo>
                        <a:pt x="0" y="1098"/>
                      </a:lnTo>
                      <a:lnTo>
                        <a:pt x="21600" y="2050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30" name="Freeform 189"/>
                <p:cNvSpPr/>
                <p:nvPr/>
              </p:nvSpPr>
              <p:spPr bwMode="auto">
                <a:xfrm>
                  <a:off x="1373559" y="5370226"/>
                  <a:ext cx="161683" cy="161798"/>
                </a:xfrm>
                <a:custGeom>
                  <a:avLst/>
                  <a:gdLst/>
                  <a:ahLst/>
                  <a:cxnLst>
                    <a:cxn ang="0">
                      <a:pos x="wd2" y="hd2"/>
                    </a:cxn>
                    <a:cxn ang="5400000">
                      <a:pos x="wd2" y="hd2"/>
                    </a:cxn>
                    <a:cxn ang="10800000">
                      <a:pos x="wd2" y="hd2"/>
                    </a:cxn>
                    <a:cxn ang="16200000">
                      <a:pos x="wd2" y="hd2"/>
                    </a:cxn>
                  </a:cxnLst>
                  <a:rect l="0" t="0" r="r" b="b"/>
                  <a:pathLst>
                    <a:path w="21600" h="21600" extrusionOk="0">
                      <a:moveTo>
                        <a:pt x="21600" y="13950"/>
                      </a:moveTo>
                      <a:lnTo>
                        <a:pt x="16200" y="17325"/>
                      </a:lnTo>
                      <a:lnTo>
                        <a:pt x="11000" y="19575"/>
                      </a:lnTo>
                      <a:lnTo>
                        <a:pt x="6000" y="21375"/>
                      </a:lnTo>
                      <a:lnTo>
                        <a:pt x="1800" y="21600"/>
                      </a:lnTo>
                      <a:lnTo>
                        <a:pt x="0" y="5850"/>
                      </a:lnTo>
                      <a:lnTo>
                        <a:pt x="2800" y="5850"/>
                      </a:lnTo>
                      <a:lnTo>
                        <a:pt x="6000" y="4725"/>
                      </a:lnTo>
                      <a:lnTo>
                        <a:pt x="9800" y="3150"/>
                      </a:lnTo>
                      <a:lnTo>
                        <a:pt x="14600" y="0"/>
                      </a:lnTo>
                      <a:lnTo>
                        <a:pt x="21600" y="1395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31" name="Freeform 190"/>
                <p:cNvSpPr/>
                <p:nvPr/>
              </p:nvSpPr>
              <p:spPr bwMode="auto">
                <a:xfrm>
                  <a:off x="1480857" y="5370226"/>
                  <a:ext cx="60999" cy="104271"/>
                </a:xfrm>
                <a:custGeom>
                  <a:avLst/>
                  <a:gdLst/>
                  <a:ahLst/>
                  <a:cxnLst>
                    <a:cxn ang="0">
                      <a:pos x="wd2" y="hd2"/>
                    </a:cxn>
                    <a:cxn ang="5400000">
                      <a:pos x="wd2" y="hd2"/>
                    </a:cxn>
                    <a:cxn ang="10800000">
                      <a:pos x="wd2" y="hd2"/>
                    </a:cxn>
                    <a:cxn ang="16200000">
                      <a:pos x="wd2" y="hd2"/>
                    </a:cxn>
                  </a:cxnLst>
                  <a:rect l="0" t="0" r="r" b="b"/>
                  <a:pathLst>
                    <a:path w="21600" h="21600" extrusionOk="0">
                      <a:moveTo>
                        <a:pt x="21073" y="21252"/>
                      </a:moveTo>
                      <a:lnTo>
                        <a:pt x="21600" y="21252"/>
                      </a:lnTo>
                      <a:lnTo>
                        <a:pt x="20020" y="21600"/>
                      </a:lnTo>
                      <a:lnTo>
                        <a:pt x="1580" y="0"/>
                      </a:lnTo>
                      <a:lnTo>
                        <a:pt x="0" y="348"/>
                      </a:lnTo>
                      <a:lnTo>
                        <a:pt x="21073" y="2125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32" name="Freeform 191"/>
                <p:cNvSpPr/>
                <p:nvPr/>
              </p:nvSpPr>
              <p:spPr bwMode="auto">
                <a:xfrm>
                  <a:off x="1219962" y="5370226"/>
                  <a:ext cx="164622" cy="161798"/>
                </a:xfrm>
                <a:custGeom>
                  <a:avLst/>
                  <a:gdLst/>
                  <a:ahLst/>
                  <a:cxnLst>
                    <a:cxn ang="0">
                      <a:pos x="wd2" y="hd2"/>
                    </a:cxn>
                    <a:cxn ang="5400000">
                      <a:pos x="wd2" y="hd2"/>
                    </a:cxn>
                    <a:cxn ang="10800000">
                      <a:pos x="wd2" y="hd2"/>
                    </a:cxn>
                    <a:cxn ang="16200000">
                      <a:pos x="wd2" y="hd2"/>
                    </a:cxn>
                  </a:cxnLst>
                  <a:rect l="0" t="0" r="r" b="b"/>
                  <a:pathLst>
                    <a:path w="21600" h="21600" extrusionOk="0">
                      <a:moveTo>
                        <a:pt x="19783" y="21600"/>
                      </a:moveTo>
                      <a:lnTo>
                        <a:pt x="15746" y="21375"/>
                      </a:lnTo>
                      <a:lnTo>
                        <a:pt x="10497" y="19575"/>
                      </a:lnTo>
                      <a:lnTo>
                        <a:pt x="5450" y="17325"/>
                      </a:lnTo>
                      <a:lnTo>
                        <a:pt x="0" y="13950"/>
                      </a:lnTo>
                      <a:lnTo>
                        <a:pt x="6864" y="0"/>
                      </a:lnTo>
                      <a:lnTo>
                        <a:pt x="11910" y="3150"/>
                      </a:lnTo>
                      <a:lnTo>
                        <a:pt x="15746" y="4725"/>
                      </a:lnTo>
                      <a:lnTo>
                        <a:pt x="18774" y="5850"/>
                      </a:lnTo>
                      <a:lnTo>
                        <a:pt x="21600" y="5850"/>
                      </a:lnTo>
                      <a:lnTo>
                        <a:pt x="19783"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33" name="Freeform 192"/>
                <p:cNvSpPr/>
                <p:nvPr/>
              </p:nvSpPr>
              <p:spPr bwMode="auto">
                <a:xfrm>
                  <a:off x="1373560" y="5414091"/>
                  <a:ext cx="32337" cy="11793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600" y="0"/>
                      </a:lnTo>
                      <a:lnTo>
                        <a:pt x="0" y="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34" name="Freeform 193"/>
                <p:cNvSpPr/>
                <p:nvPr/>
              </p:nvSpPr>
              <p:spPr bwMode="auto">
                <a:xfrm>
                  <a:off x="1069304" y="5270991"/>
                  <a:ext cx="207982" cy="202067"/>
                </a:xfrm>
                <a:custGeom>
                  <a:avLst/>
                  <a:gdLst/>
                  <a:ahLst/>
                  <a:cxnLst>
                    <a:cxn ang="0">
                      <a:pos x="wd2" y="hd2"/>
                    </a:cxn>
                    <a:cxn ang="5400000">
                      <a:pos x="wd2" y="hd2"/>
                    </a:cxn>
                    <a:cxn ang="10800000">
                      <a:pos x="wd2" y="hd2"/>
                    </a:cxn>
                    <a:cxn ang="16200000">
                      <a:pos x="wd2" y="hd2"/>
                    </a:cxn>
                  </a:cxnLst>
                  <a:rect l="0" t="0" r="r" b="b"/>
                  <a:pathLst>
                    <a:path w="21600" h="21600" extrusionOk="0">
                      <a:moveTo>
                        <a:pt x="15609" y="21600"/>
                      </a:moveTo>
                      <a:lnTo>
                        <a:pt x="7253" y="16200"/>
                      </a:lnTo>
                      <a:lnTo>
                        <a:pt x="0" y="10800"/>
                      </a:lnTo>
                      <a:lnTo>
                        <a:pt x="6307" y="0"/>
                      </a:lnTo>
                      <a:lnTo>
                        <a:pt x="13559" y="5400"/>
                      </a:lnTo>
                      <a:lnTo>
                        <a:pt x="21600" y="10800"/>
                      </a:lnTo>
                      <a:lnTo>
                        <a:pt x="15609"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35" name="Freeform 194"/>
                <p:cNvSpPr/>
                <p:nvPr/>
              </p:nvSpPr>
              <p:spPr bwMode="auto">
                <a:xfrm>
                  <a:off x="1219962" y="5370226"/>
                  <a:ext cx="58059" cy="104271"/>
                </a:xfrm>
                <a:custGeom>
                  <a:avLst/>
                  <a:gdLst/>
                  <a:ahLst/>
                  <a:cxnLst>
                    <a:cxn ang="0">
                      <a:pos x="wd2" y="hd2"/>
                    </a:cxn>
                    <a:cxn ang="5400000">
                      <a:pos x="wd2" y="hd2"/>
                    </a:cxn>
                    <a:cxn ang="10800000">
                      <a:pos x="wd2" y="hd2"/>
                    </a:cxn>
                    <a:cxn ang="16200000">
                      <a:pos x="wd2" y="hd2"/>
                    </a:cxn>
                  </a:cxnLst>
                  <a:rect l="0" t="0" r="r" b="b"/>
                  <a:pathLst>
                    <a:path w="21600" h="21600" extrusionOk="0">
                      <a:moveTo>
                        <a:pt x="568" y="21600"/>
                      </a:moveTo>
                      <a:lnTo>
                        <a:pt x="0" y="21252"/>
                      </a:lnTo>
                      <a:lnTo>
                        <a:pt x="21600" y="348"/>
                      </a:lnTo>
                      <a:lnTo>
                        <a:pt x="19895" y="0"/>
                      </a:lnTo>
                      <a:lnTo>
                        <a:pt x="568"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36" name="Freeform 195"/>
                <p:cNvSpPr/>
                <p:nvPr/>
              </p:nvSpPr>
              <p:spPr bwMode="auto">
                <a:xfrm>
                  <a:off x="962006" y="5188294"/>
                  <a:ext cx="171237" cy="179057"/>
                </a:xfrm>
                <a:custGeom>
                  <a:avLst/>
                  <a:gdLst/>
                  <a:ahLst/>
                  <a:cxnLst>
                    <a:cxn ang="0">
                      <a:pos x="wd2" y="hd2"/>
                    </a:cxn>
                    <a:cxn ang="5400000">
                      <a:pos x="wd2" y="hd2"/>
                    </a:cxn>
                    <a:cxn ang="10800000">
                      <a:pos x="wd2" y="hd2"/>
                    </a:cxn>
                    <a:cxn ang="16200000">
                      <a:pos x="wd2" y="hd2"/>
                    </a:cxn>
                  </a:cxnLst>
                  <a:rect l="0" t="0" r="r" b="b"/>
                  <a:pathLst>
                    <a:path w="21600" h="21600" extrusionOk="0">
                      <a:moveTo>
                        <a:pt x="12807" y="21600"/>
                      </a:moveTo>
                      <a:lnTo>
                        <a:pt x="8793" y="18543"/>
                      </a:lnTo>
                      <a:lnTo>
                        <a:pt x="5161" y="15079"/>
                      </a:lnTo>
                      <a:lnTo>
                        <a:pt x="2294" y="11208"/>
                      </a:lnTo>
                      <a:lnTo>
                        <a:pt x="0" y="7947"/>
                      </a:lnTo>
                      <a:lnTo>
                        <a:pt x="11851" y="0"/>
                      </a:lnTo>
                      <a:lnTo>
                        <a:pt x="13189" y="2649"/>
                      </a:lnTo>
                      <a:lnTo>
                        <a:pt x="15101" y="4891"/>
                      </a:lnTo>
                      <a:lnTo>
                        <a:pt x="17777" y="7743"/>
                      </a:lnTo>
                      <a:lnTo>
                        <a:pt x="21600" y="10392"/>
                      </a:lnTo>
                      <a:lnTo>
                        <a:pt x="12807"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37" name="Freeform 196"/>
                <p:cNvSpPr/>
                <p:nvPr/>
              </p:nvSpPr>
              <p:spPr bwMode="auto">
                <a:xfrm>
                  <a:off x="1063425" y="5270991"/>
                  <a:ext cx="70553" cy="104269"/>
                </a:xfrm>
                <a:custGeom>
                  <a:avLst/>
                  <a:gdLst/>
                  <a:ahLst/>
                  <a:cxnLst>
                    <a:cxn ang="0">
                      <a:pos x="wd2" y="hd2"/>
                    </a:cxn>
                    <a:cxn ang="5400000">
                      <a:pos x="wd2" y="hd2"/>
                    </a:cxn>
                    <a:cxn ang="10800000">
                      <a:pos x="wd2" y="hd2"/>
                    </a:cxn>
                    <a:cxn ang="16200000">
                      <a:pos x="wd2" y="hd2"/>
                    </a:cxn>
                  </a:cxnLst>
                  <a:rect l="0" t="0" r="r" b="b"/>
                  <a:pathLst>
                    <a:path w="21600" h="21600" extrusionOk="0">
                      <a:moveTo>
                        <a:pt x="939" y="20903"/>
                      </a:moveTo>
                      <a:lnTo>
                        <a:pt x="2817" y="21600"/>
                      </a:lnTo>
                      <a:lnTo>
                        <a:pt x="0" y="19858"/>
                      </a:lnTo>
                      <a:lnTo>
                        <a:pt x="21600" y="697"/>
                      </a:lnTo>
                      <a:lnTo>
                        <a:pt x="19722" y="0"/>
                      </a:lnTo>
                      <a:lnTo>
                        <a:pt x="939" y="2090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38" name="Freeform 197"/>
                <p:cNvSpPr/>
                <p:nvPr/>
              </p:nvSpPr>
              <p:spPr bwMode="auto">
                <a:xfrm>
                  <a:off x="928200" y="4948835"/>
                  <a:ext cx="134491" cy="290516"/>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lnTo>
                        <a:pt x="2731" y="18460"/>
                      </a:lnTo>
                      <a:lnTo>
                        <a:pt x="1490" y="13814"/>
                      </a:lnTo>
                      <a:lnTo>
                        <a:pt x="497" y="7786"/>
                      </a:lnTo>
                      <a:lnTo>
                        <a:pt x="0" y="0"/>
                      </a:lnTo>
                      <a:lnTo>
                        <a:pt x="17876" y="0"/>
                      </a:lnTo>
                      <a:lnTo>
                        <a:pt x="18124" y="7284"/>
                      </a:lnTo>
                      <a:lnTo>
                        <a:pt x="19117" y="12809"/>
                      </a:lnTo>
                      <a:lnTo>
                        <a:pt x="20110" y="16577"/>
                      </a:lnTo>
                      <a:lnTo>
                        <a:pt x="21600" y="18837"/>
                      </a:lnTo>
                      <a:lnTo>
                        <a:pt x="4469"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39" name="Freeform 198"/>
                <p:cNvSpPr/>
                <p:nvPr/>
              </p:nvSpPr>
              <p:spPr bwMode="auto">
                <a:xfrm>
                  <a:off x="956127" y="5188294"/>
                  <a:ext cx="107299" cy="66158"/>
                </a:xfrm>
                <a:custGeom>
                  <a:avLst/>
                  <a:gdLst/>
                  <a:ahLst/>
                  <a:cxnLst>
                    <a:cxn ang="0">
                      <a:pos x="wd2" y="hd2"/>
                    </a:cxn>
                    <a:cxn ang="5400000">
                      <a:pos x="wd2" y="hd2"/>
                    </a:cxn>
                    <a:cxn ang="10800000">
                      <a:pos x="wd2" y="hd2"/>
                    </a:cxn>
                    <a:cxn ang="16200000">
                      <a:pos x="wd2" y="hd2"/>
                    </a:cxn>
                  </a:cxnLst>
                  <a:rect l="0" t="0" r="r" b="b"/>
                  <a:pathLst>
                    <a:path w="21600" h="21600" extrusionOk="0">
                      <a:moveTo>
                        <a:pt x="1252" y="21600"/>
                      </a:moveTo>
                      <a:lnTo>
                        <a:pt x="626" y="19938"/>
                      </a:lnTo>
                      <a:lnTo>
                        <a:pt x="0" y="16615"/>
                      </a:lnTo>
                      <a:lnTo>
                        <a:pt x="21600" y="4431"/>
                      </a:lnTo>
                      <a:lnTo>
                        <a:pt x="20661" y="0"/>
                      </a:lnTo>
                      <a:lnTo>
                        <a:pt x="1252"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40" name="Rectangle 199"/>
                <p:cNvSpPr/>
                <p:nvPr/>
              </p:nvSpPr>
              <p:spPr bwMode="auto">
                <a:xfrm>
                  <a:off x="928200" y="4628836"/>
                  <a:ext cx="110237" cy="320717"/>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343" name="Freeform 200"/>
                <p:cNvGrpSpPr/>
                <p:nvPr/>
              </p:nvGrpSpPr>
              <p:grpSpPr bwMode="auto">
                <a:xfrm>
                  <a:off x="916255" y="4919352"/>
                  <a:ext cx="25401" cy="1"/>
                  <a:chOff x="0" y="0"/>
                  <a:chExt cx="25400" cy="0"/>
                </a:xfrm>
              </p:grpSpPr>
              <p:sp>
                <p:nvSpPr>
                  <p:cNvPr id="341" name="Line"/>
                  <p:cNvSpPr/>
                  <p:nvPr/>
                </p:nvSpPr>
                <p:spPr bwMode="auto">
                  <a:xfrm flipH="1" flipV="1">
                    <a:off x="0" y="0"/>
                    <a:ext cx="25401"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342" name="Line"/>
                  <p:cNvSpPr/>
                  <p:nvPr/>
                </p:nvSpPr>
                <p:spPr bwMode="auto">
                  <a:xfrm>
                    <a:off x="0" y="0"/>
                    <a:ext cx="25400"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344" name="Freeform 201"/>
                <p:cNvSpPr/>
                <p:nvPr/>
              </p:nvSpPr>
              <p:spPr bwMode="auto">
                <a:xfrm>
                  <a:off x="928200" y="4624520"/>
                  <a:ext cx="110238" cy="33799"/>
                </a:xfrm>
                <a:custGeom>
                  <a:avLst/>
                  <a:gdLst/>
                  <a:ahLst/>
                  <a:cxnLst>
                    <a:cxn ang="0">
                      <a:pos x="wd2" y="hd2"/>
                    </a:cxn>
                    <a:cxn ang="5400000">
                      <a:pos x="wd2" y="hd2"/>
                    </a:cxn>
                    <a:cxn ang="10800000">
                      <a:pos x="wd2" y="hd2"/>
                    </a:cxn>
                    <a:cxn ang="16200000">
                      <a:pos x="wd2" y="hd2"/>
                    </a:cxn>
                  </a:cxnLst>
                  <a:rect l="0" t="0" r="r" b="b"/>
                  <a:pathLst>
                    <a:path w="21600" h="21600" extrusionOk="0">
                      <a:moveTo>
                        <a:pt x="0" y="3240"/>
                      </a:moveTo>
                      <a:lnTo>
                        <a:pt x="0" y="21600"/>
                      </a:lnTo>
                      <a:lnTo>
                        <a:pt x="296" y="0"/>
                      </a:lnTo>
                      <a:lnTo>
                        <a:pt x="21600" y="5400"/>
                      </a:lnTo>
                      <a:lnTo>
                        <a:pt x="21600" y="3240"/>
                      </a:lnTo>
                      <a:lnTo>
                        <a:pt x="0" y="324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45" name="Freeform 202"/>
                <p:cNvSpPr/>
                <p:nvPr/>
              </p:nvSpPr>
              <p:spPr bwMode="auto">
                <a:xfrm>
                  <a:off x="2091574" y="2516125"/>
                  <a:ext cx="55119" cy="90607"/>
                </a:xfrm>
                <a:custGeom>
                  <a:avLst/>
                  <a:gdLst/>
                  <a:ahLst/>
                  <a:cxnLst>
                    <a:cxn ang="0">
                      <a:pos x="wd2" y="hd2"/>
                    </a:cxn>
                    <a:cxn ang="5400000">
                      <a:pos x="wd2" y="hd2"/>
                    </a:cxn>
                    <a:cxn ang="10800000">
                      <a:pos x="wd2" y="hd2"/>
                    </a:cxn>
                    <a:cxn ang="16200000">
                      <a:pos x="wd2" y="hd2"/>
                    </a:cxn>
                  </a:cxnLst>
                  <a:rect l="0" t="0" r="r" b="b"/>
                  <a:pathLst>
                    <a:path w="21600" h="21600" extrusionOk="0">
                      <a:moveTo>
                        <a:pt x="21600" y="1600"/>
                      </a:moveTo>
                      <a:lnTo>
                        <a:pt x="7200" y="0"/>
                      </a:lnTo>
                      <a:lnTo>
                        <a:pt x="0" y="20000"/>
                      </a:lnTo>
                      <a:lnTo>
                        <a:pt x="14400" y="21600"/>
                      </a:lnTo>
                      <a:lnTo>
                        <a:pt x="21600" y="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46" name="Freeform 203"/>
                <p:cNvSpPr/>
                <p:nvPr/>
              </p:nvSpPr>
              <p:spPr bwMode="auto">
                <a:xfrm>
                  <a:off x="2002649" y="2595945"/>
                  <a:ext cx="124936" cy="313528"/>
                </a:xfrm>
                <a:custGeom>
                  <a:avLst/>
                  <a:gdLst/>
                  <a:ahLst/>
                  <a:cxnLst>
                    <a:cxn ang="0">
                      <a:pos x="wd2" y="hd2"/>
                    </a:cxn>
                    <a:cxn ang="5400000">
                      <a:pos x="wd2" y="hd2"/>
                    </a:cxn>
                    <a:cxn ang="10800000">
                      <a:pos x="wd2" y="hd2"/>
                    </a:cxn>
                    <a:cxn ang="16200000">
                      <a:pos x="wd2" y="hd2"/>
                    </a:cxn>
                  </a:cxnLst>
                  <a:rect l="0" t="0" r="r" b="b"/>
                  <a:pathLst>
                    <a:path w="21600" h="21600" extrusionOk="0">
                      <a:moveTo>
                        <a:pt x="21600" y="813"/>
                      </a:moveTo>
                      <a:lnTo>
                        <a:pt x="15467" y="0"/>
                      </a:lnTo>
                      <a:lnTo>
                        <a:pt x="0" y="20671"/>
                      </a:lnTo>
                      <a:lnTo>
                        <a:pt x="6133" y="21600"/>
                      </a:lnTo>
                      <a:lnTo>
                        <a:pt x="21600" y="81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47" name="Freeform 204"/>
                <p:cNvSpPr/>
                <p:nvPr/>
              </p:nvSpPr>
              <p:spPr bwMode="auto">
                <a:xfrm>
                  <a:off x="2091574" y="2577248"/>
                  <a:ext cx="36746"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8514"/>
                      </a:moveTo>
                      <a:lnTo>
                        <a:pt x="21600" y="21600"/>
                      </a:lnTo>
                      <a:lnTo>
                        <a:pt x="900" y="0"/>
                      </a:lnTo>
                      <a:lnTo>
                        <a:pt x="0" y="6171"/>
                      </a:lnTo>
                      <a:lnTo>
                        <a:pt x="21600" y="18514"/>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48" name="Freeform 205"/>
                <p:cNvSpPr/>
                <p:nvPr/>
              </p:nvSpPr>
              <p:spPr bwMode="auto">
                <a:xfrm>
                  <a:off x="1937976" y="2899404"/>
                  <a:ext cx="101419" cy="281169"/>
                </a:xfrm>
                <a:custGeom>
                  <a:avLst/>
                  <a:gdLst/>
                  <a:ahLst/>
                  <a:cxnLst>
                    <a:cxn ang="0">
                      <a:pos x="wd2" y="hd2"/>
                    </a:cxn>
                    <a:cxn ang="5400000">
                      <a:pos x="wd2" y="hd2"/>
                    </a:cxn>
                    <a:cxn ang="10800000">
                      <a:pos x="wd2" y="hd2"/>
                    </a:cxn>
                    <a:cxn ang="16200000">
                      <a:pos x="wd2" y="hd2"/>
                    </a:cxn>
                  </a:cxnLst>
                  <a:rect l="0" t="0" r="r" b="b"/>
                  <a:pathLst>
                    <a:path w="21600" h="21600" extrusionOk="0">
                      <a:moveTo>
                        <a:pt x="21600" y="776"/>
                      </a:moveTo>
                      <a:lnTo>
                        <a:pt x="14185" y="0"/>
                      </a:lnTo>
                      <a:lnTo>
                        <a:pt x="0" y="20824"/>
                      </a:lnTo>
                      <a:lnTo>
                        <a:pt x="7415" y="21600"/>
                      </a:lnTo>
                      <a:lnTo>
                        <a:pt x="21600" y="776"/>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49" name="Freeform 206"/>
                <p:cNvSpPr/>
                <p:nvPr/>
              </p:nvSpPr>
              <p:spPr bwMode="auto">
                <a:xfrm>
                  <a:off x="2002649" y="2877831"/>
                  <a:ext cx="36746" cy="316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00"/>
                      </a:lnTo>
                      <a:lnTo>
                        <a:pt x="2160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50" name="Freeform 207"/>
                <p:cNvSpPr/>
                <p:nvPr/>
              </p:nvSpPr>
              <p:spPr bwMode="auto">
                <a:xfrm>
                  <a:off x="1870363" y="3171942"/>
                  <a:ext cx="101420" cy="362426"/>
                </a:xfrm>
                <a:custGeom>
                  <a:avLst/>
                  <a:gdLst/>
                  <a:ahLst/>
                  <a:cxnLst>
                    <a:cxn ang="0">
                      <a:pos x="wd2" y="hd2"/>
                    </a:cxn>
                    <a:cxn ang="5400000">
                      <a:pos x="wd2" y="hd2"/>
                    </a:cxn>
                    <a:cxn ang="10800000">
                      <a:pos x="wd2" y="hd2"/>
                    </a:cxn>
                    <a:cxn ang="16200000">
                      <a:pos x="wd2" y="hd2"/>
                    </a:cxn>
                  </a:cxnLst>
                  <a:rect l="0" t="0" r="r" b="b"/>
                  <a:pathLst>
                    <a:path w="21600" h="21600" extrusionOk="0">
                      <a:moveTo>
                        <a:pt x="21600" y="402"/>
                      </a:moveTo>
                      <a:lnTo>
                        <a:pt x="13745" y="0"/>
                      </a:lnTo>
                      <a:lnTo>
                        <a:pt x="0" y="21299"/>
                      </a:lnTo>
                      <a:lnTo>
                        <a:pt x="7855" y="21600"/>
                      </a:lnTo>
                      <a:lnTo>
                        <a:pt x="21600" y="40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51" name="Freeform 208"/>
                <p:cNvSpPr/>
                <p:nvPr/>
              </p:nvSpPr>
              <p:spPr bwMode="auto">
                <a:xfrm>
                  <a:off x="1935036" y="3148931"/>
                  <a:ext cx="36747" cy="31642"/>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3600"/>
                      </a:lnTo>
                      <a:lnTo>
                        <a:pt x="21600" y="18000"/>
                      </a:lnTo>
                      <a:lnTo>
                        <a:pt x="21600" y="21600"/>
                      </a:lnTo>
                      <a:lnTo>
                        <a:pt x="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52" name="Freeform 209"/>
                <p:cNvSpPr/>
                <p:nvPr/>
              </p:nvSpPr>
              <p:spPr bwMode="auto">
                <a:xfrm>
                  <a:off x="1802751" y="3528615"/>
                  <a:ext cx="104359" cy="710470"/>
                </a:xfrm>
                <a:custGeom>
                  <a:avLst/>
                  <a:gdLst/>
                  <a:ahLst/>
                  <a:cxnLst>
                    <a:cxn ang="0">
                      <a:pos x="wd2" y="hd2"/>
                    </a:cxn>
                    <a:cxn ang="5400000">
                      <a:pos x="wd2" y="hd2"/>
                    </a:cxn>
                    <a:cxn ang="10800000">
                      <a:pos x="wd2" y="hd2"/>
                    </a:cxn>
                    <a:cxn ang="16200000">
                      <a:pos x="wd2" y="hd2"/>
                    </a:cxn>
                  </a:cxnLst>
                  <a:rect l="0" t="0" r="r" b="b"/>
                  <a:pathLst>
                    <a:path w="21600" h="21600" extrusionOk="0">
                      <a:moveTo>
                        <a:pt x="21600" y="51"/>
                      </a:moveTo>
                      <a:lnTo>
                        <a:pt x="13976" y="0"/>
                      </a:lnTo>
                      <a:lnTo>
                        <a:pt x="0" y="21549"/>
                      </a:lnTo>
                      <a:lnTo>
                        <a:pt x="7941" y="21600"/>
                      </a:lnTo>
                      <a:lnTo>
                        <a:pt x="21600" y="5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53" name="Freeform 210"/>
                <p:cNvSpPr/>
                <p:nvPr/>
              </p:nvSpPr>
              <p:spPr bwMode="auto">
                <a:xfrm>
                  <a:off x="1870363" y="3502728"/>
                  <a:ext cx="36747" cy="31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200"/>
                      </a:lnTo>
                      <a:lnTo>
                        <a:pt x="2160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54" name="Freeform 211"/>
                <p:cNvSpPr/>
                <p:nvPr/>
              </p:nvSpPr>
              <p:spPr bwMode="auto">
                <a:xfrm>
                  <a:off x="1738813" y="4236927"/>
                  <a:ext cx="100685" cy="328629"/>
                </a:xfrm>
                <a:custGeom>
                  <a:avLst/>
                  <a:gdLst/>
                  <a:ahLst/>
                  <a:cxnLst>
                    <a:cxn ang="0">
                      <a:pos x="wd2" y="hd2"/>
                    </a:cxn>
                    <a:cxn ang="5400000">
                      <a:pos x="wd2" y="hd2"/>
                    </a:cxn>
                    <a:cxn ang="10800000">
                      <a:pos x="wd2" y="hd2"/>
                    </a:cxn>
                    <a:cxn ang="16200000">
                      <a:pos x="wd2" y="hd2"/>
                    </a:cxn>
                  </a:cxnLst>
                  <a:rect l="0" t="0" r="r" b="b"/>
                  <a:pathLst>
                    <a:path w="21600" h="21600" extrusionOk="0">
                      <a:moveTo>
                        <a:pt x="21600" y="443"/>
                      </a:moveTo>
                      <a:lnTo>
                        <a:pt x="13540" y="0"/>
                      </a:lnTo>
                      <a:lnTo>
                        <a:pt x="0" y="21157"/>
                      </a:lnTo>
                      <a:lnTo>
                        <a:pt x="7737" y="21600"/>
                      </a:lnTo>
                      <a:lnTo>
                        <a:pt x="21600" y="44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55" name="Freeform 212"/>
                <p:cNvSpPr/>
                <p:nvPr/>
              </p:nvSpPr>
              <p:spPr bwMode="auto">
                <a:xfrm>
                  <a:off x="1799811" y="4213920"/>
                  <a:ext cx="37482" cy="25401"/>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lnTo>
                        <a:pt x="21600" y="21600"/>
                      </a:lnTo>
                      <a:lnTo>
                        <a:pt x="0" y="0"/>
                      </a:lnTo>
                      <a:lnTo>
                        <a:pt x="21600" y="5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56" name="Rectangle 213"/>
                <p:cNvSpPr/>
                <p:nvPr/>
              </p:nvSpPr>
              <p:spPr bwMode="auto">
                <a:xfrm>
                  <a:off x="1738078" y="4562679"/>
                  <a:ext cx="37481" cy="26966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57" name="Freeform 214"/>
                <p:cNvSpPr/>
                <p:nvPr/>
              </p:nvSpPr>
              <p:spPr bwMode="auto">
                <a:xfrm>
                  <a:off x="1735873" y="4534634"/>
                  <a:ext cx="39686" cy="31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31" y="10800"/>
                      </a:lnTo>
                      <a:lnTo>
                        <a:pt x="21600" y="10800"/>
                      </a:lnTo>
                      <a:lnTo>
                        <a:pt x="19938"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58" name="Rectangle 215"/>
                <p:cNvSpPr/>
                <p:nvPr/>
              </p:nvSpPr>
              <p:spPr bwMode="auto">
                <a:xfrm>
                  <a:off x="1738078" y="4818678"/>
                  <a:ext cx="37481"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59" name="Freeform 216"/>
                <p:cNvSpPr/>
                <p:nvPr/>
              </p:nvSpPr>
              <p:spPr bwMode="auto">
                <a:xfrm>
                  <a:off x="2107742" y="2490956"/>
                  <a:ext cx="39686" cy="31642"/>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21600" y="5760"/>
                      </a:lnTo>
                      <a:lnTo>
                        <a:pt x="1662" y="0"/>
                      </a:lnTo>
                      <a:lnTo>
                        <a:pt x="0" y="15840"/>
                      </a:lnTo>
                      <a:lnTo>
                        <a:pt x="19938"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60" name="Freeform 217"/>
                <p:cNvSpPr/>
                <p:nvPr/>
              </p:nvSpPr>
              <p:spPr bwMode="auto">
                <a:xfrm>
                  <a:off x="26457" y="1008895"/>
                  <a:ext cx="85986" cy="293393"/>
                </a:xfrm>
                <a:custGeom>
                  <a:avLst/>
                  <a:gdLst/>
                  <a:ahLst/>
                  <a:cxnLst>
                    <a:cxn ang="0">
                      <a:pos x="wd2" y="hd2"/>
                    </a:cxn>
                    <a:cxn ang="5400000">
                      <a:pos x="wd2" y="hd2"/>
                    </a:cxn>
                    <a:cxn ang="10800000">
                      <a:pos x="wd2" y="hd2"/>
                    </a:cxn>
                    <a:cxn ang="16200000">
                      <a:pos x="wd2" y="hd2"/>
                    </a:cxn>
                  </a:cxnLst>
                  <a:rect l="0" t="0" r="r" b="b"/>
                  <a:pathLst>
                    <a:path w="21600" h="21600" extrusionOk="0">
                      <a:moveTo>
                        <a:pt x="21600" y="497"/>
                      </a:moveTo>
                      <a:lnTo>
                        <a:pt x="12343" y="0"/>
                      </a:lnTo>
                      <a:lnTo>
                        <a:pt x="0" y="21103"/>
                      </a:lnTo>
                      <a:lnTo>
                        <a:pt x="9257" y="21600"/>
                      </a:lnTo>
                      <a:lnTo>
                        <a:pt x="21600" y="49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61" name="Freeform 218"/>
                <p:cNvSpPr/>
                <p:nvPr/>
              </p:nvSpPr>
              <p:spPr bwMode="auto">
                <a:xfrm>
                  <a:off x="7349" y="1295815"/>
                  <a:ext cx="55119" cy="85573"/>
                </a:xfrm>
                <a:custGeom>
                  <a:avLst/>
                  <a:gdLst/>
                  <a:ahLst/>
                  <a:cxnLst>
                    <a:cxn ang="0">
                      <a:pos x="wd2" y="hd2"/>
                    </a:cxn>
                    <a:cxn ang="5400000">
                      <a:pos x="wd2" y="hd2"/>
                    </a:cxn>
                    <a:cxn ang="10800000">
                      <a:pos x="wd2" y="hd2"/>
                    </a:cxn>
                    <a:cxn ang="16200000">
                      <a:pos x="wd2" y="hd2"/>
                    </a:cxn>
                  </a:cxnLst>
                  <a:rect l="0" t="0" r="r" b="b"/>
                  <a:pathLst>
                    <a:path w="21600" h="21600" extrusionOk="0">
                      <a:moveTo>
                        <a:pt x="21600" y="1694"/>
                      </a:moveTo>
                      <a:lnTo>
                        <a:pt x="6789" y="0"/>
                      </a:lnTo>
                      <a:lnTo>
                        <a:pt x="0" y="19906"/>
                      </a:lnTo>
                      <a:lnTo>
                        <a:pt x="14811" y="21600"/>
                      </a:lnTo>
                      <a:lnTo>
                        <a:pt x="21600" y="1694"/>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364" name="Freeform 219"/>
                <p:cNvGrpSpPr/>
                <p:nvPr/>
              </p:nvGrpSpPr>
              <p:grpSpPr bwMode="auto">
                <a:xfrm>
                  <a:off x="26457" y="1270646"/>
                  <a:ext cx="36011" cy="31642"/>
                  <a:chOff x="0" y="0"/>
                  <a:chExt cx="36010" cy="31640"/>
                </a:xfrm>
              </p:grpSpPr>
              <p:sp>
                <p:nvSpPr>
                  <p:cNvPr id="362" name="Line"/>
                  <p:cNvSpPr/>
                  <p:nvPr/>
                </p:nvSpPr>
                <p:spPr bwMode="auto">
                  <a:xfrm flipH="1" flipV="1">
                    <a:off x="-1" y="0"/>
                    <a:ext cx="36012"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363" name="Line"/>
                  <p:cNvSpPr/>
                  <p:nvPr/>
                </p:nvSpPr>
                <p:spPr bwMode="auto">
                  <a:xfrm>
                    <a:off x="0" y="-1"/>
                    <a:ext cx="36011"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365" name="Freeform 220"/>
                <p:cNvSpPr/>
                <p:nvPr/>
              </p:nvSpPr>
              <p:spPr bwMode="auto">
                <a:xfrm>
                  <a:off x="7349" y="1354781"/>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15120"/>
                      </a:moveTo>
                      <a:lnTo>
                        <a:pt x="21600" y="12960"/>
                      </a:lnTo>
                      <a:lnTo>
                        <a:pt x="20700" y="21600"/>
                      </a:lnTo>
                      <a:lnTo>
                        <a:pt x="900" y="0"/>
                      </a:lnTo>
                      <a:lnTo>
                        <a:pt x="0" y="6480"/>
                      </a:lnTo>
                      <a:lnTo>
                        <a:pt x="21600" y="151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66" name="Freeform 221"/>
                <p:cNvSpPr/>
                <p:nvPr/>
              </p:nvSpPr>
              <p:spPr bwMode="auto">
                <a:xfrm>
                  <a:off x="74226" y="984445"/>
                  <a:ext cx="39687" cy="31642"/>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21600" y="4320"/>
                      </a:lnTo>
                      <a:lnTo>
                        <a:pt x="831" y="0"/>
                      </a:lnTo>
                      <a:lnTo>
                        <a:pt x="0" y="15840"/>
                      </a:lnTo>
                      <a:lnTo>
                        <a:pt x="19938"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sp>
            <p:nvSpPr>
              <p:cNvPr id="368" name="Freeform 222"/>
              <p:cNvSpPr/>
              <p:nvPr/>
            </p:nvSpPr>
            <p:spPr bwMode="auto">
              <a:xfrm>
                <a:off x="5937250" y="1457323"/>
                <a:ext cx="987425" cy="2393951"/>
              </a:xfrm>
              <a:custGeom>
                <a:avLst/>
                <a:gdLst/>
                <a:ahLst/>
                <a:cxnLst>
                  <a:cxn ang="0">
                    <a:pos x="wd2" y="hd2"/>
                  </a:cxn>
                  <a:cxn ang="5400000">
                    <a:pos x="wd2" y="hd2"/>
                  </a:cxn>
                  <a:cxn ang="10800000">
                    <a:pos x="wd2" y="hd2"/>
                  </a:cxn>
                  <a:cxn ang="16200000">
                    <a:pos x="wd2" y="hd2"/>
                  </a:cxn>
                </a:cxnLst>
                <a:rect l="0" t="0" r="r" b="b"/>
                <a:pathLst>
                  <a:path w="21600" h="21600" extrusionOk="0">
                    <a:moveTo>
                      <a:pt x="21600" y="152"/>
                    </a:moveTo>
                    <a:lnTo>
                      <a:pt x="20866" y="0"/>
                    </a:lnTo>
                    <a:lnTo>
                      <a:pt x="10416" y="10724"/>
                    </a:lnTo>
                    <a:lnTo>
                      <a:pt x="0" y="21448"/>
                    </a:lnTo>
                    <a:lnTo>
                      <a:pt x="734" y="21600"/>
                    </a:lnTo>
                    <a:lnTo>
                      <a:pt x="11151" y="10876"/>
                    </a:lnTo>
                    <a:lnTo>
                      <a:pt x="21600" y="152"/>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69" name="Rectangle 223"/>
              <p:cNvSpPr/>
              <p:nvPr/>
            </p:nvSpPr>
            <p:spPr bwMode="auto">
              <a:xfrm>
                <a:off x="2708274" y="4425949"/>
                <a:ext cx="368301" cy="20955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defTabSz="1828800">
                  <a:defRPr sz="3200"/>
                </a:pPr>
                <a:endParaRPr/>
              </a:p>
            </p:txBody>
          </p:sp>
          <p:sp>
            <p:nvSpPr>
              <p:cNvPr id="370" name="Freeform 224"/>
              <p:cNvSpPr/>
              <p:nvPr/>
            </p:nvSpPr>
            <p:spPr bwMode="auto">
              <a:xfrm>
                <a:off x="1044575" y="4800597"/>
                <a:ext cx="161926" cy="165101"/>
              </a:xfrm>
              <a:custGeom>
                <a:avLst/>
                <a:gdLst/>
                <a:ahLst/>
                <a:cxnLst>
                  <a:cxn ang="0">
                    <a:pos x="wd2" y="hd2"/>
                  </a:cxn>
                  <a:cxn ang="5400000">
                    <a:pos x="wd2" y="hd2"/>
                  </a:cxn>
                  <a:cxn ang="10800000">
                    <a:pos x="wd2" y="hd2"/>
                  </a:cxn>
                  <a:cxn ang="16200000">
                    <a:pos x="wd2" y="hd2"/>
                  </a:cxn>
                </a:cxnLst>
                <a:rect l="0" t="0" r="r" b="b"/>
                <a:pathLst>
                  <a:path w="21600" h="21600" extrusionOk="0">
                    <a:moveTo>
                      <a:pt x="0" y="20727"/>
                    </a:moveTo>
                    <a:lnTo>
                      <a:pt x="617" y="17018"/>
                    </a:lnTo>
                    <a:lnTo>
                      <a:pt x="1646" y="12873"/>
                    </a:lnTo>
                    <a:lnTo>
                      <a:pt x="3497" y="9382"/>
                    </a:lnTo>
                    <a:lnTo>
                      <a:pt x="6171" y="6109"/>
                    </a:lnTo>
                    <a:lnTo>
                      <a:pt x="9257" y="3709"/>
                    </a:lnTo>
                    <a:lnTo>
                      <a:pt x="13166" y="1745"/>
                    </a:lnTo>
                    <a:lnTo>
                      <a:pt x="16869" y="436"/>
                    </a:lnTo>
                    <a:lnTo>
                      <a:pt x="21394" y="0"/>
                    </a:lnTo>
                    <a:lnTo>
                      <a:pt x="21600" y="5236"/>
                    </a:lnTo>
                    <a:lnTo>
                      <a:pt x="17691" y="5455"/>
                    </a:lnTo>
                    <a:lnTo>
                      <a:pt x="14811" y="6545"/>
                    </a:lnTo>
                    <a:lnTo>
                      <a:pt x="11931" y="8073"/>
                    </a:lnTo>
                    <a:lnTo>
                      <a:pt x="9463" y="9818"/>
                    </a:lnTo>
                    <a:lnTo>
                      <a:pt x="7406" y="12655"/>
                    </a:lnTo>
                    <a:lnTo>
                      <a:pt x="6171" y="15055"/>
                    </a:lnTo>
                    <a:lnTo>
                      <a:pt x="5349" y="18327"/>
                    </a:lnTo>
                    <a:lnTo>
                      <a:pt x="4731" y="21600"/>
                    </a:lnTo>
                    <a:lnTo>
                      <a:pt x="0" y="2072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71" name="Freeform 225"/>
              <p:cNvSpPr/>
              <p:nvPr/>
            </p:nvSpPr>
            <p:spPr bwMode="auto">
              <a:xfrm>
                <a:off x="1203325" y="4797423"/>
                <a:ext cx="34927" cy="44451"/>
              </a:xfrm>
              <a:custGeom>
                <a:avLst/>
                <a:gdLst/>
                <a:ahLst/>
                <a:cxnLst>
                  <a:cxn ang="0">
                    <a:pos x="wd2" y="hd2"/>
                  </a:cxn>
                  <a:cxn ang="5400000">
                    <a:pos x="wd2" y="hd2"/>
                  </a:cxn>
                  <a:cxn ang="10800000">
                    <a:pos x="wd2" y="hd2"/>
                  </a:cxn>
                  <a:cxn ang="16200000">
                    <a:pos x="wd2" y="hd2"/>
                  </a:cxn>
                </a:cxnLst>
                <a:rect l="0" t="0" r="r" b="b"/>
                <a:pathLst>
                  <a:path w="21600" h="21600" extrusionOk="0">
                    <a:moveTo>
                      <a:pt x="0" y="864"/>
                    </a:moveTo>
                    <a:lnTo>
                      <a:pt x="18277" y="0"/>
                    </a:lnTo>
                    <a:lnTo>
                      <a:pt x="21600" y="20736"/>
                    </a:lnTo>
                    <a:lnTo>
                      <a:pt x="1662" y="21600"/>
                    </a:lnTo>
                    <a:lnTo>
                      <a:pt x="0" y="86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72" name="Freeform 226"/>
              <p:cNvSpPr/>
              <p:nvPr/>
            </p:nvSpPr>
            <p:spPr bwMode="auto">
              <a:xfrm>
                <a:off x="1044575" y="4952999"/>
                <a:ext cx="34927" cy="31751"/>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17280"/>
                    </a:lnTo>
                    <a:lnTo>
                      <a:pt x="20700" y="21600"/>
                    </a:lnTo>
                    <a:lnTo>
                      <a:pt x="21600" y="5760"/>
                    </a:lnTo>
                    <a:lnTo>
                      <a:pt x="9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73" name="Freeform 227"/>
              <p:cNvSpPr/>
              <p:nvPr/>
            </p:nvSpPr>
            <p:spPr bwMode="auto">
              <a:xfrm>
                <a:off x="1044575" y="4673597"/>
                <a:ext cx="161926" cy="165101"/>
              </a:xfrm>
              <a:custGeom>
                <a:avLst/>
                <a:gdLst/>
                <a:ahLst/>
                <a:cxnLst>
                  <a:cxn ang="0">
                    <a:pos x="wd2" y="hd2"/>
                  </a:cxn>
                  <a:cxn ang="5400000">
                    <a:pos x="wd2" y="hd2"/>
                  </a:cxn>
                  <a:cxn ang="10800000">
                    <a:pos x="wd2" y="hd2"/>
                  </a:cxn>
                  <a:cxn ang="16200000">
                    <a:pos x="wd2" y="hd2"/>
                  </a:cxn>
                </a:cxnLst>
                <a:rect l="0" t="0" r="r" b="b"/>
                <a:pathLst>
                  <a:path w="21600" h="21600" extrusionOk="0">
                    <a:moveTo>
                      <a:pt x="21189" y="21600"/>
                    </a:moveTo>
                    <a:lnTo>
                      <a:pt x="17280" y="21380"/>
                    </a:lnTo>
                    <a:lnTo>
                      <a:pt x="12960" y="20278"/>
                    </a:lnTo>
                    <a:lnTo>
                      <a:pt x="9257" y="18294"/>
                    </a:lnTo>
                    <a:lnTo>
                      <a:pt x="6377" y="15429"/>
                    </a:lnTo>
                    <a:lnTo>
                      <a:pt x="3703" y="12563"/>
                    </a:lnTo>
                    <a:lnTo>
                      <a:pt x="1646" y="8596"/>
                    </a:lnTo>
                    <a:lnTo>
                      <a:pt x="617" y="5069"/>
                    </a:lnTo>
                    <a:lnTo>
                      <a:pt x="0" y="882"/>
                    </a:lnTo>
                    <a:lnTo>
                      <a:pt x="4731" y="0"/>
                    </a:lnTo>
                    <a:lnTo>
                      <a:pt x="5349" y="3747"/>
                    </a:lnTo>
                    <a:lnTo>
                      <a:pt x="6171" y="6392"/>
                    </a:lnTo>
                    <a:lnTo>
                      <a:pt x="7817" y="9257"/>
                    </a:lnTo>
                    <a:lnTo>
                      <a:pt x="9874" y="11682"/>
                    </a:lnTo>
                    <a:lnTo>
                      <a:pt x="12137" y="14106"/>
                    </a:lnTo>
                    <a:lnTo>
                      <a:pt x="15017" y="15429"/>
                    </a:lnTo>
                    <a:lnTo>
                      <a:pt x="18309" y="16310"/>
                    </a:lnTo>
                    <a:lnTo>
                      <a:pt x="21600" y="16531"/>
                    </a:lnTo>
                    <a:lnTo>
                      <a:pt x="21189"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74" name="Freeform 228"/>
              <p:cNvSpPr/>
              <p:nvPr/>
            </p:nvSpPr>
            <p:spPr bwMode="auto">
              <a:xfrm>
                <a:off x="1044575" y="4648199"/>
                <a:ext cx="34927" cy="31751"/>
              </a:xfrm>
              <a:custGeom>
                <a:avLst/>
                <a:gdLst/>
                <a:ahLst/>
                <a:cxnLst>
                  <a:cxn ang="0">
                    <a:pos x="wd2" y="hd2"/>
                  </a:cxn>
                  <a:cxn ang="5400000">
                    <a:pos x="wd2" y="hd2"/>
                  </a:cxn>
                  <a:cxn ang="10800000">
                    <a:pos x="wd2" y="hd2"/>
                  </a:cxn>
                  <a:cxn ang="16200000">
                    <a:pos x="wd2" y="hd2"/>
                  </a:cxn>
                </a:cxnLst>
                <a:rect l="0" t="0" r="r" b="b"/>
                <a:pathLst>
                  <a:path w="21600" h="21600" extrusionOk="0">
                    <a:moveTo>
                      <a:pt x="900" y="21600"/>
                    </a:moveTo>
                    <a:lnTo>
                      <a:pt x="0" y="5760"/>
                    </a:lnTo>
                    <a:lnTo>
                      <a:pt x="20700" y="0"/>
                    </a:lnTo>
                    <a:lnTo>
                      <a:pt x="21600" y="15840"/>
                    </a:lnTo>
                    <a:lnTo>
                      <a:pt x="900"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75" name="Freeform 229"/>
              <p:cNvSpPr/>
              <p:nvPr/>
            </p:nvSpPr>
            <p:spPr bwMode="auto">
              <a:xfrm>
                <a:off x="1200152" y="4800599"/>
                <a:ext cx="31751" cy="41275"/>
              </a:xfrm>
              <a:custGeom>
                <a:avLst/>
                <a:gdLst/>
                <a:ahLst/>
                <a:cxnLst>
                  <a:cxn ang="0">
                    <a:pos x="wd2" y="hd2"/>
                  </a:cxn>
                  <a:cxn ang="5400000">
                    <a:pos x="wd2" y="hd2"/>
                  </a:cxn>
                  <a:cxn ang="10800000">
                    <a:pos x="wd2" y="hd2"/>
                  </a:cxn>
                  <a:cxn ang="16200000">
                    <a:pos x="wd2" y="hd2"/>
                  </a:cxn>
                </a:cxnLst>
                <a:rect l="0" t="0" r="r" b="b"/>
                <a:pathLst>
                  <a:path w="21600" h="21600" extrusionOk="0">
                    <a:moveTo>
                      <a:pt x="0" y="20700"/>
                    </a:moveTo>
                    <a:lnTo>
                      <a:pt x="16971" y="21600"/>
                    </a:lnTo>
                    <a:lnTo>
                      <a:pt x="21600" y="1800"/>
                    </a:lnTo>
                    <a:lnTo>
                      <a:pt x="3086" y="0"/>
                    </a:lnTo>
                    <a:lnTo>
                      <a:pt x="0" y="207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76" name="Rectangle 230"/>
              <p:cNvSpPr/>
              <p:nvPr/>
            </p:nvSpPr>
            <p:spPr bwMode="auto">
              <a:xfrm>
                <a:off x="908050" y="4473571"/>
                <a:ext cx="327025" cy="20320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77" name="Rectangle 231"/>
              <p:cNvSpPr/>
              <p:nvPr/>
            </p:nvSpPr>
            <p:spPr bwMode="auto">
              <a:xfrm>
                <a:off x="908050" y="4946647"/>
                <a:ext cx="327025" cy="20320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78" name="Freeform 232"/>
              <p:cNvSpPr/>
              <p:nvPr/>
            </p:nvSpPr>
            <p:spPr bwMode="auto">
              <a:xfrm>
                <a:off x="2413001" y="4429121"/>
                <a:ext cx="146051" cy="117477"/>
              </a:xfrm>
              <a:custGeom>
                <a:avLst/>
                <a:gdLst/>
                <a:ahLst/>
                <a:cxnLst>
                  <a:cxn ang="0">
                    <a:pos x="wd2" y="hd2"/>
                  </a:cxn>
                  <a:cxn ang="5400000">
                    <a:pos x="wd2" y="hd2"/>
                  </a:cxn>
                  <a:cxn ang="10800000">
                    <a:pos x="wd2" y="hd2"/>
                  </a:cxn>
                  <a:cxn ang="16200000">
                    <a:pos x="wd2" y="hd2"/>
                  </a:cxn>
                </a:cxnLst>
                <a:rect l="0" t="0" r="r" b="b"/>
                <a:pathLst>
                  <a:path w="21600" h="21600" extrusionOk="0">
                    <a:moveTo>
                      <a:pt x="3019" y="0"/>
                    </a:moveTo>
                    <a:lnTo>
                      <a:pt x="0" y="6261"/>
                    </a:lnTo>
                    <a:lnTo>
                      <a:pt x="18581" y="21600"/>
                    </a:lnTo>
                    <a:lnTo>
                      <a:pt x="21600" y="15339"/>
                    </a:lnTo>
                    <a:lnTo>
                      <a:pt x="3019"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79" name="Freeform 233"/>
              <p:cNvSpPr/>
              <p:nvPr/>
            </p:nvSpPr>
            <p:spPr bwMode="auto">
              <a:xfrm>
                <a:off x="2540000" y="4511673"/>
                <a:ext cx="34925" cy="44451"/>
              </a:xfrm>
              <a:custGeom>
                <a:avLst/>
                <a:gdLst/>
                <a:ahLst/>
                <a:cxnLst>
                  <a:cxn ang="0">
                    <a:pos x="wd2" y="hd2"/>
                  </a:cxn>
                  <a:cxn ang="5400000">
                    <a:pos x="wd2" y="hd2"/>
                  </a:cxn>
                  <a:cxn ang="10800000">
                    <a:pos x="wd2" y="hd2"/>
                  </a:cxn>
                  <a:cxn ang="16200000">
                    <a:pos x="wd2" y="hd2"/>
                  </a:cxn>
                </a:cxnLst>
                <a:rect l="0" t="0" r="r" b="b"/>
                <a:pathLst>
                  <a:path w="21600" h="21600" extrusionOk="0">
                    <a:moveTo>
                      <a:pt x="12209" y="0"/>
                    </a:moveTo>
                    <a:lnTo>
                      <a:pt x="21600" y="4985"/>
                    </a:lnTo>
                    <a:lnTo>
                      <a:pt x="9391" y="21600"/>
                    </a:lnTo>
                    <a:lnTo>
                      <a:pt x="0" y="16615"/>
                    </a:lnTo>
                    <a:lnTo>
                      <a:pt x="12209"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80" name="Freeform 234"/>
              <p:cNvSpPr/>
              <p:nvPr/>
            </p:nvSpPr>
            <p:spPr bwMode="auto">
              <a:xfrm>
                <a:off x="2400300" y="4419599"/>
                <a:ext cx="38100"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985"/>
                    </a:moveTo>
                    <a:lnTo>
                      <a:pt x="11270" y="0"/>
                    </a:lnTo>
                    <a:lnTo>
                      <a:pt x="0" y="16615"/>
                    </a:lnTo>
                    <a:lnTo>
                      <a:pt x="9391" y="21600"/>
                    </a:lnTo>
                    <a:lnTo>
                      <a:pt x="21600" y="498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81" name="Freeform 235"/>
              <p:cNvSpPr/>
              <p:nvPr/>
            </p:nvSpPr>
            <p:spPr bwMode="auto">
              <a:xfrm>
                <a:off x="2251075" y="4327523"/>
                <a:ext cx="187327" cy="136527"/>
              </a:xfrm>
              <a:custGeom>
                <a:avLst/>
                <a:gdLst/>
                <a:ahLst/>
                <a:cxnLst>
                  <a:cxn ang="0">
                    <a:pos x="wd2" y="hd2"/>
                  </a:cxn>
                  <a:cxn ang="5400000">
                    <a:pos x="wd2" y="hd2"/>
                  </a:cxn>
                  <a:cxn ang="10800000">
                    <a:pos x="wd2" y="hd2"/>
                  </a:cxn>
                  <a:cxn ang="16200000">
                    <a:pos x="wd2" y="hd2"/>
                  </a:cxn>
                </a:cxnLst>
                <a:rect l="0" t="0" r="r" b="b"/>
                <a:pathLst>
                  <a:path w="21600" h="21600" extrusionOk="0">
                    <a:moveTo>
                      <a:pt x="19279" y="21600"/>
                    </a:moveTo>
                    <a:lnTo>
                      <a:pt x="21600" y="16200"/>
                    </a:lnTo>
                    <a:lnTo>
                      <a:pt x="2321" y="0"/>
                    </a:lnTo>
                    <a:lnTo>
                      <a:pt x="0" y="5400"/>
                    </a:lnTo>
                    <a:lnTo>
                      <a:pt x="19279"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82" name="Freeform 236"/>
              <p:cNvSpPr/>
              <p:nvPr/>
            </p:nvSpPr>
            <p:spPr bwMode="auto">
              <a:xfrm>
                <a:off x="2416173" y="4429123"/>
                <a:ext cx="38101" cy="44451"/>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9391" y="21600"/>
                    </a:lnTo>
                    <a:lnTo>
                      <a:pt x="21600" y="4320"/>
                    </a:lnTo>
                    <a:lnTo>
                      <a:pt x="12209" y="0"/>
                    </a:lnTo>
                    <a:lnTo>
                      <a:pt x="0" y="1728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83" name="Freeform 237"/>
              <p:cNvSpPr/>
              <p:nvPr/>
            </p:nvSpPr>
            <p:spPr bwMode="auto">
              <a:xfrm>
                <a:off x="2251075" y="4441821"/>
                <a:ext cx="174627" cy="142877"/>
              </a:xfrm>
              <a:custGeom>
                <a:avLst/>
                <a:gdLst/>
                <a:ahLst/>
                <a:cxnLst>
                  <a:cxn ang="0">
                    <a:pos x="wd2" y="hd2"/>
                  </a:cxn>
                  <a:cxn ang="5400000">
                    <a:pos x="wd2" y="hd2"/>
                  </a:cxn>
                  <a:cxn ang="10800000">
                    <a:pos x="wd2" y="hd2"/>
                  </a:cxn>
                  <a:cxn ang="16200000">
                    <a:pos x="wd2" y="hd2"/>
                  </a:cxn>
                </a:cxnLst>
                <a:rect l="0" t="0" r="r" b="b"/>
                <a:pathLst>
                  <a:path w="21600" h="21600" extrusionOk="0">
                    <a:moveTo>
                      <a:pt x="21600" y="5205"/>
                    </a:moveTo>
                    <a:lnTo>
                      <a:pt x="19115" y="0"/>
                    </a:lnTo>
                    <a:lnTo>
                      <a:pt x="0" y="16395"/>
                    </a:lnTo>
                    <a:lnTo>
                      <a:pt x="2485" y="21600"/>
                    </a:lnTo>
                    <a:lnTo>
                      <a:pt x="21600" y="520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84" name="Freeform 238"/>
              <p:cNvSpPr/>
              <p:nvPr/>
            </p:nvSpPr>
            <p:spPr bwMode="auto">
              <a:xfrm>
                <a:off x="2238375" y="4549773"/>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16615"/>
                    </a:moveTo>
                    <a:lnTo>
                      <a:pt x="12209" y="21600"/>
                    </a:lnTo>
                    <a:lnTo>
                      <a:pt x="0" y="4985"/>
                    </a:lnTo>
                    <a:lnTo>
                      <a:pt x="9391" y="0"/>
                    </a:lnTo>
                    <a:lnTo>
                      <a:pt x="21600" y="1661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85" name="Freeform 239"/>
              <p:cNvSpPr/>
              <p:nvPr/>
            </p:nvSpPr>
            <p:spPr bwMode="auto">
              <a:xfrm>
                <a:off x="2406650" y="4435473"/>
                <a:ext cx="34925" cy="44451"/>
              </a:xfrm>
              <a:custGeom>
                <a:avLst/>
                <a:gdLst/>
                <a:ahLst/>
                <a:cxnLst>
                  <a:cxn ang="0">
                    <a:pos x="wd2" y="hd2"/>
                  </a:cxn>
                  <a:cxn ang="5400000">
                    <a:pos x="wd2" y="hd2"/>
                  </a:cxn>
                  <a:cxn ang="10800000">
                    <a:pos x="wd2" y="hd2"/>
                  </a:cxn>
                  <a:cxn ang="16200000">
                    <a:pos x="wd2" y="hd2"/>
                  </a:cxn>
                </a:cxnLst>
                <a:rect l="0" t="0" r="r" b="b"/>
                <a:pathLst>
                  <a:path w="21600" h="21600" extrusionOk="0">
                    <a:moveTo>
                      <a:pt x="12209" y="21600"/>
                    </a:moveTo>
                    <a:lnTo>
                      <a:pt x="21600" y="16615"/>
                    </a:lnTo>
                    <a:lnTo>
                      <a:pt x="9391" y="0"/>
                    </a:lnTo>
                    <a:lnTo>
                      <a:pt x="0" y="4985"/>
                    </a:lnTo>
                    <a:lnTo>
                      <a:pt x="12209"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86" name="Freeform 240"/>
              <p:cNvSpPr/>
              <p:nvPr/>
            </p:nvSpPr>
            <p:spPr bwMode="auto">
              <a:xfrm>
                <a:off x="5130800" y="4756147"/>
                <a:ext cx="88900" cy="73025"/>
              </a:xfrm>
              <a:custGeom>
                <a:avLst/>
                <a:gdLst/>
                <a:ahLst/>
                <a:cxnLst>
                  <a:cxn ang="0">
                    <a:pos x="wd2" y="hd2"/>
                  </a:cxn>
                  <a:cxn ang="5400000">
                    <a:pos x="wd2" y="hd2"/>
                  </a:cxn>
                  <a:cxn ang="10800000">
                    <a:pos x="wd2" y="hd2"/>
                  </a:cxn>
                  <a:cxn ang="16200000">
                    <a:pos x="wd2" y="hd2"/>
                  </a:cxn>
                </a:cxnLst>
                <a:rect l="0" t="0" r="r" b="b"/>
                <a:pathLst>
                  <a:path w="21600" h="21600" extrusionOk="0">
                    <a:moveTo>
                      <a:pt x="0" y="10549"/>
                    </a:moveTo>
                    <a:lnTo>
                      <a:pt x="3661" y="21600"/>
                    </a:lnTo>
                    <a:lnTo>
                      <a:pt x="21600" y="10549"/>
                    </a:lnTo>
                    <a:lnTo>
                      <a:pt x="17939" y="0"/>
                    </a:lnTo>
                    <a:lnTo>
                      <a:pt x="0" y="10549"/>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387" name="Freeform 241"/>
              <p:cNvSpPr/>
              <p:nvPr/>
            </p:nvSpPr>
            <p:spPr bwMode="auto">
              <a:xfrm>
                <a:off x="5207000" y="4718047"/>
                <a:ext cx="76200" cy="73025"/>
              </a:xfrm>
              <a:custGeom>
                <a:avLst/>
                <a:gdLst/>
                <a:ahLst/>
                <a:cxnLst>
                  <a:cxn ang="0">
                    <a:pos x="wd2" y="hd2"/>
                  </a:cxn>
                  <a:cxn ang="5400000">
                    <a:pos x="wd2" y="hd2"/>
                  </a:cxn>
                  <a:cxn ang="10800000">
                    <a:pos x="wd2" y="hd2"/>
                  </a:cxn>
                  <a:cxn ang="16200000">
                    <a:pos x="wd2" y="hd2"/>
                  </a:cxn>
                </a:cxnLst>
                <a:rect l="0" t="0" r="r" b="b"/>
                <a:pathLst>
                  <a:path w="21600" h="21600" extrusionOk="0">
                    <a:moveTo>
                      <a:pt x="0" y="11314"/>
                    </a:moveTo>
                    <a:lnTo>
                      <a:pt x="5616" y="21600"/>
                    </a:lnTo>
                    <a:lnTo>
                      <a:pt x="21600" y="10286"/>
                    </a:lnTo>
                    <a:lnTo>
                      <a:pt x="15984" y="0"/>
                    </a:lnTo>
                    <a:lnTo>
                      <a:pt x="0" y="11314"/>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388" name="Freeform 242"/>
              <p:cNvSpPr/>
              <p:nvPr/>
            </p:nvSpPr>
            <p:spPr bwMode="auto">
              <a:xfrm>
                <a:off x="5207001" y="4756147"/>
                <a:ext cx="31751" cy="34925"/>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21600" y="20571"/>
                    </a:lnTo>
                    <a:lnTo>
                      <a:pt x="0" y="0"/>
                    </a:lnTo>
                    <a:lnTo>
                      <a:pt x="3323" y="0"/>
                    </a:lnTo>
                    <a:lnTo>
                      <a:pt x="19938"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389" name="Freeform 243"/>
              <p:cNvSpPr/>
              <p:nvPr/>
            </p:nvSpPr>
            <p:spPr bwMode="auto">
              <a:xfrm>
                <a:off x="5257801" y="4146549"/>
                <a:ext cx="615950" cy="603251"/>
              </a:xfrm>
              <a:custGeom>
                <a:avLst/>
                <a:gdLst/>
                <a:ahLst/>
                <a:cxnLst>
                  <a:cxn ang="0">
                    <a:pos x="wd2" y="hd2"/>
                  </a:cxn>
                  <a:cxn ang="5400000">
                    <a:pos x="wd2" y="hd2"/>
                  </a:cxn>
                  <a:cxn ang="10800000">
                    <a:pos x="wd2" y="hd2"/>
                  </a:cxn>
                  <a:cxn ang="16200000">
                    <a:pos x="wd2" y="hd2"/>
                  </a:cxn>
                </a:cxnLst>
                <a:rect l="0" t="0" r="r" b="b"/>
                <a:pathLst>
                  <a:path w="21600" h="21600" extrusionOk="0">
                    <a:moveTo>
                      <a:pt x="0" y="20577"/>
                    </a:moveTo>
                    <a:lnTo>
                      <a:pt x="860" y="21600"/>
                    </a:lnTo>
                    <a:lnTo>
                      <a:pt x="21600" y="1083"/>
                    </a:lnTo>
                    <a:lnTo>
                      <a:pt x="20740" y="0"/>
                    </a:lnTo>
                    <a:lnTo>
                      <a:pt x="0" y="205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90" name="Freeform 244"/>
              <p:cNvSpPr/>
              <p:nvPr/>
            </p:nvSpPr>
            <p:spPr bwMode="auto">
              <a:xfrm>
                <a:off x="5257800" y="4718047"/>
                <a:ext cx="34925" cy="34925"/>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21600" y="19440"/>
                    </a:lnTo>
                    <a:lnTo>
                      <a:pt x="0" y="1080"/>
                    </a:lnTo>
                    <a:lnTo>
                      <a:pt x="2700" y="0"/>
                    </a:lnTo>
                    <a:lnTo>
                      <a:pt x="20250"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391" name="Freeform 245"/>
              <p:cNvSpPr/>
              <p:nvPr/>
            </p:nvSpPr>
            <p:spPr bwMode="auto">
              <a:xfrm>
                <a:off x="5851524" y="4133849"/>
                <a:ext cx="38101" cy="41275"/>
              </a:xfrm>
              <a:custGeom>
                <a:avLst/>
                <a:gdLst/>
                <a:ahLst/>
                <a:cxnLst>
                  <a:cxn ang="0">
                    <a:pos x="wd2" y="hd2"/>
                  </a:cxn>
                  <a:cxn ang="5400000">
                    <a:pos x="wd2" y="hd2"/>
                  </a:cxn>
                  <a:cxn ang="10800000">
                    <a:pos x="wd2" y="hd2"/>
                  </a:cxn>
                  <a:cxn ang="16200000">
                    <a:pos x="wd2" y="hd2"/>
                  </a:cxn>
                </a:cxnLst>
                <a:rect l="0" t="0" r="r" b="b"/>
                <a:pathLst>
                  <a:path w="21600" h="21600" extrusionOk="0">
                    <a:moveTo>
                      <a:pt x="0" y="6048"/>
                    </a:moveTo>
                    <a:lnTo>
                      <a:pt x="7776" y="0"/>
                    </a:lnTo>
                    <a:lnTo>
                      <a:pt x="21600" y="14688"/>
                    </a:lnTo>
                    <a:lnTo>
                      <a:pt x="13824" y="21600"/>
                    </a:lnTo>
                    <a:lnTo>
                      <a:pt x="0" y="6048"/>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92" name="Freeform 246"/>
              <p:cNvSpPr/>
              <p:nvPr/>
            </p:nvSpPr>
            <p:spPr bwMode="auto">
              <a:xfrm>
                <a:off x="5114926" y="4791072"/>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11314" y="0"/>
                    </a:moveTo>
                    <a:lnTo>
                      <a:pt x="0" y="4000"/>
                    </a:lnTo>
                    <a:lnTo>
                      <a:pt x="10286" y="21600"/>
                    </a:lnTo>
                    <a:lnTo>
                      <a:pt x="21600" y="17600"/>
                    </a:lnTo>
                    <a:lnTo>
                      <a:pt x="11314"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393" name="Freeform 247"/>
              <p:cNvSpPr/>
              <p:nvPr/>
            </p:nvSpPr>
            <p:spPr bwMode="auto">
              <a:xfrm>
                <a:off x="5149850" y="4800599"/>
                <a:ext cx="63500" cy="53974"/>
              </a:xfrm>
              <a:custGeom>
                <a:avLst/>
                <a:gdLst/>
                <a:ahLst/>
                <a:cxnLst>
                  <a:cxn ang="0">
                    <a:pos x="wd2" y="hd2"/>
                  </a:cxn>
                  <a:cxn ang="5400000">
                    <a:pos x="wd2" y="hd2"/>
                  </a:cxn>
                  <a:cxn ang="10800000">
                    <a:pos x="wd2" y="hd2"/>
                  </a:cxn>
                  <a:cxn ang="16200000">
                    <a:pos x="wd2" y="hd2"/>
                  </a:cxn>
                </a:cxnLst>
                <a:rect l="0" t="0" r="r" b="b"/>
                <a:pathLst>
                  <a:path w="21600" h="21600" extrusionOk="0">
                    <a:moveTo>
                      <a:pt x="3877" y="0"/>
                    </a:moveTo>
                    <a:lnTo>
                      <a:pt x="0" y="15055"/>
                    </a:lnTo>
                    <a:lnTo>
                      <a:pt x="17723" y="21600"/>
                    </a:lnTo>
                    <a:lnTo>
                      <a:pt x="21600" y="6545"/>
                    </a:lnTo>
                    <a:lnTo>
                      <a:pt x="3877"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394" name="Freeform 248"/>
              <p:cNvSpPr/>
              <p:nvPr/>
            </p:nvSpPr>
            <p:spPr bwMode="auto">
              <a:xfrm>
                <a:off x="5197476" y="4819649"/>
                <a:ext cx="47627" cy="53974"/>
              </a:xfrm>
              <a:custGeom>
                <a:avLst/>
                <a:gdLst/>
                <a:ahLst/>
                <a:cxnLst>
                  <a:cxn ang="0">
                    <a:pos x="wd2" y="hd2"/>
                  </a:cxn>
                  <a:cxn ang="5400000">
                    <a:pos x="wd2" y="hd2"/>
                  </a:cxn>
                  <a:cxn ang="10800000">
                    <a:pos x="wd2" y="hd2"/>
                  </a:cxn>
                  <a:cxn ang="16200000">
                    <a:pos x="wd2" y="hd2"/>
                  </a:cxn>
                </a:cxnLst>
                <a:rect l="0" t="0" r="r" b="b"/>
                <a:pathLst>
                  <a:path w="21600" h="21600" extrusionOk="0">
                    <a:moveTo>
                      <a:pt x="6750" y="0"/>
                    </a:moveTo>
                    <a:lnTo>
                      <a:pt x="0" y="14632"/>
                    </a:lnTo>
                    <a:lnTo>
                      <a:pt x="14850" y="21600"/>
                    </a:lnTo>
                    <a:lnTo>
                      <a:pt x="21600" y="6968"/>
                    </a:lnTo>
                    <a:lnTo>
                      <a:pt x="6750"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395" name="Freeform 249"/>
              <p:cNvSpPr/>
              <p:nvPr/>
            </p:nvSpPr>
            <p:spPr bwMode="auto">
              <a:xfrm>
                <a:off x="5197476" y="4816471"/>
                <a:ext cx="31751" cy="38101"/>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21600" y="1878"/>
                    </a:lnTo>
                    <a:lnTo>
                      <a:pt x="0" y="21600"/>
                    </a:lnTo>
                    <a:lnTo>
                      <a:pt x="4320" y="21600"/>
                    </a:lnTo>
                    <a:lnTo>
                      <a:pt x="19440"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396" name="Freeform 250"/>
              <p:cNvSpPr/>
              <p:nvPr/>
            </p:nvSpPr>
            <p:spPr bwMode="auto">
              <a:xfrm>
                <a:off x="5226051" y="4838697"/>
                <a:ext cx="57151" cy="63501"/>
              </a:xfrm>
              <a:custGeom>
                <a:avLst/>
                <a:gdLst/>
                <a:ahLst/>
                <a:cxnLst>
                  <a:cxn ang="0">
                    <a:pos x="wd2" y="hd2"/>
                  </a:cxn>
                  <a:cxn ang="5400000">
                    <a:pos x="wd2" y="hd2"/>
                  </a:cxn>
                  <a:cxn ang="10800000">
                    <a:pos x="wd2" y="hd2"/>
                  </a:cxn>
                  <a:cxn ang="16200000">
                    <a:pos x="wd2" y="hd2"/>
                  </a:cxn>
                </a:cxnLst>
                <a:rect l="0" t="0" r="r" b="b"/>
                <a:pathLst>
                  <a:path w="21600" h="21600" extrusionOk="0">
                    <a:moveTo>
                      <a:pt x="9663" y="0"/>
                    </a:moveTo>
                    <a:lnTo>
                      <a:pt x="0" y="9924"/>
                    </a:lnTo>
                    <a:lnTo>
                      <a:pt x="12505" y="21600"/>
                    </a:lnTo>
                    <a:lnTo>
                      <a:pt x="21600" y="11676"/>
                    </a:lnTo>
                    <a:lnTo>
                      <a:pt x="9663"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397" name="Freeform 251"/>
              <p:cNvSpPr/>
              <p:nvPr/>
            </p:nvSpPr>
            <p:spPr bwMode="auto">
              <a:xfrm>
                <a:off x="5226051" y="4835521"/>
                <a:ext cx="31751" cy="38101"/>
              </a:xfrm>
              <a:custGeom>
                <a:avLst/>
                <a:gdLst/>
                <a:ahLst/>
                <a:cxnLst>
                  <a:cxn ang="0">
                    <a:pos x="wd2" y="hd2"/>
                  </a:cxn>
                  <a:cxn ang="5400000">
                    <a:pos x="wd2" y="hd2"/>
                  </a:cxn>
                  <a:cxn ang="10800000">
                    <a:pos x="wd2" y="hd2"/>
                  </a:cxn>
                  <a:cxn ang="16200000">
                    <a:pos x="wd2" y="hd2"/>
                  </a:cxn>
                </a:cxnLst>
                <a:rect l="0" t="0" r="r" b="b"/>
                <a:pathLst>
                  <a:path w="21600" h="21600" extrusionOk="0">
                    <a:moveTo>
                      <a:pt x="17788" y="0"/>
                    </a:moveTo>
                    <a:lnTo>
                      <a:pt x="21600" y="1029"/>
                    </a:lnTo>
                    <a:lnTo>
                      <a:pt x="0" y="18514"/>
                    </a:lnTo>
                    <a:lnTo>
                      <a:pt x="5082" y="21600"/>
                    </a:lnTo>
                    <a:lnTo>
                      <a:pt x="17788"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398" name="Freeform 252"/>
              <p:cNvSpPr/>
              <p:nvPr/>
            </p:nvSpPr>
            <p:spPr bwMode="auto">
              <a:xfrm>
                <a:off x="5254624" y="4876797"/>
                <a:ext cx="63501" cy="73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6530"/>
                    </a:lnTo>
                    <a:lnTo>
                      <a:pt x="10800" y="21600"/>
                    </a:lnTo>
                    <a:lnTo>
                      <a:pt x="21600" y="15070"/>
                    </a:lnTo>
                    <a:lnTo>
                      <a:pt x="108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399" name="Freeform 253"/>
              <p:cNvSpPr/>
              <p:nvPr/>
            </p:nvSpPr>
            <p:spPr bwMode="auto">
              <a:xfrm>
                <a:off x="5257800" y="4870448"/>
                <a:ext cx="34925" cy="31751"/>
              </a:xfrm>
              <a:custGeom>
                <a:avLst/>
                <a:gdLst/>
                <a:ahLst/>
                <a:cxnLst>
                  <a:cxn ang="0">
                    <a:pos x="wd2" y="hd2"/>
                  </a:cxn>
                  <a:cxn ang="5400000">
                    <a:pos x="wd2" y="hd2"/>
                  </a:cxn>
                  <a:cxn ang="10800000">
                    <a:pos x="wd2" y="hd2"/>
                  </a:cxn>
                  <a:cxn ang="16200000">
                    <a:pos x="wd2" y="hd2"/>
                  </a:cxn>
                </a:cxnLst>
                <a:rect l="0" t="0" r="r" b="b"/>
                <a:pathLst>
                  <a:path w="21600" h="21600" extrusionOk="0">
                    <a:moveTo>
                      <a:pt x="18360" y="0"/>
                    </a:moveTo>
                    <a:lnTo>
                      <a:pt x="21600" y="2541"/>
                    </a:lnTo>
                    <a:lnTo>
                      <a:pt x="0" y="19059"/>
                    </a:lnTo>
                    <a:lnTo>
                      <a:pt x="1080" y="21600"/>
                    </a:lnTo>
                    <a:lnTo>
                      <a:pt x="18360"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400" name="Freeform 254"/>
              <p:cNvSpPr/>
              <p:nvPr/>
            </p:nvSpPr>
            <p:spPr bwMode="auto">
              <a:xfrm>
                <a:off x="5295901" y="4921249"/>
                <a:ext cx="69851" cy="66675"/>
              </a:xfrm>
              <a:custGeom>
                <a:avLst/>
                <a:gdLst/>
                <a:ahLst/>
                <a:cxnLst>
                  <a:cxn ang="0">
                    <a:pos x="wd2" y="hd2"/>
                  </a:cxn>
                  <a:cxn ang="5400000">
                    <a:pos x="wd2" y="hd2"/>
                  </a:cxn>
                  <a:cxn ang="10800000">
                    <a:pos x="wd2" y="hd2"/>
                  </a:cxn>
                  <a:cxn ang="16200000">
                    <a:pos x="wd2" y="hd2"/>
                  </a:cxn>
                </a:cxnLst>
                <a:rect l="0" t="0" r="r" b="b"/>
                <a:pathLst>
                  <a:path w="21600" h="21600" extrusionOk="0">
                    <a:moveTo>
                      <a:pt x="6104" y="0"/>
                    </a:moveTo>
                    <a:lnTo>
                      <a:pt x="0" y="10800"/>
                    </a:lnTo>
                    <a:lnTo>
                      <a:pt x="15496" y="21600"/>
                    </a:lnTo>
                    <a:lnTo>
                      <a:pt x="21600" y="10800"/>
                    </a:lnTo>
                    <a:lnTo>
                      <a:pt x="610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01" name="Freeform 255"/>
              <p:cNvSpPr/>
              <p:nvPr/>
            </p:nvSpPr>
            <p:spPr bwMode="auto">
              <a:xfrm>
                <a:off x="5292726" y="4921247"/>
                <a:ext cx="31751" cy="34925"/>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1080" y="19440"/>
                    </a:lnTo>
                    <a:lnTo>
                      <a:pt x="4320" y="21600"/>
                    </a:lnTo>
                    <a:lnTo>
                      <a:pt x="18360" y="0"/>
                    </a:lnTo>
                    <a:lnTo>
                      <a:pt x="21600" y="3240"/>
                    </a:lnTo>
                    <a:lnTo>
                      <a:pt x="0" y="1728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02" name="Freeform 256"/>
              <p:cNvSpPr/>
              <p:nvPr/>
            </p:nvSpPr>
            <p:spPr bwMode="auto">
              <a:xfrm>
                <a:off x="5346701" y="4956171"/>
                <a:ext cx="53974" cy="63501"/>
              </a:xfrm>
              <a:custGeom>
                <a:avLst/>
                <a:gdLst/>
                <a:ahLst/>
                <a:cxnLst>
                  <a:cxn ang="0">
                    <a:pos x="wd2" y="hd2"/>
                  </a:cxn>
                  <a:cxn ang="5400000">
                    <a:pos x="wd2" y="hd2"/>
                  </a:cxn>
                  <a:cxn ang="10800000">
                    <a:pos x="wd2" y="hd2"/>
                  </a:cxn>
                  <a:cxn ang="16200000">
                    <a:pos x="wd2" y="hd2"/>
                  </a:cxn>
                </a:cxnLst>
                <a:rect l="0" t="0" r="r" b="b"/>
                <a:pathLst>
                  <a:path w="21600" h="21600" extrusionOk="0">
                    <a:moveTo>
                      <a:pt x="9341" y="0"/>
                    </a:moveTo>
                    <a:lnTo>
                      <a:pt x="0" y="9924"/>
                    </a:lnTo>
                    <a:lnTo>
                      <a:pt x="11676" y="21600"/>
                    </a:lnTo>
                    <a:lnTo>
                      <a:pt x="21600" y="11676"/>
                    </a:lnTo>
                    <a:lnTo>
                      <a:pt x="9341"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03" name="Freeform 257"/>
              <p:cNvSpPr/>
              <p:nvPr/>
            </p:nvSpPr>
            <p:spPr bwMode="auto">
              <a:xfrm>
                <a:off x="5346701" y="4956173"/>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21600" y="1080"/>
                    </a:lnTo>
                    <a:lnTo>
                      <a:pt x="0" y="19440"/>
                    </a:lnTo>
                    <a:lnTo>
                      <a:pt x="2700" y="21600"/>
                    </a:lnTo>
                    <a:lnTo>
                      <a:pt x="2025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04" name="Rectangle 258"/>
              <p:cNvSpPr/>
              <p:nvPr/>
            </p:nvSpPr>
            <p:spPr bwMode="auto">
              <a:xfrm>
                <a:off x="5387974" y="4984749"/>
                <a:ext cx="53977"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05" name="Freeform 259"/>
              <p:cNvSpPr/>
              <p:nvPr/>
            </p:nvSpPr>
            <p:spPr bwMode="auto">
              <a:xfrm>
                <a:off x="5375275" y="4984749"/>
                <a:ext cx="31751" cy="41275"/>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5082" y="21600"/>
                    </a:lnTo>
                    <a:lnTo>
                      <a:pt x="11435" y="21600"/>
                    </a:lnTo>
                    <a:lnTo>
                      <a:pt x="11435" y="0"/>
                    </a:lnTo>
                    <a:lnTo>
                      <a:pt x="21600" y="2700"/>
                    </a:lnTo>
                    <a:lnTo>
                      <a:pt x="0" y="180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06" name="Rectangle 260"/>
              <p:cNvSpPr/>
              <p:nvPr/>
            </p:nvSpPr>
            <p:spPr bwMode="auto">
              <a:xfrm>
                <a:off x="5441951" y="4984749"/>
                <a:ext cx="933451"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409" name="Freeform 261"/>
              <p:cNvGrpSpPr/>
              <p:nvPr/>
            </p:nvGrpSpPr>
            <p:grpSpPr bwMode="auto">
              <a:xfrm>
                <a:off x="5441951" y="4984749"/>
                <a:ext cx="1" cy="41275"/>
                <a:chOff x="0" y="0"/>
                <a:chExt cx="0" cy="41274"/>
              </a:xfrm>
            </p:grpSpPr>
            <p:sp>
              <p:nvSpPr>
                <p:cNvPr id="407" name="Line"/>
                <p:cNvSpPr/>
                <p:nvPr/>
              </p:nvSpPr>
              <p:spPr bwMode="auto">
                <a:xfrm flipH="1">
                  <a:off x="-1" y="0"/>
                  <a:ext cx="2" cy="41275"/>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408" name="Line"/>
                <p:cNvSpPr/>
                <p:nvPr/>
              </p:nvSpPr>
              <p:spPr bwMode="auto">
                <a:xfrm flipV="1">
                  <a:off x="-1" y="0"/>
                  <a:ext cx="2" cy="41275"/>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410" name="Freeform 262"/>
              <p:cNvSpPr/>
              <p:nvPr/>
            </p:nvSpPr>
            <p:spPr bwMode="auto">
              <a:xfrm>
                <a:off x="5137151" y="4794249"/>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492"/>
                    </a:moveTo>
                    <a:lnTo>
                      <a:pt x="9095" y="0"/>
                    </a:lnTo>
                    <a:lnTo>
                      <a:pt x="0" y="18277"/>
                    </a:lnTo>
                    <a:lnTo>
                      <a:pt x="13642" y="21600"/>
                    </a:lnTo>
                    <a:lnTo>
                      <a:pt x="21600" y="2492"/>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411" name="Freeform 263"/>
              <p:cNvSpPr/>
              <p:nvPr/>
            </p:nvSpPr>
            <p:spPr bwMode="auto">
              <a:xfrm>
                <a:off x="5273676" y="4911723"/>
                <a:ext cx="133351" cy="238127"/>
              </a:xfrm>
              <a:custGeom>
                <a:avLst/>
                <a:gdLst/>
                <a:ahLst/>
                <a:cxnLst>
                  <a:cxn ang="0">
                    <a:pos x="wd2" y="hd2"/>
                  </a:cxn>
                  <a:cxn ang="5400000">
                    <a:pos x="wd2" y="hd2"/>
                  </a:cxn>
                  <a:cxn ang="10800000">
                    <a:pos x="wd2" y="hd2"/>
                  </a:cxn>
                  <a:cxn ang="16200000">
                    <a:pos x="wd2" y="hd2"/>
                  </a:cxn>
                </a:cxnLst>
                <a:rect l="0" t="0" r="r" b="b"/>
                <a:pathLst>
                  <a:path w="21600" h="21600" extrusionOk="0">
                    <a:moveTo>
                      <a:pt x="5336" y="0"/>
                    </a:moveTo>
                    <a:lnTo>
                      <a:pt x="0" y="1532"/>
                    </a:lnTo>
                    <a:lnTo>
                      <a:pt x="16009" y="21600"/>
                    </a:lnTo>
                    <a:lnTo>
                      <a:pt x="21600" y="20068"/>
                    </a:lnTo>
                    <a:lnTo>
                      <a:pt x="5336"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12" name="Freeform 264"/>
              <p:cNvSpPr/>
              <p:nvPr/>
            </p:nvSpPr>
            <p:spPr bwMode="auto">
              <a:xfrm>
                <a:off x="5372101" y="5133973"/>
                <a:ext cx="41275" cy="31751"/>
              </a:xfrm>
              <a:custGeom>
                <a:avLst/>
                <a:gdLst/>
                <a:ahLst/>
                <a:cxnLst>
                  <a:cxn ang="0">
                    <a:pos x="wd2" y="hd2"/>
                  </a:cxn>
                  <a:cxn ang="5400000">
                    <a:pos x="wd2" y="hd2"/>
                  </a:cxn>
                  <a:cxn ang="10800000">
                    <a:pos x="wd2" y="hd2"/>
                  </a:cxn>
                  <a:cxn ang="16200000">
                    <a:pos x="wd2" y="hd2"/>
                  </a:cxn>
                </a:cxnLst>
                <a:rect l="0" t="0" r="r" b="b"/>
                <a:pathLst>
                  <a:path w="21600" h="21600" extrusionOk="0">
                    <a:moveTo>
                      <a:pt x="17600" y="0"/>
                    </a:moveTo>
                    <a:lnTo>
                      <a:pt x="21600" y="10800"/>
                    </a:lnTo>
                    <a:lnTo>
                      <a:pt x="4800" y="21600"/>
                    </a:lnTo>
                    <a:lnTo>
                      <a:pt x="0" y="10800"/>
                    </a:lnTo>
                    <a:lnTo>
                      <a:pt x="176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13" name="Freeform 265"/>
              <p:cNvSpPr/>
              <p:nvPr/>
            </p:nvSpPr>
            <p:spPr bwMode="auto">
              <a:xfrm>
                <a:off x="5267324" y="4892671"/>
                <a:ext cx="41277" cy="38101"/>
              </a:xfrm>
              <a:custGeom>
                <a:avLst/>
                <a:gdLst/>
                <a:ahLst/>
                <a:cxnLst>
                  <a:cxn ang="0">
                    <a:pos x="wd2" y="hd2"/>
                  </a:cxn>
                  <a:cxn ang="5400000">
                    <a:pos x="wd2" y="hd2"/>
                  </a:cxn>
                  <a:cxn ang="10800000">
                    <a:pos x="wd2" y="hd2"/>
                  </a:cxn>
                  <a:cxn ang="16200000">
                    <a:pos x="wd2" y="hd2"/>
                  </a:cxn>
                </a:cxnLst>
                <a:rect l="0" t="0" r="r" b="b"/>
                <a:pathLst>
                  <a:path w="21600" h="21600" extrusionOk="0">
                    <a:moveTo>
                      <a:pt x="21600" y="11782"/>
                    </a:moveTo>
                    <a:lnTo>
                      <a:pt x="17600" y="0"/>
                    </a:lnTo>
                    <a:lnTo>
                      <a:pt x="0" y="9818"/>
                    </a:lnTo>
                    <a:lnTo>
                      <a:pt x="4800" y="21600"/>
                    </a:lnTo>
                    <a:lnTo>
                      <a:pt x="21600" y="11782"/>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14" name="Freeform 266"/>
              <p:cNvSpPr/>
              <p:nvPr/>
            </p:nvSpPr>
            <p:spPr bwMode="auto">
              <a:xfrm>
                <a:off x="5286376" y="4991099"/>
                <a:ext cx="47627" cy="82551"/>
              </a:xfrm>
              <a:custGeom>
                <a:avLst/>
                <a:gdLst/>
                <a:ahLst/>
                <a:cxnLst>
                  <a:cxn ang="0">
                    <a:pos x="wd2" y="hd2"/>
                  </a:cxn>
                  <a:cxn ang="5400000">
                    <a:pos x="wd2" y="hd2"/>
                  </a:cxn>
                  <a:cxn ang="10800000">
                    <a:pos x="wd2" y="hd2"/>
                  </a:cxn>
                  <a:cxn ang="16200000">
                    <a:pos x="wd2" y="hd2"/>
                  </a:cxn>
                </a:cxnLst>
                <a:rect l="0" t="0" r="r" b="b"/>
                <a:pathLst>
                  <a:path w="21600" h="21600" extrusionOk="0">
                    <a:moveTo>
                      <a:pt x="21600" y="441"/>
                    </a:moveTo>
                    <a:lnTo>
                      <a:pt x="4320" y="0"/>
                    </a:lnTo>
                    <a:lnTo>
                      <a:pt x="0" y="21159"/>
                    </a:lnTo>
                    <a:lnTo>
                      <a:pt x="18000" y="21600"/>
                    </a:lnTo>
                    <a:lnTo>
                      <a:pt x="21600" y="44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15" name="Freeform 267"/>
              <p:cNvSpPr/>
              <p:nvPr/>
            </p:nvSpPr>
            <p:spPr bwMode="auto">
              <a:xfrm>
                <a:off x="5286376" y="5073647"/>
                <a:ext cx="57151" cy="136525"/>
              </a:xfrm>
              <a:custGeom>
                <a:avLst/>
                <a:gdLst/>
                <a:ahLst/>
                <a:cxnLst>
                  <a:cxn ang="0">
                    <a:pos x="wd2" y="hd2"/>
                  </a:cxn>
                  <a:cxn ang="5400000">
                    <a:pos x="wd2" y="hd2"/>
                  </a:cxn>
                  <a:cxn ang="10800000">
                    <a:pos x="wd2" y="hd2"/>
                  </a:cxn>
                  <a:cxn ang="16200000">
                    <a:pos x="wd2" y="hd2"/>
                  </a:cxn>
                </a:cxnLst>
                <a:rect l="0" t="0" r="r" b="b"/>
                <a:pathLst>
                  <a:path w="21600" h="21600" extrusionOk="0">
                    <a:moveTo>
                      <a:pt x="15000" y="0"/>
                    </a:moveTo>
                    <a:lnTo>
                      <a:pt x="0" y="527"/>
                    </a:lnTo>
                    <a:lnTo>
                      <a:pt x="7200" y="21600"/>
                    </a:lnTo>
                    <a:lnTo>
                      <a:pt x="21600" y="21073"/>
                    </a:lnTo>
                    <a:lnTo>
                      <a:pt x="150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16" name="Freeform 268"/>
              <p:cNvSpPr/>
              <p:nvPr/>
            </p:nvSpPr>
            <p:spPr bwMode="auto">
              <a:xfrm>
                <a:off x="5286374" y="5045073"/>
                <a:ext cx="38101" cy="31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0"/>
                    </a:lnTo>
                    <a:lnTo>
                      <a:pt x="21600" y="10800"/>
                    </a:lnTo>
                    <a:lnTo>
                      <a:pt x="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17" name="Freeform 269"/>
              <p:cNvSpPr/>
              <p:nvPr/>
            </p:nvSpPr>
            <p:spPr bwMode="auto">
              <a:xfrm>
                <a:off x="5305424" y="5197473"/>
                <a:ext cx="41277" cy="31751"/>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lnTo>
                      <a:pt x="21600" y="18277"/>
                    </a:lnTo>
                    <a:lnTo>
                      <a:pt x="831" y="21600"/>
                    </a:lnTo>
                    <a:lnTo>
                      <a:pt x="0" y="3323"/>
                    </a:lnTo>
                    <a:lnTo>
                      <a:pt x="1993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18" name="Freeform 270"/>
              <p:cNvSpPr/>
              <p:nvPr/>
            </p:nvSpPr>
            <p:spPr bwMode="auto">
              <a:xfrm>
                <a:off x="5295901" y="4962523"/>
                <a:ext cx="41275" cy="31751"/>
              </a:xfrm>
              <a:custGeom>
                <a:avLst/>
                <a:gdLst/>
                <a:ahLst/>
                <a:cxnLst>
                  <a:cxn ang="0">
                    <a:pos x="wd2" y="hd2"/>
                  </a:cxn>
                  <a:cxn ang="5400000">
                    <a:pos x="wd2" y="hd2"/>
                  </a:cxn>
                  <a:cxn ang="10800000">
                    <a:pos x="wd2" y="hd2"/>
                  </a:cxn>
                  <a:cxn ang="16200000">
                    <a:pos x="wd2" y="hd2"/>
                  </a:cxn>
                </a:cxnLst>
                <a:rect l="0" t="0" r="r" b="b"/>
                <a:pathLst>
                  <a:path w="21600" h="21600" extrusionOk="0">
                    <a:moveTo>
                      <a:pt x="20736" y="21600"/>
                    </a:moveTo>
                    <a:lnTo>
                      <a:pt x="21600" y="1800"/>
                    </a:lnTo>
                    <a:lnTo>
                      <a:pt x="864" y="0"/>
                    </a:lnTo>
                    <a:lnTo>
                      <a:pt x="0" y="19800"/>
                    </a:lnTo>
                    <a:lnTo>
                      <a:pt x="20736"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19" name="Freeform 271"/>
              <p:cNvSpPr/>
              <p:nvPr/>
            </p:nvSpPr>
            <p:spPr bwMode="auto">
              <a:xfrm>
                <a:off x="5375274" y="4991097"/>
                <a:ext cx="190501" cy="200025"/>
              </a:xfrm>
              <a:custGeom>
                <a:avLst/>
                <a:gdLst/>
                <a:ahLst/>
                <a:cxnLst>
                  <a:cxn ang="0">
                    <a:pos x="wd2" y="hd2"/>
                  </a:cxn>
                  <a:cxn ang="5400000">
                    <a:pos x="wd2" y="hd2"/>
                  </a:cxn>
                  <a:cxn ang="10800000">
                    <a:pos x="wd2" y="hd2"/>
                  </a:cxn>
                  <a:cxn ang="16200000">
                    <a:pos x="wd2" y="hd2"/>
                  </a:cxn>
                </a:cxnLst>
                <a:rect l="0" t="0" r="r" b="b"/>
                <a:pathLst>
                  <a:path w="21600" h="21600" extrusionOk="0">
                    <a:moveTo>
                      <a:pt x="2961" y="0"/>
                    </a:moveTo>
                    <a:lnTo>
                      <a:pt x="0" y="3086"/>
                    </a:lnTo>
                    <a:lnTo>
                      <a:pt x="18639" y="21600"/>
                    </a:lnTo>
                    <a:lnTo>
                      <a:pt x="21600" y="18333"/>
                    </a:lnTo>
                    <a:lnTo>
                      <a:pt x="2961"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20" name="Freeform 272"/>
              <p:cNvSpPr/>
              <p:nvPr/>
            </p:nvSpPr>
            <p:spPr bwMode="auto">
              <a:xfrm>
                <a:off x="5543550" y="5159373"/>
                <a:ext cx="34925" cy="44451"/>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21" name="Freeform 273"/>
              <p:cNvSpPr/>
              <p:nvPr/>
            </p:nvSpPr>
            <p:spPr bwMode="auto">
              <a:xfrm>
                <a:off x="5362574" y="4975222"/>
                <a:ext cx="3810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7477"/>
                    </a:moveTo>
                    <a:lnTo>
                      <a:pt x="14123" y="0"/>
                    </a:lnTo>
                    <a:lnTo>
                      <a:pt x="0" y="14954"/>
                    </a:lnTo>
                    <a:lnTo>
                      <a:pt x="7477" y="21600"/>
                    </a:lnTo>
                    <a:lnTo>
                      <a:pt x="21600" y="74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22" name="Freeform 274"/>
              <p:cNvSpPr/>
              <p:nvPr/>
            </p:nvSpPr>
            <p:spPr bwMode="auto">
              <a:xfrm>
                <a:off x="5445126" y="5083171"/>
                <a:ext cx="111127" cy="215901"/>
              </a:xfrm>
              <a:custGeom>
                <a:avLst/>
                <a:gdLst/>
                <a:ahLst/>
                <a:cxnLst>
                  <a:cxn ang="0">
                    <a:pos x="wd2" y="hd2"/>
                  </a:cxn>
                  <a:cxn ang="5400000">
                    <a:pos x="wd2" y="hd2"/>
                  </a:cxn>
                  <a:cxn ang="10800000">
                    <a:pos x="wd2" y="hd2"/>
                  </a:cxn>
                  <a:cxn ang="16200000">
                    <a:pos x="wd2" y="hd2"/>
                  </a:cxn>
                </a:cxnLst>
                <a:rect l="0" t="0" r="r" b="b"/>
                <a:pathLst>
                  <a:path w="21600" h="21600" extrusionOk="0">
                    <a:moveTo>
                      <a:pt x="6900" y="0"/>
                    </a:moveTo>
                    <a:lnTo>
                      <a:pt x="0" y="1350"/>
                    </a:lnTo>
                    <a:lnTo>
                      <a:pt x="14700" y="21600"/>
                    </a:lnTo>
                    <a:lnTo>
                      <a:pt x="21600" y="20250"/>
                    </a:lnTo>
                    <a:lnTo>
                      <a:pt x="69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23" name="Freeform 275"/>
              <p:cNvSpPr/>
              <p:nvPr/>
            </p:nvSpPr>
            <p:spPr bwMode="auto">
              <a:xfrm>
                <a:off x="5438774" y="5067299"/>
                <a:ext cx="41277" cy="31751"/>
              </a:xfrm>
              <a:custGeom>
                <a:avLst/>
                <a:gdLst/>
                <a:ahLst/>
                <a:cxnLst>
                  <a:cxn ang="0">
                    <a:pos x="wd2" y="hd2"/>
                  </a:cxn>
                  <a:cxn ang="5400000">
                    <a:pos x="wd2" y="hd2"/>
                  </a:cxn>
                  <a:cxn ang="10800000">
                    <a:pos x="wd2" y="hd2"/>
                  </a:cxn>
                  <a:cxn ang="16200000">
                    <a:pos x="wd2" y="hd2"/>
                  </a:cxn>
                </a:cxnLst>
                <a:rect l="0" t="0" r="r" b="b"/>
                <a:pathLst>
                  <a:path w="21600" h="21600" extrusionOk="0">
                    <a:moveTo>
                      <a:pt x="21600" y="12505"/>
                    </a:moveTo>
                    <a:lnTo>
                      <a:pt x="17743" y="0"/>
                    </a:lnTo>
                    <a:lnTo>
                      <a:pt x="0" y="7958"/>
                    </a:lnTo>
                    <a:lnTo>
                      <a:pt x="3857" y="21600"/>
                    </a:lnTo>
                    <a:lnTo>
                      <a:pt x="21600" y="1250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24" name="Freeform 276"/>
              <p:cNvSpPr/>
              <p:nvPr/>
            </p:nvSpPr>
            <p:spPr bwMode="auto">
              <a:xfrm>
                <a:off x="5549901" y="4991099"/>
                <a:ext cx="79375" cy="66675"/>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0" y="12738"/>
                    </a:lnTo>
                    <a:lnTo>
                      <a:pt x="18514" y="21600"/>
                    </a:lnTo>
                    <a:lnTo>
                      <a:pt x="21600" y="8862"/>
                    </a:lnTo>
                    <a:lnTo>
                      <a:pt x="3086"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25" name="Freeform 277"/>
              <p:cNvSpPr/>
              <p:nvPr/>
            </p:nvSpPr>
            <p:spPr bwMode="auto">
              <a:xfrm>
                <a:off x="5613401" y="5022849"/>
                <a:ext cx="66675" cy="69851"/>
              </a:xfrm>
              <a:custGeom>
                <a:avLst/>
                <a:gdLst/>
                <a:ahLst/>
                <a:cxnLst>
                  <a:cxn ang="0">
                    <a:pos x="wd2" y="hd2"/>
                  </a:cxn>
                  <a:cxn ang="5400000">
                    <a:pos x="wd2" y="hd2"/>
                  </a:cxn>
                  <a:cxn ang="10800000">
                    <a:pos x="wd2" y="hd2"/>
                  </a:cxn>
                  <a:cxn ang="16200000">
                    <a:pos x="wd2" y="hd2"/>
                  </a:cxn>
                </a:cxnLst>
                <a:rect l="0" t="0" r="r" b="b"/>
                <a:pathLst>
                  <a:path w="21600" h="21600" extrusionOk="0">
                    <a:moveTo>
                      <a:pt x="6240" y="0"/>
                    </a:moveTo>
                    <a:lnTo>
                      <a:pt x="0" y="10537"/>
                    </a:lnTo>
                    <a:lnTo>
                      <a:pt x="15360" y="21600"/>
                    </a:lnTo>
                    <a:lnTo>
                      <a:pt x="21600" y="11063"/>
                    </a:lnTo>
                    <a:lnTo>
                      <a:pt x="624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26" name="Freeform 278"/>
              <p:cNvSpPr/>
              <p:nvPr/>
            </p:nvSpPr>
            <p:spPr bwMode="auto">
              <a:xfrm>
                <a:off x="5613401" y="5019671"/>
                <a:ext cx="31751" cy="38101"/>
              </a:xfrm>
              <a:custGeom>
                <a:avLst/>
                <a:gdLst/>
                <a:ahLst/>
                <a:cxnLst>
                  <a:cxn ang="0">
                    <a:pos x="wd2" y="hd2"/>
                  </a:cxn>
                  <a:cxn ang="5400000">
                    <a:pos x="wd2" y="hd2"/>
                  </a:cxn>
                  <a:cxn ang="10800000">
                    <a:pos x="wd2" y="hd2"/>
                  </a:cxn>
                  <a:cxn ang="16200000">
                    <a:pos x="wd2" y="hd2"/>
                  </a:cxn>
                </a:cxnLst>
                <a:rect l="0" t="0" r="r" b="b"/>
                <a:pathLst>
                  <a:path w="21600" h="21600" extrusionOk="0">
                    <a:moveTo>
                      <a:pt x="16615" y="0"/>
                    </a:moveTo>
                    <a:lnTo>
                      <a:pt x="19938" y="0"/>
                    </a:lnTo>
                    <a:lnTo>
                      <a:pt x="21600" y="1878"/>
                    </a:lnTo>
                    <a:lnTo>
                      <a:pt x="0" y="20661"/>
                    </a:lnTo>
                    <a:lnTo>
                      <a:pt x="4985" y="21600"/>
                    </a:lnTo>
                    <a:lnTo>
                      <a:pt x="16615"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27" name="Freeform 279"/>
              <p:cNvSpPr/>
              <p:nvPr/>
            </p:nvSpPr>
            <p:spPr bwMode="auto">
              <a:xfrm>
                <a:off x="5654676" y="5057771"/>
                <a:ext cx="57151" cy="66677"/>
              </a:xfrm>
              <a:custGeom>
                <a:avLst/>
                <a:gdLst/>
                <a:ahLst/>
                <a:cxnLst>
                  <a:cxn ang="0">
                    <a:pos x="wd2" y="hd2"/>
                  </a:cxn>
                  <a:cxn ang="5400000">
                    <a:pos x="wd2" y="hd2"/>
                  </a:cxn>
                  <a:cxn ang="10800000">
                    <a:pos x="wd2" y="hd2"/>
                  </a:cxn>
                  <a:cxn ang="16200000">
                    <a:pos x="wd2" y="hd2"/>
                  </a:cxn>
                </a:cxnLst>
                <a:rect l="0" t="0" r="r" b="b"/>
                <a:pathLst>
                  <a:path w="21600" h="21600" extrusionOk="0">
                    <a:moveTo>
                      <a:pt x="9095" y="0"/>
                    </a:moveTo>
                    <a:lnTo>
                      <a:pt x="0" y="10232"/>
                    </a:lnTo>
                    <a:lnTo>
                      <a:pt x="11937" y="21600"/>
                    </a:lnTo>
                    <a:lnTo>
                      <a:pt x="21600" y="11368"/>
                    </a:lnTo>
                    <a:lnTo>
                      <a:pt x="9095"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28" name="Freeform 280"/>
              <p:cNvSpPr/>
              <p:nvPr/>
            </p:nvSpPr>
            <p:spPr bwMode="auto">
              <a:xfrm>
                <a:off x="5654676" y="5057773"/>
                <a:ext cx="31751" cy="34927"/>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21600" y="1080"/>
                    </a:lnTo>
                    <a:lnTo>
                      <a:pt x="0" y="20520"/>
                    </a:lnTo>
                    <a:lnTo>
                      <a:pt x="2700" y="21600"/>
                    </a:lnTo>
                    <a:lnTo>
                      <a:pt x="2025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29" name="Freeform 281"/>
              <p:cNvSpPr/>
              <p:nvPr/>
            </p:nvSpPr>
            <p:spPr bwMode="auto">
              <a:xfrm>
                <a:off x="5689600" y="5099049"/>
                <a:ext cx="60325" cy="69851"/>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0" y="6171"/>
                    </a:lnTo>
                    <a:lnTo>
                      <a:pt x="11063" y="21600"/>
                    </a:lnTo>
                    <a:lnTo>
                      <a:pt x="21600" y="15429"/>
                    </a:lnTo>
                    <a:lnTo>
                      <a:pt x="1106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30" name="Freeform 282"/>
              <p:cNvSpPr/>
              <p:nvPr/>
            </p:nvSpPr>
            <p:spPr bwMode="auto">
              <a:xfrm>
                <a:off x="5689601" y="5092699"/>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21600" y="3600"/>
                    </a:lnTo>
                    <a:lnTo>
                      <a:pt x="0" y="18000"/>
                    </a:lnTo>
                    <a:lnTo>
                      <a:pt x="1029" y="21600"/>
                    </a:lnTo>
                    <a:lnTo>
                      <a:pt x="1851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31" name="Freeform 283"/>
              <p:cNvSpPr/>
              <p:nvPr/>
            </p:nvSpPr>
            <p:spPr bwMode="auto">
              <a:xfrm>
                <a:off x="5721351" y="5143497"/>
                <a:ext cx="41275" cy="47625"/>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lnTo>
                      <a:pt x="0" y="13886"/>
                    </a:lnTo>
                    <a:lnTo>
                      <a:pt x="8486" y="21600"/>
                    </a:lnTo>
                    <a:lnTo>
                      <a:pt x="21600" y="7714"/>
                    </a:lnTo>
                    <a:lnTo>
                      <a:pt x="1234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32" name="Freeform 284"/>
              <p:cNvSpPr/>
              <p:nvPr/>
            </p:nvSpPr>
            <p:spPr bwMode="auto">
              <a:xfrm>
                <a:off x="5721351" y="5143499"/>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0" y="17053"/>
                    </a:moveTo>
                    <a:lnTo>
                      <a:pt x="2160" y="21600"/>
                    </a:lnTo>
                    <a:lnTo>
                      <a:pt x="1080" y="20463"/>
                    </a:lnTo>
                    <a:lnTo>
                      <a:pt x="18360" y="0"/>
                    </a:lnTo>
                    <a:lnTo>
                      <a:pt x="21600" y="3411"/>
                    </a:lnTo>
                    <a:lnTo>
                      <a:pt x="0" y="17053"/>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33" name="Freeform 285"/>
              <p:cNvSpPr/>
              <p:nvPr/>
            </p:nvSpPr>
            <p:spPr bwMode="auto">
              <a:xfrm>
                <a:off x="5737224" y="5159373"/>
                <a:ext cx="41277" cy="44451"/>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34" name="Freeform 286"/>
              <p:cNvSpPr/>
              <p:nvPr/>
            </p:nvSpPr>
            <p:spPr bwMode="auto">
              <a:xfrm>
                <a:off x="5534026" y="4984749"/>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3200"/>
                    </a:moveTo>
                    <a:lnTo>
                      <a:pt x="9095" y="0"/>
                    </a:lnTo>
                    <a:lnTo>
                      <a:pt x="0" y="18400"/>
                    </a:lnTo>
                    <a:lnTo>
                      <a:pt x="13642" y="21600"/>
                    </a:lnTo>
                    <a:lnTo>
                      <a:pt x="21600" y="32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35" name="Freeform 287"/>
              <p:cNvSpPr/>
              <p:nvPr/>
            </p:nvSpPr>
            <p:spPr bwMode="auto">
              <a:xfrm>
                <a:off x="5746751" y="4994271"/>
                <a:ext cx="95251" cy="79377"/>
              </a:xfrm>
              <a:custGeom>
                <a:avLst/>
                <a:gdLst/>
                <a:ahLst/>
                <a:cxnLst>
                  <a:cxn ang="0">
                    <a:pos x="wd2" y="hd2"/>
                  </a:cxn>
                  <a:cxn ang="5400000">
                    <a:pos x="wd2" y="hd2"/>
                  </a:cxn>
                  <a:cxn ang="10800000">
                    <a:pos x="wd2" y="hd2"/>
                  </a:cxn>
                  <a:cxn ang="16200000">
                    <a:pos x="wd2" y="hd2"/>
                  </a:cxn>
                </a:cxnLst>
                <a:rect l="0" t="0" r="r" b="b"/>
                <a:pathLst>
                  <a:path w="21600" h="21600" extrusionOk="0">
                    <a:moveTo>
                      <a:pt x="4114" y="0"/>
                    </a:moveTo>
                    <a:lnTo>
                      <a:pt x="0" y="9900"/>
                    </a:lnTo>
                    <a:lnTo>
                      <a:pt x="17829" y="21600"/>
                    </a:lnTo>
                    <a:lnTo>
                      <a:pt x="21600" y="12150"/>
                    </a:lnTo>
                    <a:lnTo>
                      <a:pt x="411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36" name="Freeform 288"/>
              <p:cNvSpPr/>
              <p:nvPr/>
            </p:nvSpPr>
            <p:spPr bwMode="auto">
              <a:xfrm>
                <a:off x="5822950" y="5041899"/>
                <a:ext cx="73025" cy="82551"/>
              </a:xfrm>
              <a:custGeom>
                <a:avLst/>
                <a:gdLst/>
                <a:ahLst/>
                <a:cxnLst>
                  <a:cxn ang="0">
                    <a:pos x="wd2" y="hd2"/>
                  </a:cxn>
                  <a:cxn ang="5400000">
                    <a:pos x="wd2" y="hd2"/>
                  </a:cxn>
                  <a:cxn ang="10800000">
                    <a:pos x="wd2" y="hd2"/>
                  </a:cxn>
                  <a:cxn ang="16200000">
                    <a:pos x="wd2" y="hd2"/>
                  </a:cxn>
                </a:cxnLst>
                <a:rect l="0" t="0" r="r" b="b"/>
                <a:pathLst>
                  <a:path w="21600" h="21600" extrusionOk="0">
                    <a:moveTo>
                      <a:pt x="7494" y="0"/>
                    </a:moveTo>
                    <a:lnTo>
                      <a:pt x="0" y="7494"/>
                    </a:lnTo>
                    <a:lnTo>
                      <a:pt x="14106" y="21600"/>
                    </a:lnTo>
                    <a:lnTo>
                      <a:pt x="21600" y="13665"/>
                    </a:lnTo>
                    <a:lnTo>
                      <a:pt x="749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37" name="Freeform 289"/>
              <p:cNvSpPr/>
              <p:nvPr/>
            </p:nvSpPr>
            <p:spPr bwMode="auto">
              <a:xfrm>
                <a:off x="5822951" y="5038723"/>
                <a:ext cx="31751" cy="34927"/>
              </a:xfrm>
              <a:custGeom>
                <a:avLst/>
                <a:gdLst/>
                <a:ahLst/>
                <a:cxnLst>
                  <a:cxn ang="0">
                    <a:pos x="wd2" y="hd2"/>
                  </a:cxn>
                  <a:cxn ang="5400000">
                    <a:pos x="wd2" y="hd2"/>
                  </a:cxn>
                  <a:cxn ang="10800000">
                    <a:pos x="wd2" y="hd2"/>
                  </a:cxn>
                  <a:cxn ang="16200000">
                    <a:pos x="wd2" y="hd2"/>
                  </a:cxn>
                </a:cxnLst>
                <a:rect l="0" t="0" r="r" b="b"/>
                <a:pathLst>
                  <a:path w="21600" h="21600" extrusionOk="0">
                    <a:moveTo>
                      <a:pt x="17788" y="0"/>
                    </a:moveTo>
                    <a:lnTo>
                      <a:pt x="21600" y="1029"/>
                    </a:lnTo>
                    <a:lnTo>
                      <a:pt x="0" y="18514"/>
                    </a:lnTo>
                    <a:lnTo>
                      <a:pt x="3812" y="21600"/>
                    </a:lnTo>
                    <a:lnTo>
                      <a:pt x="1778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38" name="Freeform 290"/>
              <p:cNvSpPr/>
              <p:nvPr/>
            </p:nvSpPr>
            <p:spPr bwMode="auto">
              <a:xfrm>
                <a:off x="5870576" y="5092697"/>
                <a:ext cx="107951" cy="114301"/>
              </a:xfrm>
              <a:custGeom>
                <a:avLst/>
                <a:gdLst/>
                <a:ahLst/>
                <a:cxnLst>
                  <a:cxn ang="0">
                    <a:pos x="wd2" y="hd2"/>
                  </a:cxn>
                  <a:cxn ang="5400000">
                    <a:pos x="wd2" y="hd2"/>
                  </a:cxn>
                  <a:cxn ang="10800000">
                    <a:pos x="wd2" y="hd2"/>
                  </a:cxn>
                  <a:cxn ang="16200000">
                    <a:pos x="wd2" y="hd2"/>
                  </a:cxn>
                </a:cxnLst>
                <a:rect l="0" t="0" r="r" b="b"/>
                <a:pathLst>
                  <a:path w="21600" h="21600" extrusionOk="0">
                    <a:moveTo>
                      <a:pt x="5246" y="0"/>
                    </a:moveTo>
                    <a:lnTo>
                      <a:pt x="0" y="5718"/>
                    </a:lnTo>
                    <a:lnTo>
                      <a:pt x="16663" y="21600"/>
                    </a:lnTo>
                    <a:lnTo>
                      <a:pt x="21600" y="15882"/>
                    </a:lnTo>
                    <a:lnTo>
                      <a:pt x="5246"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441" name="Freeform 291"/>
              <p:cNvGrpSpPr/>
              <p:nvPr/>
            </p:nvGrpSpPr>
            <p:grpSpPr bwMode="auto">
              <a:xfrm>
                <a:off x="5870576" y="5092699"/>
                <a:ext cx="31751" cy="31751"/>
                <a:chOff x="0" y="0"/>
                <a:chExt cx="31750" cy="31750"/>
              </a:xfrm>
            </p:grpSpPr>
            <p:sp>
              <p:nvSpPr>
                <p:cNvPr id="439" name="Line"/>
                <p:cNvSpPr/>
                <p:nvPr/>
              </p:nvSpPr>
              <p:spPr bwMode="auto">
                <a:xfrm flipV="1">
                  <a:off x="0" y="0"/>
                  <a:ext cx="31750" cy="31750"/>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440" name="Line"/>
                <p:cNvSpPr/>
                <p:nvPr/>
              </p:nvSpPr>
              <p:spPr bwMode="auto">
                <a:xfrm flipH="1">
                  <a:off x="0" y="0"/>
                  <a:ext cx="31750" cy="31750"/>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442" name="Freeform 292"/>
              <p:cNvSpPr/>
              <p:nvPr/>
            </p:nvSpPr>
            <p:spPr bwMode="auto">
              <a:xfrm>
                <a:off x="5953126" y="5178421"/>
                <a:ext cx="107951" cy="114301"/>
              </a:xfrm>
              <a:custGeom>
                <a:avLst/>
                <a:gdLst/>
                <a:ahLst/>
                <a:cxnLst>
                  <a:cxn ang="0">
                    <a:pos x="wd2" y="hd2"/>
                  </a:cxn>
                  <a:cxn ang="5400000">
                    <a:pos x="wd2" y="hd2"/>
                  </a:cxn>
                  <a:cxn ang="10800000">
                    <a:pos x="wd2" y="hd2"/>
                  </a:cxn>
                  <a:cxn ang="16200000">
                    <a:pos x="wd2" y="hd2"/>
                  </a:cxn>
                </a:cxnLst>
                <a:rect l="0" t="0" r="r" b="b"/>
                <a:pathLst>
                  <a:path w="21600" h="21600" extrusionOk="0">
                    <a:moveTo>
                      <a:pt x="4937" y="0"/>
                    </a:moveTo>
                    <a:lnTo>
                      <a:pt x="0" y="5718"/>
                    </a:lnTo>
                    <a:lnTo>
                      <a:pt x="16354" y="21600"/>
                    </a:lnTo>
                    <a:lnTo>
                      <a:pt x="21600" y="15882"/>
                    </a:lnTo>
                    <a:lnTo>
                      <a:pt x="4937"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43" name="Freeform 293"/>
              <p:cNvSpPr/>
              <p:nvPr/>
            </p:nvSpPr>
            <p:spPr bwMode="auto">
              <a:xfrm>
                <a:off x="6035674" y="5260971"/>
                <a:ext cx="38101" cy="41277"/>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44" name="Freeform 294"/>
              <p:cNvSpPr/>
              <p:nvPr/>
            </p:nvSpPr>
            <p:spPr bwMode="auto">
              <a:xfrm>
                <a:off x="5734051" y="4984749"/>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000"/>
                    </a:moveTo>
                    <a:lnTo>
                      <a:pt x="11782" y="0"/>
                    </a:lnTo>
                    <a:lnTo>
                      <a:pt x="0" y="17600"/>
                    </a:lnTo>
                    <a:lnTo>
                      <a:pt x="9818" y="21600"/>
                    </a:lnTo>
                    <a:lnTo>
                      <a:pt x="21600" y="40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45" name="Freeform 295"/>
              <p:cNvSpPr/>
              <p:nvPr/>
            </p:nvSpPr>
            <p:spPr bwMode="auto">
              <a:xfrm>
                <a:off x="5842001" y="5041897"/>
                <a:ext cx="130175" cy="85725"/>
              </a:xfrm>
              <a:custGeom>
                <a:avLst/>
                <a:gdLst/>
                <a:ahLst/>
                <a:cxnLst>
                  <a:cxn ang="0">
                    <a:pos x="wd2" y="hd2"/>
                  </a:cxn>
                  <a:cxn ang="5400000">
                    <a:pos x="wd2" y="hd2"/>
                  </a:cxn>
                  <a:cxn ang="10800000">
                    <a:pos x="wd2" y="hd2"/>
                  </a:cxn>
                  <a:cxn ang="16200000">
                    <a:pos x="wd2" y="hd2"/>
                  </a:cxn>
                </a:cxnLst>
                <a:rect l="0" t="0" r="r" b="b"/>
                <a:pathLst>
                  <a:path w="21600" h="21600" extrusionOk="0">
                    <a:moveTo>
                      <a:pt x="2057" y="0"/>
                    </a:moveTo>
                    <a:lnTo>
                      <a:pt x="0" y="9936"/>
                    </a:lnTo>
                    <a:lnTo>
                      <a:pt x="19800" y="21600"/>
                    </a:lnTo>
                    <a:lnTo>
                      <a:pt x="21600" y="12096"/>
                    </a:lnTo>
                    <a:lnTo>
                      <a:pt x="2057"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46" name="Freeform 296"/>
              <p:cNvSpPr/>
              <p:nvPr/>
            </p:nvSpPr>
            <p:spPr bwMode="auto">
              <a:xfrm>
                <a:off x="5959476" y="5089523"/>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7958" y="0"/>
                    </a:moveTo>
                    <a:lnTo>
                      <a:pt x="21600" y="2492"/>
                    </a:lnTo>
                    <a:lnTo>
                      <a:pt x="12505" y="21600"/>
                    </a:lnTo>
                    <a:lnTo>
                      <a:pt x="0" y="18277"/>
                    </a:lnTo>
                    <a:lnTo>
                      <a:pt x="795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47" name="Freeform 297"/>
              <p:cNvSpPr/>
              <p:nvPr/>
            </p:nvSpPr>
            <p:spPr bwMode="auto">
              <a:xfrm>
                <a:off x="5822950" y="5035549"/>
                <a:ext cx="34925"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3200"/>
                    </a:moveTo>
                    <a:lnTo>
                      <a:pt x="7958" y="0"/>
                    </a:lnTo>
                    <a:lnTo>
                      <a:pt x="0" y="18400"/>
                    </a:lnTo>
                    <a:lnTo>
                      <a:pt x="12505" y="21600"/>
                    </a:lnTo>
                    <a:lnTo>
                      <a:pt x="21600" y="32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48" name="Freeform 298"/>
              <p:cNvSpPr/>
              <p:nvPr/>
            </p:nvSpPr>
            <p:spPr bwMode="auto">
              <a:xfrm>
                <a:off x="5953124" y="4994271"/>
                <a:ext cx="88901" cy="79377"/>
              </a:xfrm>
              <a:custGeom>
                <a:avLst/>
                <a:gdLst/>
                <a:ahLst/>
                <a:cxnLst>
                  <a:cxn ang="0">
                    <a:pos x="wd2" y="hd2"/>
                  </a:cxn>
                  <a:cxn ang="5400000">
                    <a:pos x="wd2" y="hd2"/>
                  </a:cxn>
                  <a:cxn ang="10800000">
                    <a:pos x="wd2" y="hd2"/>
                  </a:cxn>
                  <a:cxn ang="16200000">
                    <a:pos x="wd2" y="hd2"/>
                  </a:cxn>
                </a:cxnLst>
                <a:rect l="0" t="0" r="r" b="b"/>
                <a:pathLst>
                  <a:path w="21600" h="21600" extrusionOk="0">
                    <a:moveTo>
                      <a:pt x="4547" y="0"/>
                    </a:moveTo>
                    <a:lnTo>
                      <a:pt x="0" y="9191"/>
                    </a:lnTo>
                    <a:lnTo>
                      <a:pt x="16674" y="21600"/>
                    </a:lnTo>
                    <a:lnTo>
                      <a:pt x="21600" y="12409"/>
                    </a:lnTo>
                    <a:lnTo>
                      <a:pt x="4547"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49" name="Freeform 299"/>
              <p:cNvSpPr/>
              <p:nvPr/>
            </p:nvSpPr>
            <p:spPr bwMode="auto">
              <a:xfrm>
                <a:off x="6016624" y="5041897"/>
                <a:ext cx="92077" cy="98425"/>
              </a:xfrm>
              <a:custGeom>
                <a:avLst/>
                <a:gdLst/>
                <a:ahLst/>
                <a:cxnLst>
                  <a:cxn ang="0">
                    <a:pos x="wd2" y="hd2"/>
                  </a:cxn>
                  <a:cxn ang="5400000">
                    <a:pos x="wd2" y="hd2"/>
                  </a:cxn>
                  <a:cxn ang="10800000">
                    <a:pos x="wd2" y="hd2"/>
                  </a:cxn>
                  <a:cxn ang="16200000">
                    <a:pos x="wd2" y="hd2"/>
                  </a:cxn>
                </a:cxnLst>
                <a:rect l="0" t="0" r="r" b="b"/>
                <a:pathLst>
                  <a:path w="21600" h="21600" extrusionOk="0">
                    <a:moveTo>
                      <a:pt x="5760" y="0"/>
                    </a:moveTo>
                    <a:lnTo>
                      <a:pt x="0" y="6224"/>
                    </a:lnTo>
                    <a:lnTo>
                      <a:pt x="15480" y="21600"/>
                    </a:lnTo>
                    <a:lnTo>
                      <a:pt x="21600" y="15010"/>
                    </a:lnTo>
                    <a:lnTo>
                      <a:pt x="576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50" name="Freeform 300"/>
              <p:cNvSpPr/>
              <p:nvPr/>
            </p:nvSpPr>
            <p:spPr bwMode="auto">
              <a:xfrm>
                <a:off x="6016626" y="5038723"/>
                <a:ext cx="34927" cy="34927"/>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21600" y="1080"/>
                    </a:lnTo>
                    <a:lnTo>
                      <a:pt x="0" y="19440"/>
                    </a:lnTo>
                    <a:lnTo>
                      <a:pt x="2700" y="21600"/>
                    </a:lnTo>
                    <a:lnTo>
                      <a:pt x="2025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51" name="Freeform 301"/>
              <p:cNvSpPr/>
              <p:nvPr/>
            </p:nvSpPr>
            <p:spPr bwMode="auto">
              <a:xfrm>
                <a:off x="6086474" y="5108573"/>
                <a:ext cx="88901" cy="98427"/>
              </a:xfrm>
              <a:custGeom>
                <a:avLst/>
                <a:gdLst/>
                <a:ahLst/>
                <a:cxnLst>
                  <a:cxn ang="0">
                    <a:pos x="wd2" y="hd2"/>
                  </a:cxn>
                  <a:cxn ang="5400000">
                    <a:pos x="wd2" y="hd2"/>
                  </a:cxn>
                  <a:cxn ang="10800000">
                    <a:pos x="wd2" y="hd2"/>
                  </a:cxn>
                  <a:cxn ang="16200000">
                    <a:pos x="wd2" y="hd2"/>
                  </a:cxn>
                </a:cxnLst>
                <a:rect l="0" t="0" r="r" b="b"/>
                <a:pathLst>
                  <a:path w="21600" h="21600" extrusionOk="0">
                    <a:moveTo>
                      <a:pt x="6224" y="0"/>
                    </a:moveTo>
                    <a:lnTo>
                      <a:pt x="0" y="6703"/>
                    </a:lnTo>
                    <a:lnTo>
                      <a:pt x="15376" y="21600"/>
                    </a:lnTo>
                    <a:lnTo>
                      <a:pt x="21600" y="14897"/>
                    </a:lnTo>
                    <a:lnTo>
                      <a:pt x="622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52" name="Freeform 302"/>
              <p:cNvSpPr/>
              <p:nvPr/>
            </p:nvSpPr>
            <p:spPr bwMode="auto">
              <a:xfrm>
                <a:off x="6149974" y="5178421"/>
                <a:ext cx="38101" cy="41277"/>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53" name="Freeform 303"/>
              <p:cNvSpPr/>
              <p:nvPr/>
            </p:nvSpPr>
            <p:spPr bwMode="auto">
              <a:xfrm>
                <a:off x="5937250" y="4984749"/>
                <a:ext cx="34925" cy="41275"/>
              </a:xfrm>
              <a:custGeom>
                <a:avLst/>
                <a:gdLst/>
                <a:ahLst/>
                <a:cxnLst>
                  <a:cxn ang="0">
                    <a:pos x="wd2" y="hd2"/>
                  </a:cxn>
                  <a:cxn ang="5400000">
                    <a:pos x="wd2" y="hd2"/>
                  </a:cxn>
                  <a:cxn ang="10800000">
                    <a:pos x="wd2" y="hd2"/>
                  </a:cxn>
                  <a:cxn ang="16200000">
                    <a:pos x="wd2" y="hd2"/>
                  </a:cxn>
                </a:cxnLst>
                <a:rect l="0" t="0" r="r" b="b"/>
                <a:pathLst>
                  <a:path w="21600" h="21600" extrusionOk="0">
                    <a:moveTo>
                      <a:pt x="21600" y="4985"/>
                    </a:moveTo>
                    <a:lnTo>
                      <a:pt x="12209" y="0"/>
                    </a:lnTo>
                    <a:lnTo>
                      <a:pt x="0" y="16615"/>
                    </a:lnTo>
                    <a:lnTo>
                      <a:pt x="10330" y="21600"/>
                    </a:lnTo>
                    <a:lnTo>
                      <a:pt x="21600" y="498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54" name="Freeform 304"/>
              <p:cNvSpPr/>
              <p:nvPr/>
            </p:nvSpPr>
            <p:spPr bwMode="auto">
              <a:xfrm>
                <a:off x="6035676" y="5035550"/>
                <a:ext cx="298451" cy="158751"/>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0" y="5285"/>
                    </a:lnTo>
                    <a:lnTo>
                      <a:pt x="20817" y="21600"/>
                    </a:lnTo>
                    <a:lnTo>
                      <a:pt x="21600" y="16545"/>
                    </a:lnTo>
                    <a:lnTo>
                      <a:pt x="895"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55" name="Freeform 305"/>
              <p:cNvSpPr/>
              <p:nvPr/>
            </p:nvSpPr>
            <p:spPr bwMode="auto">
              <a:xfrm>
                <a:off x="6321426" y="5156198"/>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7958" y="0"/>
                    </a:moveTo>
                    <a:lnTo>
                      <a:pt x="21600" y="2492"/>
                    </a:lnTo>
                    <a:lnTo>
                      <a:pt x="12505" y="21600"/>
                    </a:lnTo>
                    <a:lnTo>
                      <a:pt x="0" y="18277"/>
                    </a:lnTo>
                    <a:lnTo>
                      <a:pt x="795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56" name="Freeform 306"/>
              <p:cNvSpPr/>
              <p:nvPr/>
            </p:nvSpPr>
            <p:spPr bwMode="auto">
              <a:xfrm>
                <a:off x="6016626" y="5029199"/>
                <a:ext cx="34927"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492"/>
                    </a:moveTo>
                    <a:lnTo>
                      <a:pt x="9095" y="0"/>
                    </a:lnTo>
                    <a:lnTo>
                      <a:pt x="0" y="18277"/>
                    </a:lnTo>
                    <a:lnTo>
                      <a:pt x="12505" y="21600"/>
                    </a:lnTo>
                    <a:lnTo>
                      <a:pt x="21600" y="2492"/>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57" name="Freeform 307"/>
              <p:cNvSpPr/>
              <p:nvPr/>
            </p:nvSpPr>
            <p:spPr bwMode="auto">
              <a:xfrm>
                <a:off x="5708650" y="4190997"/>
                <a:ext cx="279401" cy="152401"/>
              </a:xfrm>
              <a:custGeom>
                <a:avLst/>
                <a:gdLst/>
                <a:ahLst/>
                <a:cxnLst>
                  <a:cxn ang="0">
                    <a:pos x="wd2" y="hd2"/>
                  </a:cxn>
                  <a:cxn ang="5400000">
                    <a:pos x="wd2" y="hd2"/>
                  </a:cxn>
                  <a:cxn ang="10800000">
                    <a:pos x="wd2" y="hd2"/>
                  </a:cxn>
                  <a:cxn ang="16200000">
                    <a:pos x="wd2" y="hd2"/>
                  </a:cxn>
                </a:cxnLst>
                <a:rect l="0" t="0" r="r" b="b"/>
                <a:pathLst>
                  <a:path w="21600" h="21600" extrusionOk="0">
                    <a:moveTo>
                      <a:pt x="0" y="16018"/>
                    </a:moveTo>
                    <a:lnTo>
                      <a:pt x="944" y="21600"/>
                    </a:lnTo>
                    <a:lnTo>
                      <a:pt x="21600" y="5339"/>
                    </a:lnTo>
                    <a:lnTo>
                      <a:pt x="20656" y="0"/>
                    </a:lnTo>
                    <a:lnTo>
                      <a:pt x="0" y="16018"/>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58" name="Freeform 308"/>
              <p:cNvSpPr/>
              <p:nvPr/>
            </p:nvSpPr>
            <p:spPr bwMode="auto">
              <a:xfrm>
                <a:off x="5975351" y="4184649"/>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0" y="3323"/>
                    </a:moveTo>
                    <a:lnTo>
                      <a:pt x="12505" y="0"/>
                    </a:lnTo>
                    <a:lnTo>
                      <a:pt x="21600" y="19108"/>
                    </a:lnTo>
                    <a:lnTo>
                      <a:pt x="9095" y="21600"/>
                    </a:lnTo>
                    <a:lnTo>
                      <a:pt x="0" y="3323"/>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59" name="Freeform 309"/>
              <p:cNvSpPr/>
              <p:nvPr/>
            </p:nvSpPr>
            <p:spPr bwMode="auto">
              <a:xfrm>
                <a:off x="5689601" y="4302123"/>
                <a:ext cx="31751" cy="47627"/>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0" y="3200"/>
                    </a:lnTo>
                    <a:lnTo>
                      <a:pt x="8640" y="21600"/>
                    </a:lnTo>
                    <a:lnTo>
                      <a:pt x="21600" y="18400"/>
                    </a:lnTo>
                    <a:lnTo>
                      <a:pt x="1296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60" name="Freeform 310"/>
              <p:cNvSpPr/>
              <p:nvPr/>
            </p:nvSpPr>
            <p:spPr bwMode="auto">
              <a:xfrm>
                <a:off x="5629276" y="4378321"/>
                <a:ext cx="454027" cy="53977"/>
              </a:xfrm>
              <a:custGeom>
                <a:avLst/>
                <a:gdLst/>
                <a:ahLst/>
                <a:cxnLst>
                  <a:cxn ang="0">
                    <a:pos x="wd2" y="hd2"/>
                  </a:cxn>
                  <a:cxn ang="5400000">
                    <a:pos x="wd2" y="hd2"/>
                  </a:cxn>
                  <a:cxn ang="10800000">
                    <a:pos x="wd2" y="hd2"/>
                  </a:cxn>
                  <a:cxn ang="16200000">
                    <a:pos x="wd2" y="hd2"/>
                  </a:cxn>
                </a:cxnLst>
                <a:rect l="0" t="0" r="r" b="b"/>
                <a:pathLst>
                  <a:path w="21600" h="21600" extrusionOk="0">
                    <a:moveTo>
                      <a:pt x="0" y="5891"/>
                    </a:moveTo>
                    <a:lnTo>
                      <a:pt x="0" y="21600"/>
                    </a:lnTo>
                    <a:lnTo>
                      <a:pt x="21600" y="15709"/>
                    </a:lnTo>
                    <a:lnTo>
                      <a:pt x="21600" y="0"/>
                    </a:lnTo>
                    <a:lnTo>
                      <a:pt x="0" y="589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61" name="Rectangle 311"/>
              <p:cNvSpPr/>
              <p:nvPr/>
            </p:nvSpPr>
            <p:spPr bwMode="auto">
              <a:xfrm>
                <a:off x="6083301" y="4378321"/>
                <a:ext cx="31751" cy="3810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62" name="Rectangle 312"/>
              <p:cNvSpPr/>
              <p:nvPr/>
            </p:nvSpPr>
            <p:spPr bwMode="auto">
              <a:xfrm>
                <a:off x="5613401" y="4391021"/>
                <a:ext cx="31751" cy="41277"/>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63" name="Rectangle 313"/>
              <p:cNvSpPr/>
              <p:nvPr/>
            </p:nvSpPr>
            <p:spPr bwMode="auto">
              <a:xfrm>
                <a:off x="5553074" y="4746623"/>
                <a:ext cx="38101" cy="5715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64" name="Freeform 314"/>
              <p:cNvSpPr/>
              <p:nvPr/>
            </p:nvSpPr>
            <p:spPr bwMode="auto">
              <a:xfrm>
                <a:off x="5553076" y="4714870"/>
                <a:ext cx="44451" cy="41277"/>
              </a:xfrm>
              <a:custGeom>
                <a:avLst/>
                <a:gdLst/>
                <a:ahLst/>
                <a:cxnLst>
                  <a:cxn ang="0">
                    <a:pos x="wd2" y="hd2"/>
                  </a:cxn>
                  <a:cxn ang="5400000">
                    <a:pos x="wd2" y="hd2"/>
                  </a:cxn>
                  <a:cxn ang="10800000">
                    <a:pos x="wd2" y="hd2"/>
                  </a:cxn>
                  <a:cxn ang="16200000">
                    <a:pos x="wd2" y="hd2"/>
                  </a:cxn>
                </a:cxnLst>
                <a:rect l="0" t="0" r="r" b="b"/>
                <a:pathLst>
                  <a:path w="21600" h="21600" extrusionOk="0">
                    <a:moveTo>
                      <a:pt x="0" y="12960"/>
                    </a:moveTo>
                    <a:lnTo>
                      <a:pt x="17600" y="21600"/>
                    </a:lnTo>
                    <a:lnTo>
                      <a:pt x="21600" y="8640"/>
                    </a:lnTo>
                    <a:lnTo>
                      <a:pt x="4000" y="0"/>
                    </a:lnTo>
                    <a:lnTo>
                      <a:pt x="0" y="1296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65" name="Freeform 315"/>
              <p:cNvSpPr/>
              <p:nvPr/>
            </p:nvSpPr>
            <p:spPr bwMode="auto">
              <a:xfrm>
                <a:off x="5553074" y="4724399"/>
                <a:ext cx="38101" cy="3175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19800" y="21600"/>
                    </a:lnTo>
                    <a:lnTo>
                      <a:pt x="21600" y="10800"/>
                    </a:lnTo>
                    <a:lnTo>
                      <a:pt x="0" y="108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66" name="Freeform 316"/>
              <p:cNvSpPr/>
              <p:nvPr/>
            </p:nvSpPr>
            <p:spPr bwMode="auto">
              <a:xfrm>
                <a:off x="5562600" y="4679949"/>
                <a:ext cx="50800" cy="53974"/>
              </a:xfrm>
              <a:custGeom>
                <a:avLst/>
                <a:gdLst/>
                <a:ahLst/>
                <a:cxnLst>
                  <a:cxn ang="0">
                    <a:pos x="wd2" y="hd2"/>
                  </a:cxn>
                  <a:cxn ang="5400000">
                    <a:pos x="wd2" y="hd2"/>
                  </a:cxn>
                  <a:cxn ang="10800000">
                    <a:pos x="wd2" y="hd2"/>
                  </a:cxn>
                  <a:cxn ang="16200000">
                    <a:pos x="wd2" y="hd2"/>
                  </a:cxn>
                </a:cxnLst>
                <a:rect l="0" t="0" r="r" b="b"/>
                <a:pathLst>
                  <a:path w="21600" h="21600" extrusionOk="0">
                    <a:moveTo>
                      <a:pt x="0" y="13239"/>
                    </a:moveTo>
                    <a:lnTo>
                      <a:pt x="13500" y="21600"/>
                    </a:lnTo>
                    <a:lnTo>
                      <a:pt x="21600" y="9058"/>
                    </a:lnTo>
                    <a:lnTo>
                      <a:pt x="7425" y="0"/>
                    </a:lnTo>
                    <a:lnTo>
                      <a:pt x="0" y="13239"/>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67" name="Freeform 317"/>
              <p:cNvSpPr/>
              <p:nvPr/>
            </p:nvSpPr>
            <p:spPr bwMode="auto">
              <a:xfrm>
                <a:off x="5562600" y="4702173"/>
                <a:ext cx="34925" cy="31751"/>
              </a:xfrm>
              <a:custGeom>
                <a:avLst/>
                <a:gdLst/>
                <a:ahLst/>
                <a:cxnLst>
                  <a:cxn ang="0">
                    <a:pos x="wd2" y="hd2"/>
                  </a:cxn>
                  <a:cxn ang="5400000">
                    <a:pos x="wd2" y="hd2"/>
                  </a:cxn>
                  <a:cxn ang="10800000">
                    <a:pos x="wd2" y="hd2"/>
                  </a:cxn>
                  <a:cxn ang="16200000">
                    <a:pos x="wd2" y="hd2"/>
                  </a:cxn>
                </a:cxnLst>
                <a:rect l="0" t="0" r="r" b="b"/>
                <a:pathLst>
                  <a:path w="21600" h="21600" extrusionOk="0">
                    <a:moveTo>
                      <a:pt x="0" y="1800"/>
                    </a:moveTo>
                    <a:lnTo>
                      <a:pt x="1964" y="0"/>
                    </a:lnTo>
                    <a:lnTo>
                      <a:pt x="21600" y="21600"/>
                    </a:lnTo>
                    <a:lnTo>
                      <a:pt x="21600" y="19800"/>
                    </a:lnTo>
                    <a:lnTo>
                      <a:pt x="0" y="18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68" name="Freeform 318"/>
              <p:cNvSpPr/>
              <p:nvPr/>
            </p:nvSpPr>
            <p:spPr bwMode="auto">
              <a:xfrm>
                <a:off x="5584823" y="4587871"/>
                <a:ext cx="114301" cy="117477"/>
              </a:xfrm>
              <a:custGeom>
                <a:avLst/>
                <a:gdLst/>
                <a:ahLst/>
                <a:cxnLst>
                  <a:cxn ang="0">
                    <a:pos x="wd2" y="hd2"/>
                  </a:cxn>
                  <a:cxn ang="5400000">
                    <a:pos x="wd2" y="hd2"/>
                  </a:cxn>
                  <a:cxn ang="10800000">
                    <a:pos x="wd2" y="hd2"/>
                  </a:cxn>
                  <a:cxn ang="16200000">
                    <a:pos x="wd2" y="hd2"/>
                  </a:cxn>
                </a:cxnLst>
                <a:rect l="0" t="0" r="r" b="b"/>
                <a:pathLst>
                  <a:path w="21600" h="21600" extrusionOk="0">
                    <a:moveTo>
                      <a:pt x="0" y="16428"/>
                    </a:moveTo>
                    <a:lnTo>
                      <a:pt x="4962" y="21600"/>
                    </a:lnTo>
                    <a:lnTo>
                      <a:pt x="21600" y="5172"/>
                    </a:lnTo>
                    <a:lnTo>
                      <a:pt x="16930" y="0"/>
                    </a:lnTo>
                    <a:lnTo>
                      <a:pt x="0" y="16428"/>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69" name="Freeform 319"/>
              <p:cNvSpPr/>
              <p:nvPr/>
            </p:nvSpPr>
            <p:spPr bwMode="auto">
              <a:xfrm>
                <a:off x="5581651" y="4673599"/>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0" y="2541"/>
                    </a:moveTo>
                    <a:lnTo>
                      <a:pt x="3086" y="0"/>
                    </a:lnTo>
                    <a:lnTo>
                      <a:pt x="1029" y="0"/>
                    </a:lnTo>
                    <a:lnTo>
                      <a:pt x="18514" y="21600"/>
                    </a:lnTo>
                    <a:lnTo>
                      <a:pt x="21600" y="19059"/>
                    </a:lnTo>
                    <a:lnTo>
                      <a:pt x="0" y="254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70" name="Freeform 320"/>
              <p:cNvSpPr/>
              <p:nvPr/>
            </p:nvSpPr>
            <p:spPr bwMode="auto">
              <a:xfrm>
                <a:off x="5670551" y="4571999"/>
                <a:ext cx="41275" cy="41275"/>
              </a:xfrm>
              <a:custGeom>
                <a:avLst/>
                <a:gdLst/>
                <a:ahLst/>
                <a:cxnLst>
                  <a:cxn ang="0">
                    <a:pos x="wd2" y="hd2"/>
                  </a:cxn>
                  <a:cxn ang="5400000">
                    <a:pos x="wd2" y="hd2"/>
                  </a:cxn>
                  <a:cxn ang="10800000">
                    <a:pos x="wd2" y="hd2"/>
                  </a:cxn>
                  <a:cxn ang="16200000">
                    <a:pos x="wd2" y="hd2"/>
                  </a:cxn>
                </a:cxnLst>
                <a:rect l="0" t="0" r="r" b="b"/>
                <a:pathLst>
                  <a:path w="21600" h="21600" extrusionOk="0">
                    <a:moveTo>
                      <a:pt x="0" y="7477"/>
                    </a:moveTo>
                    <a:lnTo>
                      <a:pt x="7776" y="0"/>
                    </a:lnTo>
                    <a:lnTo>
                      <a:pt x="21600" y="14954"/>
                    </a:lnTo>
                    <a:lnTo>
                      <a:pt x="13824" y="21600"/>
                    </a:lnTo>
                    <a:lnTo>
                      <a:pt x="0" y="74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71" name="Rectangle 321"/>
              <p:cNvSpPr/>
              <p:nvPr/>
            </p:nvSpPr>
            <p:spPr bwMode="auto">
              <a:xfrm>
                <a:off x="5553074" y="4791072"/>
                <a:ext cx="38101" cy="3175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72" name="Rectangle 322"/>
              <p:cNvSpPr/>
              <p:nvPr/>
            </p:nvSpPr>
            <p:spPr bwMode="auto">
              <a:xfrm>
                <a:off x="4899026" y="4800599"/>
                <a:ext cx="1279527"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73" name="Rectangle 323"/>
              <p:cNvSpPr/>
              <p:nvPr/>
            </p:nvSpPr>
            <p:spPr bwMode="auto">
              <a:xfrm>
                <a:off x="6178550" y="4800599"/>
                <a:ext cx="34925"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74" name="Rectangle 324"/>
              <p:cNvSpPr/>
              <p:nvPr/>
            </p:nvSpPr>
            <p:spPr bwMode="auto">
              <a:xfrm>
                <a:off x="4883151" y="4800599"/>
                <a:ext cx="31751" cy="41275"/>
              </a:xfrm>
              <a:prstGeom prst="rect">
                <a:avLst/>
              </a:prstGeom>
              <a:solidFill>
                <a:srgbClr val="000000"/>
              </a:solidFill>
              <a:ln w="12700" cap="flat">
                <a:solidFill>
                  <a:srgbClr val="000000"/>
                </a:solidFill>
                <a:prstDash val="solid"/>
                <a:miter lim="800000"/>
              </a:ln>
              <a:effectLst/>
            </p:spPr>
            <p:txBody>
              <a:bodyPr wrap="square" lIns="91439" tIns="91439" rIns="91439" bIns="91439" numCol="1" anchor="t">
                <a:noAutofit/>
              </a:bodyPr>
              <a:lstStyle/>
              <a:p>
                <a:pPr marL="0" marR="0" algn="ctr" defTabSz="1828800">
                  <a:defRPr sz="3600"/>
                </a:pPr>
                <a:endParaRPr/>
              </a:p>
            </p:txBody>
          </p:sp>
          <p:sp>
            <p:nvSpPr>
              <p:cNvPr id="475" name="Freeform 325"/>
              <p:cNvSpPr/>
              <p:nvPr/>
            </p:nvSpPr>
            <p:spPr bwMode="auto">
              <a:xfrm>
                <a:off x="1222372" y="4756147"/>
                <a:ext cx="3609978" cy="12382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76" name="Freeform 326"/>
              <p:cNvSpPr/>
              <p:nvPr/>
            </p:nvSpPr>
            <p:spPr bwMode="auto">
              <a:xfrm>
                <a:off x="2479674" y="4511673"/>
                <a:ext cx="117477" cy="174627"/>
              </a:xfrm>
              <a:custGeom>
                <a:avLst/>
                <a:gdLst/>
                <a:ahLst/>
                <a:cxnLst>
                  <a:cxn ang="0">
                    <a:pos x="wd2" y="hd2"/>
                  </a:cxn>
                  <a:cxn ang="5400000">
                    <a:pos x="wd2" y="hd2"/>
                  </a:cxn>
                  <a:cxn ang="10800000">
                    <a:pos x="wd2" y="hd2"/>
                  </a:cxn>
                  <a:cxn ang="16200000">
                    <a:pos x="wd2" y="hd2"/>
                  </a:cxn>
                </a:cxnLst>
                <a:rect l="0" t="0" r="r" b="b"/>
                <a:pathLst>
                  <a:path w="21600" h="21600" extrusionOk="0">
                    <a:moveTo>
                      <a:pt x="0" y="20977"/>
                    </a:moveTo>
                    <a:lnTo>
                      <a:pt x="281" y="17238"/>
                    </a:lnTo>
                    <a:lnTo>
                      <a:pt x="1122" y="13292"/>
                    </a:lnTo>
                    <a:lnTo>
                      <a:pt x="2805" y="9969"/>
                    </a:lnTo>
                    <a:lnTo>
                      <a:pt x="5330" y="6438"/>
                    </a:lnTo>
                    <a:lnTo>
                      <a:pt x="8696" y="3946"/>
                    </a:lnTo>
                    <a:lnTo>
                      <a:pt x="12062" y="1869"/>
                    </a:lnTo>
                    <a:lnTo>
                      <a:pt x="16551" y="623"/>
                    </a:lnTo>
                    <a:lnTo>
                      <a:pt x="20758" y="0"/>
                    </a:lnTo>
                    <a:lnTo>
                      <a:pt x="21600" y="4985"/>
                    </a:lnTo>
                    <a:lnTo>
                      <a:pt x="18514" y="5192"/>
                    </a:lnTo>
                    <a:lnTo>
                      <a:pt x="15709" y="6023"/>
                    </a:lnTo>
                    <a:lnTo>
                      <a:pt x="13184" y="7477"/>
                    </a:lnTo>
                    <a:lnTo>
                      <a:pt x="10660" y="9554"/>
                    </a:lnTo>
                    <a:lnTo>
                      <a:pt x="8977" y="12046"/>
                    </a:lnTo>
                    <a:lnTo>
                      <a:pt x="7574" y="14746"/>
                    </a:lnTo>
                    <a:lnTo>
                      <a:pt x="6732" y="18277"/>
                    </a:lnTo>
                    <a:lnTo>
                      <a:pt x="6452" y="21600"/>
                    </a:lnTo>
                    <a:lnTo>
                      <a:pt x="0" y="209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77" name="Freeform 327"/>
              <p:cNvSpPr/>
              <p:nvPr/>
            </p:nvSpPr>
            <p:spPr bwMode="auto">
              <a:xfrm>
                <a:off x="2593975" y="4508499"/>
                <a:ext cx="34927" cy="44451"/>
              </a:xfrm>
              <a:custGeom>
                <a:avLst/>
                <a:gdLst/>
                <a:ahLst/>
                <a:cxnLst>
                  <a:cxn ang="0">
                    <a:pos x="wd2" y="hd2"/>
                  </a:cxn>
                  <a:cxn ang="5400000">
                    <a:pos x="wd2" y="hd2"/>
                  </a:cxn>
                  <a:cxn ang="10800000">
                    <a:pos x="wd2" y="hd2"/>
                  </a:cxn>
                  <a:cxn ang="16200000">
                    <a:pos x="wd2" y="hd2"/>
                  </a:cxn>
                </a:cxnLst>
                <a:rect l="0" t="0" r="r" b="b"/>
                <a:pathLst>
                  <a:path w="21600" h="21600" extrusionOk="0">
                    <a:moveTo>
                      <a:pt x="0" y="864"/>
                    </a:moveTo>
                    <a:lnTo>
                      <a:pt x="18514" y="0"/>
                    </a:lnTo>
                    <a:lnTo>
                      <a:pt x="21600" y="20736"/>
                    </a:lnTo>
                    <a:lnTo>
                      <a:pt x="4629" y="21600"/>
                    </a:lnTo>
                    <a:lnTo>
                      <a:pt x="0" y="86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78" name="Freeform 328"/>
              <p:cNvSpPr/>
              <p:nvPr/>
            </p:nvSpPr>
            <p:spPr bwMode="auto">
              <a:xfrm>
                <a:off x="2479675" y="4673599"/>
                <a:ext cx="34927" cy="31751"/>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18514"/>
                    </a:lnTo>
                    <a:lnTo>
                      <a:pt x="20700" y="21600"/>
                    </a:lnTo>
                    <a:lnTo>
                      <a:pt x="21600" y="4629"/>
                    </a:lnTo>
                    <a:lnTo>
                      <a:pt x="9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79" name="Rectangle 329"/>
              <p:cNvSpPr/>
              <p:nvPr/>
            </p:nvSpPr>
            <p:spPr bwMode="auto">
              <a:xfrm>
                <a:off x="2593975" y="4511673"/>
                <a:ext cx="120651" cy="34927"/>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80" name="Rectangle 330"/>
              <p:cNvSpPr/>
              <p:nvPr/>
            </p:nvSpPr>
            <p:spPr bwMode="auto">
              <a:xfrm>
                <a:off x="2578101" y="4511671"/>
                <a:ext cx="31751" cy="41277"/>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81" name="Freeform 331"/>
              <p:cNvSpPr/>
              <p:nvPr/>
            </p:nvSpPr>
            <p:spPr bwMode="auto">
              <a:xfrm>
                <a:off x="2482850" y="4686297"/>
                <a:ext cx="101600" cy="149225"/>
              </a:xfrm>
              <a:custGeom>
                <a:avLst/>
                <a:gdLst/>
                <a:ahLst/>
                <a:cxnLst>
                  <a:cxn ang="0">
                    <a:pos x="wd2" y="hd2"/>
                  </a:cxn>
                  <a:cxn ang="5400000">
                    <a:pos x="wd2" y="hd2"/>
                  </a:cxn>
                  <a:cxn ang="10800000">
                    <a:pos x="wd2" y="hd2"/>
                  </a:cxn>
                  <a:cxn ang="16200000">
                    <a:pos x="wd2" y="hd2"/>
                  </a:cxn>
                </a:cxnLst>
                <a:rect l="0" t="0" r="r" b="b"/>
                <a:pathLst>
                  <a:path w="21600" h="21600" extrusionOk="0">
                    <a:moveTo>
                      <a:pt x="20945" y="21600"/>
                    </a:moveTo>
                    <a:lnTo>
                      <a:pt x="16036" y="21120"/>
                    </a:lnTo>
                    <a:lnTo>
                      <a:pt x="11782" y="19920"/>
                    </a:lnTo>
                    <a:lnTo>
                      <a:pt x="7855" y="18240"/>
                    </a:lnTo>
                    <a:lnTo>
                      <a:pt x="4909" y="15840"/>
                    </a:lnTo>
                    <a:lnTo>
                      <a:pt x="2618" y="12480"/>
                    </a:lnTo>
                    <a:lnTo>
                      <a:pt x="1309" y="8880"/>
                    </a:lnTo>
                    <a:lnTo>
                      <a:pt x="0" y="4320"/>
                    </a:lnTo>
                    <a:lnTo>
                      <a:pt x="0" y="0"/>
                    </a:lnTo>
                    <a:lnTo>
                      <a:pt x="7527" y="0"/>
                    </a:lnTo>
                    <a:lnTo>
                      <a:pt x="7527" y="3840"/>
                    </a:lnTo>
                    <a:lnTo>
                      <a:pt x="8836" y="7440"/>
                    </a:lnTo>
                    <a:lnTo>
                      <a:pt x="9491" y="10080"/>
                    </a:lnTo>
                    <a:lnTo>
                      <a:pt x="11455" y="12480"/>
                    </a:lnTo>
                    <a:lnTo>
                      <a:pt x="13418" y="13920"/>
                    </a:lnTo>
                    <a:lnTo>
                      <a:pt x="15382" y="15120"/>
                    </a:lnTo>
                    <a:lnTo>
                      <a:pt x="18000" y="15840"/>
                    </a:lnTo>
                    <a:lnTo>
                      <a:pt x="21600" y="16080"/>
                    </a:lnTo>
                    <a:lnTo>
                      <a:pt x="20945"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82" name="Rectangle 332"/>
              <p:cNvSpPr/>
              <p:nvPr/>
            </p:nvSpPr>
            <p:spPr bwMode="auto">
              <a:xfrm>
                <a:off x="2479675" y="4654549"/>
                <a:ext cx="34927" cy="3175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83" name="Freeform 333"/>
              <p:cNvSpPr/>
              <p:nvPr/>
            </p:nvSpPr>
            <p:spPr bwMode="auto">
              <a:xfrm>
                <a:off x="2578101" y="4797421"/>
                <a:ext cx="31751" cy="41277"/>
              </a:xfrm>
              <a:custGeom>
                <a:avLst/>
                <a:gdLst/>
                <a:ahLst/>
                <a:cxnLst>
                  <a:cxn ang="0">
                    <a:pos x="wd2" y="hd2"/>
                  </a:cxn>
                  <a:cxn ang="5400000">
                    <a:pos x="wd2" y="hd2"/>
                  </a:cxn>
                  <a:cxn ang="10800000">
                    <a:pos x="wd2" y="hd2"/>
                  </a:cxn>
                  <a:cxn ang="16200000">
                    <a:pos x="wd2" y="hd2"/>
                  </a:cxn>
                </a:cxnLst>
                <a:rect l="0" t="0" r="r" b="b"/>
                <a:pathLst>
                  <a:path w="21600" h="21600" extrusionOk="0">
                    <a:moveTo>
                      <a:pt x="0" y="20700"/>
                    </a:moveTo>
                    <a:lnTo>
                      <a:pt x="16971" y="21600"/>
                    </a:lnTo>
                    <a:lnTo>
                      <a:pt x="21600" y="900"/>
                    </a:lnTo>
                    <a:lnTo>
                      <a:pt x="3086" y="0"/>
                    </a:lnTo>
                    <a:lnTo>
                      <a:pt x="0" y="207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84" name="Rectangle 334"/>
              <p:cNvSpPr/>
              <p:nvPr/>
            </p:nvSpPr>
            <p:spPr bwMode="auto">
              <a:xfrm>
                <a:off x="2597151" y="4800599"/>
                <a:ext cx="358775"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85" name="Rectangle 335"/>
              <p:cNvSpPr/>
              <p:nvPr/>
            </p:nvSpPr>
            <p:spPr bwMode="auto">
              <a:xfrm>
                <a:off x="2578101" y="4800599"/>
                <a:ext cx="31751"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86" name="Rectangle 336"/>
              <p:cNvSpPr/>
              <p:nvPr/>
            </p:nvSpPr>
            <p:spPr bwMode="auto">
              <a:xfrm>
                <a:off x="2955925" y="4800599"/>
                <a:ext cx="34927"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87" name="Rectangle 337"/>
              <p:cNvSpPr/>
              <p:nvPr/>
            </p:nvSpPr>
            <p:spPr bwMode="auto">
              <a:xfrm>
                <a:off x="5305424" y="4664073"/>
                <a:ext cx="38101" cy="3175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88" name="Freeform 338"/>
              <p:cNvSpPr/>
              <p:nvPr/>
            </p:nvSpPr>
            <p:spPr bwMode="auto">
              <a:xfrm>
                <a:off x="2714625" y="4784723"/>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lnTo>
                      <a:pt x="14400" y="0"/>
                    </a:lnTo>
                    <a:lnTo>
                      <a:pt x="0" y="12960"/>
                    </a:lnTo>
                    <a:lnTo>
                      <a:pt x="4800" y="21600"/>
                    </a:lnTo>
                    <a:lnTo>
                      <a:pt x="21600" y="864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89" name="Freeform 339"/>
              <p:cNvSpPr/>
              <p:nvPr/>
            </p:nvSpPr>
            <p:spPr bwMode="auto">
              <a:xfrm>
                <a:off x="5876926" y="3832221"/>
                <a:ext cx="952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374"/>
                    </a:moveTo>
                    <a:lnTo>
                      <a:pt x="13810" y="0"/>
                    </a:lnTo>
                    <a:lnTo>
                      <a:pt x="0" y="19226"/>
                    </a:lnTo>
                    <a:lnTo>
                      <a:pt x="7436" y="21600"/>
                    </a:lnTo>
                    <a:lnTo>
                      <a:pt x="21600" y="237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492" name="Freeform 340"/>
              <p:cNvGrpSpPr/>
              <p:nvPr/>
            </p:nvGrpSpPr>
            <p:grpSpPr bwMode="auto">
              <a:xfrm>
                <a:off x="5940426" y="3816349"/>
                <a:ext cx="31751" cy="31751"/>
                <a:chOff x="0" y="0"/>
                <a:chExt cx="31750" cy="31750"/>
              </a:xfrm>
            </p:grpSpPr>
            <p:sp>
              <p:nvSpPr>
                <p:cNvPr id="490" name="Line"/>
                <p:cNvSpPr/>
                <p:nvPr/>
              </p:nvSpPr>
              <p:spPr bwMode="auto">
                <a:xfrm flipH="1" flipV="1">
                  <a:off x="-1" y="-1"/>
                  <a:ext cx="31752" cy="3175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491" name="Line"/>
                <p:cNvSpPr/>
                <p:nvPr/>
              </p:nvSpPr>
              <p:spPr bwMode="auto">
                <a:xfrm>
                  <a:off x="-1" y="-1"/>
                  <a:ext cx="31752" cy="3175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493" name="Freeform 341"/>
              <p:cNvSpPr/>
              <p:nvPr/>
            </p:nvSpPr>
            <p:spPr bwMode="auto">
              <a:xfrm>
                <a:off x="5835650" y="3968749"/>
                <a:ext cx="76200" cy="104775"/>
              </a:xfrm>
              <a:custGeom>
                <a:avLst/>
                <a:gdLst/>
                <a:ahLst/>
                <a:cxnLst>
                  <a:cxn ang="0">
                    <a:pos x="wd2" y="hd2"/>
                  </a:cxn>
                  <a:cxn ang="5400000">
                    <a:pos x="wd2" y="hd2"/>
                  </a:cxn>
                  <a:cxn ang="10800000">
                    <a:pos x="wd2" y="hd2"/>
                  </a:cxn>
                  <a:cxn ang="16200000">
                    <a:pos x="wd2" y="hd2"/>
                  </a:cxn>
                </a:cxnLst>
                <a:rect l="0" t="0" r="r" b="b"/>
                <a:pathLst>
                  <a:path w="21600" h="21600" extrusionOk="0">
                    <a:moveTo>
                      <a:pt x="21600" y="4181"/>
                    </a:moveTo>
                    <a:lnTo>
                      <a:pt x="12528" y="0"/>
                    </a:lnTo>
                    <a:lnTo>
                      <a:pt x="0" y="17419"/>
                    </a:lnTo>
                    <a:lnTo>
                      <a:pt x="9504" y="21600"/>
                    </a:lnTo>
                    <a:lnTo>
                      <a:pt x="21600" y="418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94" name="Freeform 342"/>
              <p:cNvSpPr/>
              <p:nvPr/>
            </p:nvSpPr>
            <p:spPr bwMode="auto">
              <a:xfrm>
                <a:off x="5876926" y="3956049"/>
                <a:ext cx="34927" cy="31751"/>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lnTo>
                      <a:pt x="21600" y="21600"/>
                    </a:lnTo>
                    <a:lnTo>
                      <a:pt x="0" y="0"/>
                    </a:lnTo>
                    <a:lnTo>
                      <a:pt x="21600" y="180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95" name="Freeform 343"/>
              <p:cNvSpPr/>
              <p:nvPr/>
            </p:nvSpPr>
            <p:spPr bwMode="auto">
              <a:xfrm>
                <a:off x="5778500" y="4048121"/>
                <a:ext cx="88900" cy="104777"/>
              </a:xfrm>
              <a:custGeom>
                <a:avLst/>
                <a:gdLst/>
                <a:ahLst/>
                <a:cxnLst>
                  <a:cxn ang="0">
                    <a:pos x="wd2" y="hd2"/>
                  </a:cxn>
                  <a:cxn ang="5400000">
                    <a:pos x="wd2" y="hd2"/>
                  </a:cxn>
                  <a:cxn ang="10800000">
                    <a:pos x="wd2" y="hd2"/>
                  </a:cxn>
                  <a:cxn ang="16200000">
                    <a:pos x="wd2" y="hd2"/>
                  </a:cxn>
                </a:cxnLst>
                <a:rect l="0" t="0" r="r" b="b"/>
                <a:pathLst>
                  <a:path w="21600" h="21600" extrusionOk="0">
                    <a:moveTo>
                      <a:pt x="21600" y="5226"/>
                    </a:moveTo>
                    <a:lnTo>
                      <a:pt x="14644" y="0"/>
                    </a:lnTo>
                    <a:lnTo>
                      <a:pt x="0" y="16374"/>
                    </a:lnTo>
                    <a:lnTo>
                      <a:pt x="6956" y="21600"/>
                    </a:lnTo>
                    <a:lnTo>
                      <a:pt x="21600" y="5226"/>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96" name="Freeform 344"/>
              <p:cNvSpPr/>
              <p:nvPr/>
            </p:nvSpPr>
            <p:spPr bwMode="auto">
              <a:xfrm>
                <a:off x="5835650" y="4041773"/>
                <a:ext cx="34925" cy="31751"/>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lnTo>
                      <a:pt x="20618" y="21600"/>
                    </a:lnTo>
                    <a:lnTo>
                      <a:pt x="1964" y="0"/>
                    </a:lnTo>
                    <a:lnTo>
                      <a:pt x="0" y="2880"/>
                    </a:lnTo>
                    <a:lnTo>
                      <a:pt x="21600" y="2016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97" name="Freeform 345"/>
              <p:cNvSpPr/>
              <p:nvPr/>
            </p:nvSpPr>
            <p:spPr bwMode="auto">
              <a:xfrm>
                <a:off x="5273674" y="4127497"/>
                <a:ext cx="533401" cy="520701"/>
              </a:xfrm>
              <a:custGeom>
                <a:avLst/>
                <a:gdLst/>
                <a:ahLst/>
                <a:cxnLst>
                  <a:cxn ang="0">
                    <a:pos x="wd2" y="hd2"/>
                  </a:cxn>
                  <a:cxn ang="5400000">
                    <a:pos x="wd2" y="hd2"/>
                  </a:cxn>
                  <a:cxn ang="10800000">
                    <a:pos x="wd2" y="hd2"/>
                  </a:cxn>
                  <a:cxn ang="16200000">
                    <a:pos x="wd2" y="hd2"/>
                  </a:cxn>
                </a:cxnLst>
                <a:rect l="0" t="0" r="r" b="b"/>
                <a:pathLst>
                  <a:path w="21600" h="21600" extrusionOk="0">
                    <a:moveTo>
                      <a:pt x="21600" y="1254"/>
                    </a:moveTo>
                    <a:lnTo>
                      <a:pt x="20536" y="0"/>
                    </a:lnTo>
                    <a:lnTo>
                      <a:pt x="0" y="20415"/>
                    </a:lnTo>
                    <a:lnTo>
                      <a:pt x="1064" y="21600"/>
                    </a:lnTo>
                    <a:lnTo>
                      <a:pt x="21600" y="125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98" name="Freeform 346"/>
              <p:cNvSpPr/>
              <p:nvPr/>
            </p:nvSpPr>
            <p:spPr bwMode="auto">
              <a:xfrm>
                <a:off x="5778501" y="4124323"/>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21600" y="19200"/>
                    </a:moveTo>
                    <a:lnTo>
                      <a:pt x="20463" y="21600"/>
                    </a:lnTo>
                    <a:lnTo>
                      <a:pt x="1137" y="0"/>
                    </a:lnTo>
                    <a:lnTo>
                      <a:pt x="0" y="1200"/>
                    </a:lnTo>
                    <a:lnTo>
                      <a:pt x="21600" y="192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499" name="Freeform 347"/>
              <p:cNvSpPr/>
              <p:nvPr/>
            </p:nvSpPr>
            <p:spPr bwMode="auto">
              <a:xfrm>
                <a:off x="5238750" y="4619621"/>
                <a:ext cx="60325" cy="63501"/>
              </a:xfrm>
              <a:custGeom>
                <a:avLst/>
                <a:gdLst/>
                <a:ahLst/>
                <a:cxnLst>
                  <a:cxn ang="0">
                    <a:pos x="wd2" y="hd2"/>
                  </a:cxn>
                  <a:cxn ang="5400000">
                    <a:pos x="wd2" y="hd2"/>
                  </a:cxn>
                  <a:cxn ang="10800000">
                    <a:pos x="wd2" y="hd2"/>
                  </a:cxn>
                  <a:cxn ang="16200000">
                    <a:pos x="wd2" y="hd2"/>
                  </a:cxn>
                </a:cxnLst>
                <a:rect l="0" t="0" r="r" b="b"/>
                <a:pathLst>
                  <a:path w="21600" h="21600" extrusionOk="0">
                    <a:moveTo>
                      <a:pt x="21600" y="9924"/>
                    </a:moveTo>
                    <a:lnTo>
                      <a:pt x="12185" y="0"/>
                    </a:lnTo>
                    <a:lnTo>
                      <a:pt x="0" y="11676"/>
                    </a:lnTo>
                    <a:lnTo>
                      <a:pt x="9415" y="21600"/>
                    </a:lnTo>
                    <a:lnTo>
                      <a:pt x="21600" y="992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502" name="Freeform 348"/>
              <p:cNvGrpSpPr/>
              <p:nvPr/>
            </p:nvGrpSpPr>
            <p:grpSpPr bwMode="auto">
              <a:xfrm>
                <a:off x="5273676" y="4616449"/>
                <a:ext cx="31751" cy="31751"/>
                <a:chOff x="0" y="0"/>
                <a:chExt cx="31750" cy="31750"/>
              </a:xfrm>
            </p:grpSpPr>
            <p:sp>
              <p:nvSpPr>
                <p:cNvPr id="500" name="Line"/>
                <p:cNvSpPr/>
                <p:nvPr/>
              </p:nvSpPr>
              <p:spPr bwMode="auto">
                <a:xfrm>
                  <a:off x="0" y="0"/>
                  <a:ext cx="31751" cy="3175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501" name="Line"/>
                <p:cNvSpPr/>
                <p:nvPr/>
              </p:nvSpPr>
              <p:spPr bwMode="auto">
                <a:xfrm flipH="1" flipV="1">
                  <a:off x="0" y="0"/>
                  <a:ext cx="31751" cy="3175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503" name="Freeform 349"/>
              <p:cNvSpPr/>
              <p:nvPr/>
            </p:nvSpPr>
            <p:spPr bwMode="auto">
              <a:xfrm>
                <a:off x="5191124" y="4654549"/>
                <a:ext cx="76201" cy="79375"/>
              </a:xfrm>
              <a:custGeom>
                <a:avLst/>
                <a:gdLst/>
                <a:ahLst/>
                <a:cxnLst>
                  <a:cxn ang="0">
                    <a:pos x="wd2" y="hd2"/>
                  </a:cxn>
                  <a:cxn ang="5400000">
                    <a:pos x="wd2" y="hd2"/>
                  </a:cxn>
                  <a:cxn ang="10800000">
                    <a:pos x="wd2" y="hd2"/>
                  </a:cxn>
                  <a:cxn ang="16200000">
                    <a:pos x="wd2" y="hd2"/>
                  </a:cxn>
                </a:cxnLst>
                <a:rect l="0" t="0" r="r" b="b"/>
                <a:pathLst>
                  <a:path w="21600" h="21600" extrusionOk="0">
                    <a:moveTo>
                      <a:pt x="21600" y="7813"/>
                    </a:moveTo>
                    <a:lnTo>
                      <a:pt x="14106" y="0"/>
                    </a:lnTo>
                    <a:lnTo>
                      <a:pt x="0" y="13787"/>
                    </a:lnTo>
                    <a:lnTo>
                      <a:pt x="7494" y="21600"/>
                    </a:lnTo>
                    <a:lnTo>
                      <a:pt x="21600" y="7813"/>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grpSp>
            <p:nvGrpSpPr>
              <p:cNvPr id="506" name="Freeform 350"/>
              <p:cNvGrpSpPr/>
              <p:nvPr/>
            </p:nvGrpSpPr>
            <p:grpSpPr bwMode="auto">
              <a:xfrm>
                <a:off x="5238750" y="4651373"/>
                <a:ext cx="34925" cy="31751"/>
                <a:chOff x="0" y="0"/>
                <a:chExt cx="34924" cy="31750"/>
              </a:xfrm>
            </p:grpSpPr>
            <p:sp>
              <p:nvSpPr>
                <p:cNvPr id="504" name="Line"/>
                <p:cNvSpPr/>
                <p:nvPr/>
              </p:nvSpPr>
              <p:spPr bwMode="auto">
                <a:xfrm>
                  <a:off x="0" y="0"/>
                  <a:ext cx="34925" cy="31751"/>
                </a:xfrm>
                <a:prstGeom prst="line">
                  <a:avLst/>
                </a:prstGeom>
                <a:noFill/>
                <a:ln w="127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sp>
              <p:nvSpPr>
                <p:cNvPr id="505" name="Line"/>
                <p:cNvSpPr/>
                <p:nvPr/>
              </p:nvSpPr>
              <p:spPr bwMode="auto">
                <a:xfrm flipH="1" flipV="1">
                  <a:off x="0" y="0"/>
                  <a:ext cx="34925" cy="31751"/>
                </a:xfrm>
                <a:prstGeom prst="line">
                  <a:avLst/>
                </a:prstGeom>
                <a:noFill/>
                <a:ln w="127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grpSp>
          <p:sp>
            <p:nvSpPr>
              <p:cNvPr id="507" name="Freeform 351"/>
              <p:cNvSpPr/>
              <p:nvPr/>
            </p:nvSpPr>
            <p:spPr bwMode="auto">
              <a:xfrm>
                <a:off x="5149851" y="4702171"/>
                <a:ext cx="66675" cy="6667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5360" y="0"/>
                    </a:lnTo>
                    <a:lnTo>
                      <a:pt x="0" y="10800"/>
                    </a:lnTo>
                    <a:lnTo>
                      <a:pt x="6240" y="21600"/>
                    </a:lnTo>
                    <a:lnTo>
                      <a:pt x="21600" y="108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508" name="Freeform 352"/>
              <p:cNvSpPr/>
              <p:nvPr/>
            </p:nvSpPr>
            <p:spPr bwMode="auto">
              <a:xfrm>
                <a:off x="5191125" y="4702173"/>
                <a:ext cx="34927" cy="34927"/>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lnTo>
                      <a:pt x="20329" y="21600"/>
                    </a:lnTo>
                    <a:lnTo>
                      <a:pt x="3812" y="0"/>
                    </a:lnTo>
                    <a:lnTo>
                      <a:pt x="0" y="1080"/>
                    </a:lnTo>
                    <a:lnTo>
                      <a:pt x="21600" y="1944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509" name="Freeform 353"/>
              <p:cNvSpPr/>
              <p:nvPr/>
            </p:nvSpPr>
            <p:spPr bwMode="auto">
              <a:xfrm>
                <a:off x="5067300" y="4737099"/>
                <a:ext cx="98425" cy="66675"/>
              </a:xfrm>
              <a:custGeom>
                <a:avLst/>
                <a:gdLst/>
                <a:ahLst/>
                <a:cxnLst>
                  <a:cxn ang="0">
                    <a:pos x="wd2" y="hd2"/>
                  </a:cxn>
                  <a:cxn ang="5400000">
                    <a:pos x="wd2" y="hd2"/>
                  </a:cxn>
                  <a:cxn ang="10800000">
                    <a:pos x="wd2" y="hd2"/>
                  </a:cxn>
                  <a:cxn ang="16200000">
                    <a:pos x="wd2" y="hd2"/>
                  </a:cxn>
                </a:cxnLst>
                <a:rect l="0" t="0" r="r" b="b"/>
                <a:pathLst>
                  <a:path w="21600" h="21600" extrusionOk="0">
                    <a:moveTo>
                      <a:pt x="21600" y="11063"/>
                    </a:moveTo>
                    <a:lnTo>
                      <a:pt x="17887" y="0"/>
                    </a:lnTo>
                    <a:lnTo>
                      <a:pt x="0" y="10537"/>
                    </a:lnTo>
                    <a:lnTo>
                      <a:pt x="3375" y="21600"/>
                    </a:lnTo>
                    <a:lnTo>
                      <a:pt x="21600" y="11063"/>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510" name="Freeform 354"/>
              <p:cNvSpPr/>
              <p:nvPr/>
            </p:nvSpPr>
            <p:spPr bwMode="auto">
              <a:xfrm>
                <a:off x="5149851" y="4737097"/>
                <a:ext cx="31751" cy="34925"/>
              </a:xfrm>
              <a:custGeom>
                <a:avLst/>
                <a:gdLst/>
                <a:ahLst/>
                <a:cxnLst>
                  <a:cxn ang="0">
                    <a:pos x="wd2" y="hd2"/>
                  </a:cxn>
                  <a:cxn ang="5400000">
                    <a:pos x="wd2" y="hd2"/>
                  </a:cxn>
                  <a:cxn ang="10800000">
                    <a:pos x="wd2" y="hd2"/>
                  </a:cxn>
                  <a:cxn ang="16200000">
                    <a:pos x="wd2" y="hd2"/>
                  </a:cxn>
                </a:cxnLst>
                <a:rect l="0" t="0" r="r" b="b"/>
                <a:pathLst>
                  <a:path w="21600" h="21600" extrusionOk="0">
                    <a:moveTo>
                      <a:pt x="21600" y="20571"/>
                    </a:moveTo>
                    <a:lnTo>
                      <a:pt x="19938" y="21600"/>
                    </a:lnTo>
                    <a:lnTo>
                      <a:pt x="1662" y="0"/>
                    </a:lnTo>
                    <a:lnTo>
                      <a:pt x="0" y="0"/>
                    </a:lnTo>
                    <a:lnTo>
                      <a:pt x="21600" y="20571"/>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511" name="Freeform 355"/>
              <p:cNvSpPr/>
              <p:nvPr/>
            </p:nvSpPr>
            <p:spPr bwMode="auto">
              <a:xfrm>
                <a:off x="5003800" y="4765673"/>
                <a:ext cx="73025" cy="57151"/>
              </a:xfrm>
              <a:custGeom>
                <a:avLst/>
                <a:gdLst/>
                <a:ahLst/>
                <a:cxnLst>
                  <a:cxn ang="0">
                    <a:pos x="wd2" y="hd2"/>
                  </a:cxn>
                  <a:cxn ang="5400000">
                    <a:pos x="wd2" y="hd2"/>
                  </a:cxn>
                  <a:cxn ang="10800000">
                    <a:pos x="wd2" y="hd2"/>
                  </a:cxn>
                  <a:cxn ang="16200000">
                    <a:pos x="wd2" y="hd2"/>
                  </a:cxn>
                </a:cxnLst>
                <a:rect l="0" t="0" r="r" b="b"/>
                <a:pathLst>
                  <a:path w="21600" h="21600" extrusionOk="0">
                    <a:moveTo>
                      <a:pt x="21600" y="15055"/>
                    </a:moveTo>
                    <a:lnTo>
                      <a:pt x="18900" y="0"/>
                    </a:lnTo>
                    <a:lnTo>
                      <a:pt x="0" y="6545"/>
                    </a:lnTo>
                    <a:lnTo>
                      <a:pt x="2700" y="21600"/>
                    </a:lnTo>
                    <a:lnTo>
                      <a:pt x="21600" y="15055"/>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512" name="Freeform 356"/>
              <p:cNvSpPr/>
              <p:nvPr/>
            </p:nvSpPr>
            <p:spPr bwMode="auto">
              <a:xfrm>
                <a:off x="5067301" y="4765671"/>
                <a:ext cx="31751" cy="38101"/>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21600" y="20661"/>
                    </a:lnTo>
                    <a:lnTo>
                      <a:pt x="10800" y="21600"/>
                    </a:lnTo>
                    <a:lnTo>
                      <a:pt x="1543" y="0"/>
                    </a:lnTo>
                    <a:lnTo>
                      <a:pt x="0" y="1878"/>
                    </a:lnTo>
                    <a:lnTo>
                      <a:pt x="15429"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513" name="Freeform 357"/>
              <p:cNvSpPr/>
              <p:nvPr/>
            </p:nvSpPr>
            <p:spPr bwMode="auto">
              <a:xfrm>
                <a:off x="4905375" y="4784721"/>
                <a:ext cx="107951" cy="53977"/>
              </a:xfrm>
              <a:custGeom>
                <a:avLst/>
                <a:gdLst/>
                <a:ahLst/>
                <a:cxnLst>
                  <a:cxn ang="0">
                    <a:pos x="wd2" y="hd2"/>
                  </a:cxn>
                  <a:cxn ang="5400000">
                    <a:pos x="wd2" y="hd2"/>
                  </a:cxn>
                  <a:cxn ang="10800000">
                    <a:pos x="wd2" y="hd2"/>
                  </a:cxn>
                  <a:cxn ang="16200000">
                    <a:pos x="wd2" y="hd2"/>
                  </a:cxn>
                </a:cxnLst>
                <a:rect l="0" t="0" r="r" b="b"/>
                <a:pathLst>
                  <a:path w="21600" h="21600" extrusionOk="0">
                    <a:moveTo>
                      <a:pt x="21600" y="15055"/>
                    </a:moveTo>
                    <a:lnTo>
                      <a:pt x="20057" y="0"/>
                    </a:lnTo>
                    <a:lnTo>
                      <a:pt x="0" y="6545"/>
                    </a:lnTo>
                    <a:lnTo>
                      <a:pt x="1543" y="21600"/>
                    </a:lnTo>
                    <a:lnTo>
                      <a:pt x="21600" y="15055"/>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514" name="Freeform 358"/>
              <p:cNvSpPr/>
              <p:nvPr/>
            </p:nvSpPr>
            <p:spPr bwMode="auto">
              <a:xfrm>
                <a:off x="5003801" y="4784721"/>
                <a:ext cx="31751" cy="381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600" y="0"/>
                    </a:lnTo>
                    <a:lnTo>
                      <a:pt x="0" y="0"/>
                    </a:lnTo>
                    <a:lnTo>
                      <a:pt x="21600"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515" name="Rectangle 359"/>
              <p:cNvSpPr/>
              <p:nvPr/>
            </p:nvSpPr>
            <p:spPr bwMode="auto">
              <a:xfrm>
                <a:off x="4689474" y="4800599"/>
                <a:ext cx="219077" cy="41275"/>
              </a:xfrm>
              <a:prstGeom prst="rect">
                <a:avLst/>
              </a:prstGeom>
              <a:solidFill>
                <a:srgbClr val="000000"/>
              </a:solidFill>
              <a:ln w="12700" cap="flat">
                <a:solidFill>
                  <a:srgbClr val="000000"/>
                </a:solidFill>
                <a:prstDash val="solid"/>
                <a:miter lim="800000"/>
              </a:ln>
              <a:effectLst/>
            </p:spPr>
            <p:txBody>
              <a:bodyPr wrap="square" lIns="91439" tIns="91439" rIns="91439" bIns="91439" numCol="1" anchor="t">
                <a:noAutofit/>
              </a:bodyPr>
              <a:lstStyle/>
              <a:p>
                <a:pPr marL="0" marR="0" algn="ctr" defTabSz="1828800">
                  <a:defRPr sz="3600"/>
                </a:pPr>
                <a:endParaRPr/>
              </a:p>
            </p:txBody>
          </p:sp>
          <p:sp>
            <p:nvSpPr>
              <p:cNvPr id="516" name="Freeform 360"/>
              <p:cNvSpPr/>
              <p:nvPr/>
            </p:nvSpPr>
            <p:spPr bwMode="auto">
              <a:xfrm>
                <a:off x="4902201" y="4800599"/>
                <a:ext cx="31751" cy="41275"/>
              </a:xfrm>
              <a:custGeom>
                <a:avLst/>
                <a:gdLst/>
                <a:ahLst/>
                <a:cxnLst>
                  <a:cxn ang="0">
                    <a:pos x="wd2" y="hd2"/>
                  </a:cxn>
                  <a:cxn ang="5400000">
                    <a:pos x="wd2" y="hd2"/>
                  </a:cxn>
                  <a:cxn ang="10800000">
                    <a:pos x="wd2" y="hd2"/>
                  </a:cxn>
                  <a:cxn ang="16200000">
                    <a:pos x="wd2" y="hd2"/>
                  </a:cxn>
                </a:cxnLst>
                <a:rect l="0" t="0" r="r" b="b"/>
                <a:pathLst>
                  <a:path w="21600" h="21600" extrusionOk="0">
                    <a:moveTo>
                      <a:pt x="21600" y="20700"/>
                    </a:moveTo>
                    <a:lnTo>
                      <a:pt x="0" y="21600"/>
                    </a:lnTo>
                    <a:lnTo>
                      <a:pt x="13500" y="21600"/>
                    </a:lnTo>
                    <a:lnTo>
                      <a:pt x="13500" y="0"/>
                    </a:lnTo>
                    <a:lnTo>
                      <a:pt x="8100" y="0"/>
                    </a:lnTo>
                    <a:lnTo>
                      <a:pt x="21600" y="207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517" name="Rectangle 361"/>
              <p:cNvSpPr/>
              <p:nvPr/>
            </p:nvSpPr>
            <p:spPr bwMode="auto">
              <a:xfrm>
                <a:off x="4670426" y="4800599"/>
                <a:ext cx="31751" cy="41275"/>
              </a:xfrm>
              <a:prstGeom prst="rect">
                <a:avLst/>
              </a:prstGeom>
              <a:solidFill>
                <a:srgbClr val="000000"/>
              </a:solidFill>
              <a:ln w="12700" cap="flat">
                <a:solidFill>
                  <a:srgbClr val="000000"/>
                </a:solidFill>
                <a:prstDash val="solid"/>
                <a:miter lim="800000"/>
              </a:ln>
              <a:effectLst/>
            </p:spPr>
            <p:txBody>
              <a:bodyPr wrap="square" lIns="91439" tIns="91439" rIns="91439" bIns="91439" numCol="1" anchor="t">
                <a:noAutofit/>
              </a:bodyPr>
              <a:lstStyle/>
              <a:p>
                <a:pPr marL="0" marR="0" algn="ctr" defTabSz="1828800">
                  <a:defRPr sz="3600"/>
                </a:pPr>
                <a:endParaRPr/>
              </a:p>
            </p:txBody>
          </p:sp>
          <p:sp>
            <p:nvSpPr>
              <p:cNvPr id="518" name="Freeform 362"/>
              <p:cNvSpPr/>
              <p:nvPr/>
            </p:nvSpPr>
            <p:spPr bwMode="auto">
              <a:xfrm>
                <a:off x="4892674" y="4632323"/>
                <a:ext cx="168277" cy="1968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851" y="19774"/>
                      <a:pt x="13702" y="18026"/>
                      <a:pt x="17318" y="14453"/>
                    </a:cubicBezTo>
                    <a:cubicBezTo>
                      <a:pt x="20934" y="10879"/>
                      <a:pt x="21219" y="5400"/>
                      <a:pt x="21600" y="0"/>
                    </a:cubicBezTo>
                  </a:path>
                </a:pathLst>
              </a:custGeom>
              <a:solidFill>
                <a:srgbClr val="000000"/>
              </a:solidFill>
              <a:ln w="508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519" name="Line 363"/>
              <p:cNvSpPr/>
              <p:nvPr/>
            </p:nvSpPr>
            <p:spPr bwMode="auto">
              <a:xfrm flipV="1">
                <a:off x="5060949" y="4190997"/>
                <a:ext cx="1" cy="466725"/>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sp>
            <p:nvSpPr>
              <p:cNvPr id="520" name="Line 364"/>
              <p:cNvSpPr/>
              <p:nvPr/>
            </p:nvSpPr>
            <p:spPr bwMode="auto">
              <a:xfrm flipH="1" flipV="1">
                <a:off x="4933950" y="4213221"/>
                <a:ext cx="127001" cy="266701"/>
              </a:xfrm>
              <a:prstGeom prst="line">
                <a:avLst/>
              </a:prstGeom>
              <a:noFill/>
              <a:ln w="1270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sp>
            <p:nvSpPr>
              <p:cNvPr id="521" name="Line 365"/>
              <p:cNvSpPr/>
              <p:nvPr/>
            </p:nvSpPr>
            <p:spPr bwMode="auto">
              <a:xfrm flipH="1" flipV="1">
                <a:off x="4892674" y="4349749"/>
                <a:ext cx="168277" cy="130175"/>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sp>
            <p:nvSpPr>
              <p:cNvPr id="522" name="Text Box 367"/>
              <p:cNvSpPr txBox="1"/>
              <p:nvPr/>
            </p:nvSpPr>
            <p:spPr bwMode="auto">
              <a:xfrm>
                <a:off x="2259965" y="4914899"/>
                <a:ext cx="1346916" cy="528509"/>
              </a:xfrm>
              <a:prstGeom prst="rect">
                <a:avLst/>
              </a:prstGeom>
              <a:noFill/>
              <a:ln w="12700" cap="flat">
                <a:noFill/>
                <a:miter lim="400000"/>
              </a:ln>
              <a:effectLst/>
            </p:spPr>
            <p:txBody>
              <a:bodyPr wrap="square" lIns="91439" tIns="91439" rIns="91439" bIns="91439" numCol="1" anchor="t">
                <a:noAutofit/>
              </a:bodyPr>
              <a:lstStyle>
                <a:lvl1pPr marL="0" marR="0" defTabSz="400050">
                  <a:defRPr sz="2400" b="1"/>
                </a:lvl1pPr>
              </a:lstStyle>
              <a:p>
                <a:pPr>
                  <a:defRPr/>
                </a:pPr>
                <a:r>
                  <a:t>UNILAC</a:t>
                </a:r>
              </a:p>
            </p:txBody>
          </p:sp>
          <p:sp>
            <p:nvSpPr>
              <p:cNvPr id="523" name="Text Box 369"/>
              <p:cNvSpPr txBox="1"/>
              <p:nvPr/>
            </p:nvSpPr>
            <p:spPr bwMode="auto">
              <a:xfrm>
                <a:off x="7315200" y="965733"/>
                <a:ext cx="1274427" cy="516991"/>
              </a:xfrm>
              <a:prstGeom prst="rect">
                <a:avLst/>
              </a:prstGeom>
              <a:noFill/>
              <a:ln w="12700" cap="flat">
                <a:noFill/>
                <a:miter lim="400000"/>
              </a:ln>
              <a:effectLst/>
            </p:spPr>
            <p:txBody>
              <a:bodyPr wrap="square" lIns="91439" tIns="91439" rIns="91439" bIns="91439" numCol="1" anchor="t">
                <a:noAutofit/>
              </a:bodyPr>
              <a:lstStyle>
                <a:lvl1pPr marL="0" marR="0" defTabSz="400050">
                  <a:defRPr sz="2800" b="1">
                    <a:solidFill>
                      <a:srgbClr val="00599D"/>
                    </a:solidFill>
                  </a:defRPr>
                </a:lvl1pPr>
              </a:lstStyle>
              <a:p>
                <a:pPr>
                  <a:defRPr/>
                </a:pPr>
                <a:r>
                  <a:t>SIS-18</a:t>
                </a:r>
              </a:p>
            </p:txBody>
          </p:sp>
          <p:sp>
            <p:nvSpPr>
              <p:cNvPr id="524" name="Oval 370"/>
              <p:cNvSpPr/>
              <p:nvPr/>
            </p:nvSpPr>
            <p:spPr bwMode="auto">
              <a:xfrm>
                <a:off x="7007224" y="4038597"/>
                <a:ext cx="269877" cy="263525"/>
              </a:xfrm>
              <a:prstGeom prst="ellipse">
                <a:avLst/>
              </a:prstGeom>
              <a:solidFill>
                <a:srgbClr val="000000"/>
              </a:solidFill>
              <a:ln w="76200" cap="flat">
                <a:solidFill>
                  <a:srgbClr val="FF9900"/>
                </a:solidFill>
                <a:prstDash val="solid"/>
                <a:round/>
              </a:ln>
              <a:effectLst/>
            </p:spPr>
            <p:txBody>
              <a:bodyPr wrap="square" lIns="91439" tIns="91439" rIns="91439" bIns="91439" numCol="1" anchor="ctr">
                <a:noAutofit/>
              </a:bodyPr>
              <a:lstStyle/>
              <a:p>
                <a:pPr marL="0" marR="0" algn="ctr" defTabSz="419100">
                  <a:defRPr sz="1200"/>
                </a:pPr>
                <a:endParaRPr/>
              </a:p>
            </p:txBody>
          </p:sp>
          <p:sp>
            <p:nvSpPr>
              <p:cNvPr id="525" name="Text Box 371"/>
              <p:cNvSpPr txBox="1"/>
              <p:nvPr/>
            </p:nvSpPr>
            <p:spPr bwMode="auto">
              <a:xfrm>
                <a:off x="6819264" y="3470271"/>
                <a:ext cx="1479943" cy="577648"/>
              </a:xfrm>
              <a:prstGeom prst="rect">
                <a:avLst/>
              </a:prstGeom>
              <a:noFill/>
              <a:ln w="12700" cap="flat">
                <a:noFill/>
                <a:miter lim="400000"/>
              </a:ln>
              <a:effectLst/>
            </p:spPr>
            <p:txBody>
              <a:bodyPr wrap="square" lIns="91439" tIns="91439" rIns="91439" bIns="91439" numCol="1" anchor="t">
                <a:noAutofit/>
              </a:bodyPr>
              <a:lstStyle>
                <a:lvl1pPr marL="0" marR="0" defTabSz="400050">
                  <a:defRPr sz="2800" b="1">
                    <a:solidFill>
                      <a:srgbClr val="FF6600"/>
                    </a:solidFill>
                  </a:defRPr>
                </a:lvl1pPr>
              </a:lstStyle>
              <a:p>
                <a:pPr>
                  <a:defRPr/>
                </a:pPr>
                <a:r>
                  <a:t>PHELIX</a:t>
                </a:r>
              </a:p>
            </p:txBody>
          </p:sp>
          <p:sp>
            <p:nvSpPr>
              <p:cNvPr id="526" name="Oval 373"/>
              <p:cNvSpPr/>
              <p:nvPr/>
            </p:nvSpPr>
            <p:spPr bwMode="auto">
              <a:xfrm>
                <a:off x="8861424" y="3775073"/>
                <a:ext cx="269877" cy="263529"/>
              </a:xfrm>
              <a:prstGeom prst="ellipse">
                <a:avLst/>
              </a:prstGeom>
              <a:solidFill>
                <a:srgbClr val="000000"/>
              </a:solidFill>
              <a:ln w="76200" cap="flat">
                <a:solidFill>
                  <a:srgbClr val="FF0000"/>
                </a:solidFill>
                <a:prstDash val="solid"/>
                <a:round/>
              </a:ln>
              <a:effectLst/>
            </p:spPr>
            <p:txBody>
              <a:bodyPr wrap="square" lIns="91439" tIns="91439" rIns="91439" bIns="91439" numCol="1" anchor="ctr">
                <a:noAutofit/>
              </a:bodyPr>
              <a:lstStyle/>
              <a:p>
                <a:pPr marL="0" marR="0" algn="ctr" defTabSz="419100">
                  <a:defRPr sz="1200"/>
                </a:pPr>
                <a:endParaRPr/>
              </a:p>
            </p:txBody>
          </p:sp>
          <p:sp>
            <p:nvSpPr>
              <p:cNvPr id="527" name="Text Box 372"/>
              <p:cNvSpPr txBox="1"/>
              <p:nvPr/>
            </p:nvSpPr>
            <p:spPr bwMode="auto">
              <a:xfrm>
                <a:off x="9105265" y="3470271"/>
                <a:ext cx="926401" cy="577648"/>
              </a:xfrm>
              <a:prstGeom prst="rect">
                <a:avLst/>
              </a:prstGeom>
              <a:noFill/>
              <a:ln w="12700" cap="flat">
                <a:noFill/>
                <a:miter lim="400000"/>
              </a:ln>
              <a:effectLst/>
            </p:spPr>
            <p:txBody>
              <a:bodyPr wrap="square" lIns="91439" tIns="91439" rIns="91439" bIns="91439" numCol="1" anchor="t">
                <a:noAutofit/>
              </a:bodyPr>
              <a:lstStyle>
                <a:lvl1pPr marL="0" marR="0" defTabSz="400050">
                  <a:defRPr sz="2800" b="1">
                    <a:solidFill>
                      <a:srgbClr val="FF0000"/>
                    </a:solidFill>
                  </a:defRPr>
                </a:lvl1pPr>
              </a:lstStyle>
              <a:p>
                <a:pPr>
                  <a:defRPr/>
                </a:pPr>
                <a:r>
                  <a:t>HHT</a:t>
                </a:r>
              </a:p>
            </p:txBody>
          </p:sp>
          <p:sp>
            <p:nvSpPr>
              <p:cNvPr id="528" name="Line 374"/>
              <p:cNvSpPr/>
              <p:nvPr/>
            </p:nvSpPr>
            <p:spPr bwMode="auto">
              <a:xfrm flipH="1">
                <a:off x="7207496" y="4037927"/>
                <a:ext cx="1734793" cy="1"/>
              </a:xfrm>
              <a:prstGeom prst="line">
                <a:avLst/>
              </a:prstGeom>
              <a:noFill/>
              <a:ln w="38100" cap="flat">
                <a:solidFill>
                  <a:srgbClr val="F79646"/>
                </a:solidFill>
                <a:prstDash val="solid"/>
                <a:round/>
                <a:headEnd type="triangle" w="med" len="med"/>
              </a:ln>
              <a:effectLst/>
            </p:spPr>
            <p:txBody>
              <a:bodyPr wrap="square" lIns="91439" tIns="91439" rIns="91439" bIns="91439" numCol="1" anchor="t">
                <a:noAutofit/>
              </a:bodyPr>
              <a:lstStyle/>
              <a:p>
                <a:pPr marL="0" marR="0" defTabSz="1828800">
                  <a:defRPr sz="3600"/>
                </a:pPr>
                <a:endParaRPr/>
              </a:p>
            </p:txBody>
          </p:sp>
        </p:grpSp>
      </p:grpSp>
      <p:grpSp>
        <p:nvGrpSpPr>
          <p:cNvPr id="321510609" name="Group"/>
          <p:cNvGrpSpPr/>
          <p:nvPr/>
        </p:nvGrpSpPr>
        <p:grpSpPr bwMode="auto">
          <a:xfrm>
            <a:off x="508000" y="2033798"/>
            <a:ext cx="13688607" cy="5316328"/>
            <a:chOff x="0" y="0"/>
            <a:chExt cx="13688606" cy="5316326"/>
          </a:xfrm>
        </p:grpSpPr>
        <p:grpSp>
          <p:nvGrpSpPr>
            <p:cNvPr id="533" name="Group"/>
            <p:cNvGrpSpPr/>
            <p:nvPr/>
          </p:nvGrpSpPr>
          <p:grpSpPr bwMode="auto">
            <a:xfrm>
              <a:off x="0" y="-1"/>
              <a:ext cx="13688607" cy="5316327"/>
              <a:chOff x="0" y="0"/>
              <a:chExt cx="13688606" cy="5316324"/>
            </a:xfrm>
          </p:grpSpPr>
          <p:sp>
            <p:nvSpPr>
              <p:cNvPr id="531" name="Rectangle"/>
              <p:cNvSpPr/>
              <p:nvPr/>
            </p:nvSpPr>
            <p:spPr bwMode="auto">
              <a:xfrm>
                <a:off x="0" y="12700"/>
                <a:ext cx="13688607" cy="5303625"/>
              </a:xfrm>
              <a:prstGeom prst="rect">
                <a:avLst/>
              </a:prstGeom>
              <a:noFill/>
              <a:ln w="38100" cap="flat">
                <a:solidFill>
                  <a:srgbClr val="006EAD"/>
                </a:solidFill>
                <a:prstDash val="solid"/>
                <a:round/>
              </a:ln>
              <a:effectLst/>
            </p:spPr>
            <p:txBody>
              <a:bodyPr wrap="square" lIns="71437" tIns="71437" rIns="71437" bIns="71437" numCol="1" anchor="ctr">
                <a:noAutofit/>
              </a:bodyPr>
              <a:lstStyle/>
              <a:p>
                <a:pPr>
                  <a:defRPr sz="3200"/>
                </a:pPr>
                <a:endParaRPr/>
              </a:p>
            </p:txBody>
          </p:sp>
          <p:sp>
            <p:nvSpPr>
              <p:cNvPr id="532" name="Coupled laser beam - ion beam experiments"/>
              <p:cNvSpPr/>
              <p:nvPr/>
            </p:nvSpPr>
            <p:spPr bwMode="auto">
              <a:xfrm>
                <a:off x="0" y="0"/>
                <a:ext cx="13688607" cy="1270000"/>
              </a:xfrm>
              <a:prstGeom prst="rect">
                <a:avLst/>
              </a:prstGeom>
              <a:gradFill>
                <a:gsLst>
                  <a:gs pos="0">
                    <a:schemeClr val="accent1"/>
                  </a:gs>
                  <a:gs pos="100000">
                    <a:schemeClr val="accent1">
                      <a:satOff val="-3355"/>
                      <a:lumOff val="26614"/>
                    </a:schemeClr>
                  </a:gs>
                </a:gsLst>
                <a:lin ang="5400000" scaled="0"/>
              </a:gradFill>
              <a:ln w="9525" cap="flat">
                <a:noFill/>
                <a:miter lim="400000"/>
              </a:ln>
              <a:effectLst/>
            </p:spPr>
            <p:txBody>
              <a:bodyPr wrap="square" lIns="71437" tIns="71437" rIns="71437" bIns="71437" numCol="1" anchor="ctr">
                <a:noAutofit/>
              </a:bodyPr>
              <a:lstStyle>
                <a:lvl1pPr>
                  <a:defRPr sz="4000" b="1">
                    <a:solidFill>
                      <a:srgbClr val="FFFFFF"/>
                    </a:solidFill>
                  </a:defRPr>
                </a:lvl1pPr>
              </a:lstStyle>
              <a:p>
                <a:pPr>
                  <a:defRPr/>
                </a:pPr>
                <a:r>
                  <a:t>Coupled laser beam - ion beam experiments</a:t>
                </a:r>
              </a:p>
            </p:txBody>
          </p:sp>
        </p:grpSp>
        <p:sp>
          <p:nvSpPr>
            <p:cNvPr id="534" name="Ion beam parameters"/>
            <p:cNvSpPr txBox="1"/>
            <p:nvPr/>
          </p:nvSpPr>
          <p:spPr bwMode="auto">
            <a:xfrm>
              <a:off x="26291" y="1398116"/>
              <a:ext cx="4582489" cy="661319"/>
            </a:xfrm>
            <a:prstGeom prst="rect">
              <a:avLst/>
            </a:prstGeom>
            <a:noFill/>
            <a:ln w="12700" cap="flat">
              <a:noFill/>
              <a:miter lim="400000"/>
            </a:ln>
            <a:effectLst/>
          </p:spPr>
          <p:txBody>
            <a:bodyPr wrap="none" lIns="71437" tIns="71437" rIns="71437" bIns="71437" numCol="1" anchor="ctr">
              <a:spAutoFit/>
            </a:bodyPr>
            <a:lstStyle>
              <a:lvl1pPr>
                <a:defRPr sz="3600">
                  <a:solidFill>
                    <a:srgbClr val="00599D"/>
                  </a:solidFill>
                </a:defRPr>
              </a:lvl1pPr>
            </a:lstStyle>
            <a:p>
              <a:pPr>
                <a:defRPr/>
              </a:pPr>
              <a:r>
                <a:t>Ion beam parameters</a:t>
              </a:r>
            </a:p>
          </p:txBody>
        </p:sp>
        <p:sp>
          <p:nvSpPr>
            <p:cNvPr id="535" name="Laser beam parameters (PHELIX long pulse)"/>
            <p:cNvSpPr txBox="1"/>
            <p:nvPr/>
          </p:nvSpPr>
          <p:spPr bwMode="auto">
            <a:xfrm>
              <a:off x="26291" y="3256889"/>
              <a:ext cx="9359871" cy="661319"/>
            </a:xfrm>
            <a:prstGeom prst="rect">
              <a:avLst/>
            </a:prstGeom>
            <a:noFill/>
            <a:ln w="12700" cap="flat">
              <a:noFill/>
              <a:miter lim="400000"/>
            </a:ln>
            <a:effectLst/>
          </p:spPr>
          <p:txBody>
            <a:bodyPr wrap="none" lIns="71437" tIns="71437" rIns="71437" bIns="71437" numCol="1" anchor="ctr">
              <a:spAutoFit/>
            </a:bodyPr>
            <a:lstStyle>
              <a:lvl1pPr>
                <a:defRPr sz="3600">
                  <a:solidFill>
                    <a:srgbClr val="00599D"/>
                  </a:solidFill>
                </a:defRPr>
              </a:lvl1pPr>
            </a:lstStyle>
            <a:p>
              <a:pPr>
                <a:defRPr/>
              </a:pPr>
              <a:r>
                <a:t>Laser beam parameters (PHELIX long pulse)</a:t>
              </a:r>
            </a:p>
          </p:txBody>
        </p:sp>
        <p:sp>
          <p:nvSpPr>
            <p:cNvPr id="536" name="350 MeV/u U73+…"/>
            <p:cNvSpPr txBox="1"/>
            <p:nvPr/>
          </p:nvSpPr>
          <p:spPr bwMode="auto">
            <a:xfrm>
              <a:off x="26291" y="2002525"/>
              <a:ext cx="7643245" cy="1311276"/>
            </a:xfrm>
            <a:prstGeom prst="rect">
              <a:avLst/>
            </a:prstGeom>
            <a:noFill/>
            <a:ln w="12700" cap="flat">
              <a:noFill/>
              <a:miter lim="400000"/>
            </a:ln>
            <a:effectLst/>
          </p:spPr>
          <p:txBody>
            <a:bodyPr wrap="square" lIns="71437" tIns="71437" rIns="71437" bIns="71437" numCol="1" anchor="ctr">
              <a:spAutoFit/>
            </a:bodyPr>
            <a:lstStyle/>
            <a:p>
              <a:pPr>
                <a:defRPr sz="3600"/>
              </a:pPr>
              <a:r>
                <a:t>350 MeV/u U</a:t>
              </a:r>
              <a:r>
                <a:rPr baseline="30000"/>
                <a:t>73+</a:t>
              </a:r>
              <a:endParaRPr/>
            </a:p>
            <a:p>
              <a:pPr>
                <a:defRPr sz="3600"/>
              </a:pPr>
              <a:r>
                <a:t>4･10</a:t>
              </a:r>
              <a:r>
                <a:rPr baseline="30000"/>
                <a:t>9</a:t>
              </a:r>
              <a:r>
                <a:t> ions/bunch</a:t>
              </a:r>
            </a:p>
          </p:txBody>
        </p:sp>
        <p:sp>
          <p:nvSpPr>
            <p:cNvPr id="537" name="Up to 200 J @ 527 nm, 1 ns - 10 ns…"/>
            <p:cNvSpPr txBox="1"/>
            <p:nvPr/>
          </p:nvSpPr>
          <p:spPr bwMode="auto">
            <a:xfrm>
              <a:off x="26291" y="3918207"/>
              <a:ext cx="7461197" cy="1212131"/>
            </a:xfrm>
            <a:prstGeom prst="rect">
              <a:avLst/>
            </a:prstGeom>
            <a:noFill/>
            <a:ln w="12700" cap="flat">
              <a:noFill/>
              <a:miter lim="400000"/>
            </a:ln>
            <a:effectLst/>
          </p:spPr>
          <p:txBody>
            <a:bodyPr wrap="none" lIns="71437" tIns="71437" rIns="71437" bIns="71437" numCol="1" anchor="ctr">
              <a:spAutoFit/>
            </a:bodyPr>
            <a:lstStyle/>
            <a:p>
              <a:pPr>
                <a:defRPr sz="3600"/>
              </a:pPr>
              <a:r>
                <a:t>Up to 200 J @ 527 nm, 1 ns - 10 ns</a:t>
              </a:r>
            </a:p>
            <a:p>
              <a:pPr>
                <a:defRPr sz="3600"/>
              </a:pPr>
              <a:r>
                <a:t>∼50 μm focal spot, good stability</a:t>
              </a:r>
            </a:p>
          </p:txBody>
        </p:sp>
        <p:pic>
          <p:nvPicPr>
            <p:cNvPr id="538" name="Grafik 5" descr="Grafik 5"/>
            <p:cNvPicPr>
              <a:picLocks noChangeAspect="1"/>
            </p:cNvPicPr>
            <p:nvPr/>
          </p:nvPicPr>
          <p:blipFill rotWithShape="1">
            <a:blip r:embed="rId3"/>
            <a:srcRect l="33419" r="8902"/>
            <a:stretch/>
          </p:blipFill>
          <p:spPr bwMode="auto">
            <a:xfrm rot="5400000">
              <a:off x="9678457" y="1306330"/>
              <a:ext cx="4060295" cy="3959699"/>
            </a:xfrm>
            <a:prstGeom prst="rect">
              <a:avLst/>
            </a:prstGeom>
            <a:ln w="12700" cap="flat">
              <a:noFill/>
              <a:miter lim="400000"/>
            </a:ln>
            <a:effectLst/>
          </p:spPr>
        </p:pic>
      </p:grpSp>
      <p:pic>
        <p:nvPicPr>
          <p:cNvPr id="896641035" name="x-ray-Diagnostics.png" descr="x-ray-Diagnostics.png"/>
          <p:cNvPicPr>
            <a:picLocks noChangeAspect="1"/>
          </p:cNvPicPr>
          <p:nvPr/>
        </p:nvPicPr>
        <p:blipFill rotWithShape="1">
          <a:blip r:embed="rId4"/>
          <a:srcRect l="3835" r="894" b="3819"/>
          <a:stretch/>
        </p:blipFill>
        <p:spPr bwMode="auto">
          <a:xfrm>
            <a:off x="8021231" y="7776090"/>
            <a:ext cx="6175549" cy="5110281"/>
          </a:xfrm>
          <a:prstGeom prst="rect">
            <a:avLst/>
          </a:prstGeom>
          <a:ln w="12700"/>
        </p:spPr>
      </p:pic>
      <p:pic>
        <p:nvPicPr>
          <p:cNvPr id="1187507753" name="OpticalDiagnostics.png" descr="OpticalDiagnostics.png"/>
          <p:cNvPicPr>
            <a:picLocks noChangeAspect="1"/>
          </p:cNvPicPr>
          <p:nvPr/>
        </p:nvPicPr>
        <p:blipFill rotWithShape="1">
          <a:blip r:embed="rId5"/>
          <a:stretch/>
        </p:blipFill>
        <p:spPr bwMode="auto">
          <a:xfrm>
            <a:off x="508000" y="7776090"/>
            <a:ext cx="7125894" cy="4767046"/>
          </a:xfrm>
          <a:prstGeom prst="rect">
            <a:avLst/>
          </a:prstGeom>
          <a:ln w="12700"/>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userDrawn="1">
  <p:cSld name="Mapping slide - PRIOR">
    <p:spTree>
      <p:nvGrpSpPr>
        <p:cNvPr id="1" name=""/>
        <p:cNvGrpSpPr/>
        <p:nvPr/>
      </p:nvGrpSpPr>
      <p:grpSpPr bwMode="auto">
        <a:xfrm>
          <a:off x="0" y="0"/>
          <a:ext cx="0" cy="0"/>
          <a:chOff x="0" y="0"/>
          <a:chExt cx="0" cy="0"/>
        </a:xfrm>
      </p:grpSpPr>
      <p:sp>
        <p:nvSpPr>
          <p:cNvPr id="348623942"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1175421228"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1706438495"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1068603364"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779742743"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959808073"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366715768" name="Rectangle"/>
          <p:cNvSpPr/>
          <p:nvPr/>
        </p:nvSpPr>
        <p:spPr bwMode="auto">
          <a:xfrm>
            <a:off x="-4937" y="1708148"/>
            <a:ext cx="24454509"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1074876372" name="FAIR_Logo_rgb_frei" descr="FAIR_Logo_rgb_frei"/>
          <p:cNvPicPr>
            <a:picLocks noChangeAspect="1"/>
          </p:cNvPicPr>
          <p:nvPr/>
        </p:nvPicPr>
        <p:blipFill rotWithShape="1">
          <a:blip r:embed="rId2"/>
          <a:stretch/>
        </p:blipFill>
        <p:spPr bwMode="auto">
          <a:xfrm>
            <a:off x="21977506" y="38099"/>
            <a:ext cx="1984375" cy="1654177"/>
          </a:xfrm>
          <a:prstGeom prst="rect">
            <a:avLst/>
          </a:prstGeom>
          <a:ln w="12700">
            <a:miter lim="400000"/>
          </a:ln>
        </p:spPr>
      </p:pic>
      <p:sp>
        <p:nvSpPr>
          <p:cNvPr id="467501077" name="Title Text"/>
          <p:cNvSpPr txBox="1">
            <a:spLocks noGrp="1"/>
          </p:cNvSpPr>
          <p:nvPr>
            <p:ph type="title"/>
          </p:nvPr>
        </p:nvSpPr>
        <p:spPr bwMode="auto">
          <a:xfrm>
            <a:off x="508000" y="374648"/>
            <a:ext cx="20828494" cy="981077"/>
          </a:xfrm>
          <a:prstGeom prst="rect">
            <a:avLst/>
          </a:prstGeom>
        </p:spPr>
        <p:txBody>
          <a:bodyPr lIns="0" tIns="0" rIns="0" bIns="0" anchor="ctr"/>
          <a:lstStyle/>
          <a:p>
            <a:pPr>
              <a:defRPr/>
            </a:pPr>
            <a:r>
              <a:t>Title Text</a:t>
            </a:r>
          </a:p>
        </p:txBody>
      </p:sp>
      <p:sp>
        <p:nvSpPr>
          <p:cNvPr id="1817574857" name="Slide Number"/>
          <p:cNvSpPr txBox="1">
            <a:spLocks noGrp="1"/>
          </p:cNvSpPr>
          <p:nvPr>
            <p:ph type="sldNum" sz="quarter" idx="2"/>
          </p:nvPr>
        </p:nvSpPr>
        <p:spPr bwMode="auto">
          <a:xfrm>
            <a:off x="23332127" y="13181840"/>
            <a:ext cx="627237" cy="456606"/>
          </a:xfrm>
          <a:prstGeom prst="rect">
            <a:avLst/>
          </a:prstGeom>
        </p:spPr>
        <p:txBody>
          <a:bodyPr wrap="square" lIns="0" tIns="0" rIns="0" bIns="0"/>
          <a:lstStyle/>
          <a:p>
            <a:pPr>
              <a:defRPr/>
            </a:pPr>
            <a:fld id="{86CB4B4D-7CA3-9044-876B-883B54F8677D}" type="slidenum">
              <a:rPr/>
              <a:t>‹#›</a:t>
            </a:fld>
            <a:endParaRPr/>
          </a:p>
        </p:txBody>
      </p:sp>
      <p:sp>
        <p:nvSpPr>
          <p:cNvPr id="385172874"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grpSp>
        <p:nvGrpSpPr>
          <p:cNvPr id="939663226" name="Group"/>
          <p:cNvGrpSpPr/>
          <p:nvPr/>
        </p:nvGrpSpPr>
        <p:grpSpPr bwMode="auto">
          <a:xfrm>
            <a:off x="9351891" y="3097802"/>
            <a:ext cx="14958840" cy="8502650"/>
            <a:chOff x="0" y="0"/>
            <a:chExt cx="14958838" cy="8502649"/>
          </a:xfrm>
        </p:grpSpPr>
        <p:sp>
          <p:nvSpPr>
            <p:cNvPr id="559" name="Text Box 4"/>
            <p:cNvSpPr txBox="1"/>
            <p:nvPr/>
          </p:nvSpPr>
          <p:spPr bwMode="auto">
            <a:xfrm>
              <a:off x="0" y="241301"/>
              <a:ext cx="469619" cy="769397"/>
            </a:xfrm>
            <a:prstGeom prst="rect">
              <a:avLst/>
            </a:prstGeom>
            <a:noFill/>
            <a:ln w="12700" cap="flat">
              <a:noFill/>
              <a:miter lim="400000"/>
            </a:ln>
            <a:effectLst/>
          </p:spPr>
          <p:txBody>
            <a:bodyPr wrap="square" lIns="20968" tIns="20968" rIns="20968" bIns="20968" numCol="1" anchor="t">
              <a:noAutofit/>
            </a:bodyPr>
            <a:lstStyle/>
            <a:p>
              <a:pPr marL="0" marR="0" algn="ctr" defTabSz="419100">
                <a:defRPr sz="2800" b="1">
                  <a:solidFill>
                    <a:srgbClr val="FFFFFF"/>
                  </a:solidFill>
                </a:defRPr>
              </a:pPr>
              <a:r>
                <a:t>Z6</a:t>
              </a:r>
            </a:p>
            <a:p>
              <a:pPr marL="0" marR="0" algn="ctr" defTabSz="419100">
                <a:defRPr sz="2200">
                  <a:solidFill>
                    <a:srgbClr val="FFFFFF"/>
                  </a:solidFill>
                </a:defRPr>
              </a:pPr>
              <a:r>
                <a:t> </a:t>
              </a:r>
            </a:p>
          </p:txBody>
        </p:sp>
        <p:grpSp>
          <p:nvGrpSpPr>
            <p:cNvPr id="950" name="Gruppieren 1"/>
            <p:cNvGrpSpPr/>
            <p:nvPr/>
          </p:nvGrpSpPr>
          <p:grpSpPr bwMode="auto">
            <a:xfrm>
              <a:off x="4927173" y="0"/>
              <a:ext cx="10031666" cy="8502650"/>
              <a:chOff x="0" y="0"/>
              <a:chExt cx="10031665" cy="8502649"/>
            </a:xfrm>
          </p:grpSpPr>
          <p:sp>
            <p:nvSpPr>
              <p:cNvPr id="560" name="Line 9"/>
              <p:cNvSpPr/>
              <p:nvPr/>
            </p:nvSpPr>
            <p:spPr bwMode="auto">
              <a:xfrm flipV="1">
                <a:off x="5032373" y="4276723"/>
                <a:ext cx="1" cy="466727"/>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sp>
            <p:nvSpPr>
              <p:cNvPr id="561" name="Line 10"/>
              <p:cNvSpPr/>
              <p:nvPr/>
            </p:nvSpPr>
            <p:spPr bwMode="auto">
              <a:xfrm flipH="1" flipV="1">
                <a:off x="4864102" y="4435471"/>
                <a:ext cx="168275" cy="130177"/>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grpSp>
            <p:nvGrpSpPr>
              <p:cNvPr id="576" name="Group 25"/>
              <p:cNvGrpSpPr/>
              <p:nvPr/>
            </p:nvGrpSpPr>
            <p:grpSpPr bwMode="auto">
              <a:xfrm>
                <a:off x="0" y="0"/>
                <a:ext cx="9601201" cy="8502650"/>
                <a:chOff x="0" y="0"/>
                <a:chExt cx="9601200" cy="8502649"/>
              </a:xfrm>
            </p:grpSpPr>
            <p:grpSp>
              <p:nvGrpSpPr>
                <p:cNvPr id="573" name="Group 26"/>
                <p:cNvGrpSpPr/>
                <p:nvPr/>
              </p:nvGrpSpPr>
              <p:grpSpPr bwMode="auto">
                <a:xfrm>
                  <a:off x="0" y="0"/>
                  <a:ext cx="9601201" cy="8502650"/>
                  <a:chOff x="0" y="0"/>
                  <a:chExt cx="9601200" cy="8502649"/>
                </a:xfrm>
              </p:grpSpPr>
              <p:sp>
                <p:nvSpPr>
                  <p:cNvPr id="562" name="Freeform 27"/>
                  <p:cNvSpPr/>
                  <p:nvPr/>
                </p:nvSpPr>
                <p:spPr bwMode="auto">
                  <a:xfrm>
                    <a:off x="4818973" y="4015380"/>
                    <a:ext cx="1744003" cy="1337262"/>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63" name="Freeform 28"/>
                  <p:cNvSpPr/>
                  <p:nvPr/>
                </p:nvSpPr>
                <p:spPr bwMode="auto">
                  <a:xfrm>
                    <a:off x="5756016" y="1328628"/>
                    <a:ext cx="1186922" cy="2714088"/>
                  </a:xfrm>
                  <a:custGeom>
                    <a:avLst/>
                    <a:gdLst/>
                    <a:ahLst/>
                    <a:cxnLst>
                      <a:cxn ang="0">
                        <a:pos x="wd2" y="hd2"/>
                      </a:cxn>
                      <a:cxn ang="5400000">
                        <a:pos x="wd2" y="hd2"/>
                      </a:cxn>
                      <a:cxn ang="10800000">
                        <a:pos x="wd2" y="hd2"/>
                      </a:cxn>
                      <a:cxn ang="16200000">
                        <a:pos x="wd2" y="hd2"/>
                      </a:cxn>
                    </a:cxnLst>
                    <a:rect l="0" t="0" r="r" b="b"/>
                    <a:pathLst>
                      <a:path w="21600" h="21600" extrusionOk="0">
                        <a:moveTo>
                          <a:pt x="4487" y="21600"/>
                        </a:moveTo>
                        <a:lnTo>
                          <a:pt x="13044" y="12234"/>
                        </a:lnTo>
                        <a:lnTo>
                          <a:pt x="21600" y="2881"/>
                        </a:lnTo>
                        <a:lnTo>
                          <a:pt x="19956" y="0"/>
                        </a:lnTo>
                        <a:lnTo>
                          <a:pt x="0" y="21600"/>
                        </a:lnTo>
                        <a:lnTo>
                          <a:pt x="4487" y="2160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64" name="Rectangle 29"/>
                  <p:cNvSpPr/>
                  <p:nvPr/>
                </p:nvSpPr>
                <p:spPr bwMode="auto">
                  <a:xfrm>
                    <a:off x="-1" y="4303836"/>
                    <a:ext cx="1335379" cy="964641"/>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65" name="Freeform 30"/>
                  <p:cNvSpPr/>
                  <p:nvPr/>
                </p:nvSpPr>
                <p:spPr bwMode="auto">
                  <a:xfrm>
                    <a:off x="8659747" y="2468070"/>
                    <a:ext cx="294710" cy="456785"/>
                  </a:xfrm>
                  <a:custGeom>
                    <a:avLst/>
                    <a:gdLst/>
                    <a:ahLst/>
                    <a:cxnLst>
                      <a:cxn ang="0">
                        <a:pos x="wd2" y="hd2"/>
                      </a:cxn>
                      <a:cxn ang="5400000">
                        <a:pos x="wd2" y="hd2"/>
                      </a:cxn>
                      <a:cxn ang="10800000">
                        <a:pos x="wd2" y="hd2"/>
                      </a:cxn>
                      <a:cxn ang="16200000">
                        <a:pos x="wd2" y="hd2"/>
                      </a:cxn>
                    </a:cxnLst>
                    <a:rect l="0" t="0" r="r" b="b"/>
                    <a:pathLst>
                      <a:path w="21600" h="21600" extrusionOk="0">
                        <a:moveTo>
                          <a:pt x="6044" y="0"/>
                        </a:moveTo>
                        <a:lnTo>
                          <a:pt x="21600" y="2391"/>
                        </a:lnTo>
                        <a:lnTo>
                          <a:pt x="15556" y="21600"/>
                        </a:lnTo>
                        <a:lnTo>
                          <a:pt x="0" y="19209"/>
                        </a:lnTo>
                        <a:lnTo>
                          <a:pt x="6044"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66" name="Freeform 31"/>
                  <p:cNvSpPr/>
                  <p:nvPr/>
                </p:nvSpPr>
                <p:spPr bwMode="auto">
                  <a:xfrm>
                    <a:off x="8469399" y="6792048"/>
                    <a:ext cx="1131802" cy="1710602"/>
                  </a:xfrm>
                  <a:custGeom>
                    <a:avLst/>
                    <a:gdLst/>
                    <a:ahLst/>
                    <a:cxnLst>
                      <a:cxn ang="0">
                        <a:pos x="wd2" y="hd2"/>
                      </a:cxn>
                      <a:cxn ang="5400000">
                        <a:pos x="wd2" y="hd2"/>
                      </a:cxn>
                      <a:cxn ang="10800000">
                        <a:pos x="wd2" y="hd2"/>
                      </a:cxn>
                      <a:cxn ang="16200000">
                        <a:pos x="wd2" y="hd2"/>
                      </a:cxn>
                    </a:cxnLst>
                    <a:rect l="0" t="0" r="r" b="b"/>
                    <a:pathLst>
                      <a:path w="21600" h="21600" extrusionOk="0">
                        <a:moveTo>
                          <a:pt x="3307" y="0"/>
                        </a:moveTo>
                        <a:lnTo>
                          <a:pt x="3776" y="85"/>
                        </a:lnTo>
                        <a:lnTo>
                          <a:pt x="8312" y="935"/>
                        </a:lnTo>
                        <a:lnTo>
                          <a:pt x="9541" y="1361"/>
                        </a:lnTo>
                        <a:lnTo>
                          <a:pt x="12059" y="935"/>
                        </a:lnTo>
                        <a:lnTo>
                          <a:pt x="15424" y="170"/>
                        </a:lnTo>
                        <a:lnTo>
                          <a:pt x="16156" y="191"/>
                        </a:lnTo>
                        <a:lnTo>
                          <a:pt x="17883" y="957"/>
                        </a:lnTo>
                        <a:lnTo>
                          <a:pt x="18439" y="1318"/>
                        </a:lnTo>
                        <a:lnTo>
                          <a:pt x="21600" y="9035"/>
                        </a:lnTo>
                        <a:lnTo>
                          <a:pt x="21366" y="9546"/>
                        </a:lnTo>
                        <a:lnTo>
                          <a:pt x="14898" y="10779"/>
                        </a:lnTo>
                        <a:lnTo>
                          <a:pt x="16683" y="20452"/>
                        </a:lnTo>
                        <a:lnTo>
                          <a:pt x="16420" y="20813"/>
                        </a:lnTo>
                        <a:lnTo>
                          <a:pt x="8166" y="21600"/>
                        </a:lnTo>
                        <a:lnTo>
                          <a:pt x="7668" y="21430"/>
                        </a:lnTo>
                        <a:lnTo>
                          <a:pt x="6410" y="15243"/>
                        </a:lnTo>
                        <a:lnTo>
                          <a:pt x="3717" y="15435"/>
                        </a:lnTo>
                        <a:lnTo>
                          <a:pt x="3278" y="15243"/>
                        </a:lnTo>
                        <a:lnTo>
                          <a:pt x="2663" y="12692"/>
                        </a:lnTo>
                        <a:lnTo>
                          <a:pt x="761" y="12692"/>
                        </a:lnTo>
                        <a:lnTo>
                          <a:pt x="468" y="12480"/>
                        </a:lnTo>
                        <a:lnTo>
                          <a:pt x="0" y="10481"/>
                        </a:lnTo>
                        <a:lnTo>
                          <a:pt x="380" y="10077"/>
                        </a:lnTo>
                        <a:lnTo>
                          <a:pt x="5473" y="9673"/>
                        </a:lnTo>
                        <a:lnTo>
                          <a:pt x="5210" y="7909"/>
                        </a:lnTo>
                        <a:lnTo>
                          <a:pt x="5180" y="7547"/>
                        </a:lnTo>
                        <a:lnTo>
                          <a:pt x="1434" y="6973"/>
                        </a:lnTo>
                        <a:lnTo>
                          <a:pt x="1171" y="6591"/>
                        </a:lnTo>
                        <a:lnTo>
                          <a:pt x="2020" y="3933"/>
                        </a:lnTo>
                        <a:lnTo>
                          <a:pt x="351" y="3508"/>
                        </a:lnTo>
                        <a:lnTo>
                          <a:pt x="263" y="3253"/>
                        </a:lnTo>
                        <a:lnTo>
                          <a:pt x="995" y="1850"/>
                        </a:lnTo>
                        <a:lnTo>
                          <a:pt x="1346" y="1637"/>
                        </a:lnTo>
                        <a:lnTo>
                          <a:pt x="2020" y="1786"/>
                        </a:lnTo>
                        <a:lnTo>
                          <a:pt x="2517" y="255"/>
                        </a:lnTo>
                        <a:lnTo>
                          <a:pt x="2810" y="0"/>
                        </a:lnTo>
                        <a:lnTo>
                          <a:pt x="3307"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67" name="Rectangle 32"/>
                  <p:cNvSpPr/>
                  <p:nvPr/>
                </p:nvSpPr>
                <p:spPr bwMode="auto">
                  <a:xfrm>
                    <a:off x="2026952" y="4168600"/>
                    <a:ext cx="1116367" cy="542385"/>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68" name="Freeform 33"/>
                  <p:cNvSpPr/>
                  <p:nvPr/>
                </p:nvSpPr>
                <p:spPr bwMode="auto">
                  <a:xfrm>
                    <a:off x="6790070" y="0"/>
                    <a:ext cx="2437783" cy="24716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535"/>
                        </a:lnTo>
                        <a:lnTo>
                          <a:pt x="41" y="9696"/>
                        </a:lnTo>
                        <a:lnTo>
                          <a:pt x="82" y="9446"/>
                        </a:lnTo>
                        <a:lnTo>
                          <a:pt x="122" y="9167"/>
                        </a:lnTo>
                        <a:lnTo>
                          <a:pt x="150" y="8887"/>
                        </a:lnTo>
                        <a:lnTo>
                          <a:pt x="204" y="8637"/>
                        </a:lnTo>
                        <a:lnTo>
                          <a:pt x="272" y="8372"/>
                        </a:lnTo>
                        <a:lnTo>
                          <a:pt x="326" y="8122"/>
                        </a:lnTo>
                        <a:lnTo>
                          <a:pt x="394" y="7857"/>
                        </a:lnTo>
                        <a:lnTo>
                          <a:pt x="476" y="7607"/>
                        </a:lnTo>
                        <a:lnTo>
                          <a:pt x="544" y="7342"/>
                        </a:lnTo>
                        <a:lnTo>
                          <a:pt x="639" y="7092"/>
                        </a:lnTo>
                        <a:lnTo>
                          <a:pt x="748" y="6842"/>
                        </a:lnTo>
                        <a:lnTo>
                          <a:pt x="843" y="6607"/>
                        </a:lnTo>
                        <a:lnTo>
                          <a:pt x="1060" y="6136"/>
                        </a:lnTo>
                        <a:lnTo>
                          <a:pt x="1169" y="5886"/>
                        </a:lnTo>
                        <a:lnTo>
                          <a:pt x="1291" y="5650"/>
                        </a:lnTo>
                        <a:lnTo>
                          <a:pt x="1414" y="5429"/>
                        </a:lnTo>
                        <a:lnTo>
                          <a:pt x="1563" y="5209"/>
                        </a:lnTo>
                        <a:lnTo>
                          <a:pt x="1835" y="4767"/>
                        </a:lnTo>
                        <a:lnTo>
                          <a:pt x="1998" y="4547"/>
                        </a:lnTo>
                        <a:lnTo>
                          <a:pt x="2134" y="4341"/>
                        </a:lnTo>
                        <a:lnTo>
                          <a:pt x="2460" y="3943"/>
                        </a:lnTo>
                        <a:lnTo>
                          <a:pt x="2624" y="3737"/>
                        </a:lnTo>
                        <a:lnTo>
                          <a:pt x="3154" y="3163"/>
                        </a:lnTo>
                        <a:lnTo>
                          <a:pt x="3344" y="2987"/>
                        </a:lnTo>
                        <a:lnTo>
                          <a:pt x="3534" y="2825"/>
                        </a:lnTo>
                        <a:lnTo>
                          <a:pt x="3915" y="2472"/>
                        </a:lnTo>
                        <a:lnTo>
                          <a:pt x="4336" y="2163"/>
                        </a:lnTo>
                        <a:lnTo>
                          <a:pt x="4540" y="2016"/>
                        </a:lnTo>
                        <a:lnTo>
                          <a:pt x="5193" y="1574"/>
                        </a:lnTo>
                        <a:lnTo>
                          <a:pt x="5410" y="1442"/>
                        </a:lnTo>
                        <a:lnTo>
                          <a:pt x="5641" y="1310"/>
                        </a:lnTo>
                        <a:lnTo>
                          <a:pt x="6103" y="1074"/>
                        </a:lnTo>
                        <a:lnTo>
                          <a:pt x="6593" y="853"/>
                        </a:lnTo>
                        <a:lnTo>
                          <a:pt x="6838" y="765"/>
                        </a:lnTo>
                        <a:lnTo>
                          <a:pt x="7082" y="662"/>
                        </a:lnTo>
                        <a:lnTo>
                          <a:pt x="7585" y="500"/>
                        </a:lnTo>
                        <a:lnTo>
                          <a:pt x="8088" y="353"/>
                        </a:lnTo>
                        <a:lnTo>
                          <a:pt x="8346" y="280"/>
                        </a:lnTo>
                        <a:lnTo>
                          <a:pt x="8605" y="221"/>
                        </a:lnTo>
                        <a:lnTo>
                          <a:pt x="8890" y="177"/>
                        </a:lnTo>
                        <a:lnTo>
                          <a:pt x="9148" y="132"/>
                        </a:lnTo>
                        <a:lnTo>
                          <a:pt x="9420" y="103"/>
                        </a:lnTo>
                        <a:lnTo>
                          <a:pt x="9679" y="59"/>
                        </a:lnTo>
                        <a:lnTo>
                          <a:pt x="10793" y="0"/>
                        </a:lnTo>
                        <a:lnTo>
                          <a:pt x="11351" y="29"/>
                        </a:lnTo>
                        <a:lnTo>
                          <a:pt x="11636" y="44"/>
                        </a:lnTo>
                        <a:lnTo>
                          <a:pt x="11894" y="59"/>
                        </a:lnTo>
                        <a:lnTo>
                          <a:pt x="12452" y="132"/>
                        </a:lnTo>
                        <a:lnTo>
                          <a:pt x="12968" y="221"/>
                        </a:lnTo>
                        <a:lnTo>
                          <a:pt x="13485" y="353"/>
                        </a:lnTo>
                        <a:lnTo>
                          <a:pt x="13743" y="427"/>
                        </a:lnTo>
                        <a:lnTo>
                          <a:pt x="14015" y="500"/>
                        </a:lnTo>
                        <a:lnTo>
                          <a:pt x="14246" y="574"/>
                        </a:lnTo>
                        <a:lnTo>
                          <a:pt x="14518" y="662"/>
                        </a:lnTo>
                        <a:lnTo>
                          <a:pt x="14762" y="765"/>
                        </a:lnTo>
                        <a:lnTo>
                          <a:pt x="14994" y="853"/>
                        </a:lnTo>
                        <a:lnTo>
                          <a:pt x="15469" y="1074"/>
                        </a:lnTo>
                        <a:lnTo>
                          <a:pt x="15714" y="1207"/>
                        </a:lnTo>
                        <a:lnTo>
                          <a:pt x="15932" y="1310"/>
                        </a:lnTo>
                        <a:lnTo>
                          <a:pt x="16394" y="1574"/>
                        </a:lnTo>
                        <a:lnTo>
                          <a:pt x="16842" y="1869"/>
                        </a:lnTo>
                        <a:lnTo>
                          <a:pt x="17250" y="2163"/>
                        </a:lnTo>
                        <a:lnTo>
                          <a:pt x="17658" y="2472"/>
                        </a:lnTo>
                        <a:lnTo>
                          <a:pt x="17862" y="2634"/>
                        </a:lnTo>
                        <a:lnTo>
                          <a:pt x="18052" y="2825"/>
                        </a:lnTo>
                        <a:lnTo>
                          <a:pt x="18242" y="2987"/>
                        </a:lnTo>
                        <a:lnTo>
                          <a:pt x="18433" y="3163"/>
                        </a:lnTo>
                        <a:lnTo>
                          <a:pt x="18609" y="3355"/>
                        </a:lnTo>
                        <a:lnTo>
                          <a:pt x="18786" y="3561"/>
                        </a:lnTo>
                        <a:lnTo>
                          <a:pt x="18963" y="3737"/>
                        </a:lnTo>
                        <a:lnTo>
                          <a:pt x="19126" y="3943"/>
                        </a:lnTo>
                        <a:lnTo>
                          <a:pt x="19439" y="4341"/>
                        </a:lnTo>
                        <a:lnTo>
                          <a:pt x="19602" y="4547"/>
                        </a:lnTo>
                        <a:lnTo>
                          <a:pt x="19751" y="4767"/>
                        </a:lnTo>
                        <a:lnTo>
                          <a:pt x="20037" y="5209"/>
                        </a:lnTo>
                        <a:lnTo>
                          <a:pt x="20159" y="5429"/>
                        </a:lnTo>
                        <a:lnTo>
                          <a:pt x="20295" y="5650"/>
                        </a:lnTo>
                        <a:lnTo>
                          <a:pt x="20540" y="6136"/>
                        </a:lnTo>
                        <a:lnTo>
                          <a:pt x="20744" y="6607"/>
                        </a:lnTo>
                        <a:lnTo>
                          <a:pt x="20852" y="6842"/>
                        </a:lnTo>
                        <a:lnTo>
                          <a:pt x="20934" y="7092"/>
                        </a:lnTo>
                        <a:lnTo>
                          <a:pt x="21029" y="7342"/>
                        </a:lnTo>
                        <a:lnTo>
                          <a:pt x="21111" y="7607"/>
                        </a:lnTo>
                        <a:lnTo>
                          <a:pt x="21247" y="8122"/>
                        </a:lnTo>
                        <a:lnTo>
                          <a:pt x="21369" y="8637"/>
                        </a:lnTo>
                        <a:lnTo>
                          <a:pt x="21423" y="8887"/>
                        </a:lnTo>
                        <a:lnTo>
                          <a:pt x="21478" y="9167"/>
                        </a:lnTo>
                        <a:lnTo>
                          <a:pt x="21505" y="9446"/>
                        </a:lnTo>
                        <a:lnTo>
                          <a:pt x="21546" y="9696"/>
                        </a:lnTo>
                        <a:lnTo>
                          <a:pt x="21586" y="10256"/>
                        </a:lnTo>
                        <a:lnTo>
                          <a:pt x="21600" y="10535"/>
                        </a:lnTo>
                        <a:lnTo>
                          <a:pt x="21600" y="11080"/>
                        </a:lnTo>
                        <a:lnTo>
                          <a:pt x="21586" y="11359"/>
                        </a:lnTo>
                        <a:lnTo>
                          <a:pt x="21559" y="11639"/>
                        </a:lnTo>
                        <a:lnTo>
                          <a:pt x="21546" y="11904"/>
                        </a:lnTo>
                        <a:lnTo>
                          <a:pt x="21505" y="12183"/>
                        </a:lnTo>
                        <a:lnTo>
                          <a:pt x="21478" y="12463"/>
                        </a:lnTo>
                        <a:lnTo>
                          <a:pt x="21423" y="12713"/>
                        </a:lnTo>
                        <a:lnTo>
                          <a:pt x="21369" y="12992"/>
                        </a:lnTo>
                        <a:lnTo>
                          <a:pt x="21315" y="13257"/>
                        </a:lnTo>
                        <a:lnTo>
                          <a:pt x="21247" y="13507"/>
                        </a:lnTo>
                        <a:lnTo>
                          <a:pt x="21179" y="13772"/>
                        </a:lnTo>
                        <a:lnTo>
                          <a:pt x="21111" y="14022"/>
                        </a:lnTo>
                        <a:lnTo>
                          <a:pt x="21029" y="14287"/>
                        </a:lnTo>
                        <a:lnTo>
                          <a:pt x="20934" y="14523"/>
                        </a:lnTo>
                        <a:lnTo>
                          <a:pt x="20852" y="14773"/>
                        </a:lnTo>
                        <a:lnTo>
                          <a:pt x="20744" y="15023"/>
                        </a:lnTo>
                        <a:lnTo>
                          <a:pt x="20648" y="15258"/>
                        </a:lnTo>
                        <a:lnTo>
                          <a:pt x="20540" y="15494"/>
                        </a:lnTo>
                        <a:lnTo>
                          <a:pt x="20417" y="15714"/>
                        </a:lnTo>
                        <a:lnTo>
                          <a:pt x="20295" y="15950"/>
                        </a:lnTo>
                        <a:lnTo>
                          <a:pt x="20159" y="16171"/>
                        </a:lnTo>
                        <a:lnTo>
                          <a:pt x="20037" y="16421"/>
                        </a:lnTo>
                        <a:lnTo>
                          <a:pt x="19901" y="16641"/>
                        </a:lnTo>
                        <a:lnTo>
                          <a:pt x="19751" y="16833"/>
                        </a:lnTo>
                        <a:lnTo>
                          <a:pt x="19602" y="17053"/>
                        </a:lnTo>
                        <a:lnTo>
                          <a:pt x="19439" y="17259"/>
                        </a:lnTo>
                        <a:lnTo>
                          <a:pt x="19126" y="17686"/>
                        </a:lnTo>
                        <a:lnTo>
                          <a:pt x="18963" y="17877"/>
                        </a:lnTo>
                        <a:lnTo>
                          <a:pt x="18786" y="18069"/>
                        </a:lnTo>
                        <a:lnTo>
                          <a:pt x="18433" y="18437"/>
                        </a:lnTo>
                        <a:lnTo>
                          <a:pt x="18242" y="18628"/>
                        </a:lnTo>
                        <a:lnTo>
                          <a:pt x="18052" y="18804"/>
                        </a:lnTo>
                        <a:lnTo>
                          <a:pt x="17658" y="19143"/>
                        </a:lnTo>
                        <a:lnTo>
                          <a:pt x="17250" y="19466"/>
                        </a:lnTo>
                        <a:lnTo>
                          <a:pt x="16842" y="19761"/>
                        </a:lnTo>
                        <a:lnTo>
                          <a:pt x="16394" y="20040"/>
                        </a:lnTo>
                        <a:lnTo>
                          <a:pt x="15932" y="20305"/>
                        </a:lnTo>
                        <a:lnTo>
                          <a:pt x="15469" y="20541"/>
                        </a:lnTo>
                        <a:lnTo>
                          <a:pt x="14994" y="20761"/>
                        </a:lnTo>
                        <a:lnTo>
                          <a:pt x="14762" y="20864"/>
                        </a:lnTo>
                        <a:lnTo>
                          <a:pt x="14518" y="20967"/>
                        </a:lnTo>
                        <a:lnTo>
                          <a:pt x="14015" y="21129"/>
                        </a:lnTo>
                        <a:lnTo>
                          <a:pt x="13485" y="21276"/>
                        </a:lnTo>
                        <a:lnTo>
                          <a:pt x="13226" y="21335"/>
                        </a:lnTo>
                        <a:lnTo>
                          <a:pt x="12968" y="21379"/>
                        </a:lnTo>
                        <a:lnTo>
                          <a:pt x="12710" y="21438"/>
                        </a:lnTo>
                        <a:lnTo>
                          <a:pt x="12452" y="21482"/>
                        </a:lnTo>
                        <a:lnTo>
                          <a:pt x="12166" y="21526"/>
                        </a:lnTo>
                        <a:lnTo>
                          <a:pt x="11894" y="21556"/>
                        </a:lnTo>
                        <a:lnTo>
                          <a:pt x="11351" y="21585"/>
                        </a:lnTo>
                        <a:lnTo>
                          <a:pt x="10793" y="21600"/>
                        </a:lnTo>
                        <a:lnTo>
                          <a:pt x="10236" y="21585"/>
                        </a:lnTo>
                        <a:lnTo>
                          <a:pt x="9964" y="21585"/>
                        </a:lnTo>
                        <a:lnTo>
                          <a:pt x="9679" y="21556"/>
                        </a:lnTo>
                        <a:lnTo>
                          <a:pt x="9148" y="21482"/>
                        </a:lnTo>
                        <a:lnTo>
                          <a:pt x="8605" y="21379"/>
                        </a:lnTo>
                        <a:lnTo>
                          <a:pt x="8088" y="21276"/>
                        </a:lnTo>
                        <a:lnTo>
                          <a:pt x="7843" y="21203"/>
                        </a:lnTo>
                        <a:lnTo>
                          <a:pt x="7585" y="21129"/>
                        </a:lnTo>
                        <a:lnTo>
                          <a:pt x="7327" y="21041"/>
                        </a:lnTo>
                        <a:lnTo>
                          <a:pt x="7082" y="20967"/>
                        </a:lnTo>
                        <a:lnTo>
                          <a:pt x="6593" y="20761"/>
                        </a:lnTo>
                        <a:lnTo>
                          <a:pt x="6103" y="20541"/>
                        </a:lnTo>
                        <a:lnTo>
                          <a:pt x="5886" y="20423"/>
                        </a:lnTo>
                        <a:lnTo>
                          <a:pt x="5641" y="20305"/>
                        </a:lnTo>
                        <a:lnTo>
                          <a:pt x="5410" y="20173"/>
                        </a:lnTo>
                        <a:lnTo>
                          <a:pt x="5193" y="20040"/>
                        </a:lnTo>
                        <a:lnTo>
                          <a:pt x="4758" y="19761"/>
                        </a:lnTo>
                        <a:lnTo>
                          <a:pt x="4336" y="19466"/>
                        </a:lnTo>
                        <a:lnTo>
                          <a:pt x="3915" y="19143"/>
                        </a:lnTo>
                        <a:lnTo>
                          <a:pt x="3725" y="18981"/>
                        </a:lnTo>
                        <a:lnTo>
                          <a:pt x="3344" y="18628"/>
                        </a:lnTo>
                        <a:lnTo>
                          <a:pt x="3154" y="18437"/>
                        </a:lnTo>
                        <a:lnTo>
                          <a:pt x="2977" y="18260"/>
                        </a:lnTo>
                        <a:lnTo>
                          <a:pt x="2787" y="18069"/>
                        </a:lnTo>
                        <a:lnTo>
                          <a:pt x="2460" y="17686"/>
                        </a:lnTo>
                        <a:lnTo>
                          <a:pt x="2134" y="17259"/>
                        </a:lnTo>
                        <a:lnTo>
                          <a:pt x="1998" y="17053"/>
                        </a:lnTo>
                        <a:lnTo>
                          <a:pt x="1835" y="16833"/>
                        </a:lnTo>
                        <a:lnTo>
                          <a:pt x="1563" y="16421"/>
                        </a:lnTo>
                        <a:lnTo>
                          <a:pt x="1414" y="16171"/>
                        </a:lnTo>
                        <a:lnTo>
                          <a:pt x="1291" y="15950"/>
                        </a:lnTo>
                        <a:lnTo>
                          <a:pt x="1060" y="15494"/>
                        </a:lnTo>
                        <a:lnTo>
                          <a:pt x="843" y="15023"/>
                        </a:lnTo>
                        <a:lnTo>
                          <a:pt x="748" y="14773"/>
                        </a:lnTo>
                        <a:lnTo>
                          <a:pt x="639" y="14523"/>
                        </a:lnTo>
                        <a:lnTo>
                          <a:pt x="544" y="14287"/>
                        </a:lnTo>
                        <a:lnTo>
                          <a:pt x="476" y="14022"/>
                        </a:lnTo>
                        <a:lnTo>
                          <a:pt x="326" y="13507"/>
                        </a:lnTo>
                        <a:lnTo>
                          <a:pt x="204" y="12992"/>
                        </a:lnTo>
                        <a:lnTo>
                          <a:pt x="150" y="12713"/>
                        </a:lnTo>
                        <a:lnTo>
                          <a:pt x="122" y="12463"/>
                        </a:lnTo>
                        <a:lnTo>
                          <a:pt x="41" y="11904"/>
                        </a:lnTo>
                        <a:lnTo>
                          <a:pt x="14" y="11359"/>
                        </a:lnTo>
                        <a:lnTo>
                          <a:pt x="0" y="11080"/>
                        </a:lnTo>
                        <a:lnTo>
                          <a:pt x="0" y="1080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69" name="Freeform 34"/>
                  <p:cNvSpPr/>
                  <p:nvPr/>
                </p:nvSpPr>
                <p:spPr bwMode="auto">
                  <a:xfrm>
                    <a:off x="7588211" y="4158529"/>
                    <a:ext cx="1233223" cy="1625000"/>
                  </a:xfrm>
                  <a:custGeom>
                    <a:avLst/>
                    <a:gdLst/>
                    <a:ahLst/>
                    <a:cxnLst>
                      <a:cxn ang="0">
                        <a:pos x="wd2" y="hd2"/>
                      </a:cxn>
                      <a:cxn ang="5400000">
                        <a:pos x="wd2" y="hd2"/>
                      </a:cxn>
                      <a:cxn ang="10800000">
                        <a:pos x="wd2" y="hd2"/>
                      </a:cxn>
                      <a:cxn ang="16200000">
                        <a:pos x="wd2" y="hd2"/>
                      </a:cxn>
                    </a:cxnLst>
                    <a:rect l="0" t="0" r="r" b="b"/>
                    <a:pathLst>
                      <a:path w="21600" h="21600" extrusionOk="0">
                        <a:moveTo>
                          <a:pt x="7935" y="45"/>
                        </a:moveTo>
                        <a:lnTo>
                          <a:pt x="9038" y="0"/>
                        </a:lnTo>
                        <a:lnTo>
                          <a:pt x="14122" y="22"/>
                        </a:lnTo>
                        <a:lnTo>
                          <a:pt x="20443" y="3604"/>
                        </a:lnTo>
                        <a:lnTo>
                          <a:pt x="21600" y="5439"/>
                        </a:lnTo>
                        <a:lnTo>
                          <a:pt x="21600" y="16653"/>
                        </a:lnTo>
                        <a:lnTo>
                          <a:pt x="21035" y="17772"/>
                        </a:lnTo>
                        <a:lnTo>
                          <a:pt x="14149" y="21309"/>
                        </a:lnTo>
                        <a:lnTo>
                          <a:pt x="13046" y="21600"/>
                        </a:lnTo>
                        <a:lnTo>
                          <a:pt x="8931" y="21600"/>
                        </a:lnTo>
                        <a:lnTo>
                          <a:pt x="7451" y="21219"/>
                        </a:lnTo>
                        <a:lnTo>
                          <a:pt x="484" y="17190"/>
                        </a:lnTo>
                        <a:lnTo>
                          <a:pt x="0" y="16340"/>
                        </a:lnTo>
                        <a:lnTo>
                          <a:pt x="0" y="5171"/>
                        </a:lnTo>
                        <a:lnTo>
                          <a:pt x="592" y="4208"/>
                        </a:lnTo>
                        <a:lnTo>
                          <a:pt x="7236" y="381"/>
                        </a:lnTo>
                        <a:lnTo>
                          <a:pt x="7935" y="45"/>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70" name="Rectangle 35"/>
                  <p:cNvSpPr/>
                  <p:nvPr/>
                </p:nvSpPr>
                <p:spPr bwMode="auto">
                  <a:xfrm>
                    <a:off x="8836866" y="3550683"/>
                    <a:ext cx="265311" cy="694167"/>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71" name="Freeform 36"/>
                  <p:cNvSpPr/>
                  <p:nvPr/>
                </p:nvSpPr>
                <p:spPr bwMode="auto">
                  <a:xfrm>
                    <a:off x="8278315" y="2672364"/>
                    <a:ext cx="381433" cy="1014996"/>
                  </a:xfrm>
                  <a:custGeom>
                    <a:avLst/>
                    <a:gdLst/>
                    <a:ahLst/>
                    <a:cxnLst>
                      <a:cxn ang="0">
                        <a:pos x="wd2" y="hd2"/>
                      </a:cxn>
                      <a:cxn ang="5400000">
                        <a:pos x="wd2" y="hd2"/>
                      </a:cxn>
                      <a:cxn ang="10800000">
                        <a:pos x="wd2" y="hd2"/>
                      </a:cxn>
                      <a:cxn ang="16200000">
                        <a:pos x="wd2" y="hd2"/>
                      </a:cxn>
                    </a:cxnLst>
                    <a:rect l="0" t="0" r="r" b="b"/>
                    <a:pathLst>
                      <a:path w="21600" h="21600" extrusionOk="0">
                        <a:moveTo>
                          <a:pt x="8517" y="0"/>
                        </a:moveTo>
                        <a:lnTo>
                          <a:pt x="21600" y="1433"/>
                        </a:lnTo>
                        <a:lnTo>
                          <a:pt x="15015" y="9707"/>
                        </a:lnTo>
                        <a:lnTo>
                          <a:pt x="15015" y="11893"/>
                        </a:lnTo>
                        <a:lnTo>
                          <a:pt x="15980" y="13684"/>
                        </a:lnTo>
                        <a:lnTo>
                          <a:pt x="21600" y="20167"/>
                        </a:lnTo>
                        <a:lnTo>
                          <a:pt x="8517" y="21600"/>
                        </a:lnTo>
                        <a:lnTo>
                          <a:pt x="1844" y="14042"/>
                        </a:lnTo>
                        <a:lnTo>
                          <a:pt x="0" y="11534"/>
                        </a:lnTo>
                        <a:lnTo>
                          <a:pt x="878" y="9349"/>
                        </a:lnTo>
                        <a:lnTo>
                          <a:pt x="8517"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72" name="Freeform 37"/>
                  <p:cNvSpPr/>
                  <p:nvPr/>
                </p:nvSpPr>
                <p:spPr bwMode="auto">
                  <a:xfrm>
                    <a:off x="1319944" y="4672141"/>
                    <a:ext cx="3512259" cy="292774"/>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sp>
              <p:nvSpPr>
                <p:cNvPr id="574" name="Freeform 38"/>
                <p:cNvSpPr/>
                <p:nvPr/>
              </p:nvSpPr>
              <p:spPr bwMode="auto">
                <a:xfrm>
                  <a:off x="6965720" y="168326"/>
                  <a:ext cx="2071050" cy="213141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32" y="10527"/>
                      </a:lnTo>
                      <a:lnTo>
                        <a:pt x="32" y="10254"/>
                      </a:lnTo>
                      <a:lnTo>
                        <a:pt x="64" y="9691"/>
                      </a:lnTo>
                      <a:lnTo>
                        <a:pt x="144" y="9162"/>
                      </a:lnTo>
                      <a:lnTo>
                        <a:pt x="192" y="8889"/>
                      </a:lnTo>
                      <a:lnTo>
                        <a:pt x="224" y="8633"/>
                      </a:lnTo>
                      <a:lnTo>
                        <a:pt x="352" y="8121"/>
                      </a:lnTo>
                      <a:lnTo>
                        <a:pt x="496" y="7609"/>
                      </a:lnTo>
                      <a:lnTo>
                        <a:pt x="576" y="7354"/>
                      </a:lnTo>
                      <a:lnTo>
                        <a:pt x="672" y="7098"/>
                      </a:lnTo>
                      <a:lnTo>
                        <a:pt x="767" y="6825"/>
                      </a:lnTo>
                      <a:lnTo>
                        <a:pt x="863" y="6603"/>
                      </a:lnTo>
                      <a:lnTo>
                        <a:pt x="1087" y="6125"/>
                      </a:lnTo>
                      <a:lnTo>
                        <a:pt x="1183" y="5886"/>
                      </a:lnTo>
                      <a:lnTo>
                        <a:pt x="1311" y="5664"/>
                      </a:lnTo>
                      <a:lnTo>
                        <a:pt x="1439" y="5426"/>
                      </a:lnTo>
                      <a:lnTo>
                        <a:pt x="1871" y="4760"/>
                      </a:lnTo>
                      <a:lnTo>
                        <a:pt x="2142" y="4334"/>
                      </a:lnTo>
                      <a:lnTo>
                        <a:pt x="2318" y="4146"/>
                      </a:lnTo>
                      <a:lnTo>
                        <a:pt x="2478" y="3924"/>
                      </a:lnTo>
                      <a:lnTo>
                        <a:pt x="2830" y="3549"/>
                      </a:lnTo>
                      <a:lnTo>
                        <a:pt x="3166" y="3156"/>
                      </a:lnTo>
                      <a:lnTo>
                        <a:pt x="3565" y="2798"/>
                      </a:lnTo>
                      <a:lnTo>
                        <a:pt x="3949" y="2457"/>
                      </a:lnTo>
                      <a:lnTo>
                        <a:pt x="4157" y="2303"/>
                      </a:lnTo>
                      <a:lnTo>
                        <a:pt x="4349" y="2133"/>
                      </a:lnTo>
                      <a:lnTo>
                        <a:pt x="4764" y="1843"/>
                      </a:lnTo>
                      <a:lnTo>
                        <a:pt x="5212" y="1570"/>
                      </a:lnTo>
                      <a:lnTo>
                        <a:pt x="5660" y="1314"/>
                      </a:lnTo>
                      <a:lnTo>
                        <a:pt x="6139" y="1075"/>
                      </a:lnTo>
                      <a:lnTo>
                        <a:pt x="6603" y="853"/>
                      </a:lnTo>
                      <a:lnTo>
                        <a:pt x="7099" y="665"/>
                      </a:lnTo>
                      <a:lnTo>
                        <a:pt x="7610" y="495"/>
                      </a:lnTo>
                      <a:lnTo>
                        <a:pt x="8106" y="341"/>
                      </a:lnTo>
                      <a:lnTo>
                        <a:pt x="8618" y="222"/>
                      </a:lnTo>
                      <a:lnTo>
                        <a:pt x="8889" y="171"/>
                      </a:lnTo>
                      <a:lnTo>
                        <a:pt x="9705" y="68"/>
                      </a:lnTo>
                      <a:lnTo>
                        <a:pt x="10232" y="34"/>
                      </a:lnTo>
                      <a:lnTo>
                        <a:pt x="10808" y="0"/>
                      </a:lnTo>
                      <a:lnTo>
                        <a:pt x="11368" y="34"/>
                      </a:lnTo>
                      <a:lnTo>
                        <a:pt x="11623" y="34"/>
                      </a:lnTo>
                      <a:lnTo>
                        <a:pt x="11911" y="68"/>
                      </a:lnTo>
                      <a:lnTo>
                        <a:pt x="12183" y="85"/>
                      </a:lnTo>
                      <a:lnTo>
                        <a:pt x="12439" y="136"/>
                      </a:lnTo>
                      <a:lnTo>
                        <a:pt x="12711" y="171"/>
                      </a:lnTo>
                      <a:lnTo>
                        <a:pt x="12982" y="222"/>
                      </a:lnTo>
                      <a:lnTo>
                        <a:pt x="13238" y="290"/>
                      </a:lnTo>
                      <a:lnTo>
                        <a:pt x="13510" y="341"/>
                      </a:lnTo>
                      <a:lnTo>
                        <a:pt x="13750" y="409"/>
                      </a:lnTo>
                      <a:lnTo>
                        <a:pt x="14022" y="495"/>
                      </a:lnTo>
                      <a:lnTo>
                        <a:pt x="14501" y="665"/>
                      </a:lnTo>
                      <a:lnTo>
                        <a:pt x="14997" y="853"/>
                      </a:lnTo>
                      <a:lnTo>
                        <a:pt x="15237" y="973"/>
                      </a:lnTo>
                      <a:lnTo>
                        <a:pt x="15493" y="1075"/>
                      </a:lnTo>
                      <a:lnTo>
                        <a:pt x="15716" y="1177"/>
                      </a:lnTo>
                      <a:lnTo>
                        <a:pt x="15940" y="1314"/>
                      </a:lnTo>
                      <a:lnTo>
                        <a:pt x="16404" y="1570"/>
                      </a:lnTo>
                      <a:lnTo>
                        <a:pt x="16612" y="1706"/>
                      </a:lnTo>
                      <a:lnTo>
                        <a:pt x="16836" y="1843"/>
                      </a:lnTo>
                      <a:lnTo>
                        <a:pt x="17267" y="2133"/>
                      </a:lnTo>
                      <a:lnTo>
                        <a:pt x="17475" y="2303"/>
                      </a:lnTo>
                      <a:lnTo>
                        <a:pt x="17667" y="2457"/>
                      </a:lnTo>
                      <a:lnTo>
                        <a:pt x="18067" y="2798"/>
                      </a:lnTo>
                      <a:lnTo>
                        <a:pt x="18434" y="3156"/>
                      </a:lnTo>
                      <a:lnTo>
                        <a:pt x="18802" y="3549"/>
                      </a:lnTo>
                      <a:lnTo>
                        <a:pt x="19122" y="3924"/>
                      </a:lnTo>
                      <a:lnTo>
                        <a:pt x="19458" y="4334"/>
                      </a:lnTo>
                      <a:lnTo>
                        <a:pt x="19761" y="4760"/>
                      </a:lnTo>
                      <a:lnTo>
                        <a:pt x="20017" y="5204"/>
                      </a:lnTo>
                      <a:lnTo>
                        <a:pt x="20161" y="5426"/>
                      </a:lnTo>
                      <a:lnTo>
                        <a:pt x="20289" y="5664"/>
                      </a:lnTo>
                      <a:lnTo>
                        <a:pt x="20529" y="6125"/>
                      </a:lnTo>
                      <a:lnTo>
                        <a:pt x="20641" y="6364"/>
                      </a:lnTo>
                      <a:lnTo>
                        <a:pt x="20737" y="6603"/>
                      </a:lnTo>
                      <a:lnTo>
                        <a:pt x="20944" y="7098"/>
                      </a:lnTo>
                      <a:lnTo>
                        <a:pt x="21104" y="7609"/>
                      </a:lnTo>
                      <a:lnTo>
                        <a:pt x="21184" y="7831"/>
                      </a:lnTo>
                      <a:lnTo>
                        <a:pt x="21248" y="8121"/>
                      </a:lnTo>
                      <a:lnTo>
                        <a:pt x="21376" y="8633"/>
                      </a:lnTo>
                      <a:lnTo>
                        <a:pt x="21472" y="9162"/>
                      </a:lnTo>
                      <a:lnTo>
                        <a:pt x="21520" y="9435"/>
                      </a:lnTo>
                      <a:lnTo>
                        <a:pt x="21536" y="9691"/>
                      </a:lnTo>
                      <a:lnTo>
                        <a:pt x="21552" y="9964"/>
                      </a:lnTo>
                      <a:lnTo>
                        <a:pt x="21568" y="10254"/>
                      </a:lnTo>
                      <a:lnTo>
                        <a:pt x="21600" y="10800"/>
                      </a:lnTo>
                      <a:lnTo>
                        <a:pt x="21600" y="11073"/>
                      </a:lnTo>
                      <a:lnTo>
                        <a:pt x="21568" y="11363"/>
                      </a:lnTo>
                      <a:lnTo>
                        <a:pt x="21536" y="11909"/>
                      </a:lnTo>
                      <a:lnTo>
                        <a:pt x="21472" y="12438"/>
                      </a:lnTo>
                      <a:lnTo>
                        <a:pt x="21424" y="12728"/>
                      </a:lnTo>
                      <a:lnTo>
                        <a:pt x="21376" y="12984"/>
                      </a:lnTo>
                      <a:lnTo>
                        <a:pt x="21312" y="13240"/>
                      </a:lnTo>
                      <a:lnTo>
                        <a:pt x="21248" y="13513"/>
                      </a:lnTo>
                      <a:lnTo>
                        <a:pt x="21104" y="14025"/>
                      </a:lnTo>
                      <a:lnTo>
                        <a:pt x="21024" y="14264"/>
                      </a:lnTo>
                      <a:lnTo>
                        <a:pt x="20944" y="14519"/>
                      </a:lnTo>
                      <a:lnTo>
                        <a:pt x="20833" y="14775"/>
                      </a:lnTo>
                      <a:lnTo>
                        <a:pt x="20737" y="14997"/>
                      </a:lnTo>
                      <a:lnTo>
                        <a:pt x="20529" y="15475"/>
                      </a:lnTo>
                      <a:lnTo>
                        <a:pt x="20417" y="15714"/>
                      </a:lnTo>
                      <a:lnTo>
                        <a:pt x="20289" y="15936"/>
                      </a:lnTo>
                      <a:lnTo>
                        <a:pt x="20161" y="16174"/>
                      </a:lnTo>
                      <a:lnTo>
                        <a:pt x="20017" y="16396"/>
                      </a:lnTo>
                      <a:lnTo>
                        <a:pt x="19761" y="16840"/>
                      </a:lnTo>
                      <a:lnTo>
                        <a:pt x="19458" y="17266"/>
                      </a:lnTo>
                      <a:lnTo>
                        <a:pt x="19282" y="17471"/>
                      </a:lnTo>
                      <a:lnTo>
                        <a:pt x="19122" y="17676"/>
                      </a:lnTo>
                      <a:lnTo>
                        <a:pt x="18802" y="18051"/>
                      </a:lnTo>
                      <a:lnTo>
                        <a:pt x="18434" y="18444"/>
                      </a:lnTo>
                      <a:lnTo>
                        <a:pt x="18067" y="18802"/>
                      </a:lnTo>
                      <a:lnTo>
                        <a:pt x="17667" y="19143"/>
                      </a:lnTo>
                      <a:lnTo>
                        <a:pt x="17475" y="19297"/>
                      </a:lnTo>
                      <a:lnTo>
                        <a:pt x="17267" y="19467"/>
                      </a:lnTo>
                      <a:lnTo>
                        <a:pt x="16404" y="20047"/>
                      </a:lnTo>
                      <a:lnTo>
                        <a:pt x="15940" y="20303"/>
                      </a:lnTo>
                      <a:lnTo>
                        <a:pt x="15493" y="20525"/>
                      </a:lnTo>
                      <a:lnTo>
                        <a:pt x="14997" y="20747"/>
                      </a:lnTo>
                      <a:lnTo>
                        <a:pt x="14501" y="20935"/>
                      </a:lnTo>
                      <a:lnTo>
                        <a:pt x="14022" y="21105"/>
                      </a:lnTo>
                      <a:lnTo>
                        <a:pt x="13510" y="21259"/>
                      </a:lnTo>
                      <a:lnTo>
                        <a:pt x="12982" y="21378"/>
                      </a:lnTo>
                      <a:lnTo>
                        <a:pt x="12711" y="21429"/>
                      </a:lnTo>
                      <a:lnTo>
                        <a:pt x="12439" y="21464"/>
                      </a:lnTo>
                      <a:lnTo>
                        <a:pt x="11911" y="21549"/>
                      </a:lnTo>
                      <a:lnTo>
                        <a:pt x="11368" y="21583"/>
                      </a:lnTo>
                      <a:lnTo>
                        <a:pt x="10808" y="21600"/>
                      </a:lnTo>
                      <a:lnTo>
                        <a:pt x="10232" y="21583"/>
                      </a:lnTo>
                      <a:lnTo>
                        <a:pt x="9977" y="21583"/>
                      </a:lnTo>
                      <a:lnTo>
                        <a:pt x="9705" y="21549"/>
                      </a:lnTo>
                      <a:lnTo>
                        <a:pt x="9417" y="21515"/>
                      </a:lnTo>
                      <a:lnTo>
                        <a:pt x="9161" y="21464"/>
                      </a:lnTo>
                      <a:lnTo>
                        <a:pt x="8889" y="21429"/>
                      </a:lnTo>
                      <a:lnTo>
                        <a:pt x="8618" y="21378"/>
                      </a:lnTo>
                      <a:lnTo>
                        <a:pt x="8362" y="21327"/>
                      </a:lnTo>
                      <a:lnTo>
                        <a:pt x="7850" y="21191"/>
                      </a:lnTo>
                      <a:lnTo>
                        <a:pt x="7610" y="21105"/>
                      </a:lnTo>
                      <a:lnTo>
                        <a:pt x="7339" y="21037"/>
                      </a:lnTo>
                      <a:lnTo>
                        <a:pt x="7099" y="20935"/>
                      </a:lnTo>
                      <a:lnTo>
                        <a:pt x="6603" y="20747"/>
                      </a:lnTo>
                      <a:lnTo>
                        <a:pt x="6363" y="20645"/>
                      </a:lnTo>
                      <a:lnTo>
                        <a:pt x="6139" y="20525"/>
                      </a:lnTo>
                      <a:lnTo>
                        <a:pt x="5884" y="20423"/>
                      </a:lnTo>
                      <a:lnTo>
                        <a:pt x="5660" y="20303"/>
                      </a:lnTo>
                      <a:lnTo>
                        <a:pt x="5212" y="20047"/>
                      </a:lnTo>
                      <a:lnTo>
                        <a:pt x="4988" y="19894"/>
                      </a:lnTo>
                      <a:lnTo>
                        <a:pt x="4764" y="19757"/>
                      </a:lnTo>
                      <a:lnTo>
                        <a:pt x="4349" y="19467"/>
                      </a:lnTo>
                      <a:lnTo>
                        <a:pt x="4157" y="19297"/>
                      </a:lnTo>
                      <a:lnTo>
                        <a:pt x="3949" y="19143"/>
                      </a:lnTo>
                      <a:lnTo>
                        <a:pt x="3565" y="18802"/>
                      </a:lnTo>
                      <a:lnTo>
                        <a:pt x="3166" y="18444"/>
                      </a:lnTo>
                      <a:lnTo>
                        <a:pt x="2830" y="18051"/>
                      </a:lnTo>
                      <a:lnTo>
                        <a:pt x="2638" y="17864"/>
                      </a:lnTo>
                      <a:lnTo>
                        <a:pt x="2478" y="17676"/>
                      </a:lnTo>
                      <a:lnTo>
                        <a:pt x="2142" y="17266"/>
                      </a:lnTo>
                      <a:lnTo>
                        <a:pt x="1871" y="16840"/>
                      </a:lnTo>
                      <a:lnTo>
                        <a:pt x="1439" y="16174"/>
                      </a:lnTo>
                      <a:lnTo>
                        <a:pt x="1311" y="15936"/>
                      </a:lnTo>
                      <a:lnTo>
                        <a:pt x="1087" y="15475"/>
                      </a:lnTo>
                      <a:lnTo>
                        <a:pt x="959" y="15236"/>
                      </a:lnTo>
                      <a:lnTo>
                        <a:pt x="672" y="14519"/>
                      </a:lnTo>
                      <a:lnTo>
                        <a:pt x="576" y="14264"/>
                      </a:lnTo>
                      <a:lnTo>
                        <a:pt x="496" y="14025"/>
                      </a:lnTo>
                      <a:lnTo>
                        <a:pt x="416" y="13769"/>
                      </a:lnTo>
                      <a:lnTo>
                        <a:pt x="352" y="13513"/>
                      </a:lnTo>
                      <a:lnTo>
                        <a:pt x="288" y="13240"/>
                      </a:lnTo>
                      <a:lnTo>
                        <a:pt x="224" y="12984"/>
                      </a:lnTo>
                      <a:lnTo>
                        <a:pt x="144" y="12438"/>
                      </a:lnTo>
                      <a:lnTo>
                        <a:pt x="112" y="12165"/>
                      </a:lnTo>
                      <a:lnTo>
                        <a:pt x="64" y="11909"/>
                      </a:lnTo>
                      <a:lnTo>
                        <a:pt x="32" y="11363"/>
                      </a:lnTo>
                      <a:lnTo>
                        <a:pt x="0" y="1080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75" name="Freeform 39"/>
                <p:cNvSpPr/>
                <p:nvPr/>
              </p:nvSpPr>
              <p:spPr bwMode="auto">
                <a:xfrm>
                  <a:off x="8245244" y="3828350"/>
                  <a:ext cx="388781" cy="459662"/>
                </a:xfrm>
                <a:custGeom>
                  <a:avLst/>
                  <a:gdLst/>
                  <a:ahLst/>
                  <a:cxnLst>
                    <a:cxn ang="0">
                      <a:pos x="wd2" y="hd2"/>
                    </a:cxn>
                    <a:cxn ang="5400000">
                      <a:pos x="wd2" y="hd2"/>
                    </a:cxn>
                    <a:cxn ang="10800000">
                      <a:pos x="wd2" y="hd2"/>
                    </a:cxn>
                    <a:cxn ang="16200000">
                      <a:pos x="wd2" y="hd2"/>
                    </a:cxn>
                  </a:cxnLst>
                  <a:rect l="0" t="0" r="r" b="b"/>
                  <a:pathLst>
                    <a:path w="21600" h="21600" extrusionOk="0">
                      <a:moveTo>
                        <a:pt x="7001" y="0"/>
                      </a:moveTo>
                      <a:lnTo>
                        <a:pt x="16307" y="1820"/>
                      </a:lnTo>
                      <a:lnTo>
                        <a:pt x="17843" y="3402"/>
                      </a:lnTo>
                      <a:lnTo>
                        <a:pt x="21600" y="11868"/>
                      </a:lnTo>
                      <a:lnTo>
                        <a:pt x="21258" y="14004"/>
                      </a:lnTo>
                      <a:lnTo>
                        <a:pt x="17843" y="21600"/>
                      </a:lnTo>
                      <a:lnTo>
                        <a:pt x="7257" y="17169"/>
                      </a:lnTo>
                      <a:lnTo>
                        <a:pt x="0" y="17169"/>
                      </a:lnTo>
                      <a:lnTo>
                        <a:pt x="5123" y="633"/>
                      </a:lnTo>
                      <a:lnTo>
                        <a:pt x="7001"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grpSp>
            <p:nvGrpSpPr>
              <p:cNvPr id="791" name="Group 40"/>
              <p:cNvGrpSpPr/>
              <p:nvPr/>
            </p:nvGrpSpPr>
            <p:grpSpPr bwMode="auto">
              <a:xfrm>
                <a:off x="6886574" y="88899"/>
                <a:ext cx="2339977" cy="7661275"/>
                <a:chOff x="0" y="0"/>
                <a:chExt cx="2339975" cy="7661273"/>
              </a:xfrm>
            </p:grpSpPr>
            <p:sp>
              <p:nvSpPr>
                <p:cNvPr id="577" name="Freeform 42"/>
                <p:cNvSpPr/>
                <p:nvPr/>
              </p:nvSpPr>
              <p:spPr bwMode="auto">
                <a:xfrm>
                  <a:off x="0" y="-1"/>
                  <a:ext cx="1111195" cy="1152716"/>
                </a:xfrm>
                <a:custGeom>
                  <a:avLst/>
                  <a:gdLst/>
                  <a:ahLst/>
                  <a:cxnLst>
                    <a:cxn ang="0">
                      <a:pos x="wd2" y="hd2"/>
                    </a:cxn>
                    <a:cxn ang="5400000">
                      <a:pos x="wd2" y="hd2"/>
                    </a:cxn>
                    <a:cxn ang="10800000">
                      <a:pos x="wd2" y="hd2"/>
                    </a:cxn>
                    <a:cxn ang="16200000">
                      <a:pos x="wd2" y="hd2"/>
                    </a:cxn>
                  </a:cxnLst>
                  <a:rect l="0" t="0" r="r" b="b"/>
                  <a:pathLst>
                    <a:path w="21600" h="21600" extrusionOk="0">
                      <a:moveTo>
                        <a:pt x="0" y="21411"/>
                      </a:moveTo>
                      <a:lnTo>
                        <a:pt x="119" y="19295"/>
                      </a:lnTo>
                      <a:lnTo>
                        <a:pt x="268" y="18158"/>
                      </a:lnTo>
                      <a:lnTo>
                        <a:pt x="447" y="17084"/>
                      </a:lnTo>
                      <a:lnTo>
                        <a:pt x="983" y="15095"/>
                      </a:lnTo>
                      <a:lnTo>
                        <a:pt x="1311" y="14053"/>
                      </a:lnTo>
                      <a:lnTo>
                        <a:pt x="1758" y="13074"/>
                      </a:lnTo>
                      <a:lnTo>
                        <a:pt x="2622" y="11211"/>
                      </a:lnTo>
                      <a:lnTo>
                        <a:pt x="3724" y="9442"/>
                      </a:lnTo>
                      <a:lnTo>
                        <a:pt x="4946" y="7768"/>
                      </a:lnTo>
                      <a:lnTo>
                        <a:pt x="6316" y="6284"/>
                      </a:lnTo>
                      <a:lnTo>
                        <a:pt x="7865" y="4863"/>
                      </a:lnTo>
                      <a:lnTo>
                        <a:pt x="9474" y="3663"/>
                      </a:lnTo>
                      <a:lnTo>
                        <a:pt x="10428" y="3063"/>
                      </a:lnTo>
                      <a:lnTo>
                        <a:pt x="11292" y="2589"/>
                      </a:lnTo>
                      <a:lnTo>
                        <a:pt x="12245" y="2116"/>
                      </a:lnTo>
                      <a:lnTo>
                        <a:pt x="13198" y="1705"/>
                      </a:lnTo>
                      <a:lnTo>
                        <a:pt x="15105" y="979"/>
                      </a:lnTo>
                      <a:lnTo>
                        <a:pt x="16207" y="663"/>
                      </a:lnTo>
                      <a:lnTo>
                        <a:pt x="17280" y="442"/>
                      </a:lnTo>
                      <a:lnTo>
                        <a:pt x="19395" y="63"/>
                      </a:lnTo>
                      <a:lnTo>
                        <a:pt x="21511" y="0"/>
                      </a:lnTo>
                      <a:lnTo>
                        <a:pt x="21600" y="3000"/>
                      </a:lnTo>
                      <a:lnTo>
                        <a:pt x="19634" y="3063"/>
                      </a:lnTo>
                      <a:lnTo>
                        <a:pt x="17727" y="3379"/>
                      </a:lnTo>
                      <a:lnTo>
                        <a:pt x="16863" y="3600"/>
                      </a:lnTo>
                      <a:lnTo>
                        <a:pt x="16029" y="3821"/>
                      </a:lnTo>
                      <a:lnTo>
                        <a:pt x="14241" y="4484"/>
                      </a:lnTo>
                      <a:lnTo>
                        <a:pt x="13466" y="4863"/>
                      </a:lnTo>
                      <a:lnTo>
                        <a:pt x="12662" y="5242"/>
                      </a:lnTo>
                      <a:lnTo>
                        <a:pt x="11858" y="5684"/>
                      </a:lnTo>
                      <a:lnTo>
                        <a:pt x="11113" y="6158"/>
                      </a:lnTo>
                      <a:lnTo>
                        <a:pt x="9653" y="7232"/>
                      </a:lnTo>
                      <a:lnTo>
                        <a:pt x="8342" y="8432"/>
                      </a:lnTo>
                      <a:lnTo>
                        <a:pt x="7121" y="9758"/>
                      </a:lnTo>
                      <a:lnTo>
                        <a:pt x="6078" y="11179"/>
                      </a:lnTo>
                      <a:lnTo>
                        <a:pt x="5124" y="12695"/>
                      </a:lnTo>
                      <a:lnTo>
                        <a:pt x="4320" y="14368"/>
                      </a:lnTo>
                      <a:lnTo>
                        <a:pt x="3992" y="15189"/>
                      </a:lnTo>
                      <a:lnTo>
                        <a:pt x="3724" y="15979"/>
                      </a:lnTo>
                      <a:lnTo>
                        <a:pt x="3218" y="17842"/>
                      </a:lnTo>
                      <a:lnTo>
                        <a:pt x="3069" y="18726"/>
                      </a:lnTo>
                      <a:lnTo>
                        <a:pt x="2950" y="19579"/>
                      </a:lnTo>
                      <a:lnTo>
                        <a:pt x="2860" y="21600"/>
                      </a:lnTo>
                      <a:lnTo>
                        <a:pt x="0" y="2141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78" name="Freeform 43"/>
                <p:cNvSpPr/>
                <p:nvPr/>
              </p:nvSpPr>
              <p:spPr bwMode="auto">
                <a:xfrm>
                  <a:off x="1108255" y="0"/>
                  <a:ext cx="1111195" cy="1147682"/>
                </a:xfrm>
                <a:custGeom>
                  <a:avLst/>
                  <a:gdLst/>
                  <a:ahLst/>
                  <a:cxnLst>
                    <a:cxn ang="0">
                      <a:pos x="wd2" y="hd2"/>
                    </a:cxn>
                    <a:cxn ang="5400000">
                      <a:pos x="wd2" y="hd2"/>
                    </a:cxn>
                    <a:cxn ang="10800000">
                      <a:pos x="wd2" y="hd2"/>
                    </a:cxn>
                    <a:cxn ang="16200000">
                      <a:pos x="wd2" y="hd2"/>
                    </a:cxn>
                  </a:cxnLst>
                  <a:rect l="0" t="0" r="r" b="b"/>
                  <a:pathLst>
                    <a:path w="21600" h="21600" extrusionOk="0">
                      <a:moveTo>
                        <a:pt x="149" y="0"/>
                      </a:moveTo>
                      <a:lnTo>
                        <a:pt x="2205" y="63"/>
                      </a:lnTo>
                      <a:lnTo>
                        <a:pt x="3337" y="285"/>
                      </a:lnTo>
                      <a:lnTo>
                        <a:pt x="4409" y="444"/>
                      </a:lnTo>
                      <a:lnTo>
                        <a:pt x="6465" y="983"/>
                      </a:lnTo>
                      <a:lnTo>
                        <a:pt x="8372" y="1713"/>
                      </a:lnTo>
                      <a:lnTo>
                        <a:pt x="9385" y="2125"/>
                      </a:lnTo>
                      <a:lnTo>
                        <a:pt x="10308" y="2601"/>
                      </a:lnTo>
                      <a:lnTo>
                        <a:pt x="12066" y="3648"/>
                      </a:lnTo>
                      <a:lnTo>
                        <a:pt x="13675" y="4885"/>
                      </a:lnTo>
                      <a:lnTo>
                        <a:pt x="14539" y="5582"/>
                      </a:lnTo>
                      <a:lnTo>
                        <a:pt x="15969" y="7041"/>
                      </a:lnTo>
                      <a:lnTo>
                        <a:pt x="16654" y="7834"/>
                      </a:lnTo>
                      <a:lnTo>
                        <a:pt x="17310" y="8627"/>
                      </a:lnTo>
                      <a:lnTo>
                        <a:pt x="17906" y="9515"/>
                      </a:lnTo>
                      <a:lnTo>
                        <a:pt x="18948" y="11260"/>
                      </a:lnTo>
                      <a:lnTo>
                        <a:pt x="19485" y="12180"/>
                      </a:lnTo>
                      <a:lnTo>
                        <a:pt x="19902" y="13195"/>
                      </a:lnTo>
                      <a:lnTo>
                        <a:pt x="20617" y="15098"/>
                      </a:lnTo>
                      <a:lnTo>
                        <a:pt x="21153" y="17159"/>
                      </a:lnTo>
                      <a:lnTo>
                        <a:pt x="21332" y="18333"/>
                      </a:lnTo>
                      <a:lnTo>
                        <a:pt x="21481" y="19380"/>
                      </a:lnTo>
                      <a:lnTo>
                        <a:pt x="21570" y="20458"/>
                      </a:lnTo>
                      <a:lnTo>
                        <a:pt x="21600" y="21537"/>
                      </a:lnTo>
                      <a:lnTo>
                        <a:pt x="18710" y="21600"/>
                      </a:lnTo>
                      <a:lnTo>
                        <a:pt x="18680" y="20617"/>
                      </a:lnTo>
                      <a:lnTo>
                        <a:pt x="18591" y="19665"/>
                      </a:lnTo>
                      <a:lnTo>
                        <a:pt x="18472" y="18745"/>
                      </a:lnTo>
                      <a:lnTo>
                        <a:pt x="18323" y="17889"/>
                      </a:lnTo>
                      <a:lnTo>
                        <a:pt x="17876" y="16049"/>
                      </a:lnTo>
                      <a:lnTo>
                        <a:pt x="17220" y="14337"/>
                      </a:lnTo>
                      <a:lnTo>
                        <a:pt x="16893" y="13512"/>
                      </a:lnTo>
                      <a:lnTo>
                        <a:pt x="16476" y="12814"/>
                      </a:lnTo>
                      <a:lnTo>
                        <a:pt x="15522" y="11228"/>
                      </a:lnTo>
                      <a:lnTo>
                        <a:pt x="15016" y="10499"/>
                      </a:lnTo>
                      <a:lnTo>
                        <a:pt x="14450" y="9801"/>
                      </a:lnTo>
                      <a:lnTo>
                        <a:pt x="13884" y="9167"/>
                      </a:lnTo>
                      <a:lnTo>
                        <a:pt x="13258" y="8469"/>
                      </a:lnTo>
                      <a:lnTo>
                        <a:pt x="12632" y="7834"/>
                      </a:lnTo>
                      <a:lnTo>
                        <a:pt x="11977" y="7295"/>
                      </a:lnTo>
                      <a:lnTo>
                        <a:pt x="10487" y="6185"/>
                      </a:lnTo>
                      <a:lnTo>
                        <a:pt x="8938" y="5265"/>
                      </a:lnTo>
                      <a:lnTo>
                        <a:pt x="8163" y="4885"/>
                      </a:lnTo>
                      <a:lnTo>
                        <a:pt x="7329" y="4504"/>
                      </a:lnTo>
                      <a:lnTo>
                        <a:pt x="5631" y="3870"/>
                      </a:lnTo>
                      <a:lnTo>
                        <a:pt x="3754" y="3362"/>
                      </a:lnTo>
                      <a:lnTo>
                        <a:pt x="2890" y="3235"/>
                      </a:lnTo>
                      <a:lnTo>
                        <a:pt x="1996" y="3077"/>
                      </a:lnTo>
                      <a:lnTo>
                        <a:pt x="0" y="3013"/>
                      </a:lnTo>
                      <a:lnTo>
                        <a:pt x="14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79" name="Freeform 44"/>
                <p:cNvSpPr/>
                <p:nvPr/>
              </p:nvSpPr>
              <p:spPr bwMode="auto">
                <a:xfrm>
                  <a:off x="1108254" y="1438"/>
                  <a:ext cx="32338" cy="159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1296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80" name="Freeform 45"/>
                <p:cNvSpPr/>
                <p:nvPr/>
              </p:nvSpPr>
              <p:spPr bwMode="auto">
                <a:xfrm>
                  <a:off x="1108254" y="1141209"/>
                  <a:ext cx="1111196" cy="1149120"/>
                </a:xfrm>
                <a:custGeom>
                  <a:avLst/>
                  <a:gdLst/>
                  <a:ahLst/>
                  <a:cxnLst>
                    <a:cxn ang="0">
                      <a:pos x="wd2" y="hd2"/>
                    </a:cxn>
                    <a:cxn ang="5400000">
                      <a:pos x="wd2" y="hd2"/>
                    </a:cxn>
                    <a:cxn ang="10800000">
                      <a:pos x="wd2" y="hd2"/>
                    </a:cxn>
                    <a:cxn ang="16200000">
                      <a:pos x="wd2" y="hd2"/>
                    </a:cxn>
                  </a:cxnLst>
                  <a:rect l="0" t="0" r="r" b="b"/>
                  <a:pathLst>
                    <a:path w="21600" h="21600" extrusionOk="0">
                      <a:moveTo>
                        <a:pt x="21600" y="158"/>
                      </a:moveTo>
                      <a:lnTo>
                        <a:pt x="21481" y="2249"/>
                      </a:lnTo>
                      <a:lnTo>
                        <a:pt x="21333" y="3357"/>
                      </a:lnTo>
                      <a:lnTo>
                        <a:pt x="21154" y="4466"/>
                      </a:lnTo>
                      <a:lnTo>
                        <a:pt x="20620" y="6429"/>
                      </a:lnTo>
                      <a:lnTo>
                        <a:pt x="20263" y="7506"/>
                      </a:lnTo>
                      <a:lnTo>
                        <a:pt x="19847" y="8488"/>
                      </a:lnTo>
                      <a:lnTo>
                        <a:pt x="18985" y="10357"/>
                      </a:lnTo>
                      <a:lnTo>
                        <a:pt x="17916" y="12130"/>
                      </a:lnTo>
                      <a:lnTo>
                        <a:pt x="16668" y="13809"/>
                      </a:lnTo>
                      <a:lnTo>
                        <a:pt x="15301" y="15329"/>
                      </a:lnTo>
                      <a:lnTo>
                        <a:pt x="13786" y="16691"/>
                      </a:lnTo>
                      <a:lnTo>
                        <a:pt x="12152" y="17926"/>
                      </a:lnTo>
                      <a:lnTo>
                        <a:pt x="11201" y="18528"/>
                      </a:lnTo>
                      <a:lnTo>
                        <a:pt x="10339" y="19035"/>
                      </a:lnTo>
                      <a:lnTo>
                        <a:pt x="9418" y="19510"/>
                      </a:lnTo>
                      <a:lnTo>
                        <a:pt x="8408" y="19953"/>
                      </a:lnTo>
                      <a:lnTo>
                        <a:pt x="6536" y="20618"/>
                      </a:lnTo>
                      <a:lnTo>
                        <a:pt x="5467" y="20935"/>
                      </a:lnTo>
                      <a:lnTo>
                        <a:pt x="4397" y="21188"/>
                      </a:lnTo>
                      <a:lnTo>
                        <a:pt x="2317" y="21505"/>
                      </a:lnTo>
                      <a:lnTo>
                        <a:pt x="208" y="21600"/>
                      </a:lnTo>
                      <a:lnTo>
                        <a:pt x="0" y="18655"/>
                      </a:lnTo>
                      <a:lnTo>
                        <a:pt x="2020" y="18528"/>
                      </a:lnTo>
                      <a:lnTo>
                        <a:pt x="3892" y="18243"/>
                      </a:lnTo>
                      <a:lnTo>
                        <a:pt x="4754" y="18053"/>
                      </a:lnTo>
                      <a:lnTo>
                        <a:pt x="5615" y="17768"/>
                      </a:lnTo>
                      <a:lnTo>
                        <a:pt x="7368" y="17134"/>
                      </a:lnTo>
                      <a:lnTo>
                        <a:pt x="8200" y="16786"/>
                      </a:lnTo>
                      <a:lnTo>
                        <a:pt x="8973" y="16374"/>
                      </a:lnTo>
                      <a:lnTo>
                        <a:pt x="9716" y="15962"/>
                      </a:lnTo>
                      <a:lnTo>
                        <a:pt x="10488" y="15487"/>
                      </a:lnTo>
                      <a:lnTo>
                        <a:pt x="11974" y="14347"/>
                      </a:lnTo>
                      <a:lnTo>
                        <a:pt x="13251" y="13175"/>
                      </a:lnTo>
                      <a:lnTo>
                        <a:pt x="14469" y="11877"/>
                      </a:lnTo>
                      <a:lnTo>
                        <a:pt x="15569" y="10388"/>
                      </a:lnTo>
                      <a:lnTo>
                        <a:pt x="16490" y="8868"/>
                      </a:lnTo>
                      <a:lnTo>
                        <a:pt x="17232" y="7221"/>
                      </a:lnTo>
                      <a:lnTo>
                        <a:pt x="17589" y="6429"/>
                      </a:lnTo>
                      <a:lnTo>
                        <a:pt x="17856" y="5606"/>
                      </a:lnTo>
                      <a:lnTo>
                        <a:pt x="18332" y="3801"/>
                      </a:lnTo>
                      <a:lnTo>
                        <a:pt x="18480" y="2882"/>
                      </a:lnTo>
                      <a:lnTo>
                        <a:pt x="18599" y="2059"/>
                      </a:lnTo>
                      <a:lnTo>
                        <a:pt x="18718" y="0"/>
                      </a:lnTo>
                      <a:lnTo>
                        <a:pt x="21600" y="15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81" name="Freeform 46"/>
                <p:cNvSpPr/>
                <p:nvPr/>
              </p:nvSpPr>
              <p:spPr bwMode="auto">
                <a:xfrm>
                  <a:off x="2074670" y="1119636"/>
                  <a:ext cx="147720"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1600" y="21600"/>
                      </a:lnTo>
                      <a:lnTo>
                        <a:pt x="0" y="0"/>
                      </a:lnTo>
                      <a:lnTo>
                        <a:pt x="0" y="12960"/>
                      </a:lnTo>
                      <a:lnTo>
                        <a:pt x="21600" y="43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82" name="Freeform 47"/>
                <p:cNvSpPr/>
                <p:nvPr/>
              </p:nvSpPr>
              <p:spPr bwMode="auto">
                <a:xfrm>
                  <a:off x="0" y="1142647"/>
                  <a:ext cx="1114870" cy="1147682"/>
                </a:xfrm>
                <a:custGeom>
                  <a:avLst/>
                  <a:gdLst/>
                  <a:ahLst/>
                  <a:cxnLst>
                    <a:cxn ang="0">
                      <a:pos x="wd2" y="hd2"/>
                    </a:cxn>
                    <a:cxn ang="5400000">
                      <a:pos x="wd2" y="hd2"/>
                    </a:cxn>
                    <a:cxn ang="10800000">
                      <a:pos x="wd2" y="hd2"/>
                    </a:cxn>
                    <a:cxn ang="16200000">
                      <a:pos x="wd2" y="hd2"/>
                    </a:cxn>
                  </a:cxnLst>
                  <a:rect l="0" t="0" r="r" b="b"/>
                  <a:pathLst>
                    <a:path w="21600" h="21600" extrusionOk="0">
                      <a:moveTo>
                        <a:pt x="21451" y="21600"/>
                      </a:moveTo>
                      <a:lnTo>
                        <a:pt x="19342" y="21505"/>
                      </a:lnTo>
                      <a:lnTo>
                        <a:pt x="18213" y="21378"/>
                      </a:lnTo>
                      <a:lnTo>
                        <a:pt x="17114" y="21188"/>
                      </a:lnTo>
                      <a:lnTo>
                        <a:pt x="15093" y="20617"/>
                      </a:lnTo>
                      <a:lnTo>
                        <a:pt x="13162" y="19951"/>
                      </a:lnTo>
                      <a:lnTo>
                        <a:pt x="12182" y="19475"/>
                      </a:lnTo>
                      <a:lnTo>
                        <a:pt x="11231" y="18999"/>
                      </a:lnTo>
                      <a:lnTo>
                        <a:pt x="9478" y="17952"/>
                      </a:lnTo>
                      <a:lnTo>
                        <a:pt x="7873" y="16684"/>
                      </a:lnTo>
                      <a:lnTo>
                        <a:pt x="7012" y="16018"/>
                      </a:lnTo>
                      <a:lnTo>
                        <a:pt x="6299" y="15320"/>
                      </a:lnTo>
                      <a:lnTo>
                        <a:pt x="5615" y="14590"/>
                      </a:lnTo>
                      <a:lnTo>
                        <a:pt x="4932" y="13797"/>
                      </a:lnTo>
                      <a:lnTo>
                        <a:pt x="4278" y="13004"/>
                      </a:lnTo>
                      <a:lnTo>
                        <a:pt x="3684" y="12116"/>
                      </a:lnTo>
                      <a:lnTo>
                        <a:pt x="2615" y="10372"/>
                      </a:lnTo>
                      <a:lnTo>
                        <a:pt x="2109" y="9389"/>
                      </a:lnTo>
                      <a:lnTo>
                        <a:pt x="1694" y="8437"/>
                      </a:lnTo>
                      <a:lnTo>
                        <a:pt x="980" y="6470"/>
                      </a:lnTo>
                      <a:lnTo>
                        <a:pt x="446" y="4441"/>
                      </a:lnTo>
                      <a:lnTo>
                        <a:pt x="208" y="3330"/>
                      </a:lnTo>
                      <a:lnTo>
                        <a:pt x="119" y="2284"/>
                      </a:lnTo>
                      <a:lnTo>
                        <a:pt x="30" y="1174"/>
                      </a:lnTo>
                      <a:lnTo>
                        <a:pt x="0" y="127"/>
                      </a:lnTo>
                      <a:lnTo>
                        <a:pt x="2852" y="0"/>
                      </a:lnTo>
                      <a:lnTo>
                        <a:pt x="2882" y="983"/>
                      </a:lnTo>
                      <a:lnTo>
                        <a:pt x="2941" y="1935"/>
                      </a:lnTo>
                      <a:lnTo>
                        <a:pt x="3060" y="2886"/>
                      </a:lnTo>
                      <a:lnTo>
                        <a:pt x="3209" y="3711"/>
                      </a:lnTo>
                      <a:lnTo>
                        <a:pt x="3714" y="5519"/>
                      </a:lnTo>
                      <a:lnTo>
                        <a:pt x="4368" y="7295"/>
                      </a:lnTo>
                      <a:lnTo>
                        <a:pt x="4694" y="8056"/>
                      </a:lnTo>
                      <a:lnTo>
                        <a:pt x="5081" y="8849"/>
                      </a:lnTo>
                      <a:lnTo>
                        <a:pt x="6061" y="10435"/>
                      </a:lnTo>
                      <a:lnTo>
                        <a:pt x="6536" y="11133"/>
                      </a:lnTo>
                      <a:lnTo>
                        <a:pt x="7101" y="11799"/>
                      </a:lnTo>
                      <a:lnTo>
                        <a:pt x="7695" y="12497"/>
                      </a:lnTo>
                      <a:lnTo>
                        <a:pt x="8319" y="13163"/>
                      </a:lnTo>
                      <a:lnTo>
                        <a:pt x="8943" y="13797"/>
                      </a:lnTo>
                      <a:lnTo>
                        <a:pt x="9626" y="14305"/>
                      </a:lnTo>
                      <a:lnTo>
                        <a:pt x="11082" y="15478"/>
                      </a:lnTo>
                      <a:lnTo>
                        <a:pt x="12627" y="16367"/>
                      </a:lnTo>
                      <a:lnTo>
                        <a:pt x="13429" y="16779"/>
                      </a:lnTo>
                      <a:lnTo>
                        <a:pt x="14202" y="17128"/>
                      </a:lnTo>
                      <a:lnTo>
                        <a:pt x="15925" y="17762"/>
                      </a:lnTo>
                      <a:lnTo>
                        <a:pt x="17767" y="18238"/>
                      </a:lnTo>
                      <a:lnTo>
                        <a:pt x="18629" y="18396"/>
                      </a:lnTo>
                      <a:lnTo>
                        <a:pt x="19580" y="18523"/>
                      </a:lnTo>
                      <a:lnTo>
                        <a:pt x="21600" y="18650"/>
                      </a:lnTo>
                      <a:lnTo>
                        <a:pt x="21451"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83" name="Freeform 48"/>
                <p:cNvSpPr/>
                <p:nvPr/>
              </p:nvSpPr>
              <p:spPr bwMode="auto">
                <a:xfrm>
                  <a:off x="1108254" y="2134284"/>
                  <a:ext cx="32338" cy="1560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171" y="21600"/>
                      </a:lnTo>
                      <a:lnTo>
                        <a:pt x="21600" y="0"/>
                      </a:lnTo>
                      <a:lnTo>
                        <a:pt x="0" y="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84" name="Freeform 49"/>
                <p:cNvSpPr/>
                <p:nvPr/>
              </p:nvSpPr>
              <p:spPr bwMode="auto">
                <a:xfrm>
                  <a:off x="-1" y="1121074"/>
                  <a:ext cx="147720" cy="3164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0" y="0"/>
                      </a:lnTo>
                      <a:lnTo>
                        <a:pt x="21600" y="21600"/>
                      </a:lnTo>
                      <a:lnTo>
                        <a:pt x="21600" y="3600"/>
                      </a:lnTo>
                      <a:lnTo>
                        <a:pt x="0" y="180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85" name="Freeform 50"/>
                <p:cNvSpPr/>
                <p:nvPr/>
              </p:nvSpPr>
              <p:spPr bwMode="auto">
                <a:xfrm>
                  <a:off x="105093" y="1429567"/>
                  <a:ext cx="70553" cy="327191"/>
                </a:xfrm>
                <a:custGeom>
                  <a:avLst/>
                  <a:gdLst/>
                  <a:ahLst/>
                  <a:cxnLst>
                    <a:cxn ang="0">
                      <a:pos x="wd2" y="hd2"/>
                    </a:cxn>
                    <a:cxn ang="5400000">
                      <a:pos x="wd2" y="hd2"/>
                    </a:cxn>
                    <a:cxn ang="10800000">
                      <a:pos x="wd2" y="hd2"/>
                    </a:cxn>
                    <a:cxn ang="16200000">
                      <a:pos x="wd2" y="hd2"/>
                    </a:cxn>
                  </a:cxnLst>
                  <a:rect l="0" t="0" r="r" b="b"/>
                  <a:pathLst>
                    <a:path w="21600" h="21600" extrusionOk="0">
                      <a:moveTo>
                        <a:pt x="11739" y="0"/>
                      </a:moveTo>
                      <a:lnTo>
                        <a:pt x="19252" y="14363"/>
                      </a:lnTo>
                      <a:lnTo>
                        <a:pt x="21600" y="21266"/>
                      </a:lnTo>
                      <a:lnTo>
                        <a:pt x="10330" y="21600"/>
                      </a:lnTo>
                      <a:lnTo>
                        <a:pt x="7983" y="14586"/>
                      </a:lnTo>
                      <a:lnTo>
                        <a:pt x="0" y="223"/>
                      </a:lnTo>
                      <a:lnTo>
                        <a:pt x="1173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86" name="Freeform 51"/>
                <p:cNvSpPr/>
                <p:nvPr/>
              </p:nvSpPr>
              <p:spPr bwMode="auto">
                <a:xfrm>
                  <a:off x="138164" y="1753161"/>
                  <a:ext cx="55120" cy="333663"/>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21600" y="21491"/>
                      </a:lnTo>
                      <a:lnTo>
                        <a:pt x="7200" y="21600"/>
                      </a:lnTo>
                      <a:lnTo>
                        <a:pt x="0" y="218"/>
                      </a:lnTo>
                      <a:lnTo>
                        <a:pt x="144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87" name="Freeform 52"/>
                <p:cNvSpPr/>
                <p:nvPr/>
              </p:nvSpPr>
              <p:spPr bwMode="auto">
                <a:xfrm>
                  <a:off x="138164" y="1725116"/>
                  <a:ext cx="37482"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7200"/>
                      </a:lnTo>
                      <a:lnTo>
                        <a:pt x="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88" name="Freeform 53"/>
                <p:cNvSpPr/>
                <p:nvPr/>
              </p:nvSpPr>
              <p:spPr bwMode="auto">
                <a:xfrm>
                  <a:off x="156537" y="2084666"/>
                  <a:ext cx="67613" cy="399100"/>
                </a:xfrm>
                <a:custGeom>
                  <a:avLst/>
                  <a:gdLst/>
                  <a:ahLst/>
                  <a:cxnLst>
                    <a:cxn ang="0">
                      <a:pos x="wd2" y="hd2"/>
                    </a:cxn>
                    <a:cxn ang="5400000">
                      <a:pos x="wd2" y="hd2"/>
                    </a:cxn>
                    <a:cxn ang="10800000">
                      <a:pos x="wd2" y="hd2"/>
                    </a:cxn>
                    <a:cxn ang="16200000">
                      <a:pos x="wd2" y="hd2"/>
                    </a:cxn>
                  </a:cxnLst>
                  <a:rect l="0" t="0" r="r" b="b"/>
                  <a:pathLst>
                    <a:path w="21600" h="21600" extrusionOk="0">
                      <a:moveTo>
                        <a:pt x="11782" y="0"/>
                      </a:moveTo>
                      <a:lnTo>
                        <a:pt x="16691" y="12759"/>
                      </a:lnTo>
                      <a:lnTo>
                        <a:pt x="21600" y="21418"/>
                      </a:lnTo>
                      <a:lnTo>
                        <a:pt x="9818" y="21600"/>
                      </a:lnTo>
                      <a:lnTo>
                        <a:pt x="4909" y="12942"/>
                      </a:lnTo>
                      <a:lnTo>
                        <a:pt x="0" y="91"/>
                      </a:lnTo>
                      <a:lnTo>
                        <a:pt x="11782"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591" name="Freeform 54"/>
                <p:cNvGrpSpPr/>
                <p:nvPr/>
              </p:nvGrpSpPr>
              <p:grpSpPr bwMode="auto">
                <a:xfrm>
                  <a:off x="156537" y="2055183"/>
                  <a:ext cx="36747" cy="31641"/>
                  <a:chOff x="0" y="0"/>
                  <a:chExt cx="36745" cy="31640"/>
                </a:xfrm>
              </p:grpSpPr>
              <p:sp>
                <p:nvSpPr>
                  <p:cNvPr id="589" name="Line"/>
                  <p:cNvSpPr/>
                  <p:nvPr/>
                </p:nvSpPr>
                <p:spPr bwMode="auto">
                  <a:xfrm flipV="1">
                    <a:off x="-1" y="-1"/>
                    <a:ext cx="36747"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590" name="Line"/>
                  <p:cNvSpPr/>
                  <p:nvPr/>
                </p:nvSpPr>
                <p:spPr bwMode="auto">
                  <a:xfrm flipH="1">
                    <a:off x="-1" y="-1"/>
                    <a:ext cx="36747"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592" name="Freeform 55"/>
                <p:cNvSpPr/>
                <p:nvPr/>
              </p:nvSpPr>
              <p:spPr bwMode="auto">
                <a:xfrm>
                  <a:off x="188138" y="2480889"/>
                  <a:ext cx="88926" cy="209978"/>
                </a:xfrm>
                <a:custGeom>
                  <a:avLst/>
                  <a:gdLst/>
                  <a:ahLst/>
                  <a:cxnLst>
                    <a:cxn ang="0">
                      <a:pos x="wd2" y="hd2"/>
                    </a:cxn>
                    <a:cxn ang="5400000">
                      <a:pos x="wd2" y="hd2"/>
                    </a:cxn>
                    <a:cxn ang="10800000">
                      <a:pos x="wd2" y="hd2"/>
                    </a:cxn>
                    <a:cxn ang="16200000">
                      <a:pos x="wd2" y="hd2"/>
                    </a:cxn>
                  </a:cxnLst>
                  <a:rect l="0" t="0" r="r" b="b"/>
                  <a:pathLst>
                    <a:path w="21600" h="21600" extrusionOk="0">
                      <a:moveTo>
                        <a:pt x="8938" y="0"/>
                      </a:moveTo>
                      <a:lnTo>
                        <a:pt x="14152" y="11232"/>
                      </a:lnTo>
                      <a:lnTo>
                        <a:pt x="17503" y="15725"/>
                      </a:lnTo>
                      <a:lnTo>
                        <a:pt x="21600" y="20218"/>
                      </a:lnTo>
                      <a:lnTo>
                        <a:pt x="13034" y="21600"/>
                      </a:lnTo>
                      <a:lnTo>
                        <a:pt x="8938" y="17107"/>
                      </a:lnTo>
                      <a:lnTo>
                        <a:pt x="5214" y="11923"/>
                      </a:lnTo>
                      <a:lnTo>
                        <a:pt x="0" y="691"/>
                      </a:lnTo>
                      <a:lnTo>
                        <a:pt x="8938"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93" name="Freeform 56"/>
                <p:cNvSpPr/>
                <p:nvPr/>
              </p:nvSpPr>
              <p:spPr bwMode="auto">
                <a:xfrm>
                  <a:off x="188138" y="2455721"/>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21600"/>
                      </a:lnTo>
                      <a:lnTo>
                        <a:pt x="21600" y="0"/>
                      </a:lnTo>
                      <a:lnTo>
                        <a:pt x="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94" name="Freeform 57"/>
                <p:cNvSpPr/>
                <p:nvPr/>
              </p:nvSpPr>
              <p:spPr bwMode="auto">
                <a:xfrm>
                  <a:off x="239582" y="2675046"/>
                  <a:ext cx="378484" cy="839188"/>
                </a:xfrm>
                <a:custGeom>
                  <a:avLst/>
                  <a:gdLst/>
                  <a:ahLst/>
                  <a:cxnLst>
                    <a:cxn ang="0">
                      <a:pos x="wd2" y="hd2"/>
                    </a:cxn>
                    <a:cxn ang="5400000">
                      <a:pos x="wd2" y="hd2"/>
                    </a:cxn>
                    <a:cxn ang="10800000">
                      <a:pos x="wd2" y="hd2"/>
                    </a:cxn>
                    <a:cxn ang="16200000">
                      <a:pos x="wd2" y="hd2"/>
                    </a:cxn>
                  </a:cxnLst>
                  <a:rect l="0" t="0" r="r" b="b"/>
                  <a:pathLst>
                    <a:path w="21600" h="21600" extrusionOk="0">
                      <a:moveTo>
                        <a:pt x="1844" y="0"/>
                      </a:moveTo>
                      <a:lnTo>
                        <a:pt x="21600" y="21166"/>
                      </a:lnTo>
                      <a:lnTo>
                        <a:pt x="19668" y="21600"/>
                      </a:lnTo>
                      <a:lnTo>
                        <a:pt x="0" y="434"/>
                      </a:lnTo>
                      <a:lnTo>
                        <a:pt x="1844"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95" name="Freeform 58"/>
                <p:cNvSpPr/>
                <p:nvPr/>
              </p:nvSpPr>
              <p:spPr bwMode="auto">
                <a:xfrm>
                  <a:off x="239582" y="2661382"/>
                  <a:ext cx="37482" cy="31641"/>
                </a:xfrm>
                <a:custGeom>
                  <a:avLst/>
                  <a:gdLst/>
                  <a:ahLst/>
                  <a:cxnLst>
                    <a:cxn ang="0">
                      <a:pos x="wd2" y="hd2"/>
                    </a:cxn>
                    <a:cxn ang="5400000">
                      <a:pos x="wd2" y="hd2"/>
                    </a:cxn>
                    <a:cxn ang="10800000">
                      <a:pos x="wd2" y="hd2"/>
                    </a:cxn>
                    <a:cxn ang="16200000">
                      <a:pos x="wd2" y="hd2"/>
                    </a:cxn>
                  </a:cxnLst>
                  <a:rect l="0" t="0" r="r" b="b"/>
                  <a:pathLst>
                    <a:path w="21600" h="21600" extrusionOk="0">
                      <a:moveTo>
                        <a:pt x="0" y="19440"/>
                      </a:moveTo>
                      <a:lnTo>
                        <a:pt x="0" y="21600"/>
                      </a:lnTo>
                      <a:lnTo>
                        <a:pt x="19722" y="0"/>
                      </a:lnTo>
                      <a:lnTo>
                        <a:pt x="21600" y="2160"/>
                      </a:lnTo>
                      <a:lnTo>
                        <a:pt x="0" y="1944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596" name="Freeform 59"/>
                <p:cNvSpPr/>
                <p:nvPr/>
              </p:nvSpPr>
              <p:spPr bwMode="auto">
                <a:xfrm>
                  <a:off x="587198" y="3496255"/>
                  <a:ext cx="357906" cy="785256"/>
                </a:xfrm>
                <a:custGeom>
                  <a:avLst/>
                  <a:gdLst/>
                  <a:ahLst/>
                  <a:cxnLst>
                    <a:cxn ang="0">
                      <a:pos x="wd2" y="hd2"/>
                    </a:cxn>
                    <a:cxn ang="5400000">
                      <a:pos x="wd2" y="hd2"/>
                    </a:cxn>
                    <a:cxn ang="10800000">
                      <a:pos x="wd2" y="hd2"/>
                    </a:cxn>
                    <a:cxn ang="16200000">
                      <a:pos x="wd2" y="hd2"/>
                    </a:cxn>
                  </a:cxnLst>
                  <a:rect l="0" t="0" r="r" b="b"/>
                  <a:pathLst>
                    <a:path w="21600" h="21600" extrusionOk="0">
                      <a:moveTo>
                        <a:pt x="2014" y="0"/>
                      </a:moveTo>
                      <a:lnTo>
                        <a:pt x="21600" y="21136"/>
                      </a:lnTo>
                      <a:lnTo>
                        <a:pt x="19586" y="21600"/>
                      </a:lnTo>
                      <a:lnTo>
                        <a:pt x="0" y="464"/>
                      </a:lnTo>
                      <a:lnTo>
                        <a:pt x="2014"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599" name="Freeform 60"/>
                <p:cNvGrpSpPr/>
                <p:nvPr/>
              </p:nvGrpSpPr>
              <p:grpSpPr bwMode="auto">
                <a:xfrm>
                  <a:off x="587198" y="3482593"/>
                  <a:ext cx="32338" cy="31641"/>
                  <a:chOff x="0" y="0"/>
                  <a:chExt cx="32336" cy="31640"/>
                </a:xfrm>
              </p:grpSpPr>
              <p:sp>
                <p:nvSpPr>
                  <p:cNvPr id="597" name="Line"/>
                  <p:cNvSpPr/>
                  <p:nvPr/>
                </p:nvSpPr>
                <p:spPr bwMode="auto">
                  <a:xfrm flipV="1">
                    <a:off x="0" y="-1"/>
                    <a:ext cx="32337"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598" name="Line"/>
                  <p:cNvSpPr/>
                  <p:nvPr/>
                </p:nvSpPr>
                <p:spPr bwMode="auto">
                  <a:xfrm flipH="1">
                    <a:off x="0" y="-1"/>
                    <a:ext cx="32337"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600" name="Freeform 61"/>
                <p:cNvSpPr/>
                <p:nvPr/>
              </p:nvSpPr>
              <p:spPr bwMode="auto">
                <a:xfrm>
                  <a:off x="912032" y="4264972"/>
                  <a:ext cx="70553" cy="124405"/>
                </a:xfrm>
                <a:custGeom>
                  <a:avLst/>
                  <a:gdLst/>
                  <a:ahLst/>
                  <a:cxnLst>
                    <a:cxn ang="0">
                      <a:pos x="wd2" y="hd2"/>
                    </a:cxn>
                    <a:cxn ang="5400000">
                      <a:pos x="wd2" y="hd2"/>
                    </a:cxn>
                    <a:cxn ang="10800000">
                      <a:pos x="wd2" y="hd2"/>
                    </a:cxn>
                    <a:cxn ang="16200000">
                      <a:pos x="wd2" y="hd2"/>
                    </a:cxn>
                  </a:cxnLst>
                  <a:rect l="0" t="0" r="r" b="b"/>
                  <a:pathLst>
                    <a:path w="21600" h="21600" extrusionOk="0">
                      <a:moveTo>
                        <a:pt x="10560" y="0"/>
                      </a:moveTo>
                      <a:lnTo>
                        <a:pt x="13920" y="3795"/>
                      </a:lnTo>
                      <a:lnTo>
                        <a:pt x="16320" y="8173"/>
                      </a:lnTo>
                      <a:lnTo>
                        <a:pt x="21600" y="19557"/>
                      </a:lnTo>
                      <a:lnTo>
                        <a:pt x="10560" y="21600"/>
                      </a:lnTo>
                      <a:lnTo>
                        <a:pt x="5280" y="10216"/>
                      </a:lnTo>
                      <a:lnTo>
                        <a:pt x="2880" y="5838"/>
                      </a:lnTo>
                      <a:lnTo>
                        <a:pt x="0" y="2919"/>
                      </a:lnTo>
                      <a:lnTo>
                        <a:pt x="1056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603" name="Freeform 62"/>
                <p:cNvGrpSpPr/>
                <p:nvPr/>
              </p:nvGrpSpPr>
              <p:grpSpPr bwMode="auto">
                <a:xfrm>
                  <a:off x="912032" y="4249871"/>
                  <a:ext cx="34542" cy="31641"/>
                  <a:chOff x="0" y="0"/>
                  <a:chExt cx="34541" cy="31640"/>
                </a:xfrm>
              </p:grpSpPr>
              <p:sp>
                <p:nvSpPr>
                  <p:cNvPr id="601" name="Line"/>
                  <p:cNvSpPr/>
                  <p:nvPr/>
                </p:nvSpPr>
                <p:spPr bwMode="auto">
                  <a:xfrm flipH="1">
                    <a:off x="-1" y="-1"/>
                    <a:ext cx="34543"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602" name="Line"/>
                  <p:cNvSpPr/>
                  <p:nvPr/>
                </p:nvSpPr>
                <p:spPr bwMode="auto">
                  <a:xfrm flipV="1">
                    <a:off x="-1" y="-1"/>
                    <a:ext cx="34543"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604" name="Freeform 63"/>
                <p:cNvSpPr/>
                <p:nvPr/>
              </p:nvSpPr>
              <p:spPr bwMode="auto">
                <a:xfrm>
                  <a:off x="946573" y="4380028"/>
                  <a:ext cx="51445" cy="350921"/>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18514" y="3115"/>
                      </a:lnTo>
                      <a:lnTo>
                        <a:pt x="19749" y="7892"/>
                      </a:lnTo>
                      <a:lnTo>
                        <a:pt x="21600" y="21600"/>
                      </a:lnTo>
                      <a:lnTo>
                        <a:pt x="6171" y="21600"/>
                      </a:lnTo>
                      <a:lnTo>
                        <a:pt x="4937" y="8100"/>
                      </a:lnTo>
                      <a:lnTo>
                        <a:pt x="3086" y="3427"/>
                      </a:lnTo>
                      <a:lnTo>
                        <a:pt x="0" y="415"/>
                      </a:lnTo>
                      <a:lnTo>
                        <a:pt x="154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05" name="Freeform 64"/>
                <p:cNvSpPr/>
                <p:nvPr/>
              </p:nvSpPr>
              <p:spPr bwMode="auto">
                <a:xfrm>
                  <a:off x="946573" y="4357736"/>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lnTo>
                        <a:pt x="19872" y="0"/>
                      </a:lnTo>
                      <a:lnTo>
                        <a:pt x="21600" y="11782"/>
                      </a:lnTo>
                      <a:lnTo>
                        <a:pt x="0" y="19636"/>
                      </a:lnTo>
                      <a:lnTo>
                        <a:pt x="1728" y="21600"/>
                      </a:lnTo>
                      <a:lnTo>
                        <a:pt x="21600" y="785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06" name="Rectangle 65"/>
                <p:cNvSpPr/>
                <p:nvPr/>
              </p:nvSpPr>
              <p:spPr bwMode="auto">
                <a:xfrm>
                  <a:off x="962006" y="4718004"/>
                  <a:ext cx="36011"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07" name="Freeform 66"/>
                <p:cNvSpPr/>
                <p:nvPr/>
              </p:nvSpPr>
              <p:spPr bwMode="auto">
                <a:xfrm>
                  <a:off x="105093" y="1402241"/>
                  <a:ext cx="36012"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8277"/>
                      </a:moveTo>
                      <a:lnTo>
                        <a:pt x="19938" y="0"/>
                      </a:lnTo>
                      <a:lnTo>
                        <a:pt x="0" y="3323"/>
                      </a:lnTo>
                      <a:lnTo>
                        <a:pt x="831" y="21600"/>
                      </a:lnTo>
                      <a:lnTo>
                        <a:pt x="21600" y="1827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08" name="Rectangle 67"/>
                <p:cNvSpPr/>
                <p:nvPr/>
              </p:nvSpPr>
              <p:spPr bwMode="auto">
                <a:xfrm>
                  <a:off x="2112886" y="2903000"/>
                  <a:ext cx="36011" cy="239459"/>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09" name="Freeform 68"/>
                <p:cNvSpPr/>
                <p:nvPr/>
              </p:nvSpPr>
              <p:spPr bwMode="auto">
                <a:xfrm>
                  <a:off x="2069526" y="3138145"/>
                  <a:ext cx="79372" cy="340854"/>
                </a:xfrm>
                <a:custGeom>
                  <a:avLst/>
                  <a:gdLst/>
                  <a:ahLst/>
                  <a:cxnLst>
                    <a:cxn ang="0">
                      <a:pos x="wd2" y="hd2"/>
                    </a:cxn>
                    <a:cxn ang="5400000">
                      <a:pos x="wd2" y="hd2"/>
                    </a:cxn>
                    <a:cxn ang="10800000">
                      <a:pos x="wd2" y="hd2"/>
                    </a:cxn>
                    <a:cxn ang="16200000">
                      <a:pos x="wd2" y="hd2"/>
                    </a:cxn>
                  </a:cxnLst>
                  <a:rect l="0" t="0" r="r" b="b"/>
                  <a:pathLst>
                    <a:path w="21600" h="21600" extrusionOk="0">
                      <a:moveTo>
                        <a:pt x="21600" y="321"/>
                      </a:moveTo>
                      <a:lnTo>
                        <a:pt x="11411" y="0"/>
                      </a:lnTo>
                      <a:lnTo>
                        <a:pt x="0" y="21279"/>
                      </a:lnTo>
                      <a:lnTo>
                        <a:pt x="10189" y="21600"/>
                      </a:lnTo>
                      <a:lnTo>
                        <a:pt x="21600" y="32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10" name="Freeform 69"/>
                <p:cNvSpPr/>
                <p:nvPr/>
              </p:nvSpPr>
              <p:spPr bwMode="auto">
                <a:xfrm>
                  <a:off x="2112886" y="3112257"/>
                  <a:ext cx="36012"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0769" y="21600"/>
                      </a:lnTo>
                      <a:lnTo>
                        <a:pt x="0" y="0"/>
                      </a:lnTo>
                      <a:lnTo>
                        <a:pt x="1662" y="14400"/>
                      </a:lnTo>
                      <a:lnTo>
                        <a:pt x="21600" y="14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11" name="Freeform 70"/>
                <p:cNvSpPr/>
                <p:nvPr/>
              </p:nvSpPr>
              <p:spPr bwMode="auto">
                <a:xfrm>
                  <a:off x="1998974" y="3473245"/>
                  <a:ext cx="106564" cy="363865"/>
                </a:xfrm>
                <a:custGeom>
                  <a:avLst/>
                  <a:gdLst/>
                  <a:ahLst/>
                  <a:cxnLst>
                    <a:cxn ang="0">
                      <a:pos x="wd2" y="hd2"/>
                    </a:cxn>
                    <a:cxn ang="5400000">
                      <a:pos x="wd2" y="hd2"/>
                    </a:cxn>
                    <a:cxn ang="10800000">
                      <a:pos x="wd2" y="hd2"/>
                    </a:cxn>
                    <a:cxn ang="16200000">
                      <a:pos x="wd2" y="hd2"/>
                    </a:cxn>
                  </a:cxnLst>
                  <a:rect l="0" t="0" r="r" b="b"/>
                  <a:pathLst>
                    <a:path w="21600" h="21600" extrusionOk="0">
                      <a:moveTo>
                        <a:pt x="21600" y="400"/>
                      </a:moveTo>
                      <a:lnTo>
                        <a:pt x="13994" y="0"/>
                      </a:lnTo>
                      <a:lnTo>
                        <a:pt x="0" y="21300"/>
                      </a:lnTo>
                      <a:lnTo>
                        <a:pt x="7606" y="21600"/>
                      </a:lnTo>
                      <a:lnTo>
                        <a:pt x="21600" y="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12" name="Freeform 71"/>
                <p:cNvSpPr/>
                <p:nvPr/>
              </p:nvSpPr>
              <p:spPr bwMode="auto">
                <a:xfrm>
                  <a:off x="2069526" y="3448795"/>
                  <a:ext cx="36012"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6200"/>
                      </a:moveTo>
                      <a:lnTo>
                        <a:pt x="21600" y="21600"/>
                      </a:lnTo>
                      <a:lnTo>
                        <a:pt x="0" y="0"/>
                      </a:lnTo>
                      <a:lnTo>
                        <a:pt x="21600" y="162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13" name="Freeform 72"/>
                <p:cNvSpPr/>
                <p:nvPr/>
              </p:nvSpPr>
              <p:spPr bwMode="auto">
                <a:xfrm>
                  <a:off x="1992360" y="3825603"/>
                  <a:ext cx="42626"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19200" y="21600"/>
                      </a:lnTo>
                      <a:lnTo>
                        <a:pt x="0" y="15840"/>
                      </a:lnTo>
                      <a:lnTo>
                        <a:pt x="1600" y="0"/>
                      </a:lnTo>
                      <a:lnTo>
                        <a:pt x="21600" y="43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14" name="Rectangle 73"/>
                <p:cNvSpPr/>
                <p:nvPr/>
              </p:nvSpPr>
              <p:spPr bwMode="auto">
                <a:xfrm>
                  <a:off x="2112886" y="2871359"/>
                  <a:ext cx="36011"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15" name="Rectangle 74"/>
                <p:cNvSpPr/>
                <p:nvPr/>
              </p:nvSpPr>
              <p:spPr bwMode="auto">
                <a:xfrm>
                  <a:off x="1998974" y="5793775"/>
                  <a:ext cx="36011" cy="47532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16" name="Freeform 75"/>
                <p:cNvSpPr/>
                <p:nvPr/>
              </p:nvSpPr>
              <p:spPr bwMode="auto">
                <a:xfrm>
                  <a:off x="1980601" y="6266223"/>
                  <a:ext cx="54384" cy="188405"/>
                </a:xfrm>
                <a:custGeom>
                  <a:avLst/>
                  <a:gdLst/>
                  <a:ahLst/>
                  <a:cxnLst>
                    <a:cxn ang="0">
                      <a:pos x="wd2" y="hd2"/>
                    </a:cxn>
                    <a:cxn ang="5400000">
                      <a:pos x="wd2" y="hd2"/>
                    </a:cxn>
                    <a:cxn ang="10800000">
                      <a:pos x="wd2" y="hd2"/>
                    </a:cxn>
                    <a:cxn ang="16200000">
                      <a:pos x="wd2" y="hd2"/>
                    </a:cxn>
                  </a:cxnLst>
                  <a:rect l="0" t="0" r="r" b="b"/>
                  <a:pathLst>
                    <a:path w="21600" h="21600" extrusionOk="0">
                      <a:moveTo>
                        <a:pt x="21600" y="386"/>
                      </a:moveTo>
                      <a:lnTo>
                        <a:pt x="6600" y="0"/>
                      </a:lnTo>
                      <a:lnTo>
                        <a:pt x="0" y="21214"/>
                      </a:lnTo>
                      <a:lnTo>
                        <a:pt x="14400" y="21600"/>
                      </a:lnTo>
                      <a:lnTo>
                        <a:pt x="21600" y="386"/>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17" name="Freeform 76"/>
                <p:cNvSpPr/>
                <p:nvPr/>
              </p:nvSpPr>
              <p:spPr bwMode="auto">
                <a:xfrm>
                  <a:off x="1998974" y="6237459"/>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769" y="21600"/>
                      </a:lnTo>
                      <a:lnTo>
                        <a:pt x="0" y="0"/>
                      </a:lnTo>
                      <a:lnTo>
                        <a:pt x="1662" y="216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18" name="Freeform 77"/>
                <p:cNvSpPr/>
                <p:nvPr/>
              </p:nvSpPr>
              <p:spPr bwMode="auto">
                <a:xfrm>
                  <a:off x="1933566" y="6449593"/>
                  <a:ext cx="83047" cy="215011"/>
                </a:xfrm>
                <a:custGeom>
                  <a:avLst/>
                  <a:gdLst/>
                  <a:ahLst/>
                  <a:cxnLst>
                    <a:cxn ang="0">
                      <a:pos x="wd2" y="hd2"/>
                    </a:cxn>
                    <a:cxn ang="5400000">
                      <a:pos x="wd2" y="hd2"/>
                    </a:cxn>
                    <a:cxn ang="10800000">
                      <a:pos x="wd2" y="hd2"/>
                    </a:cxn>
                    <a:cxn ang="16200000">
                      <a:pos x="wd2" y="hd2"/>
                    </a:cxn>
                  </a:cxnLst>
                  <a:rect l="0" t="0" r="r" b="b"/>
                  <a:pathLst>
                    <a:path w="21600" h="21600" extrusionOk="0">
                      <a:moveTo>
                        <a:pt x="21600" y="1013"/>
                      </a:moveTo>
                      <a:lnTo>
                        <a:pt x="12567" y="0"/>
                      </a:lnTo>
                      <a:lnTo>
                        <a:pt x="0" y="20588"/>
                      </a:lnTo>
                      <a:lnTo>
                        <a:pt x="9033" y="21600"/>
                      </a:lnTo>
                      <a:lnTo>
                        <a:pt x="21600" y="101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19" name="Freeform 78"/>
                <p:cNvSpPr/>
                <p:nvPr/>
              </p:nvSpPr>
              <p:spPr bwMode="auto">
                <a:xfrm>
                  <a:off x="1980601" y="6430900"/>
                  <a:ext cx="36012" cy="254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21600"/>
                      </a:lnTo>
                      <a:lnTo>
                        <a:pt x="900" y="0"/>
                      </a:lnTo>
                      <a:lnTo>
                        <a:pt x="0" y="3600"/>
                      </a:lnTo>
                      <a:lnTo>
                        <a:pt x="2160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20" name="Freeform 79"/>
                <p:cNvSpPr/>
                <p:nvPr/>
              </p:nvSpPr>
              <p:spPr bwMode="auto">
                <a:xfrm>
                  <a:off x="1835822" y="6650941"/>
                  <a:ext cx="131551" cy="368898"/>
                </a:xfrm>
                <a:custGeom>
                  <a:avLst/>
                  <a:gdLst/>
                  <a:ahLst/>
                  <a:cxnLst>
                    <a:cxn ang="0">
                      <a:pos x="wd2" y="hd2"/>
                    </a:cxn>
                    <a:cxn ang="5400000">
                      <a:pos x="wd2" y="hd2"/>
                    </a:cxn>
                    <a:cxn ang="10800000">
                      <a:pos x="wd2" y="hd2"/>
                    </a:cxn>
                    <a:cxn ang="16200000">
                      <a:pos x="wd2" y="hd2"/>
                    </a:cxn>
                  </a:cxnLst>
                  <a:rect l="0" t="0" r="r" b="b"/>
                  <a:pathLst>
                    <a:path w="21600" h="21600" extrusionOk="0">
                      <a:moveTo>
                        <a:pt x="21600" y="789"/>
                      </a:moveTo>
                      <a:lnTo>
                        <a:pt x="15890" y="0"/>
                      </a:lnTo>
                      <a:lnTo>
                        <a:pt x="0" y="20910"/>
                      </a:lnTo>
                      <a:lnTo>
                        <a:pt x="5710" y="21600"/>
                      </a:lnTo>
                      <a:lnTo>
                        <a:pt x="21600" y="78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21" name="Freeform 80"/>
                <p:cNvSpPr/>
                <p:nvPr/>
              </p:nvSpPr>
              <p:spPr bwMode="auto">
                <a:xfrm>
                  <a:off x="1933566" y="6632963"/>
                  <a:ext cx="34542"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22" name="Rectangle 81"/>
                <p:cNvSpPr/>
                <p:nvPr/>
              </p:nvSpPr>
              <p:spPr bwMode="auto">
                <a:xfrm>
                  <a:off x="1998974" y="5762854"/>
                  <a:ext cx="36011"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23" name="Rectangle 82"/>
                <p:cNvSpPr/>
                <p:nvPr/>
              </p:nvSpPr>
              <p:spPr bwMode="auto">
                <a:xfrm>
                  <a:off x="1738078" y="5136519"/>
                  <a:ext cx="36011" cy="151729"/>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24" name="Freeform 83"/>
                <p:cNvSpPr/>
                <p:nvPr/>
              </p:nvSpPr>
              <p:spPr bwMode="auto">
                <a:xfrm>
                  <a:off x="1738078" y="5283215"/>
                  <a:ext cx="82312" cy="232269"/>
                </a:xfrm>
                <a:custGeom>
                  <a:avLst/>
                  <a:gdLst/>
                  <a:ahLst/>
                  <a:cxnLst>
                    <a:cxn ang="0">
                      <a:pos x="wd2" y="hd2"/>
                    </a:cxn>
                    <a:cxn ang="5400000">
                      <a:pos x="wd2" y="hd2"/>
                    </a:cxn>
                    <a:cxn ang="10800000">
                      <a:pos x="wd2" y="hd2"/>
                    </a:cxn>
                    <a:cxn ang="16200000">
                      <a:pos x="wd2" y="hd2"/>
                    </a:cxn>
                  </a:cxnLst>
                  <a:rect l="0" t="0" r="r" b="b"/>
                  <a:pathLst>
                    <a:path w="21600" h="21600" extrusionOk="0">
                      <a:moveTo>
                        <a:pt x="9033" y="0"/>
                      </a:moveTo>
                      <a:lnTo>
                        <a:pt x="0" y="1096"/>
                      </a:lnTo>
                      <a:lnTo>
                        <a:pt x="12567" y="21600"/>
                      </a:lnTo>
                      <a:lnTo>
                        <a:pt x="21600" y="20661"/>
                      </a:lnTo>
                      <a:lnTo>
                        <a:pt x="903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25" name="Freeform 84"/>
                <p:cNvSpPr/>
                <p:nvPr/>
              </p:nvSpPr>
              <p:spPr bwMode="auto">
                <a:xfrm>
                  <a:off x="1738078" y="5263081"/>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0" y="9257"/>
                      </a:moveTo>
                      <a:lnTo>
                        <a:pt x="0" y="21600"/>
                      </a:lnTo>
                      <a:lnTo>
                        <a:pt x="19872" y="0"/>
                      </a:lnTo>
                      <a:lnTo>
                        <a:pt x="21600" y="9257"/>
                      </a:lnTo>
                      <a:lnTo>
                        <a:pt x="0" y="925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26" name="Freeform 85"/>
                <p:cNvSpPr/>
                <p:nvPr/>
              </p:nvSpPr>
              <p:spPr bwMode="auto">
                <a:xfrm>
                  <a:off x="1785848" y="5503259"/>
                  <a:ext cx="116118" cy="247371"/>
                </a:xfrm>
                <a:custGeom>
                  <a:avLst/>
                  <a:gdLst/>
                  <a:ahLst/>
                  <a:cxnLst>
                    <a:cxn ang="0">
                      <a:pos x="wd2" y="hd2"/>
                    </a:cxn>
                    <a:cxn ang="5400000">
                      <a:pos x="wd2" y="hd2"/>
                    </a:cxn>
                    <a:cxn ang="10800000">
                      <a:pos x="wd2" y="hd2"/>
                    </a:cxn>
                    <a:cxn ang="16200000">
                      <a:pos x="wd2" y="hd2"/>
                    </a:cxn>
                  </a:cxnLst>
                  <a:rect l="0" t="0" r="r" b="b"/>
                  <a:pathLst>
                    <a:path w="21600" h="21600" extrusionOk="0">
                      <a:moveTo>
                        <a:pt x="6452" y="0"/>
                      </a:moveTo>
                      <a:lnTo>
                        <a:pt x="0" y="1029"/>
                      </a:lnTo>
                      <a:lnTo>
                        <a:pt x="15148" y="21600"/>
                      </a:lnTo>
                      <a:lnTo>
                        <a:pt x="21600" y="20571"/>
                      </a:lnTo>
                      <a:lnTo>
                        <a:pt x="6452"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27" name="Freeform 86"/>
                <p:cNvSpPr/>
                <p:nvPr/>
              </p:nvSpPr>
              <p:spPr bwMode="auto">
                <a:xfrm>
                  <a:off x="1785848" y="5483844"/>
                  <a:ext cx="34542" cy="316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3086"/>
                      </a:lnTo>
                      <a:lnTo>
                        <a:pt x="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28" name="Freeform 87"/>
                <p:cNvSpPr/>
                <p:nvPr/>
              </p:nvSpPr>
              <p:spPr bwMode="auto">
                <a:xfrm>
                  <a:off x="1866689" y="5735528"/>
                  <a:ext cx="116118" cy="189124"/>
                </a:xfrm>
                <a:custGeom>
                  <a:avLst/>
                  <a:gdLst/>
                  <a:ahLst/>
                  <a:cxnLst>
                    <a:cxn ang="0">
                      <a:pos x="wd2" y="hd2"/>
                    </a:cxn>
                    <a:cxn ang="5400000">
                      <a:pos x="wd2" y="hd2"/>
                    </a:cxn>
                    <a:cxn ang="10800000">
                      <a:pos x="wd2" y="hd2"/>
                    </a:cxn>
                    <a:cxn ang="16200000">
                      <a:pos x="wd2" y="hd2"/>
                    </a:cxn>
                  </a:cxnLst>
                  <a:rect l="0" t="0" r="r" b="b"/>
                  <a:pathLst>
                    <a:path w="21600" h="21600" extrusionOk="0">
                      <a:moveTo>
                        <a:pt x="6336" y="0"/>
                      </a:moveTo>
                      <a:lnTo>
                        <a:pt x="0" y="2314"/>
                      </a:lnTo>
                      <a:lnTo>
                        <a:pt x="15552" y="21600"/>
                      </a:lnTo>
                      <a:lnTo>
                        <a:pt x="21600" y="19286"/>
                      </a:lnTo>
                      <a:lnTo>
                        <a:pt x="6336"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29" name="Freeform 88"/>
                <p:cNvSpPr/>
                <p:nvPr/>
              </p:nvSpPr>
              <p:spPr bwMode="auto">
                <a:xfrm>
                  <a:off x="1866689" y="5734809"/>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3757" y="21600"/>
                      </a:lnTo>
                      <a:lnTo>
                        <a:pt x="0" y="14400"/>
                      </a:lnTo>
                      <a:lnTo>
                        <a:pt x="20661" y="0"/>
                      </a:lnTo>
                      <a:lnTo>
                        <a:pt x="21600" y="2400"/>
                      </a:lnTo>
                      <a:lnTo>
                        <a:pt x="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30" name="Freeform 89"/>
                <p:cNvSpPr/>
                <p:nvPr/>
              </p:nvSpPr>
              <p:spPr bwMode="auto">
                <a:xfrm>
                  <a:off x="1949000" y="5903797"/>
                  <a:ext cx="83046" cy="122967"/>
                </a:xfrm>
                <a:custGeom>
                  <a:avLst/>
                  <a:gdLst/>
                  <a:ahLst/>
                  <a:cxnLst>
                    <a:cxn ang="0">
                      <a:pos x="wd2" y="hd2"/>
                    </a:cxn>
                    <a:cxn ang="5400000">
                      <a:pos x="wd2" y="hd2"/>
                    </a:cxn>
                    <a:cxn ang="10800000">
                      <a:pos x="wd2" y="hd2"/>
                    </a:cxn>
                    <a:cxn ang="16200000">
                      <a:pos x="wd2" y="hd2"/>
                    </a:cxn>
                  </a:cxnLst>
                  <a:rect l="0" t="0" r="r" b="b"/>
                  <a:pathLst>
                    <a:path w="21600" h="21600" extrusionOk="0">
                      <a:moveTo>
                        <a:pt x="8558" y="0"/>
                      </a:moveTo>
                      <a:lnTo>
                        <a:pt x="0" y="3551"/>
                      </a:lnTo>
                      <a:lnTo>
                        <a:pt x="13042" y="21600"/>
                      </a:lnTo>
                      <a:lnTo>
                        <a:pt x="21600" y="18345"/>
                      </a:lnTo>
                      <a:lnTo>
                        <a:pt x="8558"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633" name="Freeform 90"/>
                <p:cNvGrpSpPr/>
                <p:nvPr/>
              </p:nvGrpSpPr>
              <p:grpSpPr bwMode="auto">
                <a:xfrm>
                  <a:off x="1949000" y="5893011"/>
                  <a:ext cx="34542" cy="31641"/>
                  <a:chOff x="0" y="0"/>
                  <a:chExt cx="34541" cy="31640"/>
                </a:xfrm>
              </p:grpSpPr>
              <p:sp>
                <p:nvSpPr>
                  <p:cNvPr id="631" name="Line"/>
                  <p:cNvSpPr/>
                  <p:nvPr/>
                </p:nvSpPr>
                <p:spPr bwMode="auto">
                  <a:xfrm flipV="1">
                    <a:off x="0" y="-1"/>
                    <a:ext cx="34542"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632" name="Line"/>
                  <p:cNvSpPr/>
                  <p:nvPr/>
                </p:nvSpPr>
                <p:spPr bwMode="auto">
                  <a:xfrm flipH="1">
                    <a:off x="0" y="-1"/>
                    <a:ext cx="34542"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634" name="Rectangle 91"/>
                <p:cNvSpPr/>
                <p:nvPr/>
              </p:nvSpPr>
              <p:spPr bwMode="auto">
                <a:xfrm>
                  <a:off x="1998974" y="6016696"/>
                  <a:ext cx="36011" cy="8413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35" name="Freeform 92"/>
                <p:cNvSpPr/>
                <p:nvPr/>
              </p:nvSpPr>
              <p:spPr bwMode="auto">
                <a:xfrm>
                  <a:off x="1998974" y="5995123"/>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1600" y="9818"/>
                      </a:lnTo>
                      <a:lnTo>
                        <a:pt x="0" y="9818"/>
                      </a:lnTo>
                      <a:lnTo>
                        <a:pt x="0" y="21600"/>
                      </a:lnTo>
                      <a:lnTo>
                        <a:pt x="18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36" name="Rectangle 93"/>
                <p:cNvSpPr/>
                <p:nvPr/>
              </p:nvSpPr>
              <p:spPr bwMode="auto">
                <a:xfrm>
                  <a:off x="1998974" y="6100111"/>
                  <a:ext cx="36011" cy="440089"/>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639" name="Freeform 94"/>
                <p:cNvGrpSpPr/>
                <p:nvPr/>
              </p:nvGrpSpPr>
              <p:grpSpPr bwMode="auto">
                <a:xfrm>
                  <a:off x="1998974" y="6071347"/>
                  <a:ext cx="36012" cy="1"/>
                  <a:chOff x="0" y="0"/>
                  <a:chExt cx="36010" cy="0"/>
                </a:xfrm>
              </p:grpSpPr>
              <p:sp>
                <p:nvSpPr>
                  <p:cNvPr id="637" name="Line"/>
                  <p:cNvSpPr/>
                  <p:nvPr/>
                </p:nvSpPr>
                <p:spPr bwMode="auto">
                  <a:xfrm>
                    <a:off x="0" y="0"/>
                    <a:ext cx="36011"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638" name="Line"/>
                  <p:cNvSpPr/>
                  <p:nvPr/>
                </p:nvSpPr>
                <p:spPr bwMode="auto">
                  <a:xfrm flipH="1" flipV="1">
                    <a:off x="0" y="0"/>
                    <a:ext cx="36011"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640" name="Freeform 95"/>
                <p:cNvSpPr/>
                <p:nvPr/>
              </p:nvSpPr>
              <p:spPr bwMode="auto">
                <a:xfrm>
                  <a:off x="1992360" y="6540200"/>
                  <a:ext cx="42626" cy="2035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0" y="0"/>
                      </a:lnTo>
                      <a:lnTo>
                        <a:pt x="0" y="21600"/>
                      </a:lnTo>
                      <a:lnTo>
                        <a:pt x="1920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643" name="Freeform 96"/>
                <p:cNvGrpSpPr/>
                <p:nvPr/>
              </p:nvGrpSpPr>
              <p:grpSpPr bwMode="auto">
                <a:xfrm>
                  <a:off x="2001744" y="6510716"/>
                  <a:ext cx="33242" cy="1"/>
                  <a:chOff x="0" y="0"/>
                  <a:chExt cx="33240" cy="0"/>
                </a:xfrm>
              </p:grpSpPr>
              <p:sp>
                <p:nvSpPr>
                  <p:cNvPr id="641" name="Line"/>
                  <p:cNvSpPr/>
                  <p:nvPr/>
                </p:nvSpPr>
                <p:spPr bwMode="auto">
                  <a:xfrm flipH="1" flipV="1">
                    <a:off x="0" y="0"/>
                    <a:ext cx="33241"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642" name="Line"/>
                  <p:cNvSpPr/>
                  <p:nvPr/>
                </p:nvSpPr>
                <p:spPr bwMode="auto">
                  <a:xfrm>
                    <a:off x="0" y="0"/>
                    <a:ext cx="33241"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644" name="Freeform 97"/>
                <p:cNvSpPr/>
                <p:nvPr/>
              </p:nvSpPr>
              <p:spPr bwMode="auto">
                <a:xfrm>
                  <a:off x="1992360" y="6743704"/>
                  <a:ext cx="42626" cy="121529"/>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lnTo>
                        <a:pt x="0" y="600"/>
                      </a:lnTo>
                      <a:lnTo>
                        <a:pt x="1600" y="21600"/>
                      </a:lnTo>
                      <a:lnTo>
                        <a:pt x="21600" y="21000"/>
                      </a:lnTo>
                      <a:lnTo>
                        <a:pt x="192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45" name="Freeform 98"/>
                <p:cNvSpPr/>
                <p:nvPr/>
              </p:nvSpPr>
              <p:spPr bwMode="auto">
                <a:xfrm>
                  <a:off x="1992360" y="6715659"/>
                  <a:ext cx="39686" cy="316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46" name="Freeform 99"/>
                <p:cNvSpPr/>
                <p:nvPr/>
              </p:nvSpPr>
              <p:spPr bwMode="auto">
                <a:xfrm>
                  <a:off x="1998974" y="6859479"/>
                  <a:ext cx="149189" cy="783099"/>
                </a:xfrm>
                <a:custGeom>
                  <a:avLst/>
                  <a:gdLst/>
                  <a:ahLst/>
                  <a:cxnLst>
                    <a:cxn ang="0">
                      <a:pos x="wd2" y="hd2"/>
                    </a:cxn>
                    <a:cxn ang="5400000">
                      <a:pos x="wd2" y="hd2"/>
                    </a:cxn>
                    <a:cxn ang="10800000">
                      <a:pos x="wd2" y="hd2"/>
                    </a:cxn>
                    <a:cxn ang="16200000">
                      <a:pos x="wd2" y="hd2"/>
                    </a:cxn>
                  </a:cxnLst>
                  <a:rect l="0" t="0" r="r" b="b"/>
                  <a:pathLst>
                    <a:path w="21600" h="21600" extrusionOk="0">
                      <a:moveTo>
                        <a:pt x="5455" y="0"/>
                      </a:moveTo>
                      <a:lnTo>
                        <a:pt x="0" y="186"/>
                      </a:lnTo>
                      <a:lnTo>
                        <a:pt x="16145" y="21600"/>
                      </a:lnTo>
                      <a:lnTo>
                        <a:pt x="21600" y="21414"/>
                      </a:lnTo>
                      <a:lnTo>
                        <a:pt x="5455"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47" name="Freeform 100"/>
                <p:cNvSpPr/>
                <p:nvPr/>
              </p:nvSpPr>
              <p:spPr bwMode="auto">
                <a:xfrm>
                  <a:off x="1998974" y="6835030"/>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0" y="21600"/>
                      </a:lnTo>
                      <a:lnTo>
                        <a:pt x="21600" y="0"/>
                      </a:lnTo>
                      <a:lnTo>
                        <a:pt x="21600" y="5400"/>
                      </a:lnTo>
                      <a:lnTo>
                        <a:pt x="0" y="162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48" name="Freeform 101"/>
                <p:cNvSpPr/>
                <p:nvPr/>
              </p:nvSpPr>
              <p:spPr bwMode="auto">
                <a:xfrm>
                  <a:off x="2112886" y="7629633"/>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20769" y="0"/>
                      </a:moveTo>
                      <a:lnTo>
                        <a:pt x="21600" y="17280"/>
                      </a:lnTo>
                      <a:lnTo>
                        <a:pt x="1662" y="21600"/>
                      </a:lnTo>
                      <a:lnTo>
                        <a:pt x="0" y="5760"/>
                      </a:lnTo>
                      <a:lnTo>
                        <a:pt x="2076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49" name="Rectangle 102"/>
                <p:cNvSpPr/>
                <p:nvPr/>
              </p:nvSpPr>
              <p:spPr bwMode="auto">
                <a:xfrm>
                  <a:off x="1738078" y="5104879"/>
                  <a:ext cx="36011"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50" name="Freeform 103"/>
                <p:cNvSpPr/>
                <p:nvPr/>
              </p:nvSpPr>
              <p:spPr bwMode="auto">
                <a:xfrm>
                  <a:off x="1605058" y="3466054"/>
                  <a:ext cx="280005" cy="670920"/>
                </a:xfrm>
                <a:custGeom>
                  <a:avLst/>
                  <a:gdLst/>
                  <a:ahLst/>
                  <a:cxnLst>
                    <a:cxn ang="0">
                      <a:pos x="wd2" y="hd2"/>
                    </a:cxn>
                    <a:cxn ang="5400000">
                      <a:pos x="wd2" y="hd2"/>
                    </a:cxn>
                    <a:cxn ang="10800000">
                      <a:pos x="wd2" y="hd2"/>
                    </a:cxn>
                    <a:cxn ang="16200000">
                      <a:pos x="wd2" y="hd2"/>
                    </a:cxn>
                  </a:cxnLst>
                  <a:rect l="0" t="0" r="r" b="b"/>
                  <a:pathLst>
                    <a:path w="21600" h="21600" extrusionOk="0">
                      <a:moveTo>
                        <a:pt x="2730" y="0"/>
                      </a:moveTo>
                      <a:lnTo>
                        <a:pt x="10563" y="8901"/>
                      </a:lnTo>
                      <a:lnTo>
                        <a:pt x="21600" y="21166"/>
                      </a:lnTo>
                      <a:lnTo>
                        <a:pt x="18870" y="21600"/>
                      </a:lnTo>
                      <a:lnTo>
                        <a:pt x="7833" y="9335"/>
                      </a:lnTo>
                      <a:lnTo>
                        <a:pt x="0" y="434"/>
                      </a:lnTo>
                      <a:lnTo>
                        <a:pt x="273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51" name="Freeform 104"/>
                <p:cNvSpPr/>
                <p:nvPr/>
              </p:nvSpPr>
              <p:spPr bwMode="auto">
                <a:xfrm>
                  <a:off x="1851256" y="4122590"/>
                  <a:ext cx="199163" cy="461663"/>
                </a:xfrm>
                <a:custGeom>
                  <a:avLst/>
                  <a:gdLst/>
                  <a:ahLst/>
                  <a:cxnLst>
                    <a:cxn ang="0">
                      <a:pos x="wd2" y="hd2"/>
                    </a:cxn>
                    <a:cxn ang="5400000">
                      <a:pos x="wd2" y="hd2"/>
                    </a:cxn>
                    <a:cxn ang="10800000">
                      <a:pos x="wd2" y="hd2"/>
                    </a:cxn>
                    <a:cxn ang="16200000">
                      <a:pos x="wd2" y="hd2"/>
                    </a:cxn>
                  </a:cxnLst>
                  <a:rect l="0" t="0" r="r" b="b"/>
                  <a:pathLst>
                    <a:path w="21600" h="21600" extrusionOk="0">
                      <a:moveTo>
                        <a:pt x="3792" y="0"/>
                      </a:moveTo>
                      <a:lnTo>
                        <a:pt x="21600" y="21048"/>
                      </a:lnTo>
                      <a:lnTo>
                        <a:pt x="17808" y="21600"/>
                      </a:lnTo>
                      <a:lnTo>
                        <a:pt x="0" y="631"/>
                      </a:lnTo>
                      <a:lnTo>
                        <a:pt x="3792"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654" name="Freeform 105"/>
                <p:cNvGrpSpPr/>
                <p:nvPr/>
              </p:nvGrpSpPr>
              <p:grpSpPr bwMode="auto">
                <a:xfrm>
                  <a:off x="1851256" y="4105332"/>
                  <a:ext cx="34542" cy="31642"/>
                  <a:chOff x="0" y="0"/>
                  <a:chExt cx="34541" cy="31640"/>
                </a:xfrm>
              </p:grpSpPr>
              <p:sp>
                <p:nvSpPr>
                  <p:cNvPr id="652" name="Line"/>
                  <p:cNvSpPr/>
                  <p:nvPr/>
                </p:nvSpPr>
                <p:spPr bwMode="auto">
                  <a:xfrm flipH="1">
                    <a:off x="0" y="0"/>
                    <a:ext cx="34542"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653" name="Line"/>
                  <p:cNvSpPr/>
                  <p:nvPr/>
                </p:nvSpPr>
                <p:spPr bwMode="auto">
                  <a:xfrm flipV="1">
                    <a:off x="0" y="0"/>
                    <a:ext cx="34542"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655" name="Freeform 106"/>
                <p:cNvSpPr/>
                <p:nvPr/>
              </p:nvSpPr>
              <p:spPr bwMode="auto">
                <a:xfrm>
                  <a:off x="2014407" y="4575623"/>
                  <a:ext cx="52180" cy="323595"/>
                </a:xfrm>
                <a:custGeom>
                  <a:avLst/>
                  <a:gdLst/>
                  <a:ahLst/>
                  <a:cxnLst>
                    <a:cxn ang="0">
                      <a:pos x="wd2" y="hd2"/>
                    </a:cxn>
                    <a:cxn ang="5400000">
                      <a:pos x="wd2" y="hd2"/>
                    </a:cxn>
                    <a:cxn ang="10800000">
                      <a:pos x="wd2" y="hd2"/>
                    </a:cxn>
                    <a:cxn ang="16200000">
                      <a:pos x="wd2" y="hd2"/>
                    </a:cxn>
                  </a:cxnLst>
                  <a:rect l="0" t="0" r="r" b="b"/>
                  <a:pathLst>
                    <a:path w="21600" h="21600" extrusionOk="0">
                      <a:moveTo>
                        <a:pt x="15247" y="0"/>
                      </a:moveTo>
                      <a:lnTo>
                        <a:pt x="18424" y="2588"/>
                      </a:lnTo>
                      <a:lnTo>
                        <a:pt x="19694" y="7200"/>
                      </a:lnTo>
                      <a:lnTo>
                        <a:pt x="21600" y="21600"/>
                      </a:lnTo>
                      <a:lnTo>
                        <a:pt x="6353" y="21600"/>
                      </a:lnTo>
                      <a:lnTo>
                        <a:pt x="4447" y="7313"/>
                      </a:lnTo>
                      <a:lnTo>
                        <a:pt x="3176" y="2813"/>
                      </a:lnTo>
                      <a:lnTo>
                        <a:pt x="0" y="450"/>
                      </a:lnTo>
                      <a:lnTo>
                        <a:pt x="1524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56" name="Freeform 107"/>
                <p:cNvSpPr/>
                <p:nvPr/>
              </p:nvSpPr>
              <p:spPr bwMode="auto">
                <a:xfrm>
                  <a:off x="2014407" y="4552612"/>
                  <a:ext cx="36747"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6480"/>
                      </a:moveTo>
                      <a:lnTo>
                        <a:pt x="20700" y="0"/>
                      </a:lnTo>
                      <a:lnTo>
                        <a:pt x="21600" y="10800"/>
                      </a:lnTo>
                      <a:lnTo>
                        <a:pt x="0" y="19440"/>
                      </a:lnTo>
                      <a:lnTo>
                        <a:pt x="900" y="21600"/>
                      </a:lnTo>
                      <a:lnTo>
                        <a:pt x="21600" y="64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57" name="Rectangle 108"/>
                <p:cNvSpPr/>
                <p:nvPr/>
              </p:nvSpPr>
              <p:spPr bwMode="auto">
                <a:xfrm>
                  <a:off x="2028371" y="4886273"/>
                  <a:ext cx="38215"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58" name="Freeform 109"/>
                <p:cNvSpPr/>
                <p:nvPr/>
              </p:nvSpPr>
              <p:spPr bwMode="auto">
                <a:xfrm>
                  <a:off x="1596974" y="3448795"/>
                  <a:ext cx="42627"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2505"/>
                      </a:moveTo>
                      <a:lnTo>
                        <a:pt x="17743" y="0"/>
                      </a:lnTo>
                      <a:lnTo>
                        <a:pt x="0" y="9095"/>
                      </a:lnTo>
                      <a:lnTo>
                        <a:pt x="3857" y="21600"/>
                      </a:lnTo>
                      <a:lnTo>
                        <a:pt x="21600" y="1250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59" name="Freeform 110"/>
                <p:cNvSpPr/>
                <p:nvPr/>
              </p:nvSpPr>
              <p:spPr bwMode="auto">
                <a:xfrm>
                  <a:off x="1584481" y="4692117"/>
                  <a:ext cx="118322" cy="50337"/>
                </a:xfrm>
                <a:custGeom>
                  <a:avLst/>
                  <a:gdLst/>
                  <a:ahLst/>
                  <a:cxnLst>
                    <a:cxn ang="0">
                      <a:pos x="wd2" y="hd2"/>
                    </a:cxn>
                    <a:cxn ang="5400000">
                      <a:pos x="wd2" y="hd2"/>
                    </a:cxn>
                    <a:cxn ang="10800000">
                      <a:pos x="wd2" y="hd2"/>
                    </a:cxn>
                    <a:cxn ang="16200000">
                      <a:pos x="wd2" y="hd2"/>
                    </a:cxn>
                  </a:cxnLst>
                  <a:rect l="0" t="0" r="r" b="b"/>
                  <a:pathLst>
                    <a:path w="21600" h="21600" extrusionOk="0">
                      <a:moveTo>
                        <a:pt x="273" y="0"/>
                      </a:moveTo>
                      <a:lnTo>
                        <a:pt x="12577" y="720"/>
                      </a:lnTo>
                      <a:lnTo>
                        <a:pt x="21600" y="4320"/>
                      </a:lnTo>
                      <a:lnTo>
                        <a:pt x="20780" y="21600"/>
                      </a:lnTo>
                      <a:lnTo>
                        <a:pt x="11757" y="18000"/>
                      </a:lnTo>
                      <a:lnTo>
                        <a:pt x="0" y="17280"/>
                      </a:lnTo>
                      <a:lnTo>
                        <a:pt x="27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60" name="Freeform 111"/>
                <p:cNvSpPr/>
                <p:nvPr/>
              </p:nvSpPr>
              <p:spPr bwMode="auto">
                <a:xfrm>
                  <a:off x="1698393" y="4702184"/>
                  <a:ext cx="51445" cy="56090"/>
                </a:xfrm>
                <a:custGeom>
                  <a:avLst/>
                  <a:gdLst/>
                  <a:ahLst/>
                  <a:cxnLst>
                    <a:cxn ang="0">
                      <a:pos x="wd2" y="hd2"/>
                    </a:cxn>
                    <a:cxn ang="5400000">
                      <a:pos x="wd2" y="hd2"/>
                    </a:cxn>
                    <a:cxn ang="10800000">
                      <a:pos x="wd2" y="hd2"/>
                    </a:cxn>
                    <a:cxn ang="16200000">
                      <a:pos x="wd2" y="hd2"/>
                    </a:cxn>
                  </a:cxnLst>
                  <a:rect l="0" t="0" r="r" b="b"/>
                  <a:pathLst>
                    <a:path w="21600" h="21600" extrusionOk="0">
                      <a:moveTo>
                        <a:pt x="4447" y="0"/>
                      </a:moveTo>
                      <a:lnTo>
                        <a:pt x="15882" y="3273"/>
                      </a:lnTo>
                      <a:lnTo>
                        <a:pt x="21600" y="6545"/>
                      </a:lnTo>
                      <a:lnTo>
                        <a:pt x="17153" y="21600"/>
                      </a:lnTo>
                      <a:lnTo>
                        <a:pt x="11435" y="18327"/>
                      </a:lnTo>
                      <a:lnTo>
                        <a:pt x="0" y="15055"/>
                      </a:lnTo>
                      <a:lnTo>
                        <a:pt x="444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61" name="Freeform 112"/>
                <p:cNvSpPr/>
                <p:nvPr/>
              </p:nvSpPr>
              <p:spPr bwMode="auto">
                <a:xfrm>
                  <a:off x="1698268" y="4702184"/>
                  <a:ext cx="25401" cy="40269"/>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21600" y="0"/>
                      </a:lnTo>
                      <a:lnTo>
                        <a:pt x="0" y="20700"/>
                      </a:lnTo>
                      <a:lnTo>
                        <a:pt x="6171" y="21600"/>
                      </a:lnTo>
                      <a:lnTo>
                        <a:pt x="154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62" name="Freeform 113"/>
                <p:cNvSpPr/>
                <p:nvPr/>
              </p:nvSpPr>
              <p:spPr bwMode="auto">
                <a:xfrm>
                  <a:off x="1725585" y="4735981"/>
                  <a:ext cx="46301" cy="114338"/>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lnTo>
                        <a:pt x="20880" y="6035"/>
                      </a:lnTo>
                      <a:lnTo>
                        <a:pt x="21600" y="20647"/>
                      </a:lnTo>
                      <a:lnTo>
                        <a:pt x="4320" y="21600"/>
                      </a:lnTo>
                      <a:lnTo>
                        <a:pt x="3600" y="6988"/>
                      </a:lnTo>
                      <a:lnTo>
                        <a:pt x="0" y="1271"/>
                      </a:lnTo>
                      <a:lnTo>
                        <a:pt x="1728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63" name="Freeform 114"/>
                <p:cNvSpPr/>
                <p:nvPr/>
              </p:nvSpPr>
              <p:spPr bwMode="auto">
                <a:xfrm>
                  <a:off x="1725585" y="4719442"/>
                  <a:ext cx="36012" cy="38832"/>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20700" y="2817"/>
                      </a:lnTo>
                      <a:lnTo>
                        <a:pt x="21600" y="9391"/>
                      </a:lnTo>
                      <a:lnTo>
                        <a:pt x="0" y="13148"/>
                      </a:lnTo>
                      <a:lnTo>
                        <a:pt x="8100" y="21600"/>
                      </a:lnTo>
                      <a:lnTo>
                        <a:pt x="144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64" name="Freeform 115"/>
                <p:cNvSpPr/>
                <p:nvPr/>
              </p:nvSpPr>
              <p:spPr bwMode="auto">
                <a:xfrm>
                  <a:off x="1725585" y="4848880"/>
                  <a:ext cx="46301" cy="1179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880" y="14503"/>
                      </a:lnTo>
                      <a:lnTo>
                        <a:pt x="17280" y="21600"/>
                      </a:lnTo>
                      <a:lnTo>
                        <a:pt x="0" y="20983"/>
                      </a:lnTo>
                      <a:lnTo>
                        <a:pt x="3600" y="14194"/>
                      </a:lnTo>
                      <a:lnTo>
                        <a:pt x="4320" y="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65" name="Freeform 116"/>
                <p:cNvSpPr/>
                <p:nvPr/>
              </p:nvSpPr>
              <p:spPr bwMode="auto">
                <a:xfrm>
                  <a:off x="1734404" y="4818678"/>
                  <a:ext cx="37481"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400"/>
                      </a:lnTo>
                      <a:lnTo>
                        <a:pt x="0" y="14400"/>
                      </a:lnTo>
                      <a:lnTo>
                        <a:pt x="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66" name="Freeform 117"/>
                <p:cNvSpPr/>
                <p:nvPr/>
              </p:nvSpPr>
              <p:spPr bwMode="auto">
                <a:xfrm>
                  <a:off x="1688104" y="4953149"/>
                  <a:ext cx="70553" cy="58967"/>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lnTo>
                        <a:pt x="19145" y="12960"/>
                      </a:lnTo>
                      <a:lnTo>
                        <a:pt x="14727" y="17897"/>
                      </a:lnTo>
                      <a:lnTo>
                        <a:pt x="3436" y="21600"/>
                      </a:lnTo>
                      <a:lnTo>
                        <a:pt x="0" y="8023"/>
                      </a:lnTo>
                      <a:lnTo>
                        <a:pt x="9818" y="4937"/>
                      </a:lnTo>
                      <a:lnTo>
                        <a:pt x="11291" y="2469"/>
                      </a:lnTo>
                      <a:lnTo>
                        <a:pt x="12273" y="0"/>
                      </a:lnTo>
                      <a:lnTo>
                        <a:pt x="21600" y="925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67" name="Freeform 118"/>
                <p:cNvSpPr/>
                <p:nvPr/>
              </p:nvSpPr>
              <p:spPr bwMode="auto">
                <a:xfrm>
                  <a:off x="1725585" y="4946677"/>
                  <a:ext cx="36012"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1520"/>
                      </a:moveTo>
                      <a:lnTo>
                        <a:pt x="21600" y="18720"/>
                      </a:lnTo>
                      <a:lnTo>
                        <a:pt x="18900" y="21600"/>
                      </a:lnTo>
                      <a:lnTo>
                        <a:pt x="1800" y="0"/>
                      </a:lnTo>
                      <a:lnTo>
                        <a:pt x="0" y="8640"/>
                      </a:lnTo>
                      <a:lnTo>
                        <a:pt x="21600" y="115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68" name="Freeform 119"/>
                <p:cNvSpPr/>
                <p:nvPr/>
              </p:nvSpPr>
              <p:spPr bwMode="auto">
                <a:xfrm>
                  <a:off x="1588155" y="4974722"/>
                  <a:ext cx="110239" cy="47462"/>
                </a:xfrm>
                <a:custGeom>
                  <a:avLst/>
                  <a:gdLst/>
                  <a:ahLst/>
                  <a:cxnLst>
                    <a:cxn ang="0">
                      <a:pos x="wd2" y="hd2"/>
                    </a:cxn>
                    <a:cxn ang="5400000">
                      <a:pos x="wd2" y="hd2"/>
                    </a:cxn>
                    <a:cxn ang="10800000">
                      <a:pos x="wd2" y="hd2"/>
                    </a:cxn>
                    <a:cxn ang="16200000">
                      <a:pos x="wd2" y="hd2"/>
                    </a:cxn>
                  </a:cxnLst>
                  <a:rect l="0" t="0" r="r" b="b"/>
                  <a:pathLst>
                    <a:path w="21600" h="21600" extrusionOk="0">
                      <a:moveTo>
                        <a:pt x="21600" y="16971"/>
                      </a:moveTo>
                      <a:lnTo>
                        <a:pt x="13611" y="19286"/>
                      </a:lnTo>
                      <a:lnTo>
                        <a:pt x="1184" y="21600"/>
                      </a:lnTo>
                      <a:lnTo>
                        <a:pt x="0" y="4629"/>
                      </a:lnTo>
                      <a:lnTo>
                        <a:pt x="12427" y="1543"/>
                      </a:lnTo>
                      <a:lnTo>
                        <a:pt x="20416" y="0"/>
                      </a:lnTo>
                      <a:lnTo>
                        <a:pt x="21600" y="1697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69" name="Freeform 120"/>
                <p:cNvSpPr/>
                <p:nvPr/>
              </p:nvSpPr>
              <p:spPr bwMode="auto">
                <a:xfrm>
                  <a:off x="1688104" y="4974722"/>
                  <a:ext cx="32337" cy="37394"/>
                </a:xfrm>
                <a:custGeom>
                  <a:avLst/>
                  <a:gdLst/>
                  <a:ahLst/>
                  <a:cxnLst>
                    <a:cxn ang="0">
                      <a:pos x="wd2" y="hd2"/>
                    </a:cxn>
                    <a:cxn ang="5400000">
                      <a:pos x="wd2" y="hd2"/>
                    </a:cxn>
                    <a:cxn ang="10800000">
                      <a:pos x="wd2" y="hd2"/>
                    </a:cxn>
                    <a:cxn ang="16200000">
                      <a:pos x="wd2" y="hd2"/>
                    </a:cxn>
                  </a:cxnLst>
                  <a:rect l="0" t="0" r="r" b="b"/>
                  <a:pathLst>
                    <a:path w="21600" h="21600" extrusionOk="0">
                      <a:moveTo>
                        <a:pt x="15120" y="21600"/>
                      </a:moveTo>
                      <a:lnTo>
                        <a:pt x="21600" y="21600"/>
                      </a:lnTo>
                      <a:lnTo>
                        <a:pt x="10800" y="21600"/>
                      </a:lnTo>
                      <a:lnTo>
                        <a:pt x="2160" y="0"/>
                      </a:lnTo>
                      <a:lnTo>
                        <a:pt x="0" y="0"/>
                      </a:lnTo>
                      <a:lnTo>
                        <a:pt x="1512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70" name="Freeform 121"/>
                <p:cNvSpPr/>
                <p:nvPr/>
              </p:nvSpPr>
              <p:spPr bwMode="auto">
                <a:xfrm>
                  <a:off x="1569047" y="4985509"/>
                  <a:ext cx="32338" cy="40269"/>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lnTo>
                        <a:pt x="4320" y="21600"/>
                      </a:lnTo>
                      <a:lnTo>
                        <a:pt x="0" y="900"/>
                      </a:lnTo>
                      <a:lnTo>
                        <a:pt x="15840" y="0"/>
                      </a:lnTo>
                      <a:lnTo>
                        <a:pt x="21600" y="19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71" name="Freeform 122"/>
                <p:cNvSpPr/>
                <p:nvPr/>
              </p:nvSpPr>
              <p:spPr bwMode="auto">
                <a:xfrm>
                  <a:off x="1565373" y="4692117"/>
                  <a:ext cx="32337" cy="402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23" y="0"/>
                      </a:lnTo>
                      <a:lnTo>
                        <a:pt x="0" y="21600"/>
                      </a:lnTo>
                      <a:lnTo>
                        <a:pt x="19938"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72" name="Freeform 123"/>
                <p:cNvSpPr/>
                <p:nvPr/>
              </p:nvSpPr>
              <p:spPr bwMode="auto">
                <a:xfrm>
                  <a:off x="1557289" y="3562413"/>
                  <a:ext cx="110238" cy="412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262"/>
                      </a:lnTo>
                      <a:lnTo>
                        <a:pt x="20992" y="5554"/>
                      </a:lnTo>
                      <a:lnTo>
                        <a:pt x="18862" y="8111"/>
                      </a:lnTo>
                      <a:lnTo>
                        <a:pt x="14299" y="14282"/>
                      </a:lnTo>
                      <a:lnTo>
                        <a:pt x="6997" y="21600"/>
                      </a:lnTo>
                      <a:lnTo>
                        <a:pt x="0" y="20895"/>
                      </a:lnTo>
                      <a:lnTo>
                        <a:pt x="7301" y="13753"/>
                      </a:lnTo>
                      <a:lnTo>
                        <a:pt x="11561" y="7758"/>
                      </a:lnTo>
                      <a:lnTo>
                        <a:pt x="13386" y="5378"/>
                      </a:lnTo>
                      <a:lnTo>
                        <a:pt x="14299" y="3174"/>
                      </a:lnTo>
                      <a:lnTo>
                        <a:pt x="14299" y="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73" name="Freeform 124"/>
                <p:cNvSpPr/>
                <p:nvPr/>
              </p:nvSpPr>
              <p:spPr bwMode="auto">
                <a:xfrm>
                  <a:off x="1551409" y="3961512"/>
                  <a:ext cx="42627" cy="32361"/>
                </a:xfrm>
                <a:custGeom>
                  <a:avLst/>
                  <a:gdLst/>
                  <a:ahLst/>
                  <a:cxnLst>
                    <a:cxn ang="0">
                      <a:pos x="wd2" y="hd2"/>
                    </a:cxn>
                    <a:cxn ang="5400000">
                      <a:pos x="wd2" y="hd2"/>
                    </a:cxn>
                    <a:cxn ang="10800000">
                      <a:pos x="wd2" y="hd2"/>
                    </a:cxn>
                    <a:cxn ang="16200000">
                      <a:pos x="wd2" y="hd2"/>
                    </a:cxn>
                  </a:cxnLst>
                  <a:rect l="0" t="0" r="r" b="b"/>
                  <a:pathLst>
                    <a:path w="21600" h="21600" extrusionOk="0">
                      <a:moveTo>
                        <a:pt x="21600" y="9095"/>
                      </a:moveTo>
                      <a:lnTo>
                        <a:pt x="18400" y="21600"/>
                      </a:lnTo>
                      <a:lnTo>
                        <a:pt x="0" y="12505"/>
                      </a:lnTo>
                      <a:lnTo>
                        <a:pt x="3200" y="0"/>
                      </a:lnTo>
                      <a:lnTo>
                        <a:pt x="21600" y="909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74" name="Rectangle 125"/>
                <p:cNvSpPr/>
                <p:nvPr/>
              </p:nvSpPr>
              <p:spPr bwMode="auto">
                <a:xfrm>
                  <a:off x="1630781" y="3531492"/>
                  <a:ext cx="36745"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75" name="Freeform 126"/>
                <p:cNvSpPr/>
                <p:nvPr/>
              </p:nvSpPr>
              <p:spPr bwMode="auto">
                <a:xfrm>
                  <a:off x="1726320" y="2074598"/>
                  <a:ext cx="324099" cy="370337"/>
                </a:xfrm>
                <a:custGeom>
                  <a:avLst/>
                  <a:gdLst/>
                  <a:ahLst/>
                  <a:cxnLst>
                    <a:cxn ang="0">
                      <a:pos x="wd2" y="hd2"/>
                    </a:cxn>
                    <a:cxn ang="5400000">
                      <a:pos x="wd2" y="hd2"/>
                    </a:cxn>
                    <a:cxn ang="10800000">
                      <a:pos x="wd2" y="hd2"/>
                    </a:cxn>
                    <a:cxn ang="16200000">
                      <a:pos x="wd2" y="hd2"/>
                    </a:cxn>
                  </a:cxnLst>
                  <a:rect l="0" t="0" r="r" b="b"/>
                  <a:pathLst>
                    <a:path w="21600" h="21600" extrusionOk="0">
                      <a:moveTo>
                        <a:pt x="21600" y="1571"/>
                      </a:moveTo>
                      <a:lnTo>
                        <a:pt x="8804" y="14335"/>
                      </a:lnTo>
                      <a:lnTo>
                        <a:pt x="1843" y="21600"/>
                      </a:lnTo>
                      <a:lnTo>
                        <a:pt x="0" y="19931"/>
                      </a:lnTo>
                      <a:lnTo>
                        <a:pt x="6961" y="12764"/>
                      </a:lnTo>
                      <a:lnTo>
                        <a:pt x="19757" y="0"/>
                      </a:lnTo>
                      <a:lnTo>
                        <a:pt x="21600" y="157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76" name="Freeform 127"/>
                <p:cNvSpPr/>
                <p:nvPr/>
              </p:nvSpPr>
              <p:spPr bwMode="auto">
                <a:xfrm>
                  <a:off x="1606528" y="2419045"/>
                  <a:ext cx="149924" cy="322157"/>
                </a:xfrm>
                <a:custGeom>
                  <a:avLst/>
                  <a:gdLst/>
                  <a:ahLst/>
                  <a:cxnLst>
                    <a:cxn ang="0">
                      <a:pos x="wd2" y="hd2"/>
                    </a:cxn>
                    <a:cxn ang="5400000">
                      <a:pos x="wd2" y="hd2"/>
                    </a:cxn>
                    <a:cxn ang="10800000">
                      <a:pos x="wd2" y="hd2"/>
                    </a:cxn>
                    <a:cxn ang="16200000">
                      <a:pos x="wd2" y="hd2"/>
                    </a:cxn>
                  </a:cxnLst>
                  <a:rect l="0" t="0" r="r" b="b"/>
                  <a:pathLst>
                    <a:path w="21600" h="21600" extrusionOk="0">
                      <a:moveTo>
                        <a:pt x="21600" y="1357"/>
                      </a:moveTo>
                      <a:lnTo>
                        <a:pt x="19819" y="2827"/>
                      </a:lnTo>
                      <a:lnTo>
                        <a:pt x="17814" y="4297"/>
                      </a:lnTo>
                      <a:lnTo>
                        <a:pt x="14029" y="8595"/>
                      </a:lnTo>
                      <a:lnTo>
                        <a:pt x="9798" y="14362"/>
                      </a:lnTo>
                      <a:lnTo>
                        <a:pt x="5122" y="21600"/>
                      </a:lnTo>
                      <a:lnTo>
                        <a:pt x="0" y="20695"/>
                      </a:lnTo>
                      <a:lnTo>
                        <a:pt x="4676" y="13571"/>
                      </a:lnTo>
                      <a:lnTo>
                        <a:pt x="8907" y="7690"/>
                      </a:lnTo>
                      <a:lnTo>
                        <a:pt x="12915" y="3166"/>
                      </a:lnTo>
                      <a:lnTo>
                        <a:pt x="15142" y="1357"/>
                      </a:lnTo>
                      <a:lnTo>
                        <a:pt x="16924" y="0"/>
                      </a:lnTo>
                      <a:lnTo>
                        <a:pt x="21600" y="135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77" name="Freeform 128"/>
                <p:cNvSpPr/>
                <p:nvPr/>
              </p:nvSpPr>
              <p:spPr bwMode="auto">
                <a:xfrm>
                  <a:off x="1726320" y="2413294"/>
                  <a:ext cx="32337" cy="31641"/>
                </a:xfrm>
                <a:custGeom>
                  <a:avLst/>
                  <a:gdLst/>
                  <a:ahLst/>
                  <a:cxnLst>
                    <a:cxn ang="0">
                      <a:pos x="wd2" y="hd2"/>
                    </a:cxn>
                    <a:cxn ang="5400000">
                      <a:pos x="wd2" y="hd2"/>
                    </a:cxn>
                    <a:cxn ang="10800000">
                      <a:pos x="wd2" y="hd2"/>
                    </a:cxn>
                    <a:cxn ang="16200000">
                      <a:pos x="wd2" y="hd2"/>
                    </a:cxn>
                  </a:cxnLst>
                  <a:rect l="0" t="0" r="r" b="b"/>
                  <a:pathLst>
                    <a:path w="21600" h="21600" extrusionOk="0">
                      <a:moveTo>
                        <a:pt x="1029" y="0"/>
                      </a:moveTo>
                      <a:lnTo>
                        <a:pt x="0" y="2541"/>
                      </a:lnTo>
                      <a:lnTo>
                        <a:pt x="21600" y="17788"/>
                      </a:lnTo>
                      <a:lnTo>
                        <a:pt x="19543" y="21600"/>
                      </a:lnTo>
                      <a:lnTo>
                        <a:pt x="10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78" name="Freeform 129"/>
                <p:cNvSpPr/>
                <p:nvPr/>
              </p:nvSpPr>
              <p:spPr bwMode="auto">
                <a:xfrm>
                  <a:off x="1526422" y="2727540"/>
                  <a:ext cx="116118" cy="335100"/>
                </a:xfrm>
                <a:custGeom>
                  <a:avLst/>
                  <a:gdLst/>
                  <a:ahLst/>
                  <a:cxnLst>
                    <a:cxn ang="0">
                      <a:pos x="wd2" y="hd2"/>
                    </a:cxn>
                    <a:cxn ang="5400000">
                      <a:pos x="wd2" y="hd2"/>
                    </a:cxn>
                    <a:cxn ang="10800000">
                      <a:pos x="wd2" y="hd2"/>
                    </a:cxn>
                    <a:cxn ang="16200000">
                      <a:pos x="wd2" y="hd2"/>
                    </a:cxn>
                  </a:cxnLst>
                  <a:rect l="0" t="0" r="r" b="b"/>
                  <a:pathLst>
                    <a:path w="21600" h="21600" extrusionOk="0">
                      <a:moveTo>
                        <a:pt x="21600" y="868"/>
                      </a:moveTo>
                      <a:lnTo>
                        <a:pt x="11653" y="13568"/>
                      </a:lnTo>
                      <a:lnTo>
                        <a:pt x="6537" y="21600"/>
                      </a:lnTo>
                      <a:lnTo>
                        <a:pt x="0" y="20840"/>
                      </a:lnTo>
                      <a:lnTo>
                        <a:pt x="5116" y="12808"/>
                      </a:lnTo>
                      <a:lnTo>
                        <a:pt x="15063" y="0"/>
                      </a:lnTo>
                      <a:lnTo>
                        <a:pt x="21600" y="86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681" name="Freeform 130"/>
                <p:cNvGrpSpPr/>
                <p:nvPr/>
              </p:nvGrpSpPr>
              <p:grpSpPr bwMode="auto">
                <a:xfrm>
                  <a:off x="1606528" y="2709562"/>
                  <a:ext cx="36747" cy="31642"/>
                  <a:chOff x="0" y="0"/>
                  <a:chExt cx="36745" cy="31640"/>
                </a:xfrm>
              </p:grpSpPr>
              <p:sp>
                <p:nvSpPr>
                  <p:cNvPr id="679" name="Line"/>
                  <p:cNvSpPr/>
                  <p:nvPr/>
                </p:nvSpPr>
                <p:spPr bwMode="auto">
                  <a:xfrm>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680" name="Line"/>
                  <p:cNvSpPr/>
                  <p:nvPr/>
                </p:nvSpPr>
                <p:spPr bwMode="auto">
                  <a:xfrm flipH="1" flipV="1">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682" name="Freeform 131"/>
                <p:cNvSpPr/>
                <p:nvPr/>
              </p:nvSpPr>
              <p:spPr bwMode="auto">
                <a:xfrm>
                  <a:off x="1520543" y="3054730"/>
                  <a:ext cx="64674" cy="227236"/>
                </a:xfrm>
                <a:custGeom>
                  <a:avLst/>
                  <a:gdLst/>
                  <a:ahLst/>
                  <a:cxnLst>
                    <a:cxn ang="0">
                      <a:pos x="wd2" y="hd2"/>
                    </a:cxn>
                    <a:cxn ang="5400000">
                      <a:pos x="wd2" y="hd2"/>
                    </a:cxn>
                    <a:cxn ang="10800000">
                      <a:pos x="wd2" y="hd2"/>
                    </a:cxn>
                    <a:cxn ang="16200000">
                      <a:pos x="wd2" y="hd2"/>
                    </a:cxn>
                  </a:cxnLst>
                  <a:rect l="0" t="0" r="r" b="b"/>
                  <a:pathLst>
                    <a:path w="21600" h="21600" extrusionOk="0">
                      <a:moveTo>
                        <a:pt x="14065" y="480"/>
                      </a:moveTo>
                      <a:lnTo>
                        <a:pt x="12056" y="4480"/>
                      </a:lnTo>
                      <a:lnTo>
                        <a:pt x="13563" y="9280"/>
                      </a:lnTo>
                      <a:lnTo>
                        <a:pt x="16074" y="14720"/>
                      </a:lnTo>
                      <a:lnTo>
                        <a:pt x="21600" y="20480"/>
                      </a:lnTo>
                      <a:lnTo>
                        <a:pt x="10047" y="21600"/>
                      </a:lnTo>
                      <a:lnTo>
                        <a:pt x="4019" y="15200"/>
                      </a:lnTo>
                      <a:lnTo>
                        <a:pt x="1507" y="9600"/>
                      </a:lnTo>
                      <a:lnTo>
                        <a:pt x="0" y="4480"/>
                      </a:lnTo>
                      <a:lnTo>
                        <a:pt x="2009" y="0"/>
                      </a:lnTo>
                      <a:lnTo>
                        <a:pt x="14065" y="4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83" name="Freeform 132"/>
                <p:cNvSpPr/>
                <p:nvPr/>
              </p:nvSpPr>
              <p:spPr bwMode="auto">
                <a:xfrm>
                  <a:off x="1523483" y="3030999"/>
                  <a:ext cx="39686" cy="31642"/>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18514"/>
                      </a:lnTo>
                      <a:lnTo>
                        <a:pt x="0" y="6171"/>
                      </a:lnTo>
                      <a:lnTo>
                        <a:pt x="21600" y="15429"/>
                      </a:lnTo>
                      <a:lnTo>
                        <a:pt x="21600" y="21600"/>
                      </a:lnTo>
                      <a:lnTo>
                        <a:pt x="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84" name="Freeform 133"/>
                <p:cNvSpPr/>
                <p:nvPr/>
              </p:nvSpPr>
              <p:spPr bwMode="auto">
                <a:xfrm>
                  <a:off x="1551409" y="3269740"/>
                  <a:ext cx="83047" cy="180495"/>
                </a:xfrm>
                <a:custGeom>
                  <a:avLst/>
                  <a:gdLst/>
                  <a:ahLst/>
                  <a:cxnLst>
                    <a:cxn ang="0">
                      <a:pos x="wd2" y="hd2"/>
                    </a:cxn>
                    <a:cxn ang="5400000">
                      <a:pos x="wd2" y="hd2"/>
                    </a:cxn>
                    <a:cxn ang="10800000">
                      <a:pos x="wd2" y="hd2"/>
                    </a:cxn>
                    <a:cxn ang="16200000">
                      <a:pos x="wd2" y="hd2"/>
                    </a:cxn>
                  </a:cxnLst>
                  <a:rect l="0" t="0" r="r" b="b"/>
                  <a:pathLst>
                    <a:path w="21600" h="21600" extrusionOk="0">
                      <a:moveTo>
                        <a:pt x="9033" y="0"/>
                      </a:moveTo>
                      <a:lnTo>
                        <a:pt x="21600" y="20187"/>
                      </a:lnTo>
                      <a:lnTo>
                        <a:pt x="12567" y="21600"/>
                      </a:lnTo>
                      <a:lnTo>
                        <a:pt x="0" y="1413"/>
                      </a:lnTo>
                      <a:lnTo>
                        <a:pt x="903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687" name="Freeform 134"/>
                <p:cNvGrpSpPr/>
                <p:nvPr/>
              </p:nvGrpSpPr>
              <p:grpSpPr bwMode="auto">
                <a:xfrm>
                  <a:off x="1551409" y="3250324"/>
                  <a:ext cx="33808" cy="31641"/>
                  <a:chOff x="0" y="0"/>
                  <a:chExt cx="33806" cy="31640"/>
                </a:xfrm>
              </p:grpSpPr>
              <p:sp>
                <p:nvSpPr>
                  <p:cNvPr id="685" name="Line"/>
                  <p:cNvSpPr/>
                  <p:nvPr/>
                </p:nvSpPr>
                <p:spPr bwMode="auto">
                  <a:xfrm flipV="1">
                    <a:off x="-1" y="-1"/>
                    <a:ext cx="33808"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686" name="Line"/>
                  <p:cNvSpPr/>
                  <p:nvPr/>
                </p:nvSpPr>
                <p:spPr bwMode="auto">
                  <a:xfrm flipH="1">
                    <a:off x="-1" y="0"/>
                    <a:ext cx="33808"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688" name="Freeform 135"/>
                <p:cNvSpPr/>
                <p:nvPr/>
              </p:nvSpPr>
              <p:spPr bwMode="auto">
                <a:xfrm>
                  <a:off x="1600649" y="3438009"/>
                  <a:ext cx="39686" cy="32360"/>
                </a:xfrm>
                <a:custGeom>
                  <a:avLst/>
                  <a:gdLst/>
                  <a:ahLst/>
                  <a:cxnLst>
                    <a:cxn ang="0">
                      <a:pos x="wd2" y="hd2"/>
                    </a:cxn>
                    <a:cxn ang="5400000">
                      <a:pos x="wd2" y="hd2"/>
                    </a:cxn>
                    <a:cxn ang="10800000">
                      <a:pos x="wd2" y="hd2"/>
                    </a:cxn>
                    <a:cxn ang="16200000">
                      <a:pos x="wd2" y="hd2"/>
                    </a:cxn>
                  </a:cxnLst>
                  <a:rect l="0" t="0" r="r" b="b"/>
                  <a:pathLst>
                    <a:path w="21600" h="21600" extrusionOk="0">
                      <a:moveTo>
                        <a:pt x="18400" y="0"/>
                      </a:moveTo>
                      <a:lnTo>
                        <a:pt x="21600" y="12505"/>
                      </a:lnTo>
                      <a:lnTo>
                        <a:pt x="3200" y="21600"/>
                      </a:lnTo>
                      <a:lnTo>
                        <a:pt x="0" y="7958"/>
                      </a:lnTo>
                      <a:lnTo>
                        <a:pt x="184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89" name="Freeform 136"/>
                <p:cNvSpPr/>
                <p:nvPr/>
              </p:nvSpPr>
              <p:spPr bwMode="auto">
                <a:xfrm>
                  <a:off x="2023961" y="2060216"/>
                  <a:ext cx="36747" cy="41709"/>
                </a:xfrm>
                <a:custGeom>
                  <a:avLst/>
                  <a:gdLst/>
                  <a:ahLst/>
                  <a:cxnLst>
                    <a:cxn ang="0">
                      <a:pos x="wd2" y="hd2"/>
                    </a:cxn>
                    <a:cxn ang="5400000">
                      <a:pos x="wd2" y="hd2"/>
                    </a:cxn>
                    <a:cxn ang="10800000">
                      <a:pos x="wd2" y="hd2"/>
                    </a:cxn>
                    <a:cxn ang="16200000">
                      <a:pos x="wd2" y="hd2"/>
                    </a:cxn>
                  </a:cxnLst>
                  <a:rect l="0" t="0" r="r" b="b"/>
                  <a:pathLst>
                    <a:path w="21600" h="21600" extrusionOk="0">
                      <a:moveTo>
                        <a:pt x="14954" y="21600"/>
                      </a:moveTo>
                      <a:lnTo>
                        <a:pt x="21600" y="13824"/>
                      </a:lnTo>
                      <a:lnTo>
                        <a:pt x="6646" y="0"/>
                      </a:lnTo>
                      <a:lnTo>
                        <a:pt x="0" y="7776"/>
                      </a:lnTo>
                      <a:lnTo>
                        <a:pt x="14954"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90" name="Freeform 137"/>
                <p:cNvSpPr/>
                <p:nvPr/>
              </p:nvSpPr>
              <p:spPr bwMode="auto">
                <a:xfrm>
                  <a:off x="2115826" y="2460035"/>
                  <a:ext cx="36747" cy="18466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2" y="0"/>
                      </a:lnTo>
                      <a:lnTo>
                        <a:pt x="0" y="10780"/>
                      </a:lnTo>
                      <a:lnTo>
                        <a:pt x="0" y="21600"/>
                      </a:lnTo>
                      <a:lnTo>
                        <a:pt x="20769" y="21600"/>
                      </a:lnTo>
                      <a:lnTo>
                        <a:pt x="20769" y="1078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91" name="Freeform 138"/>
                <p:cNvSpPr/>
                <p:nvPr/>
              </p:nvSpPr>
              <p:spPr bwMode="auto">
                <a:xfrm>
                  <a:off x="2082020" y="4304522"/>
                  <a:ext cx="70553" cy="426427"/>
                </a:xfrm>
                <a:custGeom>
                  <a:avLst/>
                  <a:gdLst/>
                  <a:ahLst/>
                  <a:cxnLst>
                    <a:cxn ang="0">
                      <a:pos x="wd2" y="hd2"/>
                    </a:cxn>
                    <a:cxn ang="5400000">
                      <a:pos x="wd2" y="hd2"/>
                    </a:cxn>
                    <a:cxn ang="10800000">
                      <a:pos x="wd2" y="hd2"/>
                    </a:cxn>
                    <a:cxn ang="16200000">
                      <a:pos x="wd2" y="hd2"/>
                    </a:cxn>
                  </a:cxnLst>
                  <a:rect l="0" t="0" r="r" b="b"/>
                  <a:pathLst>
                    <a:path w="21600" h="21600" extrusionOk="0">
                      <a:moveTo>
                        <a:pt x="21600" y="85"/>
                      </a:moveTo>
                      <a:lnTo>
                        <a:pt x="9600" y="0"/>
                      </a:lnTo>
                      <a:lnTo>
                        <a:pt x="0" y="21429"/>
                      </a:lnTo>
                      <a:lnTo>
                        <a:pt x="11520" y="21600"/>
                      </a:lnTo>
                      <a:lnTo>
                        <a:pt x="21600" y="8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92" name="Freeform 139"/>
                <p:cNvSpPr/>
                <p:nvPr/>
              </p:nvSpPr>
              <p:spPr bwMode="auto">
                <a:xfrm>
                  <a:off x="2115826" y="4275039"/>
                  <a:ext cx="36747"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93" name="Freeform 140"/>
                <p:cNvSpPr/>
                <p:nvPr/>
              </p:nvSpPr>
              <p:spPr bwMode="auto">
                <a:xfrm>
                  <a:off x="2036455" y="4725914"/>
                  <a:ext cx="85986" cy="212135"/>
                </a:xfrm>
                <a:custGeom>
                  <a:avLst/>
                  <a:gdLst/>
                  <a:ahLst/>
                  <a:cxnLst>
                    <a:cxn ang="0">
                      <a:pos x="wd2" y="hd2"/>
                    </a:cxn>
                    <a:cxn ang="5400000">
                      <a:pos x="wd2" y="hd2"/>
                    </a:cxn>
                    <a:cxn ang="10800000">
                      <a:pos x="wd2" y="hd2"/>
                    </a:cxn>
                    <a:cxn ang="16200000">
                      <a:pos x="wd2" y="hd2"/>
                    </a:cxn>
                  </a:cxnLst>
                  <a:rect l="0" t="0" r="r" b="b"/>
                  <a:pathLst>
                    <a:path w="21600" h="21600" extrusionOk="0">
                      <a:moveTo>
                        <a:pt x="21600" y="1029"/>
                      </a:moveTo>
                      <a:lnTo>
                        <a:pt x="12729" y="0"/>
                      </a:lnTo>
                      <a:lnTo>
                        <a:pt x="0" y="20571"/>
                      </a:lnTo>
                      <a:lnTo>
                        <a:pt x="8871" y="21600"/>
                      </a:lnTo>
                      <a:lnTo>
                        <a:pt x="21600" y="102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94" name="Freeform 141"/>
                <p:cNvSpPr/>
                <p:nvPr/>
              </p:nvSpPr>
              <p:spPr bwMode="auto">
                <a:xfrm>
                  <a:off x="2082020" y="4707102"/>
                  <a:ext cx="40421" cy="254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21600"/>
                      </a:lnTo>
                      <a:lnTo>
                        <a:pt x="900" y="0"/>
                      </a:lnTo>
                      <a:lnTo>
                        <a:pt x="0" y="3600"/>
                      </a:lnTo>
                      <a:lnTo>
                        <a:pt x="2160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95" name="Freeform 142"/>
                <p:cNvSpPr/>
                <p:nvPr/>
              </p:nvSpPr>
              <p:spPr bwMode="auto">
                <a:xfrm>
                  <a:off x="2002649" y="4928700"/>
                  <a:ext cx="67613" cy="494021"/>
                </a:xfrm>
                <a:custGeom>
                  <a:avLst/>
                  <a:gdLst/>
                  <a:ahLst/>
                  <a:cxnLst>
                    <a:cxn ang="0">
                      <a:pos x="wd2" y="hd2"/>
                    </a:cxn>
                    <a:cxn ang="5400000">
                      <a:pos x="wd2" y="hd2"/>
                    </a:cxn>
                    <a:cxn ang="10800000">
                      <a:pos x="wd2" y="hd2"/>
                    </a:cxn>
                    <a:cxn ang="16200000">
                      <a:pos x="wd2" y="hd2"/>
                    </a:cxn>
                  </a:cxnLst>
                  <a:rect l="0" t="0" r="r" b="b"/>
                  <a:pathLst>
                    <a:path w="21600" h="21600" extrusionOk="0">
                      <a:moveTo>
                        <a:pt x="21600" y="147"/>
                      </a:moveTo>
                      <a:lnTo>
                        <a:pt x="10080" y="0"/>
                      </a:lnTo>
                      <a:lnTo>
                        <a:pt x="0" y="21526"/>
                      </a:lnTo>
                      <a:lnTo>
                        <a:pt x="12000" y="21600"/>
                      </a:lnTo>
                      <a:lnTo>
                        <a:pt x="21600" y="14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96" name="Freeform 143"/>
                <p:cNvSpPr/>
                <p:nvPr/>
              </p:nvSpPr>
              <p:spPr bwMode="auto">
                <a:xfrm>
                  <a:off x="2032780" y="4906408"/>
                  <a:ext cx="37482" cy="31641"/>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3600"/>
                      </a:lnTo>
                      <a:lnTo>
                        <a:pt x="21600" y="10800"/>
                      </a:lnTo>
                      <a:lnTo>
                        <a:pt x="21600" y="21600"/>
                      </a:lnTo>
                      <a:lnTo>
                        <a:pt x="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97" name="Rectangle 144"/>
                <p:cNvSpPr/>
                <p:nvPr/>
              </p:nvSpPr>
              <p:spPr bwMode="auto">
                <a:xfrm>
                  <a:off x="2002649" y="5422720"/>
                  <a:ext cx="36745" cy="2538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98" name="Freeform 145"/>
                <p:cNvSpPr/>
                <p:nvPr/>
              </p:nvSpPr>
              <p:spPr bwMode="auto">
                <a:xfrm>
                  <a:off x="2002649" y="5391080"/>
                  <a:ext cx="35333" cy="31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8" y="21600"/>
                      </a:lnTo>
                      <a:lnTo>
                        <a:pt x="2160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699" name="Rectangle 146"/>
                <p:cNvSpPr/>
                <p:nvPr/>
              </p:nvSpPr>
              <p:spPr bwMode="auto">
                <a:xfrm>
                  <a:off x="2002649" y="5676562"/>
                  <a:ext cx="36745" cy="117933"/>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702" name="Freeform 147"/>
                <p:cNvGrpSpPr/>
                <p:nvPr/>
              </p:nvGrpSpPr>
              <p:grpSpPr bwMode="auto">
                <a:xfrm>
                  <a:off x="2002649" y="5647078"/>
                  <a:ext cx="36746" cy="1"/>
                  <a:chOff x="0" y="0"/>
                  <a:chExt cx="36745" cy="0"/>
                </a:xfrm>
              </p:grpSpPr>
              <p:sp>
                <p:nvSpPr>
                  <p:cNvPr id="700" name="Line"/>
                  <p:cNvSpPr/>
                  <p:nvPr/>
                </p:nvSpPr>
                <p:spPr bwMode="auto">
                  <a:xfrm flipH="1" flipV="1">
                    <a:off x="0" y="0"/>
                    <a:ext cx="36746"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701" name="Line"/>
                  <p:cNvSpPr/>
                  <p:nvPr/>
                </p:nvSpPr>
                <p:spPr bwMode="auto">
                  <a:xfrm>
                    <a:off x="0" y="0"/>
                    <a:ext cx="36746"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703" name="Rectangle 148"/>
                <p:cNvSpPr/>
                <p:nvPr/>
              </p:nvSpPr>
              <p:spPr bwMode="auto">
                <a:xfrm>
                  <a:off x="2002649" y="5794494"/>
                  <a:ext cx="36745" cy="22220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706" name="Freeform 149"/>
                <p:cNvGrpSpPr/>
                <p:nvPr/>
              </p:nvGrpSpPr>
              <p:grpSpPr bwMode="auto">
                <a:xfrm>
                  <a:off x="2002649" y="5764292"/>
                  <a:ext cx="36746" cy="1"/>
                  <a:chOff x="0" y="0"/>
                  <a:chExt cx="36745" cy="0"/>
                </a:xfrm>
              </p:grpSpPr>
              <p:sp>
                <p:nvSpPr>
                  <p:cNvPr id="704" name="Line"/>
                  <p:cNvSpPr/>
                  <p:nvPr/>
                </p:nvSpPr>
                <p:spPr bwMode="auto">
                  <a:xfrm flipH="1" flipV="1">
                    <a:off x="0" y="0"/>
                    <a:ext cx="36746"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705" name="Line"/>
                  <p:cNvSpPr/>
                  <p:nvPr/>
                </p:nvSpPr>
                <p:spPr bwMode="auto">
                  <a:xfrm>
                    <a:off x="0" y="0"/>
                    <a:ext cx="36746"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707" name="Freeform 150"/>
                <p:cNvSpPr/>
                <p:nvPr/>
              </p:nvSpPr>
              <p:spPr bwMode="auto">
                <a:xfrm>
                  <a:off x="2002649" y="6010224"/>
                  <a:ext cx="104359" cy="186247"/>
                </a:xfrm>
                <a:custGeom>
                  <a:avLst/>
                  <a:gdLst/>
                  <a:ahLst/>
                  <a:cxnLst>
                    <a:cxn ang="0">
                      <a:pos x="wd2" y="hd2"/>
                    </a:cxn>
                    <a:cxn ang="5400000">
                      <a:pos x="wd2" y="hd2"/>
                    </a:cxn>
                    <a:cxn ang="10800000">
                      <a:pos x="wd2" y="hd2"/>
                    </a:cxn>
                    <a:cxn ang="16200000">
                      <a:pos x="wd2" y="hd2"/>
                    </a:cxn>
                  </a:cxnLst>
                  <a:rect l="0" t="0" r="r" b="b"/>
                  <a:pathLst>
                    <a:path w="21600" h="21600" extrusionOk="0">
                      <a:moveTo>
                        <a:pt x="7415" y="0"/>
                      </a:moveTo>
                      <a:lnTo>
                        <a:pt x="0" y="1362"/>
                      </a:lnTo>
                      <a:lnTo>
                        <a:pt x="14185" y="21600"/>
                      </a:lnTo>
                      <a:lnTo>
                        <a:pt x="21600" y="20238"/>
                      </a:lnTo>
                      <a:lnTo>
                        <a:pt x="7415"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08" name="Freeform 151"/>
                <p:cNvSpPr/>
                <p:nvPr/>
              </p:nvSpPr>
              <p:spPr bwMode="auto">
                <a:xfrm>
                  <a:off x="2002649" y="5990089"/>
                  <a:ext cx="36746" cy="31641"/>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lnTo>
                        <a:pt x="0" y="21600"/>
                      </a:lnTo>
                      <a:lnTo>
                        <a:pt x="20700" y="0"/>
                      </a:lnTo>
                      <a:lnTo>
                        <a:pt x="21600" y="12343"/>
                      </a:lnTo>
                      <a:lnTo>
                        <a:pt x="0" y="1234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09" name="Freeform 152"/>
                <p:cNvSpPr/>
                <p:nvPr/>
              </p:nvSpPr>
              <p:spPr bwMode="auto">
                <a:xfrm>
                  <a:off x="2073200" y="6184965"/>
                  <a:ext cx="63939" cy="102832"/>
                </a:xfrm>
                <a:custGeom>
                  <a:avLst/>
                  <a:gdLst/>
                  <a:ahLst/>
                  <a:cxnLst>
                    <a:cxn ang="0">
                      <a:pos x="wd2" y="hd2"/>
                    </a:cxn>
                    <a:cxn ang="5400000">
                      <a:pos x="wd2" y="hd2"/>
                    </a:cxn>
                    <a:cxn ang="10800000">
                      <a:pos x="wd2" y="hd2"/>
                    </a:cxn>
                    <a:cxn ang="16200000">
                      <a:pos x="wd2" y="hd2"/>
                    </a:cxn>
                  </a:cxnLst>
                  <a:rect l="0" t="0" r="r" b="b"/>
                  <a:pathLst>
                    <a:path w="21600" h="21600" extrusionOk="0">
                      <a:moveTo>
                        <a:pt x="11829" y="0"/>
                      </a:moveTo>
                      <a:lnTo>
                        <a:pt x="0" y="2479"/>
                      </a:lnTo>
                      <a:lnTo>
                        <a:pt x="9771" y="21600"/>
                      </a:lnTo>
                      <a:lnTo>
                        <a:pt x="21600" y="18767"/>
                      </a:lnTo>
                      <a:lnTo>
                        <a:pt x="118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712" name="Freeform 153"/>
                <p:cNvGrpSpPr/>
                <p:nvPr/>
              </p:nvGrpSpPr>
              <p:grpSpPr bwMode="auto">
                <a:xfrm>
                  <a:off x="2073200" y="6164830"/>
                  <a:ext cx="33808" cy="31641"/>
                  <a:chOff x="0" y="0"/>
                  <a:chExt cx="33806" cy="31640"/>
                </a:xfrm>
              </p:grpSpPr>
              <p:sp>
                <p:nvSpPr>
                  <p:cNvPr id="710" name="Line"/>
                  <p:cNvSpPr/>
                  <p:nvPr/>
                </p:nvSpPr>
                <p:spPr bwMode="auto">
                  <a:xfrm flipH="1">
                    <a:off x="-1" y="0"/>
                    <a:ext cx="33808"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711" name="Line"/>
                  <p:cNvSpPr/>
                  <p:nvPr/>
                </p:nvSpPr>
                <p:spPr bwMode="auto">
                  <a:xfrm flipV="1">
                    <a:off x="-1" y="-1"/>
                    <a:ext cx="33808"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713" name="Freeform 154"/>
                <p:cNvSpPr/>
                <p:nvPr/>
              </p:nvSpPr>
              <p:spPr bwMode="auto">
                <a:xfrm>
                  <a:off x="2100392" y="6274133"/>
                  <a:ext cx="64674" cy="109304"/>
                </a:xfrm>
                <a:custGeom>
                  <a:avLst/>
                  <a:gdLst/>
                  <a:ahLst/>
                  <a:cxnLst>
                    <a:cxn ang="0">
                      <a:pos x="wd2" y="hd2"/>
                    </a:cxn>
                    <a:cxn ang="5400000">
                      <a:pos x="wd2" y="hd2"/>
                    </a:cxn>
                    <a:cxn ang="10800000">
                      <a:pos x="wd2" y="hd2"/>
                    </a:cxn>
                    <a:cxn ang="16200000">
                      <a:pos x="wd2" y="hd2"/>
                    </a:cxn>
                  </a:cxnLst>
                  <a:rect l="0" t="0" r="r" b="b"/>
                  <a:pathLst>
                    <a:path w="21600" h="21600" extrusionOk="0">
                      <a:moveTo>
                        <a:pt x="12117" y="0"/>
                      </a:moveTo>
                      <a:lnTo>
                        <a:pt x="0" y="2658"/>
                      </a:lnTo>
                      <a:lnTo>
                        <a:pt x="9483" y="21600"/>
                      </a:lnTo>
                      <a:lnTo>
                        <a:pt x="21600" y="19274"/>
                      </a:lnTo>
                      <a:lnTo>
                        <a:pt x="1211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716" name="Freeform 155"/>
                <p:cNvGrpSpPr/>
                <p:nvPr/>
              </p:nvGrpSpPr>
              <p:grpSpPr bwMode="auto">
                <a:xfrm>
                  <a:off x="2100392" y="6256156"/>
                  <a:ext cx="36747" cy="31641"/>
                  <a:chOff x="0" y="0"/>
                  <a:chExt cx="36745" cy="31640"/>
                </a:xfrm>
              </p:grpSpPr>
              <p:sp>
                <p:nvSpPr>
                  <p:cNvPr id="714" name="Line"/>
                  <p:cNvSpPr/>
                  <p:nvPr/>
                </p:nvSpPr>
                <p:spPr bwMode="auto">
                  <a:xfrm flipH="1">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715" name="Line"/>
                  <p:cNvSpPr/>
                  <p:nvPr/>
                </p:nvSpPr>
                <p:spPr bwMode="auto">
                  <a:xfrm flipV="1">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717" name="Freeform 156"/>
                <p:cNvSpPr/>
                <p:nvPr/>
              </p:nvSpPr>
              <p:spPr bwMode="auto">
                <a:xfrm>
                  <a:off x="2128319" y="6371211"/>
                  <a:ext cx="205042" cy="665167"/>
                </a:xfrm>
                <a:custGeom>
                  <a:avLst/>
                  <a:gdLst/>
                  <a:ahLst/>
                  <a:cxnLst>
                    <a:cxn ang="0">
                      <a:pos x="wd2" y="hd2"/>
                    </a:cxn>
                    <a:cxn ang="5400000">
                      <a:pos x="wd2" y="hd2"/>
                    </a:cxn>
                    <a:cxn ang="10800000">
                      <a:pos x="wd2" y="hd2"/>
                    </a:cxn>
                    <a:cxn ang="16200000">
                      <a:pos x="wd2" y="hd2"/>
                    </a:cxn>
                  </a:cxnLst>
                  <a:rect l="0" t="0" r="r" b="b"/>
                  <a:pathLst>
                    <a:path w="21600" h="21600" extrusionOk="0">
                      <a:moveTo>
                        <a:pt x="3707" y="0"/>
                      </a:moveTo>
                      <a:lnTo>
                        <a:pt x="0" y="383"/>
                      </a:lnTo>
                      <a:lnTo>
                        <a:pt x="17893" y="21600"/>
                      </a:lnTo>
                      <a:lnTo>
                        <a:pt x="21600" y="21217"/>
                      </a:lnTo>
                      <a:lnTo>
                        <a:pt x="370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720" name="Freeform 157"/>
                <p:cNvGrpSpPr/>
                <p:nvPr/>
              </p:nvGrpSpPr>
              <p:grpSpPr bwMode="auto">
                <a:xfrm>
                  <a:off x="2128319" y="6351796"/>
                  <a:ext cx="36747" cy="31641"/>
                  <a:chOff x="0" y="0"/>
                  <a:chExt cx="36745" cy="31640"/>
                </a:xfrm>
              </p:grpSpPr>
              <p:sp>
                <p:nvSpPr>
                  <p:cNvPr id="718" name="Line"/>
                  <p:cNvSpPr/>
                  <p:nvPr/>
                </p:nvSpPr>
                <p:spPr bwMode="auto">
                  <a:xfrm flipH="1">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719" name="Line"/>
                  <p:cNvSpPr/>
                  <p:nvPr/>
                </p:nvSpPr>
                <p:spPr bwMode="auto">
                  <a:xfrm flipV="1">
                    <a:off x="0" y="-1"/>
                    <a:ext cx="36746"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721" name="Freeform 158"/>
                <p:cNvSpPr/>
                <p:nvPr/>
              </p:nvSpPr>
              <p:spPr bwMode="auto">
                <a:xfrm>
                  <a:off x="2300290" y="7023434"/>
                  <a:ext cx="39686" cy="31641"/>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21600" y="13200"/>
                      </a:lnTo>
                      <a:lnTo>
                        <a:pt x="2492" y="21600"/>
                      </a:lnTo>
                      <a:lnTo>
                        <a:pt x="0" y="8400"/>
                      </a:lnTo>
                      <a:lnTo>
                        <a:pt x="19108"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22" name="Rectangle 159"/>
                <p:cNvSpPr/>
                <p:nvPr/>
              </p:nvSpPr>
              <p:spPr bwMode="auto">
                <a:xfrm>
                  <a:off x="2115826" y="2430552"/>
                  <a:ext cx="36745"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23" name="Freeform 160"/>
                <p:cNvSpPr/>
                <p:nvPr/>
              </p:nvSpPr>
              <p:spPr bwMode="auto">
                <a:xfrm>
                  <a:off x="2060707" y="1779049"/>
                  <a:ext cx="83047" cy="220045"/>
                </a:xfrm>
                <a:custGeom>
                  <a:avLst/>
                  <a:gdLst/>
                  <a:ahLst/>
                  <a:cxnLst>
                    <a:cxn ang="0">
                      <a:pos x="wd2" y="hd2"/>
                    </a:cxn>
                    <a:cxn ang="5400000">
                      <a:pos x="wd2" y="hd2"/>
                    </a:cxn>
                    <a:cxn ang="10800000">
                      <a:pos x="wd2" y="hd2"/>
                    </a:cxn>
                    <a:cxn ang="16200000">
                      <a:pos x="wd2" y="hd2"/>
                    </a:cxn>
                  </a:cxnLst>
                  <a:rect l="0" t="0" r="r" b="b"/>
                  <a:pathLst>
                    <a:path w="21600" h="21600" extrusionOk="0">
                      <a:moveTo>
                        <a:pt x="21600" y="495"/>
                      </a:moveTo>
                      <a:lnTo>
                        <a:pt x="19244" y="5276"/>
                      </a:lnTo>
                      <a:lnTo>
                        <a:pt x="16495" y="11047"/>
                      </a:lnTo>
                      <a:lnTo>
                        <a:pt x="12960" y="16653"/>
                      </a:lnTo>
                      <a:lnTo>
                        <a:pt x="9033" y="21600"/>
                      </a:lnTo>
                      <a:lnTo>
                        <a:pt x="0" y="20281"/>
                      </a:lnTo>
                      <a:lnTo>
                        <a:pt x="3927" y="15334"/>
                      </a:lnTo>
                      <a:lnTo>
                        <a:pt x="7462" y="9893"/>
                      </a:lnTo>
                      <a:lnTo>
                        <a:pt x="9818" y="4617"/>
                      </a:lnTo>
                      <a:lnTo>
                        <a:pt x="11782" y="0"/>
                      </a:lnTo>
                      <a:lnTo>
                        <a:pt x="21600" y="49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24" name="Freeform 161"/>
                <p:cNvSpPr/>
                <p:nvPr/>
              </p:nvSpPr>
              <p:spPr bwMode="auto">
                <a:xfrm>
                  <a:off x="1904170" y="1985430"/>
                  <a:ext cx="189609" cy="587504"/>
                </a:xfrm>
                <a:custGeom>
                  <a:avLst/>
                  <a:gdLst/>
                  <a:ahLst/>
                  <a:cxnLst>
                    <a:cxn ang="0">
                      <a:pos x="wd2" y="hd2"/>
                    </a:cxn>
                    <a:cxn ang="5400000">
                      <a:pos x="wd2" y="hd2"/>
                    </a:cxn>
                    <a:cxn ang="10800000">
                      <a:pos x="wd2" y="hd2"/>
                    </a:cxn>
                    <a:cxn ang="16200000">
                      <a:pos x="wd2" y="hd2"/>
                    </a:cxn>
                  </a:cxnLst>
                  <a:rect l="0" t="0" r="r" b="b"/>
                  <a:pathLst>
                    <a:path w="21600" h="21600" extrusionOk="0">
                      <a:moveTo>
                        <a:pt x="21600" y="495"/>
                      </a:moveTo>
                      <a:lnTo>
                        <a:pt x="18000" y="3899"/>
                      </a:lnTo>
                      <a:lnTo>
                        <a:pt x="13886" y="8541"/>
                      </a:lnTo>
                      <a:lnTo>
                        <a:pt x="3943" y="21600"/>
                      </a:lnTo>
                      <a:lnTo>
                        <a:pt x="0" y="21229"/>
                      </a:lnTo>
                      <a:lnTo>
                        <a:pt x="9943" y="8046"/>
                      </a:lnTo>
                      <a:lnTo>
                        <a:pt x="14057" y="3404"/>
                      </a:lnTo>
                      <a:lnTo>
                        <a:pt x="17657" y="0"/>
                      </a:lnTo>
                      <a:lnTo>
                        <a:pt x="21600" y="49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727" name="Freeform 162"/>
                <p:cNvGrpSpPr/>
                <p:nvPr/>
              </p:nvGrpSpPr>
              <p:grpSpPr bwMode="auto">
                <a:xfrm>
                  <a:off x="2060707" y="1967453"/>
                  <a:ext cx="33807" cy="31641"/>
                  <a:chOff x="0" y="0"/>
                  <a:chExt cx="33806" cy="31640"/>
                </a:xfrm>
              </p:grpSpPr>
              <p:sp>
                <p:nvSpPr>
                  <p:cNvPr id="725" name="Line"/>
                  <p:cNvSpPr/>
                  <p:nvPr/>
                </p:nvSpPr>
                <p:spPr bwMode="auto">
                  <a:xfrm flipH="1" flipV="1">
                    <a:off x="-1" y="0"/>
                    <a:ext cx="33808"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726" name="Line"/>
                  <p:cNvSpPr/>
                  <p:nvPr/>
                </p:nvSpPr>
                <p:spPr bwMode="auto">
                  <a:xfrm>
                    <a:off x="0" y="-1"/>
                    <a:ext cx="33807"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728" name="Freeform 163"/>
                <p:cNvSpPr/>
                <p:nvPr/>
              </p:nvSpPr>
              <p:spPr bwMode="auto">
                <a:xfrm>
                  <a:off x="1898290" y="2559990"/>
                  <a:ext cx="39687"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19872" y="21600"/>
                      </a:lnTo>
                      <a:lnTo>
                        <a:pt x="0" y="13976"/>
                      </a:lnTo>
                      <a:lnTo>
                        <a:pt x="1728" y="0"/>
                      </a:lnTo>
                      <a:lnTo>
                        <a:pt x="21600" y="7624"/>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29" name="Freeform 164"/>
                <p:cNvSpPr/>
                <p:nvPr/>
              </p:nvSpPr>
              <p:spPr bwMode="auto">
                <a:xfrm>
                  <a:off x="2107007" y="1752442"/>
                  <a:ext cx="39686" cy="31642"/>
                </a:xfrm>
                <a:custGeom>
                  <a:avLst/>
                  <a:gdLst/>
                  <a:ahLst/>
                  <a:cxnLst>
                    <a:cxn ang="0">
                      <a:pos x="wd2" y="hd2"/>
                    </a:cxn>
                    <a:cxn ang="5400000">
                      <a:pos x="wd2" y="hd2"/>
                    </a:cxn>
                    <a:cxn ang="10800000">
                      <a:pos x="wd2" y="hd2"/>
                    </a:cxn>
                    <a:cxn ang="16200000">
                      <a:pos x="wd2" y="hd2"/>
                    </a:cxn>
                  </a:cxnLst>
                  <a:rect l="0" t="0" r="r" b="b"/>
                  <a:pathLst>
                    <a:path w="21600" h="21600" extrusionOk="0">
                      <a:moveTo>
                        <a:pt x="20769" y="21600"/>
                      </a:moveTo>
                      <a:lnTo>
                        <a:pt x="21600" y="4629"/>
                      </a:lnTo>
                      <a:lnTo>
                        <a:pt x="1662" y="0"/>
                      </a:lnTo>
                      <a:lnTo>
                        <a:pt x="0" y="16971"/>
                      </a:lnTo>
                      <a:lnTo>
                        <a:pt x="20769"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30" name="Freeform 165"/>
                <p:cNvSpPr/>
                <p:nvPr/>
              </p:nvSpPr>
              <p:spPr bwMode="auto">
                <a:xfrm>
                  <a:off x="2100392" y="1562600"/>
                  <a:ext cx="52181" cy="379685"/>
                </a:xfrm>
                <a:custGeom>
                  <a:avLst/>
                  <a:gdLst/>
                  <a:ahLst/>
                  <a:cxnLst>
                    <a:cxn ang="0">
                      <a:pos x="wd2" y="hd2"/>
                    </a:cxn>
                    <a:cxn ang="5400000">
                      <a:pos x="wd2" y="hd2"/>
                    </a:cxn>
                    <a:cxn ang="10800000">
                      <a:pos x="wd2" y="hd2"/>
                    </a:cxn>
                    <a:cxn ang="16200000">
                      <a:pos x="wd2" y="hd2"/>
                    </a:cxn>
                  </a:cxnLst>
                  <a:rect l="0" t="0" r="r" b="b"/>
                  <a:pathLst>
                    <a:path w="21600" h="21600" extrusionOk="0">
                      <a:moveTo>
                        <a:pt x="14811" y="0"/>
                      </a:moveTo>
                      <a:lnTo>
                        <a:pt x="0" y="96"/>
                      </a:lnTo>
                      <a:lnTo>
                        <a:pt x="6171" y="21600"/>
                      </a:lnTo>
                      <a:lnTo>
                        <a:pt x="21600" y="21504"/>
                      </a:lnTo>
                      <a:lnTo>
                        <a:pt x="14811"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31" name="Freeform 166"/>
                <p:cNvSpPr/>
                <p:nvPr/>
              </p:nvSpPr>
              <p:spPr bwMode="auto">
                <a:xfrm>
                  <a:off x="2115826" y="1939408"/>
                  <a:ext cx="36747" cy="483954"/>
                </a:xfrm>
                <a:custGeom>
                  <a:avLst/>
                  <a:gdLst/>
                  <a:ahLst/>
                  <a:cxnLst>
                    <a:cxn ang="0">
                      <a:pos x="wd2" y="hd2"/>
                    </a:cxn>
                    <a:cxn ang="5400000">
                      <a:pos x="wd2" y="hd2"/>
                    </a:cxn>
                    <a:cxn ang="10800000">
                      <a:pos x="wd2" y="hd2"/>
                    </a:cxn>
                    <a:cxn ang="16200000">
                      <a:pos x="wd2" y="hd2"/>
                    </a:cxn>
                  </a:cxnLst>
                  <a:rect l="0" t="0" r="r" b="b"/>
                  <a:pathLst>
                    <a:path w="21600" h="21600" extrusionOk="0">
                      <a:moveTo>
                        <a:pt x="20769" y="0"/>
                      </a:moveTo>
                      <a:lnTo>
                        <a:pt x="0" y="0"/>
                      </a:lnTo>
                      <a:lnTo>
                        <a:pt x="1662" y="21600"/>
                      </a:lnTo>
                      <a:lnTo>
                        <a:pt x="21600" y="21600"/>
                      </a:lnTo>
                      <a:lnTo>
                        <a:pt x="2076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32" name="Freeform 167"/>
                <p:cNvSpPr/>
                <p:nvPr/>
              </p:nvSpPr>
              <p:spPr bwMode="auto">
                <a:xfrm>
                  <a:off x="2115826" y="1910644"/>
                  <a:ext cx="36747"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33" name="Freeform 168"/>
                <p:cNvSpPr/>
                <p:nvPr/>
              </p:nvSpPr>
              <p:spPr bwMode="auto">
                <a:xfrm>
                  <a:off x="2109946" y="2421923"/>
                  <a:ext cx="42627" cy="112898"/>
                </a:xfrm>
                <a:custGeom>
                  <a:avLst/>
                  <a:gdLst/>
                  <a:ahLst/>
                  <a:cxnLst>
                    <a:cxn ang="0">
                      <a:pos x="wd2" y="hd2"/>
                    </a:cxn>
                    <a:cxn ang="5400000">
                      <a:pos x="wd2" y="hd2"/>
                    </a:cxn>
                    <a:cxn ang="10800000">
                      <a:pos x="wd2" y="hd2"/>
                    </a:cxn>
                    <a:cxn ang="16200000">
                      <a:pos x="wd2" y="hd2"/>
                    </a:cxn>
                  </a:cxnLst>
                  <a:rect l="0" t="0" r="r" b="b"/>
                  <a:pathLst>
                    <a:path w="21600" h="21600" extrusionOk="0">
                      <a:moveTo>
                        <a:pt x="21600" y="322"/>
                      </a:moveTo>
                      <a:lnTo>
                        <a:pt x="3724" y="0"/>
                      </a:lnTo>
                      <a:lnTo>
                        <a:pt x="0" y="21278"/>
                      </a:lnTo>
                      <a:lnTo>
                        <a:pt x="17876" y="21600"/>
                      </a:lnTo>
                      <a:lnTo>
                        <a:pt x="21600" y="32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34" name="Freeform 169"/>
                <p:cNvSpPr/>
                <p:nvPr/>
              </p:nvSpPr>
              <p:spPr bwMode="auto">
                <a:xfrm>
                  <a:off x="2115826" y="2391721"/>
                  <a:ext cx="36747"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35" name="Freeform 170"/>
                <p:cNvSpPr/>
                <p:nvPr/>
              </p:nvSpPr>
              <p:spPr bwMode="auto">
                <a:xfrm>
                  <a:off x="2107007" y="2523316"/>
                  <a:ext cx="39686"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1662"/>
                      </a:moveTo>
                      <a:lnTo>
                        <a:pt x="20769" y="21600"/>
                      </a:lnTo>
                      <a:lnTo>
                        <a:pt x="0" y="18277"/>
                      </a:lnTo>
                      <a:lnTo>
                        <a:pt x="1662" y="0"/>
                      </a:lnTo>
                      <a:lnTo>
                        <a:pt x="21600" y="166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36" name="Freeform 171"/>
                <p:cNvSpPr/>
                <p:nvPr/>
              </p:nvSpPr>
              <p:spPr bwMode="auto">
                <a:xfrm>
                  <a:off x="2100392" y="1533116"/>
                  <a:ext cx="36747"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9938"/>
                      </a:moveTo>
                      <a:lnTo>
                        <a:pt x="21600" y="0"/>
                      </a:lnTo>
                      <a:lnTo>
                        <a:pt x="0" y="3323"/>
                      </a:lnTo>
                      <a:lnTo>
                        <a:pt x="0" y="21600"/>
                      </a:lnTo>
                      <a:lnTo>
                        <a:pt x="21600" y="1993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37" name="Freeform 172"/>
                <p:cNvSpPr/>
                <p:nvPr/>
              </p:nvSpPr>
              <p:spPr bwMode="auto">
                <a:xfrm>
                  <a:off x="928200" y="4405915"/>
                  <a:ext cx="183730" cy="227237"/>
                </a:xfrm>
                <a:custGeom>
                  <a:avLst/>
                  <a:gdLst/>
                  <a:ahLst/>
                  <a:cxnLst>
                    <a:cxn ang="0">
                      <a:pos x="wd2" y="hd2"/>
                    </a:cxn>
                    <a:cxn ang="5400000">
                      <a:pos x="wd2" y="hd2"/>
                    </a:cxn>
                    <a:cxn ang="10800000">
                      <a:pos x="wd2" y="hd2"/>
                    </a:cxn>
                    <a:cxn ang="16200000">
                      <a:pos x="wd2" y="hd2"/>
                    </a:cxn>
                  </a:cxnLst>
                  <a:rect l="0" t="0" r="r" b="b"/>
                  <a:pathLst>
                    <a:path w="21600" h="21600" extrusionOk="0">
                      <a:moveTo>
                        <a:pt x="0" y="20800"/>
                      </a:moveTo>
                      <a:lnTo>
                        <a:pt x="357" y="18080"/>
                      </a:lnTo>
                      <a:lnTo>
                        <a:pt x="714" y="15040"/>
                      </a:lnTo>
                      <a:lnTo>
                        <a:pt x="1964" y="12160"/>
                      </a:lnTo>
                      <a:lnTo>
                        <a:pt x="3749" y="9280"/>
                      </a:lnTo>
                      <a:lnTo>
                        <a:pt x="7319" y="4480"/>
                      </a:lnTo>
                      <a:lnTo>
                        <a:pt x="10175" y="2080"/>
                      </a:lnTo>
                      <a:lnTo>
                        <a:pt x="12853" y="0"/>
                      </a:lnTo>
                      <a:lnTo>
                        <a:pt x="21600" y="8640"/>
                      </a:lnTo>
                      <a:lnTo>
                        <a:pt x="19101" y="10400"/>
                      </a:lnTo>
                      <a:lnTo>
                        <a:pt x="17494" y="11680"/>
                      </a:lnTo>
                      <a:lnTo>
                        <a:pt x="14638" y="15360"/>
                      </a:lnTo>
                      <a:lnTo>
                        <a:pt x="13924" y="16480"/>
                      </a:lnTo>
                      <a:lnTo>
                        <a:pt x="13388" y="17760"/>
                      </a:lnTo>
                      <a:lnTo>
                        <a:pt x="13031" y="19680"/>
                      </a:lnTo>
                      <a:lnTo>
                        <a:pt x="12853" y="21600"/>
                      </a:lnTo>
                      <a:lnTo>
                        <a:pt x="0" y="2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38" name="Freeform 173"/>
                <p:cNvSpPr/>
                <p:nvPr/>
              </p:nvSpPr>
              <p:spPr bwMode="auto">
                <a:xfrm>
                  <a:off x="1042112" y="4271444"/>
                  <a:ext cx="247668" cy="227236"/>
                </a:xfrm>
                <a:custGeom>
                  <a:avLst/>
                  <a:gdLst/>
                  <a:ahLst/>
                  <a:cxnLst>
                    <a:cxn ang="0">
                      <a:pos x="wd2" y="hd2"/>
                    </a:cxn>
                    <a:cxn ang="5400000">
                      <a:pos x="wd2" y="hd2"/>
                    </a:cxn>
                    <a:cxn ang="10800000">
                      <a:pos x="wd2" y="hd2"/>
                    </a:cxn>
                    <a:cxn ang="16200000">
                      <a:pos x="wd2" y="hd2"/>
                    </a:cxn>
                  </a:cxnLst>
                  <a:rect l="0" t="0" r="r" b="b"/>
                  <a:pathLst>
                    <a:path w="21600" h="21600" extrusionOk="0">
                      <a:moveTo>
                        <a:pt x="0" y="12480"/>
                      </a:moveTo>
                      <a:lnTo>
                        <a:pt x="4025" y="8960"/>
                      </a:lnTo>
                      <a:lnTo>
                        <a:pt x="8184" y="5600"/>
                      </a:lnTo>
                      <a:lnTo>
                        <a:pt x="12611" y="2560"/>
                      </a:lnTo>
                      <a:lnTo>
                        <a:pt x="17039" y="0"/>
                      </a:lnTo>
                      <a:lnTo>
                        <a:pt x="21600" y="10240"/>
                      </a:lnTo>
                      <a:lnTo>
                        <a:pt x="17307" y="12640"/>
                      </a:lnTo>
                      <a:lnTo>
                        <a:pt x="13550" y="15200"/>
                      </a:lnTo>
                      <a:lnTo>
                        <a:pt x="9525" y="18400"/>
                      </a:lnTo>
                      <a:lnTo>
                        <a:pt x="5769" y="21600"/>
                      </a:lnTo>
                      <a:lnTo>
                        <a:pt x="0" y="124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39" name="Freeform 174"/>
                <p:cNvSpPr/>
                <p:nvPr/>
              </p:nvSpPr>
              <p:spPr bwMode="auto">
                <a:xfrm>
                  <a:off x="1038437" y="4397286"/>
                  <a:ext cx="74228" cy="101394"/>
                </a:xfrm>
                <a:custGeom>
                  <a:avLst/>
                  <a:gdLst/>
                  <a:ahLst/>
                  <a:cxnLst>
                    <a:cxn ang="0">
                      <a:pos x="wd2" y="hd2"/>
                    </a:cxn>
                    <a:cxn ang="5400000">
                      <a:pos x="wd2" y="hd2"/>
                    </a:cxn>
                    <a:cxn ang="10800000">
                      <a:pos x="wd2" y="hd2"/>
                    </a:cxn>
                    <a:cxn ang="16200000">
                      <a:pos x="wd2" y="hd2"/>
                    </a:cxn>
                  </a:cxnLst>
                  <a:rect l="0" t="0" r="r" b="b"/>
                  <a:pathLst>
                    <a:path w="21600" h="21600" extrusionOk="0">
                      <a:moveTo>
                        <a:pt x="0" y="1800"/>
                      </a:moveTo>
                      <a:lnTo>
                        <a:pt x="2645" y="0"/>
                      </a:lnTo>
                      <a:lnTo>
                        <a:pt x="1322" y="1080"/>
                      </a:lnTo>
                      <a:lnTo>
                        <a:pt x="20278" y="21600"/>
                      </a:lnTo>
                      <a:lnTo>
                        <a:pt x="21600" y="21240"/>
                      </a:lnTo>
                      <a:lnTo>
                        <a:pt x="0" y="1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40" name="Freeform 175"/>
                <p:cNvSpPr/>
                <p:nvPr/>
              </p:nvSpPr>
              <p:spPr bwMode="auto">
                <a:xfrm>
                  <a:off x="1241274" y="4236208"/>
                  <a:ext cx="229296" cy="144540"/>
                </a:xfrm>
                <a:custGeom>
                  <a:avLst/>
                  <a:gdLst/>
                  <a:ahLst/>
                  <a:cxnLst>
                    <a:cxn ang="0">
                      <a:pos x="wd2" y="hd2"/>
                    </a:cxn>
                    <a:cxn ang="5400000">
                      <a:pos x="wd2" y="hd2"/>
                    </a:cxn>
                    <a:cxn ang="10800000">
                      <a:pos x="wd2" y="hd2"/>
                    </a:cxn>
                    <a:cxn ang="16200000">
                      <a:pos x="wd2" y="hd2"/>
                    </a:cxn>
                  </a:cxnLst>
                  <a:rect l="0" t="0" r="r" b="b"/>
                  <a:pathLst>
                    <a:path w="21600" h="21600" extrusionOk="0">
                      <a:moveTo>
                        <a:pt x="0" y="5023"/>
                      </a:moveTo>
                      <a:lnTo>
                        <a:pt x="5219" y="1758"/>
                      </a:lnTo>
                      <a:lnTo>
                        <a:pt x="10728" y="0"/>
                      </a:lnTo>
                      <a:lnTo>
                        <a:pt x="13917" y="0"/>
                      </a:lnTo>
                      <a:lnTo>
                        <a:pt x="16816" y="251"/>
                      </a:lnTo>
                      <a:lnTo>
                        <a:pt x="21600" y="1758"/>
                      </a:lnTo>
                      <a:lnTo>
                        <a:pt x="19570" y="19340"/>
                      </a:lnTo>
                      <a:lnTo>
                        <a:pt x="14932" y="17833"/>
                      </a:lnTo>
                      <a:lnTo>
                        <a:pt x="11887" y="17833"/>
                      </a:lnTo>
                      <a:lnTo>
                        <a:pt x="7973" y="19088"/>
                      </a:lnTo>
                      <a:lnTo>
                        <a:pt x="3914" y="21600"/>
                      </a:lnTo>
                      <a:lnTo>
                        <a:pt x="0" y="502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41" name="Freeform 176"/>
                <p:cNvSpPr/>
                <p:nvPr/>
              </p:nvSpPr>
              <p:spPr bwMode="auto">
                <a:xfrm>
                  <a:off x="1238335" y="4270006"/>
                  <a:ext cx="52180" cy="110742"/>
                </a:xfrm>
                <a:custGeom>
                  <a:avLst/>
                  <a:gdLst/>
                  <a:ahLst/>
                  <a:cxnLst>
                    <a:cxn ang="0">
                      <a:pos x="wd2" y="hd2"/>
                    </a:cxn>
                    <a:cxn ang="5400000">
                      <a:pos x="wd2" y="hd2"/>
                    </a:cxn>
                    <a:cxn ang="10800000">
                      <a:pos x="wd2" y="hd2"/>
                    </a:cxn>
                    <a:cxn ang="16200000">
                      <a:pos x="wd2" y="hd2"/>
                    </a:cxn>
                  </a:cxnLst>
                  <a:rect l="0" t="0" r="r" b="b"/>
                  <a:pathLst>
                    <a:path w="21600" h="21600" extrusionOk="0">
                      <a:moveTo>
                        <a:pt x="0" y="327"/>
                      </a:moveTo>
                      <a:lnTo>
                        <a:pt x="1906" y="0"/>
                      </a:lnTo>
                      <a:lnTo>
                        <a:pt x="19059" y="21600"/>
                      </a:lnTo>
                      <a:lnTo>
                        <a:pt x="21600" y="21273"/>
                      </a:lnTo>
                      <a:lnTo>
                        <a:pt x="0" y="32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42" name="Freeform 177"/>
                <p:cNvSpPr/>
                <p:nvPr/>
              </p:nvSpPr>
              <p:spPr bwMode="auto">
                <a:xfrm>
                  <a:off x="1444112" y="4251309"/>
                  <a:ext cx="213861" cy="197034"/>
                </a:xfrm>
                <a:custGeom>
                  <a:avLst/>
                  <a:gdLst/>
                  <a:ahLst/>
                  <a:cxnLst>
                    <a:cxn ang="0">
                      <a:pos x="wd2" y="hd2"/>
                    </a:cxn>
                    <a:cxn ang="5400000">
                      <a:pos x="wd2" y="hd2"/>
                    </a:cxn>
                    <a:cxn ang="10800000">
                      <a:pos x="wd2" y="hd2"/>
                    </a:cxn>
                    <a:cxn ang="16200000">
                      <a:pos x="wd2" y="hd2"/>
                    </a:cxn>
                  </a:cxnLst>
                  <a:rect l="0" t="0" r="r" b="b"/>
                  <a:pathLst>
                    <a:path w="21600" h="21600" extrusionOk="0">
                      <a:moveTo>
                        <a:pt x="3677" y="0"/>
                      </a:moveTo>
                      <a:lnTo>
                        <a:pt x="8579" y="2215"/>
                      </a:lnTo>
                      <a:lnTo>
                        <a:pt x="13481" y="4800"/>
                      </a:lnTo>
                      <a:lnTo>
                        <a:pt x="18077" y="7938"/>
                      </a:lnTo>
                      <a:lnTo>
                        <a:pt x="21600" y="11077"/>
                      </a:lnTo>
                      <a:lnTo>
                        <a:pt x="14860" y="21600"/>
                      </a:lnTo>
                      <a:lnTo>
                        <a:pt x="11796" y="18831"/>
                      </a:lnTo>
                      <a:lnTo>
                        <a:pt x="8272" y="16246"/>
                      </a:lnTo>
                      <a:lnTo>
                        <a:pt x="4596" y="14400"/>
                      </a:lnTo>
                      <a:lnTo>
                        <a:pt x="0" y="12369"/>
                      </a:lnTo>
                      <a:lnTo>
                        <a:pt x="367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43" name="Freeform 178"/>
                <p:cNvSpPr/>
                <p:nvPr/>
              </p:nvSpPr>
              <p:spPr bwMode="auto">
                <a:xfrm>
                  <a:off x="1444112" y="4247714"/>
                  <a:ext cx="36746" cy="117933"/>
                </a:xfrm>
                <a:custGeom>
                  <a:avLst/>
                  <a:gdLst/>
                  <a:ahLst/>
                  <a:cxnLst>
                    <a:cxn ang="0">
                      <a:pos x="wd2" y="hd2"/>
                    </a:cxn>
                    <a:cxn ang="5400000">
                      <a:pos x="wd2" y="hd2"/>
                    </a:cxn>
                    <a:cxn ang="10800000">
                      <a:pos x="wd2" y="hd2"/>
                    </a:cxn>
                    <a:cxn ang="16200000">
                      <a:pos x="wd2" y="hd2"/>
                    </a:cxn>
                  </a:cxnLst>
                  <a:rect l="0" t="0" r="r" b="b"/>
                  <a:pathLst>
                    <a:path w="21600" h="21600" extrusionOk="0">
                      <a:moveTo>
                        <a:pt x="17100" y="0"/>
                      </a:moveTo>
                      <a:lnTo>
                        <a:pt x="20700" y="617"/>
                      </a:lnTo>
                      <a:lnTo>
                        <a:pt x="21600" y="617"/>
                      </a:lnTo>
                      <a:lnTo>
                        <a:pt x="0" y="21291"/>
                      </a:lnTo>
                      <a:lnTo>
                        <a:pt x="4500" y="21600"/>
                      </a:lnTo>
                      <a:lnTo>
                        <a:pt x="171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44" name="Freeform 179"/>
                <p:cNvSpPr/>
                <p:nvPr/>
              </p:nvSpPr>
              <p:spPr bwMode="auto">
                <a:xfrm>
                  <a:off x="1588155" y="4355579"/>
                  <a:ext cx="171237" cy="184809"/>
                </a:xfrm>
                <a:custGeom>
                  <a:avLst/>
                  <a:gdLst/>
                  <a:ahLst/>
                  <a:cxnLst>
                    <a:cxn ang="0">
                      <a:pos x="wd2" y="hd2"/>
                    </a:cxn>
                    <a:cxn ang="5400000">
                      <a:pos x="wd2" y="hd2"/>
                    </a:cxn>
                    <a:cxn ang="10800000">
                      <a:pos x="wd2" y="hd2"/>
                    </a:cxn>
                    <a:cxn ang="16200000">
                      <a:pos x="wd2" y="hd2"/>
                    </a:cxn>
                  </a:cxnLst>
                  <a:rect l="0" t="0" r="r" b="b"/>
                  <a:pathLst>
                    <a:path w="21600" h="21600" extrusionOk="0">
                      <a:moveTo>
                        <a:pt x="9064" y="0"/>
                      </a:moveTo>
                      <a:lnTo>
                        <a:pt x="21600" y="10996"/>
                      </a:lnTo>
                      <a:lnTo>
                        <a:pt x="12536" y="21600"/>
                      </a:lnTo>
                      <a:lnTo>
                        <a:pt x="0" y="10604"/>
                      </a:lnTo>
                      <a:lnTo>
                        <a:pt x="9064"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45" name="Freeform 180"/>
                <p:cNvSpPr/>
                <p:nvPr/>
              </p:nvSpPr>
              <p:spPr bwMode="auto">
                <a:xfrm>
                  <a:off x="1588155" y="4339039"/>
                  <a:ext cx="70553" cy="109304"/>
                </a:xfrm>
                <a:custGeom>
                  <a:avLst/>
                  <a:gdLst/>
                  <a:ahLst/>
                  <a:cxnLst>
                    <a:cxn ang="0">
                      <a:pos x="wd2" y="hd2"/>
                    </a:cxn>
                    <a:cxn ang="5400000">
                      <a:pos x="wd2" y="hd2"/>
                    </a:cxn>
                    <a:cxn ang="10800000">
                      <a:pos x="wd2" y="hd2"/>
                    </a:cxn>
                    <a:cxn ang="16200000">
                      <a:pos x="wd2" y="hd2"/>
                    </a:cxn>
                  </a:cxnLst>
                  <a:rect l="0" t="0" r="r" b="b"/>
                  <a:pathLst>
                    <a:path w="21600" h="21600" extrusionOk="0">
                      <a:moveTo>
                        <a:pt x="21140" y="2658"/>
                      </a:moveTo>
                      <a:lnTo>
                        <a:pt x="15626" y="0"/>
                      </a:lnTo>
                      <a:lnTo>
                        <a:pt x="21600" y="3323"/>
                      </a:lnTo>
                      <a:lnTo>
                        <a:pt x="0" y="21268"/>
                      </a:lnTo>
                      <a:lnTo>
                        <a:pt x="919" y="21600"/>
                      </a:lnTo>
                      <a:lnTo>
                        <a:pt x="21140" y="265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46" name="Freeform 181"/>
                <p:cNvSpPr/>
                <p:nvPr/>
              </p:nvSpPr>
              <p:spPr bwMode="auto">
                <a:xfrm>
                  <a:off x="1677080" y="4462724"/>
                  <a:ext cx="134491" cy="371056"/>
                </a:xfrm>
                <a:custGeom>
                  <a:avLst/>
                  <a:gdLst/>
                  <a:ahLst/>
                  <a:cxnLst>
                    <a:cxn ang="0">
                      <a:pos x="wd2" y="hd2"/>
                    </a:cxn>
                    <a:cxn ang="5400000">
                      <a:pos x="wd2" y="hd2"/>
                    </a:cxn>
                    <a:cxn ang="10800000">
                      <a:pos x="wd2" y="hd2"/>
                    </a:cxn>
                    <a:cxn ang="16200000">
                      <a:pos x="wd2" y="hd2"/>
                    </a:cxn>
                  </a:cxnLst>
                  <a:rect l="0" t="0" r="r" b="b"/>
                  <a:pathLst>
                    <a:path w="21600" h="21600" extrusionOk="0">
                      <a:moveTo>
                        <a:pt x="15047" y="0"/>
                      </a:moveTo>
                      <a:lnTo>
                        <a:pt x="16746" y="1178"/>
                      </a:lnTo>
                      <a:lnTo>
                        <a:pt x="18445" y="3142"/>
                      </a:lnTo>
                      <a:lnTo>
                        <a:pt x="19901" y="7462"/>
                      </a:lnTo>
                      <a:lnTo>
                        <a:pt x="21115" y="13451"/>
                      </a:lnTo>
                      <a:lnTo>
                        <a:pt x="21600" y="21502"/>
                      </a:lnTo>
                      <a:lnTo>
                        <a:pt x="3883" y="21600"/>
                      </a:lnTo>
                      <a:lnTo>
                        <a:pt x="3640" y="13745"/>
                      </a:lnTo>
                      <a:lnTo>
                        <a:pt x="2184" y="8051"/>
                      </a:lnTo>
                      <a:lnTo>
                        <a:pt x="971" y="4516"/>
                      </a:lnTo>
                      <a:lnTo>
                        <a:pt x="728" y="4025"/>
                      </a:lnTo>
                      <a:lnTo>
                        <a:pt x="0" y="3829"/>
                      </a:lnTo>
                      <a:lnTo>
                        <a:pt x="1504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47" name="Freeform 182"/>
                <p:cNvSpPr/>
                <p:nvPr/>
              </p:nvSpPr>
              <p:spPr bwMode="auto">
                <a:xfrm>
                  <a:off x="1677080" y="4449780"/>
                  <a:ext cx="94806" cy="90608"/>
                </a:xfrm>
                <a:custGeom>
                  <a:avLst/>
                  <a:gdLst/>
                  <a:ahLst/>
                  <a:cxnLst>
                    <a:cxn ang="0">
                      <a:pos x="wd2" y="hd2"/>
                    </a:cxn>
                    <a:cxn ang="5400000">
                      <a:pos x="wd2" y="hd2"/>
                    </a:cxn>
                    <a:cxn ang="10800000">
                      <a:pos x="wd2" y="hd2"/>
                    </a:cxn>
                    <a:cxn ang="16200000">
                      <a:pos x="wd2" y="hd2"/>
                    </a:cxn>
                  </a:cxnLst>
                  <a:rect l="0" t="0" r="r" b="b"/>
                  <a:pathLst>
                    <a:path w="21600" h="21600" extrusionOk="0">
                      <a:moveTo>
                        <a:pt x="18813" y="0"/>
                      </a:moveTo>
                      <a:lnTo>
                        <a:pt x="21252" y="2000"/>
                      </a:lnTo>
                      <a:lnTo>
                        <a:pt x="21600" y="3200"/>
                      </a:lnTo>
                      <a:lnTo>
                        <a:pt x="0" y="18800"/>
                      </a:lnTo>
                      <a:lnTo>
                        <a:pt x="2439" y="21600"/>
                      </a:lnTo>
                      <a:lnTo>
                        <a:pt x="1881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48" name="Freeform 183"/>
                <p:cNvSpPr/>
                <p:nvPr/>
              </p:nvSpPr>
              <p:spPr bwMode="auto">
                <a:xfrm>
                  <a:off x="1686634" y="4828026"/>
                  <a:ext cx="124937" cy="387595"/>
                </a:xfrm>
                <a:custGeom>
                  <a:avLst/>
                  <a:gdLst/>
                  <a:ahLst/>
                  <a:cxnLst>
                    <a:cxn ang="0">
                      <a:pos x="wd2" y="hd2"/>
                    </a:cxn>
                    <a:cxn ang="5400000">
                      <a:pos x="wd2" y="hd2"/>
                    </a:cxn>
                    <a:cxn ang="10800000">
                      <a:pos x="wd2" y="hd2"/>
                    </a:cxn>
                    <a:cxn ang="16200000">
                      <a:pos x="wd2" y="hd2"/>
                    </a:cxn>
                  </a:cxnLst>
                  <a:rect l="0" t="0" r="r" b="b"/>
                  <a:pathLst>
                    <a:path w="21600" h="21600" extrusionOk="0">
                      <a:moveTo>
                        <a:pt x="21600" y="188"/>
                      </a:moveTo>
                      <a:lnTo>
                        <a:pt x="20559" y="13899"/>
                      </a:lnTo>
                      <a:lnTo>
                        <a:pt x="19778" y="18595"/>
                      </a:lnTo>
                      <a:lnTo>
                        <a:pt x="19258" y="20379"/>
                      </a:lnTo>
                      <a:lnTo>
                        <a:pt x="18477" y="21600"/>
                      </a:lnTo>
                      <a:lnTo>
                        <a:pt x="0" y="20379"/>
                      </a:lnTo>
                      <a:lnTo>
                        <a:pt x="520" y="19158"/>
                      </a:lnTo>
                      <a:lnTo>
                        <a:pt x="781" y="18031"/>
                      </a:lnTo>
                      <a:lnTo>
                        <a:pt x="1561" y="13805"/>
                      </a:lnTo>
                      <a:lnTo>
                        <a:pt x="2602" y="0"/>
                      </a:lnTo>
                      <a:lnTo>
                        <a:pt x="21600" y="18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49" name="Freeform 184"/>
                <p:cNvSpPr/>
                <p:nvPr/>
              </p:nvSpPr>
              <p:spPr bwMode="auto">
                <a:xfrm>
                  <a:off x="1701332" y="4802139"/>
                  <a:ext cx="110974"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0" y="0"/>
                      </a:lnTo>
                      <a:lnTo>
                        <a:pt x="0" y="21600"/>
                      </a:lnTo>
                      <a:lnTo>
                        <a:pt x="21600" y="14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50" name="Freeform 185"/>
                <p:cNvSpPr/>
                <p:nvPr/>
              </p:nvSpPr>
              <p:spPr bwMode="auto">
                <a:xfrm>
                  <a:off x="1621961" y="5181822"/>
                  <a:ext cx="167563" cy="185529"/>
                </a:xfrm>
                <a:custGeom>
                  <a:avLst/>
                  <a:gdLst/>
                  <a:ahLst/>
                  <a:cxnLst>
                    <a:cxn ang="0">
                      <a:pos x="wd2" y="hd2"/>
                    </a:cxn>
                    <a:cxn ang="5400000">
                      <a:pos x="wd2" y="hd2"/>
                    </a:cxn>
                    <a:cxn ang="10800000">
                      <a:pos x="wd2" y="hd2"/>
                    </a:cxn>
                    <a:cxn ang="16200000">
                      <a:pos x="wd2" y="hd2"/>
                    </a:cxn>
                  </a:cxnLst>
                  <a:rect l="0" t="0" r="r" b="b"/>
                  <a:pathLst>
                    <a:path w="21600" h="21600" extrusionOk="0">
                      <a:moveTo>
                        <a:pt x="21600" y="4909"/>
                      </a:moveTo>
                      <a:lnTo>
                        <a:pt x="19864" y="9622"/>
                      </a:lnTo>
                      <a:lnTo>
                        <a:pt x="17164" y="14138"/>
                      </a:lnTo>
                      <a:lnTo>
                        <a:pt x="13307" y="18458"/>
                      </a:lnTo>
                      <a:lnTo>
                        <a:pt x="9257" y="21600"/>
                      </a:lnTo>
                      <a:lnTo>
                        <a:pt x="0" y="11193"/>
                      </a:lnTo>
                      <a:lnTo>
                        <a:pt x="3471" y="8444"/>
                      </a:lnTo>
                      <a:lnTo>
                        <a:pt x="5786" y="5695"/>
                      </a:lnTo>
                      <a:lnTo>
                        <a:pt x="7136" y="3535"/>
                      </a:lnTo>
                      <a:lnTo>
                        <a:pt x="8486" y="0"/>
                      </a:lnTo>
                      <a:lnTo>
                        <a:pt x="21600" y="490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51" name="Freeform 186"/>
                <p:cNvSpPr/>
                <p:nvPr/>
              </p:nvSpPr>
              <p:spPr bwMode="auto">
                <a:xfrm>
                  <a:off x="1686634" y="5181822"/>
                  <a:ext cx="110239" cy="42428"/>
                </a:xfrm>
                <a:custGeom>
                  <a:avLst/>
                  <a:gdLst/>
                  <a:ahLst/>
                  <a:cxnLst>
                    <a:cxn ang="0">
                      <a:pos x="wd2" y="hd2"/>
                    </a:cxn>
                    <a:cxn ang="5400000">
                      <a:pos x="wd2" y="hd2"/>
                    </a:cxn>
                    <a:cxn ang="10800000">
                      <a:pos x="wd2" y="hd2"/>
                    </a:cxn>
                    <a:cxn ang="16200000">
                      <a:pos x="wd2" y="hd2"/>
                    </a:cxn>
                  </a:cxnLst>
                  <a:rect l="0" t="0" r="r" b="b"/>
                  <a:pathLst>
                    <a:path w="21600" h="21600" extrusionOk="0">
                      <a:moveTo>
                        <a:pt x="21300" y="17280"/>
                      </a:moveTo>
                      <a:lnTo>
                        <a:pt x="21600" y="14688"/>
                      </a:lnTo>
                      <a:lnTo>
                        <a:pt x="20700" y="21600"/>
                      </a:lnTo>
                      <a:lnTo>
                        <a:pt x="300" y="0"/>
                      </a:lnTo>
                      <a:lnTo>
                        <a:pt x="0" y="6048"/>
                      </a:lnTo>
                      <a:lnTo>
                        <a:pt x="21300" y="172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52" name="Freeform 187"/>
                <p:cNvSpPr/>
                <p:nvPr/>
              </p:nvSpPr>
              <p:spPr bwMode="auto">
                <a:xfrm>
                  <a:off x="1480857" y="5272429"/>
                  <a:ext cx="207983" cy="200629"/>
                </a:xfrm>
                <a:custGeom>
                  <a:avLst/>
                  <a:gdLst/>
                  <a:ahLst/>
                  <a:cxnLst>
                    <a:cxn ang="0">
                      <a:pos x="wd2" y="hd2"/>
                    </a:cxn>
                    <a:cxn ang="5400000">
                      <a:pos x="wd2" y="hd2"/>
                    </a:cxn>
                    <a:cxn ang="10800000">
                      <a:pos x="wd2" y="hd2"/>
                    </a:cxn>
                    <a:cxn ang="16200000">
                      <a:pos x="wd2" y="hd2"/>
                    </a:cxn>
                  </a:cxnLst>
                  <a:rect l="0" t="0" r="r" b="b"/>
                  <a:pathLst>
                    <a:path w="21600" h="21600" extrusionOk="0">
                      <a:moveTo>
                        <a:pt x="21600" y="10709"/>
                      </a:moveTo>
                      <a:lnTo>
                        <a:pt x="14347" y="16155"/>
                      </a:lnTo>
                      <a:lnTo>
                        <a:pt x="6307" y="21600"/>
                      </a:lnTo>
                      <a:lnTo>
                        <a:pt x="0" y="10709"/>
                      </a:lnTo>
                      <a:lnTo>
                        <a:pt x="8199" y="5264"/>
                      </a:lnTo>
                      <a:lnTo>
                        <a:pt x="15136" y="0"/>
                      </a:lnTo>
                      <a:lnTo>
                        <a:pt x="21600" y="1070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53" name="Freeform 188"/>
                <p:cNvSpPr/>
                <p:nvPr/>
              </p:nvSpPr>
              <p:spPr bwMode="auto">
                <a:xfrm>
                  <a:off x="1621961" y="5272429"/>
                  <a:ext cx="70553" cy="99460"/>
                </a:xfrm>
                <a:custGeom>
                  <a:avLst/>
                  <a:gdLst/>
                  <a:ahLst/>
                  <a:cxnLst>
                    <a:cxn ang="0">
                      <a:pos x="wd2" y="hd2"/>
                    </a:cxn>
                    <a:cxn ang="5400000">
                      <a:pos x="wd2" y="hd2"/>
                    </a:cxn>
                    <a:cxn ang="10800000">
                      <a:pos x="wd2" y="hd2"/>
                    </a:cxn>
                    <a:cxn ang="16200000">
                      <a:pos x="wd2" y="hd2"/>
                    </a:cxn>
                  </a:cxnLst>
                  <a:rect l="0" t="0" r="r" b="b"/>
                  <a:pathLst>
                    <a:path w="21600" h="21600" extrusionOk="0">
                      <a:moveTo>
                        <a:pt x="21600" y="20502"/>
                      </a:moveTo>
                      <a:lnTo>
                        <a:pt x="20250" y="21600"/>
                      </a:lnTo>
                      <a:lnTo>
                        <a:pt x="1800" y="0"/>
                      </a:lnTo>
                      <a:lnTo>
                        <a:pt x="0" y="1098"/>
                      </a:lnTo>
                      <a:lnTo>
                        <a:pt x="21600" y="2050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54" name="Freeform 189"/>
                <p:cNvSpPr/>
                <p:nvPr/>
              </p:nvSpPr>
              <p:spPr bwMode="auto">
                <a:xfrm>
                  <a:off x="1373559" y="5370226"/>
                  <a:ext cx="161683" cy="161798"/>
                </a:xfrm>
                <a:custGeom>
                  <a:avLst/>
                  <a:gdLst/>
                  <a:ahLst/>
                  <a:cxnLst>
                    <a:cxn ang="0">
                      <a:pos x="wd2" y="hd2"/>
                    </a:cxn>
                    <a:cxn ang="5400000">
                      <a:pos x="wd2" y="hd2"/>
                    </a:cxn>
                    <a:cxn ang="10800000">
                      <a:pos x="wd2" y="hd2"/>
                    </a:cxn>
                    <a:cxn ang="16200000">
                      <a:pos x="wd2" y="hd2"/>
                    </a:cxn>
                  </a:cxnLst>
                  <a:rect l="0" t="0" r="r" b="b"/>
                  <a:pathLst>
                    <a:path w="21600" h="21600" extrusionOk="0">
                      <a:moveTo>
                        <a:pt x="21600" y="13950"/>
                      </a:moveTo>
                      <a:lnTo>
                        <a:pt x="16200" y="17325"/>
                      </a:lnTo>
                      <a:lnTo>
                        <a:pt x="11000" y="19575"/>
                      </a:lnTo>
                      <a:lnTo>
                        <a:pt x="6000" y="21375"/>
                      </a:lnTo>
                      <a:lnTo>
                        <a:pt x="1800" y="21600"/>
                      </a:lnTo>
                      <a:lnTo>
                        <a:pt x="0" y="5850"/>
                      </a:lnTo>
                      <a:lnTo>
                        <a:pt x="2800" y="5850"/>
                      </a:lnTo>
                      <a:lnTo>
                        <a:pt x="6000" y="4725"/>
                      </a:lnTo>
                      <a:lnTo>
                        <a:pt x="9800" y="3150"/>
                      </a:lnTo>
                      <a:lnTo>
                        <a:pt x="14600" y="0"/>
                      </a:lnTo>
                      <a:lnTo>
                        <a:pt x="21600" y="1395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55" name="Freeform 190"/>
                <p:cNvSpPr/>
                <p:nvPr/>
              </p:nvSpPr>
              <p:spPr bwMode="auto">
                <a:xfrm>
                  <a:off x="1480857" y="5370226"/>
                  <a:ext cx="60999" cy="104271"/>
                </a:xfrm>
                <a:custGeom>
                  <a:avLst/>
                  <a:gdLst/>
                  <a:ahLst/>
                  <a:cxnLst>
                    <a:cxn ang="0">
                      <a:pos x="wd2" y="hd2"/>
                    </a:cxn>
                    <a:cxn ang="5400000">
                      <a:pos x="wd2" y="hd2"/>
                    </a:cxn>
                    <a:cxn ang="10800000">
                      <a:pos x="wd2" y="hd2"/>
                    </a:cxn>
                    <a:cxn ang="16200000">
                      <a:pos x="wd2" y="hd2"/>
                    </a:cxn>
                  </a:cxnLst>
                  <a:rect l="0" t="0" r="r" b="b"/>
                  <a:pathLst>
                    <a:path w="21600" h="21600" extrusionOk="0">
                      <a:moveTo>
                        <a:pt x="21073" y="21252"/>
                      </a:moveTo>
                      <a:lnTo>
                        <a:pt x="21600" y="21252"/>
                      </a:lnTo>
                      <a:lnTo>
                        <a:pt x="20020" y="21600"/>
                      </a:lnTo>
                      <a:lnTo>
                        <a:pt x="1580" y="0"/>
                      </a:lnTo>
                      <a:lnTo>
                        <a:pt x="0" y="348"/>
                      </a:lnTo>
                      <a:lnTo>
                        <a:pt x="21073" y="2125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56" name="Freeform 191"/>
                <p:cNvSpPr/>
                <p:nvPr/>
              </p:nvSpPr>
              <p:spPr bwMode="auto">
                <a:xfrm>
                  <a:off x="1219962" y="5370226"/>
                  <a:ext cx="164622" cy="161798"/>
                </a:xfrm>
                <a:custGeom>
                  <a:avLst/>
                  <a:gdLst/>
                  <a:ahLst/>
                  <a:cxnLst>
                    <a:cxn ang="0">
                      <a:pos x="wd2" y="hd2"/>
                    </a:cxn>
                    <a:cxn ang="5400000">
                      <a:pos x="wd2" y="hd2"/>
                    </a:cxn>
                    <a:cxn ang="10800000">
                      <a:pos x="wd2" y="hd2"/>
                    </a:cxn>
                    <a:cxn ang="16200000">
                      <a:pos x="wd2" y="hd2"/>
                    </a:cxn>
                  </a:cxnLst>
                  <a:rect l="0" t="0" r="r" b="b"/>
                  <a:pathLst>
                    <a:path w="21600" h="21600" extrusionOk="0">
                      <a:moveTo>
                        <a:pt x="19783" y="21600"/>
                      </a:moveTo>
                      <a:lnTo>
                        <a:pt x="15746" y="21375"/>
                      </a:lnTo>
                      <a:lnTo>
                        <a:pt x="10497" y="19575"/>
                      </a:lnTo>
                      <a:lnTo>
                        <a:pt x="5450" y="17325"/>
                      </a:lnTo>
                      <a:lnTo>
                        <a:pt x="0" y="13950"/>
                      </a:lnTo>
                      <a:lnTo>
                        <a:pt x="6864" y="0"/>
                      </a:lnTo>
                      <a:lnTo>
                        <a:pt x="11910" y="3150"/>
                      </a:lnTo>
                      <a:lnTo>
                        <a:pt x="15746" y="4725"/>
                      </a:lnTo>
                      <a:lnTo>
                        <a:pt x="18774" y="5850"/>
                      </a:lnTo>
                      <a:lnTo>
                        <a:pt x="21600" y="5850"/>
                      </a:lnTo>
                      <a:lnTo>
                        <a:pt x="19783"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57" name="Freeform 192"/>
                <p:cNvSpPr/>
                <p:nvPr/>
              </p:nvSpPr>
              <p:spPr bwMode="auto">
                <a:xfrm>
                  <a:off x="1373560" y="5414091"/>
                  <a:ext cx="32337" cy="11793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600" y="0"/>
                      </a:lnTo>
                      <a:lnTo>
                        <a:pt x="0" y="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58" name="Freeform 193"/>
                <p:cNvSpPr/>
                <p:nvPr/>
              </p:nvSpPr>
              <p:spPr bwMode="auto">
                <a:xfrm>
                  <a:off x="1069304" y="5270991"/>
                  <a:ext cx="207982" cy="202067"/>
                </a:xfrm>
                <a:custGeom>
                  <a:avLst/>
                  <a:gdLst/>
                  <a:ahLst/>
                  <a:cxnLst>
                    <a:cxn ang="0">
                      <a:pos x="wd2" y="hd2"/>
                    </a:cxn>
                    <a:cxn ang="5400000">
                      <a:pos x="wd2" y="hd2"/>
                    </a:cxn>
                    <a:cxn ang="10800000">
                      <a:pos x="wd2" y="hd2"/>
                    </a:cxn>
                    <a:cxn ang="16200000">
                      <a:pos x="wd2" y="hd2"/>
                    </a:cxn>
                  </a:cxnLst>
                  <a:rect l="0" t="0" r="r" b="b"/>
                  <a:pathLst>
                    <a:path w="21600" h="21600" extrusionOk="0">
                      <a:moveTo>
                        <a:pt x="15609" y="21600"/>
                      </a:moveTo>
                      <a:lnTo>
                        <a:pt x="7253" y="16200"/>
                      </a:lnTo>
                      <a:lnTo>
                        <a:pt x="0" y="10800"/>
                      </a:lnTo>
                      <a:lnTo>
                        <a:pt x="6307" y="0"/>
                      </a:lnTo>
                      <a:lnTo>
                        <a:pt x="13559" y="5400"/>
                      </a:lnTo>
                      <a:lnTo>
                        <a:pt x="21600" y="10800"/>
                      </a:lnTo>
                      <a:lnTo>
                        <a:pt x="15609"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59" name="Freeform 194"/>
                <p:cNvSpPr/>
                <p:nvPr/>
              </p:nvSpPr>
              <p:spPr bwMode="auto">
                <a:xfrm>
                  <a:off x="1219962" y="5370226"/>
                  <a:ext cx="58059" cy="104271"/>
                </a:xfrm>
                <a:custGeom>
                  <a:avLst/>
                  <a:gdLst/>
                  <a:ahLst/>
                  <a:cxnLst>
                    <a:cxn ang="0">
                      <a:pos x="wd2" y="hd2"/>
                    </a:cxn>
                    <a:cxn ang="5400000">
                      <a:pos x="wd2" y="hd2"/>
                    </a:cxn>
                    <a:cxn ang="10800000">
                      <a:pos x="wd2" y="hd2"/>
                    </a:cxn>
                    <a:cxn ang="16200000">
                      <a:pos x="wd2" y="hd2"/>
                    </a:cxn>
                  </a:cxnLst>
                  <a:rect l="0" t="0" r="r" b="b"/>
                  <a:pathLst>
                    <a:path w="21600" h="21600" extrusionOk="0">
                      <a:moveTo>
                        <a:pt x="568" y="21600"/>
                      </a:moveTo>
                      <a:lnTo>
                        <a:pt x="0" y="21252"/>
                      </a:lnTo>
                      <a:lnTo>
                        <a:pt x="21600" y="348"/>
                      </a:lnTo>
                      <a:lnTo>
                        <a:pt x="19895" y="0"/>
                      </a:lnTo>
                      <a:lnTo>
                        <a:pt x="568"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60" name="Freeform 195"/>
                <p:cNvSpPr/>
                <p:nvPr/>
              </p:nvSpPr>
              <p:spPr bwMode="auto">
                <a:xfrm>
                  <a:off x="962006" y="5188294"/>
                  <a:ext cx="171237" cy="179057"/>
                </a:xfrm>
                <a:custGeom>
                  <a:avLst/>
                  <a:gdLst/>
                  <a:ahLst/>
                  <a:cxnLst>
                    <a:cxn ang="0">
                      <a:pos x="wd2" y="hd2"/>
                    </a:cxn>
                    <a:cxn ang="5400000">
                      <a:pos x="wd2" y="hd2"/>
                    </a:cxn>
                    <a:cxn ang="10800000">
                      <a:pos x="wd2" y="hd2"/>
                    </a:cxn>
                    <a:cxn ang="16200000">
                      <a:pos x="wd2" y="hd2"/>
                    </a:cxn>
                  </a:cxnLst>
                  <a:rect l="0" t="0" r="r" b="b"/>
                  <a:pathLst>
                    <a:path w="21600" h="21600" extrusionOk="0">
                      <a:moveTo>
                        <a:pt x="12807" y="21600"/>
                      </a:moveTo>
                      <a:lnTo>
                        <a:pt x="8793" y="18543"/>
                      </a:lnTo>
                      <a:lnTo>
                        <a:pt x="5161" y="15079"/>
                      </a:lnTo>
                      <a:lnTo>
                        <a:pt x="2294" y="11208"/>
                      </a:lnTo>
                      <a:lnTo>
                        <a:pt x="0" y="7947"/>
                      </a:lnTo>
                      <a:lnTo>
                        <a:pt x="11851" y="0"/>
                      </a:lnTo>
                      <a:lnTo>
                        <a:pt x="13189" y="2649"/>
                      </a:lnTo>
                      <a:lnTo>
                        <a:pt x="15101" y="4891"/>
                      </a:lnTo>
                      <a:lnTo>
                        <a:pt x="17777" y="7743"/>
                      </a:lnTo>
                      <a:lnTo>
                        <a:pt x="21600" y="10392"/>
                      </a:lnTo>
                      <a:lnTo>
                        <a:pt x="12807"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61" name="Freeform 196"/>
                <p:cNvSpPr/>
                <p:nvPr/>
              </p:nvSpPr>
              <p:spPr bwMode="auto">
                <a:xfrm>
                  <a:off x="1063425" y="5270991"/>
                  <a:ext cx="70553" cy="104269"/>
                </a:xfrm>
                <a:custGeom>
                  <a:avLst/>
                  <a:gdLst/>
                  <a:ahLst/>
                  <a:cxnLst>
                    <a:cxn ang="0">
                      <a:pos x="wd2" y="hd2"/>
                    </a:cxn>
                    <a:cxn ang="5400000">
                      <a:pos x="wd2" y="hd2"/>
                    </a:cxn>
                    <a:cxn ang="10800000">
                      <a:pos x="wd2" y="hd2"/>
                    </a:cxn>
                    <a:cxn ang="16200000">
                      <a:pos x="wd2" y="hd2"/>
                    </a:cxn>
                  </a:cxnLst>
                  <a:rect l="0" t="0" r="r" b="b"/>
                  <a:pathLst>
                    <a:path w="21600" h="21600" extrusionOk="0">
                      <a:moveTo>
                        <a:pt x="939" y="20903"/>
                      </a:moveTo>
                      <a:lnTo>
                        <a:pt x="2817" y="21600"/>
                      </a:lnTo>
                      <a:lnTo>
                        <a:pt x="0" y="19858"/>
                      </a:lnTo>
                      <a:lnTo>
                        <a:pt x="21600" y="697"/>
                      </a:lnTo>
                      <a:lnTo>
                        <a:pt x="19722" y="0"/>
                      </a:lnTo>
                      <a:lnTo>
                        <a:pt x="939" y="2090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62" name="Freeform 197"/>
                <p:cNvSpPr/>
                <p:nvPr/>
              </p:nvSpPr>
              <p:spPr bwMode="auto">
                <a:xfrm>
                  <a:off x="928200" y="4948835"/>
                  <a:ext cx="134491" cy="290516"/>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lnTo>
                        <a:pt x="2731" y="18460"/>
                      </a:lnTo>
                      <a:lnTo>
                        <a:pt x="1490" y="13814"/>
                      </a:lnTo>
                      <a:lnTo>
                        <a:pt x="497" y="7786"/>
                      </a:lnTo>
                      <a:lnTo>
                        <a:pt x="0" y="0"/>
                      </a:lnTo>
                      <a:lnTo>
                        <a:pt x="17876" y="0"/>
                      </a:lnTo>
                      <a:lnTo>
                        <a:pt x="18124" y="7284"/>
                      </a:lnTo>
                      <a:lnTo>
                        <a:pt x="19117" y="12809"/>
                      </a:lnTo>
                      <a:lnTo>
                        <a:pt x="20110" y="16577"/>
                      </a:lnTo>
                      <a:lnTo>
                        <a:pt x="21600" y="18837"/>
                      </a:lnTo>
                      <a:lnTo>
                        <a:pt x="4469"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63" name="Freeform 198"/>
                <p:cNvSpPr/>
                <p:nvPr/>
              </p:nvSpPr>
              <p:spPr bwMode="auto">
                <a:xfrm>
                  <a:off x="956127" y="5188294"/>
                  <a:ext cx="107299" cy="66158"/>
                </a:xfrm>
                <a:custGeom>
                  <a:avLst/>
                  <a:gdLst/>
                  <a:ahLst/>
                  <a:cxnLst>
                    <a:cxn ang="0">
                      <a:pos x="wd2" y="hd2"/>
                    </a:cxn>
                    <a:cxn ang="5400000">
                      <a:pos x="wd2" y="hd2"/>
                    </a:cxn>
                    <a:cxn ang="10800000">
                      <a:pos x="wd2" y="hd2"/>
                    </a:cxn>
                    <a:cxn ang="16200000">
                      <a:pos x="wd2" y="hd2"/>
                    </a:cxn>
                  </a:cxnLst>
                  <a:rect l="0" t="0" r="r" b="b"/>
                  <a:pathLst>
                    <a:path w="21600" h="21600" extrusionOk="0">
                      <a:moveTo>
                        <a:pt x="1252" y="21600"/>
                      </a:moveTo>
                      <a:lnTo>
                        <a:pt x="626" y="19938"/>
                      </a:lnTo>
                      <a:lnTo>
                        <a:pt x="0" y="16615"/>
                      </a:lnTo>
                      <a:lnTo>
                        <a:pt x="21600" y="4431"/>
                      </a:lnTo>
                      <a:lnTo>
                        <a:pt x="20661" y="0"/>
                      </a:lnTo>
                      <a:lnTo>
                        <a:pt x="1252"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64" name="Rectangle 199"/>
                <p:cNvSpPr/>
                <p:nvPr/>
              </p:nvSpPr>
              <p:spPr bwMode="auto">
                <a:xfrm>
                  <a:off x="928200" y="4628836"/>
                  <a:ext cx="110237" cy="320717"/>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767" name="Freeform 200"/>
                <p:cNvGrpSpPr/>
                <p:nvPr/>
              </p:nvGrpSpPr>
              <p:grpSpPr bwMode="auto">
                <a:xfrm>
                  <a:off x="916255" y="4919352"/>
                  <a:ext cx="25401" cy="1"/>
                  <a:chOff x="0" y="0"/>
                  <a:chExt cx="25400" cy="0"/>
                </a:xfrm>
              </p:grpSpPr>
              <p:sp>
                <p:nvSpPr>
                  <p:cNvPr id="765" name="Line"/>
                  <p:cNvSpPr/>
                  <p:nvPr/>
                </p:nvSpPr>
                <p:spPr bwMode="auto">
                  <a:xfrm flipH="1" flipV="1">
                    <a:off x="0" y="0"/>
                    <a:ext cx="25401"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766" name="Line"/>
                  <p:cNvSpPr/>
                  <p:nvPr/>
                </p:nvSpPr>
                <p:spPr bwMode="auto">
                  <a:xfrm>
                    <a:off x="0" y="0"/>
                    <a:ext cx="25400" cy="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768" name="Freeform 201"/>
                <p:cNvSpPr/>
                <p:nvPr/>
              </p:nvSpPr>
              <p:spPr bwMode="auto">
                <a:xfrm>
                  <a:off x="928200" y="4624520"/>
                  <a:ext cx="110238" cy="33799"/>
                </a:xfrm>
                <a:custGeom>
                  <a:avLst/>
                  <a:gdLst/>
                  <a:ahLst/>
                  <a:cxnLst>
                    <a:cxn ang="0">
                      <a:pos x="wd2" y="hd2"/>
                    </a:cxn>
                    <a:cxn ang="5400000">
                      <a:pos x="wd2" y="hd2"/>
                    </a:cxn>
                    <a:cxn ang="10800000">
                      <a:pos x="wd2" y="hd2"/>
                    </a:cxn>
                    <a:cxn ang="16200000">
                      <a:pos x="wd2" y="hd2"/>
                    </a:cxn>
                  </a:cxnLst>
                  <a:rect l="0" t="0" r="r" b="b"/>
                  <a:pathLst>
                    <a:path w="21600" h="21600" extrusionOk="0">
                      <a:moveTo>
                        <a:pt x="0" y="3240"/>
                      </a:moveTo>
                      <a:lnTo>
                        <a:pt x="0" y="21600"/>
                      </a:lnTo>
                      <a:lnTo>
                        <a:pt x="296" y="0"/>
                      </a:lnTo>
                      <a:lnTo>
                        <a:pt x="21600" y="5400"/>
                      </a:lnTo>
                      <a:lnTo>
                        <a:pt x="21600" y="3240"/>
                      </a:lnTo>
                      <a:lnTo>
                        <a:pt x="0" y="324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69" name="Freeform 202"/>
                <p:cNvSpPr/>
                <p:nvPr/>
              </p:nvSpPr>
              <p:spPr bwMode="auto">
                <a:xfrm>
                  <a:off x="2091574" y="2516125"/>
                  <a:ext cx="55119" cy="90607"/>
                </a:xfrm>
                <a:custGeom>
                  <a:avLst/>
                  <a:gdLst/>
                  <a:ahLst/>
                  <a:cxnLst>
                    <a:cxn ang="0">
                      <a:pos x="wd2" y="hd2"/>
                    </a:cxn>
                    <a:cxn ang="5400000">
                      <a:pos x="wd2" y="hd2"/>
                    </a:cxn>
                    <a:cxn ang="10800000">
                      <a:pos x="wd2" y="hd2"/>
                    </a:cxn>
                    <a:cxn ang="16200000">
                      <a:pos x="wd2" y="hd2"/>
                    </a:cxn>
                  </a:cxnLst>
                  <a:rect l="0" t="0" r="r" b="b"/>
                  <a:pathLst>
                    <a:path w="21600" h="21600" extrusionOk="0">
                      <a:moveTo>
                        <a:pt x="21600" y="1600"/>
                      </a:moveTo>
                      <a:lnTo>
                        <a:pt x="7200" y="0"/>
                      </a:lnTo>
                      <a:lnTo>
                        <a:pt x="0" y="20000"/>
                      </a:lnTo>
                      <a:lnTo>
                        <a:pt x="14400" y="21600"/>
                      </a:lnTo>
                      <a:lnTo>
                        <a:pt x="21600" y="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70" name="Freeform 203"/>
                <p:cNvSpPr/>
                <p:nvPr/>
              </p:nvSpPr>
              <p:spPr bwMode="auto">
                <a:xfrm>
                  <a:off x="2002649" y="2595945"/>
                  <a:ext cx="124936" cy="313528"/>
                </a:xfrm>
                <a:custGeom>
                  <a:avLst/>
                  <a:gdLst/>
                  <a:ahLst/>
                  <a:cxnLst>
                    <a:cxn ang="0">
                      <a:pos x="wd2" y="hd2"/>
                    </a:cxn>
                    <a:cxn ang="5400000">
                      <a:pos x="wd2" y="hd2"/>
                    </a:cxn>
                    <a:cxn ang="10800000">
                      <a:pos x="wd2" y="hd2"/>
                    </a:cxn>
                    <a:cxn ang="16200000">
                      <a:pos x="wd2" y="hd2"/>
                    </a:cxn>
                  </a:cxnLst>
                  <a:rect l="0" t="0" r="r" b="b"/>
                  <a:pathLst>
                    <a:path w="21600" h="21600" extrusionOk="0">
                      <a:moveTo>
                        <a:pt x="21600" y="813"/>
                      </a:moveTo>
                      <a:lnTo>
                        <a:pt x="15467" y="0"/>
                      </a:lnTo>
                      <a:lnTo>
                        <a:pt x="0" y="20671"/>
                      </a:lnTo>
                      <a:lnTo>
                        <a:pt x="6133" y="21600"/>
                      </a:lnTo>
                      <a:lnTo>
                        <a:pt x="21600" y="81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71" name="Freeform 204"/>
                <p:cNvSpPr/>
                <p:nvPr/>
              </p:nvSpPr>
              <p:spPr bwMode="auto">
                <a:xfrm>
                  <a:off x="2091574" y="2577248"/>
                  <a:ext cx="36746" cy="31642"/>
                </a:xfrm>
                <a:custGeom>
                  <a:avLst/>
                  <a:gdLst/>
                  <a:ahLst/>
                  <a:cxnLst>
                    <a:cxn ang="0">
                      <a:pos x="wd2" y="hd2"/>
                    </a:cxn>
                    <a:cxn ang="5400000">
                      <a:pos x="wd2" y="hd2"/>
                    </a:cxn>
                    <a:cxn ang="10800000">
                      <a:pos x="wd2" y="hd2"/>
                    </a:cxn>
                    <a:cxn ang="16200000">
                      <a:pos x="wd2" y="hd2"/>
                    </a:cxn>
                  </a:cxnLst>
                  <a:rect l="0" t="0" r="r" b="b"/>
                  <a:pathLst>
                    <a:path w="21600" h="21600" extrusionOk="0">
                      <a:moveTo>
                        <a:pt x="21600" y="18514"/>
                      </a:moveTo>
                      <a:lnTo>
                        <a:pt x="21600" y="21600"/>
                      </a:lnTo>
                      <a:lnTo>
                        <a:pt x="900" y="0"/>
                      </a:lnTo>
                      <a:lnTo>
                        <a:pt x="0" y="6171"/>
                      </a:lnTo>
                      <a:lnTo>
                        <a:pt x="21600" y="18514"/>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72" name="Freeform 205"/>
                <p:cNvSpPr/>
                <p:nvPr/>
              </p:nvSpPr>
              <p:spPr bwMode="auto">
                <a:xfrm>
                  <a:off x="1937976" y="2899404"/>
                  <a:ext cx="101419" cy="281169"/>
                </a:xfrm>
                <a:custGeom>
                  <a:avLst/>
                  <a:gdLst/>
                  <a:ahLst/>
                  <a:cxnLst>
                    <a:cxn ang="0">
                      <a:pos x="wd2" y="hd2"/>
                    </a:cxn>
                    <a:cxn ang="5400000">
                      <a:pos x="wd2" y="hd2"/>
                    </a:cxn>
                    <a:cxn ang="10800000">
                      <a:pos x="wd2" y="hd2"/>
                    </a:cxn>
                    <a:cxn ang="16200000">
                      <a:pos x="wd2" y="hd2"/>
                    </a:cxn>
                  </a:cxnLst>
                  <a:rect l="0" t="0" r="r" b="b"/>
                  <a:pathLst>
                    <a:path w="21600" h="21600" extrusionOk="0">
                      <a:moveTo>
                        <a:pt x="21600" y="776"/>
                      </a:moveTo>
                      <a:lnTo>
                        <a:pt x="14185" y="0"/>
                      </a:lnTo>
                      <a:lnTo>
                        <a:pt x="0" y="20824"/>
                      </a:lnTo>
                      <a:lnTo>
                        <a:pt x="7415" y="21600"/>
                      </a:lnTo>
                      <a:lnTo>
                        <a:pt x="21600" y="776"/>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73" name="Freeform 206"/>
                <p:cNvSpPr/>
                <p:nvPr/>
              </p:nvSpPr>
              <p:spPr bwMode="auto">
                <a:xfrm>
                  <a:off x="2002649" y="2877831"/>
                  <a:ext cx="36746" cy="316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00"/>
                      </a:lnTo>
                      <a:lnTo>
                        <a:pt x="2160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74" name="Freeform 207"/>
                <p:cNvSpPr/>
                <p:nvPr/>
              </p:nvSpPr>
              <p:spPr bwMode="auto">
                <a:xfrm>
                  <a:off x="1870363" y="3171942"/>
                  <a:ext cx="101420" cy="362426"/>
                </a:xfrm>
                <a:custGeom>
                  <a:avLst/>
                  <a:gdLst/>
                  <a:ahLst/>
                  <a:cxnLst>
                    <a:cxn ang="0">
                      <a:pos x="wd2" y="hd2"/>
                    </a:cxn>
                    <a:cxn ang="5400000">
                      <a:pos x="wd2" y="hd2"/>
                    </a:cxn>
                    <a:cxn ang="10800000">
                      <a:pos x="wd2" y="hd2"/>
                    </a:cxn>
                    <a:cxn ang="16200000">
                      <a:pos x="wd2" y="hd2"/>
                    </a:cxn>
                  </a:cxnLst>
                  <a:rect l="0" t="0" r="r" b="b"/>
                  <a:pathLst>
                    <a:path w="21600" h="21600" extrusionOk="0">
                      <a:moveTo>
                        <a:pt x="21600" y="402"/>
                      </a:moveTo>
                      <a:lnTo>
                        <a:pt x="13745" y="0"/>
                      </a:lnTo>
                      <a:lnTo>
                        <a:pt x="0" y="21299"/>
                      </a:lnTo>
                      <a:lnTo>
                        <a:pt x="7855" y="21600"/>
                      </a:lnTo>
                      <a:lnTo>
                        <a:pt x="21600" y="40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75" name="Freeform 208"/>
                <p:cNvSpPr/>
                <p:nvPr/>
              </p:nvSpPr>
              <p:spPr bwMode="auto">
                <a:xfrm>
                  <a:off x="1935036" y="3148931"/>
                  <a:ext cx="36747" cy="31642"/>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3600"/>
                      </a:lnTo>
                      <a:lnTo>
                        <a:pt x="21600" y="18000"/>
                      </a:lnTo>
                      <a:lnTo>
                        <a:pt x="21600" y="21600"/>
                      </a:lnTo>
                      <a:lnTo>
                        <a:pt x="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76" name="Freeform 209"/>
                <p:cNvSpPr/>
                <p:nvPr/>
              </p:nvSpPr>
              <p:spPr bwMode="auto">
                <a:xfrm>
                  <a:off x="1802751" y="3528615"/>
                  <a:ext cx="104359" cy="710470"/>
                </a:xfrm>
                <a:custGeom>
                  <a:avLst/>
                  <a:gdLst/>
                  <a:ahLst/>
                  <a:cxnLst>
                    <a:cxn ang="0">
                      <a:pos x="wd2" y="hd2"/>
                    </a:cxn>
                    <a:cxn ang="5400000">
                      <a:pos x="wd2" y="hd2"/>
                    </a:cxn>
                    <a:cxn ang="10800000">
                      <a:pos x="wd2" y="hd2"/>
                    </a:cxn>
                    <a:cxn ang="16200000">
                      <a:pos x="wd2" y="hd2"/>
                    </a:cxn>
                  </a:cxnLst>
                  <a:rect l="0" t="0" r="r" b="b"/>
                  <a:pathLst>
                    <a:path w="21600" h="21600" extrusionOk="0">
                      <a:moveTo>
                        <a:pt x="21600" y="51"/>
                      </a:moveTo>
                      <a:lnTo>
                        <a:pt x="13976" y="0"/>
                      </a:lnTo>
                      <a:lnTo>
                        <a:pt x="0" y="21549"/>
                      </a:lnTo>
                      <a:lnTo>
                        <a:pt x="7941" y="21600"/>
                      </a:lnTo>
                      <a:lnTo>
                        <a:pt x="21600" y="5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77" name="Freeform 210"/>
                <p:cNvSpPr/>
                <p:nvPr/>
              </p:nvSpPr>
              <p:spPr bwMode="auto">
                <a:xfrm>
                  <a:off x="1870363" y="3502728"/>
                  <a:ext cx="36747" cy="31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200"/>
                      </a:lnTo>
                      <a:lnTo>
                        <a:pt x="2160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78" name="Freeform 211"/>
                <p:cNvSpPr/>
                <p:nvPr/>
              </p:nvSpPr>
              <p:spPr bwMode="auto">
                <a:xfrm>
                  <a:off x="1738813" y="4236927"/>
                  <a:ext cx="100685" cy="328629"/>
                </a:xfrm>
                <a:custGeom>
                  <a:avLst/>
                  <a:gdLst/>
                  <a:ahLst/>
                  <a:cxnLst>
                    <a:cxn ang="0">
                      <a:pos x="wd2" y="hd2"/>
                    </a:cxn>
                    <a:cxn ang="5400000">
                      <a:pos x="wd2" y="hd2"/>
                    </a:cxn>
                    <a:cxn ang="10800000">
                      <a:pos x="wd2" y="hd2"/>
                    </a:cxn>
                    <a:cxn ang="16200000">
                      <a:pos x="wd2" y="hd2"/>
                    </a:cxn>
                  </a:cxnLst>
                  <a:rect l="0" t="0" r="r" b="b"/>
                  <a:pathLst>
                    <a:path w="21600" h="21600" extrusionOk="0">
                      <a:moveTo>
                        <a:pt x="21600" y="443"/>
                      </a:moveTo>
                      <a:lnTo>
                        <a:pt x="13540" y="0"/>
                      </a:lnTo>
                      <a:lnTo>
                        <a:pt x="0" y="21157"/>
                      </a:lnTo>
                      <a:lnTo>
                        <a:pt x="7737" y="21600"/>
                      </a:lnTo>
                      <a:lnTo>
                        <a:pt x="21600" y="44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79" name="Freeform 212"/>
                <p:cNvSpPr/>
                <p:nvPr/>
              </p:nvSpPr>
              <p:spPr bwMode="auto">
                <a:xfrm>
                  <a:off x="1799811" y="4213920"/>
                  <a:ext cx="37482" cy="25401"/>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lnTo>
                        <a:pt x="21600" y="21600"/>
                      </a:lnTo>
                      <a:lnTo>
                        <a:pt x="0" y="0"/>
                      </a:lnTo>
                      <a:lnTo>
                        <a:pt x="21600" y="5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80" name="Rectangle 213"/>
                <p:cNvSpPr/>
                <p:nvPr/>
              </p:nvSpPr>
              <p:spPr bwMode="auto">
                <a:xfrm>
                  <a:off x="1738078" y="4562679"/>
                  <a:ext cx="37481" cy="26966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81" name="Freeform 214"/>
                <p:cNvSpPr/>
                <p:nvPr/>
              </p:nvSpPr>
              <p:spPr bwMode="auto">
                <a:xfrm>
                  <a:off x="1735873" y="4534634"/>
                  <a:ext cx="39686" cy="316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31" y="10800"/>
                      </a:lnTo>
                      <a:lnTo>
                        <a:pt x="21600" y="10800"/>
                      </a:lnTo>
                      <a:lnTo>
                        <a:pt x="19938"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82" name="Rectangle 215"/>
                <p:cNvSpPr/>
                <p:nvPr/>
              </p:nvSpPr>
              <p:spPr bwMode="auto">
                <a:xfrm>
                  <a:off x="1738078" y="4818678"/>
                  <a:ext cx="37481" cy="3164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83" name="Freeform 216"/>
                <p:cNvSpPr/>
                <p:nvPr/>
              </p:nvSpPr>
              <p:spPr bwMode="auto">
                <a:xfrm>
                  <a:off x="2107742" y="2490956"/>
                  <a:ext cx="39686" cy="31642"/>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21600" y="5760"/>
                      </a:lnTo>
                      <a:lnTo>
                        <a:pt x="1662" y="0"/>
                      </a:lnTo>
                      <a:lnTo>
                        <a:pt x="0" y="15840"/>
                      </a:lnTo>
                      <a:lnTo>
                        <a:pt x="19938"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84" name="Freeform 217"/>
                <p:cNvSpPr/>
                <p:nvPr/>
              </p:nvSpPr>
              <p:spPr bwMode="auto">
                <a:xfrm>
                  <a:off x="26457" y="1008895"/>
                  <a:ext cx="85986" cy="293393"/>
                </a:xfrm>
                <a:custGeom>
                  <a:avLst/>
                  <a:gdLst/>
                  <a:ahLst/>
                  <a:cxnLst>
                    <a:cxn ang="0">
                      <a:pos x="wd2" y="hd2"/>
                    </a:cxn>
                    <a:cxn ang="5400000">
                      <a:pos x="wd2" y="hd2"/>
                    </a:cxn>
                    <a:cxn ang="10800000">
                      <a:pos x="wd2" y="hd2"/>
                    </a:cxn>
                    <a:cxn ang="16200000">
                      <a:pos x="wd2" y="hd2"/>
                    </a:cxn>
                  </a:cxnLst>
                  <a:rect l="0" t="0" r="r" b="b"/>
                  <a:pathLst>
                    <a:path w="21600" h="21600" extrusionOk="0">
                      <a:moveTo>
                        <a:pt x="21600" y="497"/>
                      </a:moveTo>
                      <a:lnTo>
                        <a:pt x="12343" y="0"/>
                      </a:lnTo>
                      <a:lnTo>
                        <a:pt x="0" y="21103"/>
                      </a:lnTo>
                      <a:lnTo>
                        <a:pt x="9257" y="21600"/>
                      </a:lnTo>
                      <a:lnTo>
                        <a:pt x="21600" y="49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85" name="Freeform 218"/>
                <p:cNvSpPr/>
                <p:nvPr/>
              </p:nvSpPr>
              <p:spPr bwMode="auto">
                <a:xfrm>
                  <a:off x="7349" y="1295815"/>
                  <a:ext cx="55119" cy="85573"/>
                </a:xfrm>
                <a:custGeom>
                  <a:avLst/>
                  <a:gdLst/>
                  <a:ahLst/>
                  <a:cxnLst>
                    <a:cxn ang="0">
                      <a:pos x="wd2" y="hd2"/>
                    </a:cxn>
                    <a:cxn ang="5400000">
                      <a:pos x="wd2" y="hd2"/>
                    </a:cxn>
                    <a:cxn ang="10800000">
                      <a:pos x="wd2" y="hd2"/>
                    </a:cxn>
                    <a:cxn ang="16200000">
                      <a:pos x="wd2" y="hd2"/>
                    </a:cxn>
                  </a:cxnLst>
                  <a:rect l="0" t="0" r="r" b="b"/>
                  <a:pathLst>
                    <a:path w="21600" h="21600" extrusionOk="0">
                      <a:moveTo>
                        <a:pt x="21600" y="1694"/>
                      </a:moveTo>
                      <a:lnTo>
                        <a:pt x="6789" y="0"/>
                      </a:lnTo>
                      <a:lnTo>
                        <a:pt x="0" y="19906"/>
                      </a:lnTo>
                      <a:lnTo>
                        <a:pt x="14811" y="21600"/>
                      </a:lnTo>
                      <a:lnTo>
                        <a:pt x="21600" y="1694"/>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788" name="Freeform 219"/>
                <p:cNvGrpSpPr/>
                <p:nvPr/>
              </p:nvGrpSpPr>
              <p:grpSpPr bwMode="auto">
                <a:xfrm>
                  <a:off x="26457" y="1270646"/>
                  <a:ext cx="36011" cy="31642"/>
                  <a:chOff x="0" y="0"/>
                  <a:chExt cx="36010" cy="31640"/>
                </a:xfrm>
              </p:grpSpPr>
              <p:sp>
                <p:nvSpPr>
                  <p:cNvPr id="786" name="Line"/>
                  <p:cNvSpPr/>
                  <p:nvPr/>
                </p:nvSpPr>
                <p:spPr bwMode="auto">
                  <a:xfrm flipH="1" flipV="1">
                    <a:off x="-1" y="0"/>
                    <a:ext cx="36012" cy="3164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787" name="Line"/>
                  <p:cNvSpPr/>
                  <p:nvPr/>
                </p:nvSpPr>
                <p:spPr bwMode="auto">
                  <a:xfrm>
                    <a:off x="0" y="-1"/>
                    <a:ext cx="36011" cy="3164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789" name="Freeform 220"/>
                <p:cNvSpPr/>
                <p:nvPr/>
              </p:nvSpPr>
              <p:spPr bwMode="auto">
                <a:xfrm>
                  <a:off x="7349" y="1354781"/>
                  <a:ext cx="36012" cy="31641"/>
                </a:xfrm>
                <a:custGeom>
                  <a:avLst/>
                  <a:gdLst/>
                  <a:ahLst/>
                  <a:cxnLst>
                    <a:cxn ang="0">
                      <a:pos x="wd2" y="hd2"/>
                    </a:cxn>
                    <a:cxn ang="5400000">
                      <a:pos x="wd2" y="hd2"/>
                    </a:cxn>
                    <a:cxn ang="10800000">
                      <a:pos x="wd2" y="hd2"/>
                    </a:cxn>
                    <a:cxn ang="16200000">
                      <a:pos x="wd2" y="hd2"/>
                    </a:cxn>
                  </a:cxnLst>
                  <a:rect l="0" t="0" r="r" b="b"/>
                  <a:pathLst>
                    <a:path w="21600" h="21600" extrusionOk="0">
                      <a:moveTo>
                        <a:pt x="21600" y="15120"/>
                      </a:moveTo>
                      <a:lnTo>
                        <a:pt x="21600" y="12960"/>
                      </a:lnTo>
                      <a:lnTo>
                        <a:pt x="20700" y="21600"/>
                      </a:lnTo>
                      <a:lnTo>
                        <a:pt x="900" y="0"/>
                      </a:lnTo>
                      <a:lnTo>
                        <a:pt x="0" y="6480"/>
                      </a:lnTo>
                      <a:lnTo>
                        <a:pt x="21600" y="151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90" name="Freeform 221"/>
                <p:cNvSpPr/>
                <p:nvPr/>
              </p:nvSpPr>
              <p:spPr bwMode="auto">
                <a:xfrm>
                  <a:off x="74226" y="984445"/>
                  <a:ext cx="39687" cy="31642"/>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21600" y="4320"/>
                      </a:lnTo>
                      <a:lnTo>
                        <a:pt x="831" y="0"/>
                      </a:lnTo>
                      <a:lnTo>
                        <a:pt x="0" y="15840"/>
                      </a:lnTo>
                      <a:lnTo>
                        <a:pt x="19938"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sp>
            <p:nvSpPr>
              <p:cNvPr id="792" name="Freeform 222"/>
              <p:cNvSpPr/>
              <p:nvPr/>
            </p:nvSpPr>
            <p:spPr bwMode="auto">
              <a:xfrm>
                <a:off x="5937250" y="1457323"/>
                <a:ext cx="987425" cy="2393951"/>
              </a:xfrm>
              <a:custGeom>
                <a:avLst/>
                <a:gdLst/>
                <a:ahLst/>
                <a:cxnLst>
                  <a:cxn ang="0">
                    <a:pos x="wd2" y="hd2"/>
                  </a:cxn>
                  <a:cxn ang="5400000">
                    <a:pos x="wd2" y="hd2"/>
                  </a:cxn>
                  <a:cxn ang="10800000">
                    <a:pos x="wd2" y="hd2"/>
                  </a:cxn>
                  <a:cxn ang="16200000">
                    <a:pos x="wd2" y="hd2"/>
                  </a:cxn>
                </a:cxnLst>
                <a:rect l="0" t="0" r="r" b="b"/>
                <a:pathLst>
                  <a:path w="21600" h="21600" extrusionOk="0">
                    <a:moveTo>
                      <a:pt x="21600" y="152"/>
                    </a:moveTo>
                    <a:lnTo>
                      <a:pt x="20866" y="0"/>
                    </a:lnTo>
                    <a:lnTo>
                      <a:pt x="10416" y="10724"/>
                    </a:lnTo>
                    <a:lnTo>
                      <a:pt x="0" y="21448"/>
                    </a:lnTo>
                    <a:lnTo>
                      <a:pt x="734" y="21600"/>
                    </a:lnTo>
                    <a:lnTo>
                      <a:pt x="11151" y="10876"/>
                    </a:lnTo>
                    <a:lnTo>
                      <a:pt x="21600" y="152"/>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93" name="Rectangle 223"/>
              <p:cNvSpPr/>
              <p:nvPr/>
            </p:nvSpPr>
            <p:spPr bwMode="auto">
              <a:xfrm>
                <a:off x="2708274" y="4425949"/>
                <a:ext cx="368301" cy="20955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defTabSz="1828800">
                  <a:defRPr sz="3200"/>
                </a:pPr>
                <a:endParaRPr/>
              </a:p>
            </p:txBody>
          </p:sp>
          <p:sp>
            <p:nvSpPr>
              <p:cNvPr id="794" name="Freeform 224"/>
              <p:cNvSpPr/>
              <p:nvPr/>
            </p:nvSpPr>
            <p:spPr bwMode="auto">
              <a:xfrm>
                <a:off x="1044575" y="4800597"/>
                <a:ext cx="161926" cy="165101"/>
              </a:xfrm>
              <a:custGeom>
                <a:avLst/>
                <a:gdLst/>
                <a:ahLst/>
                <a:cxnLst>
                  <a:cxn ang="0">
                    <a:pos x="wd2" y="hd2"/>
                  </a:cxn>
                  <a:cxn ang="5400000">
                    <a:pos x="wd2" y="hd2"/>
                  </a:cxn>
                  <a:cxn ang="10800000">
                    <a:pos x="wd2" y="hd2"/>
                  </a:cxn>
                  <a:cxn ang="16200000">
                    <a:pos x="wd2" y="hd2"/>
                  </a:cxn>
                </a:cxnLst>
                <a:rect l="0" t="0" r="r" b="b"/>
                <a:pathLst>
                  <a:path w="21600" h="21600" extrusionOk="0">
                    <a:moveTo>
                      <a:pt x="0" y="20727"/>
                    </a:moveTo>
                    <a:lnTo>
                      <a:pt x="617" y="17018"/>
                    </a:lnTo>
                    <a:lnTo>
                      <a:pt x="1646" y="12873"/>
                    </a:lnTo>
                    <a:lnTo>
                      <a:pt x="3497" y="9382"/>
                    </a:lnTo>
                    <a:lnTo>
                      <a:pt x="6171" y="6109"/>
                    </a:lnTo>
                    <a:lnTo>
                      <a:pt x="9257" y="3709"/>
                    </a:lnTo>
                    <a:lnTo>
                      <a:pt x="13166" y="1745"/>
                    </a:lnTo>
                    <a:lnTo>
                      <a:pt x="16869" y="436"/>
                    </a:lnTo>
                    <a:lnTo>
                      <a:pt x="21394" y="0"/>
                    </a:lnTo>
                    <a:lnTo>
                      <a:pt x="21600" y="5236"/>
                    </a:lnTo>
                    <a:lnTo>
                      <a:pt x="17691" y="5455"/>
                    </a:lnTo>
                    <a:lnTo>
                      <a:pt x="14811" y="6545"/>
                    </a:lnTo>
                    <a:lnTo>
                      <a:pt x="11931" y="8073"/>
                    </a:lnTo>
                    <a:lnTo>
                      <a:pt x="9463" y="9818"/>
                    </a:lnTo>
                    <a:lnTo>
                      <a:pt x="7406" y="12655"/>
                    </a:lnTo>
                    <a:lnTo>
                      <a:pt x="6171" y="15055"/>
                    </a:lnTo>
                    <a:lnTo>
                      <a:pt x="5349" y="18327"/>
                    </a:lnTo>
                    <a:lnTo>
                      <a:pt x="4731" y="21600"/>
                    </a:lnTo>
                    <a:lnTo>
                      <a:pt x="0" y="2072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95" name="Freeform 225"/>
              <p:cNvSpPr/>
              <p:nvPr/>
            </p:nvSpPr>
            <p:spPr bwMode="auto">
              <a:xfrm>
                <a:off x="1203325" y="4797423"/>
                <a:ext cx="34927" cy="44451"/>
              </a:xfrm>
              <a:custGeom>
                <a:avLst/>
                <a:gdLst/>
                <a:ahLst/>
                <a:cxnLst>
                  <a:cxn ang="0">
                    <a:pos x="wd2" y="hd2"/>
                  </a:cxn>
                  <a:cxn ang="5400000">
                    <a:pos x="wd2" y="hd2"/>
                  </a:cxn>
                  <a:cxn ang="10800000">
                    <a:pos x="wd2" y="hd2"/>
                  </a:cxn>
                  <a:cxn ang="16200000">
                    <a:pos x="wd2" y="hd2"/>
                  </a:cxn>
                </a:cxnLst>
                <a:rect l="0" t="0" r="r" b="b"/>
                <a:pathLst>
                  <a:path w="21600" h="21600" extrusionOk="0">
                    <a:moveTo>
                      <a:pt x="0" y="864"/>
                    </a:moveTo>
                    <a:lnTo>
                      <a:pt x="18277" y="0"/>
                    </a:lnTo>
                    <a:lnTo>
                      <a:pt x="21600" y="20736"/>
                    </a:lnTo>
                    <a:lnTo>
                      <a:pt x="1662" y="21600"/>
                    </a:lnTo>
                    <a:lnTo>
                      <a:pt x="0" y="86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96" name="Freeform 226"/>
              <p:cNvSpPr/>
              <p:nvPr/>
            </p:nvSpPr>
            <p:spPr bwMode="auto">
              <a:xfrm>
                <a:off x="1044575" y="4952999"/>
                <a:ext cx="34927" cy="31751"/>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17280"/>
                    </a:lnTo>
                    <a:lnTo>
                      <a:pt x="20700" y="21600"/>
                    </a:lnTo>
                    <a:lnTo>
                      <a:pt x="21600" y="5760"/>
                    </a:lnTo>
                    <a:lnTo>
                      <a:pt x="9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97" name="Freeform 227"/>
              <p:cNvSpPr/>
              <p:nvPr/>
            </p:nvSpPr>
            <p:spPr bwMode="auto">
              <a:xfrm>
                <a:off x="1044575" y="4673597"/>
                <a:ext cx="161926" cy="165101"/>
              </a:xfrm>
              <a:custGeom>
                <a:avLst/>
                <a:gdLst/>
                <a:ahLst/>
                <a:cxnLst>
                  <a:cxn ang="0">
                    <a:pos x="wd2" y="hd2"/>
                  </a:cxn>
                  <a:cxn ang="5400000">
                    <a:pos x="wd2" y="hd2"/>
                  </a:cxn>
                  <a:cxn ang="10800000">
                    <a:pos x="wd2" y="hd2"/>
                  </a:cxn>
                  <a:cxn ang="16200000">
                    <a:pos x="wd2" y="hd2"/>
                  </a:cxn>
                </a:cxnLst>
                <a:rect l="0" t="0" r="r" b="b"/>
                <a:pathLst>
                  <a:path w="21600" h="21600" extrusionOk="0">
                    <a:moveTo>
                      <a:pt x="21189" y="21600"/>
                    </a:moveTo>
                    <a:lnTo>
                      <a:pt x="17280" y="21380"/>
                    </a:lnTo>
                    <a:lnTo>
                      <a:pt x="12960" y="20278"/>
                    </a:lnTo>
                    <a:lnTo>
                      <a:pt x="9257" y="18294"/>
                    </a:lnTo>
                    <a:lnTo>
                      <a:pt x="6377" y="15429"/>
                    </a:lnTo>
                    <a:lnTo>
                      <a:pt x="3703" y="12563"/>
                    </a:lnTo>
                    <a:lnTo>
                      <a:pt x="1646" y="8596"/>
                    </a:lnTo>
                    <a:lnTo>
                      <a:pt x="617" y="5069"/>
                    </a:lnTo>
                    <a:lnTo>
                      <a:pt x="0" y="882"/>
                    </a:lnTo>
                    <a:lnTo>
                      <a:pt x="4731" y="0"/>
                    </a:lnTo>
                    <a:lnTo>
                      <a:pt x="5349" y="3747"/>
                    </a:lnTo>
                    <a:lnTo>
                      <a:pt x="6171" y="6392"/>
                    </a:lnTo>
                    <a:lnTo>
                      <a:pt x="7817" y="9257"/>
                    </a:lnTo>
                    <a:lnTo>
                      <a:pt x="9874" y="11682"/>
                    </a:lnTo>
                    <a:lnTo>
                      <a:pt x="12137" y="14106"/>
                    </a:lnTo>
                    <a:lnTo>
                      <a:pt x="15017" y="15429"/>
                    </a:lnTo>
                    <a:lnTo>
                      <a:pt x="18309" y="16310"/>
                    </a:lnTo>
                    <a:lnTo>
                      <a:pt x="21600" y="16531"/>
                    </a:lnTo>
                    <a:lnTo>
                      <a:pt x="21189"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98" name="Freeform 228"/>
              <p:cNvSpPr/>
              <p:nvPr/>
            </p:nvSpPr>
            <p:spPr bwMode="auto">
              <a:xfrm>
                <a:off x="1044575" y="4648199"/>
                <a:ext cx="34927" cy="31751"/>
              </a:xfrm>
              <a:custGeom>
                <a:avLst/>
                <a:gdLst/>
                <a:ahLst/>
                <a:cxnLst>
                  <a:cxn ang="0">
                    <a:pos x="wd2" y="hd2"/>
                  </a:cxn>
                  <a:cxn ang="5400000">
                    <a:pos x="wd2" y="hd2"/>
                  </a:cxn>
                  <a:cxn ang="10800000">
                    <a:pos x="wd2" y="hd2"/>
                  </a:cxn>
                  <a:cxn ang="16200000">
                    <a:pos x="wd2" y="hd2"/>
                  </a:cxn>
                </a:cxnLst>
                <a:rect l="0" t="0" r="r" b="b"/>
                <a:pathLst>
                  <a:path w="21600" h="21600" extrusionOk="0">
                    <a:moveTo>
                      <a:pt x="900" y="21600"/>
                    </a:moveTo>
                    <a:lnTo>
                      <a:pt x="0" y="5760"/>
                    </a:lnTo>
                    <a:lnTo>
                      <a:pt x="20700" y="0"/>
                    </a:lnTo>
                    <a:lnTo>
                      <a:pt x="21600" y="15840"/>
                    </a:lnTo>
                    <a:lnTo>
                      <a:pt x="900"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799" name="Freeform 229"/>
              <p:cNvSpPr/>
              <p:nvPr/>
            </p:nvSpPr>
            <p:spPr bwMode="auto">
              <a:xfrm>
                <a:off x="1200152" y="4800599"/>
                <a:ext cx="31751" cy="41275"/>
              </a:xfrm>
              <a:custGeom>
                <a:avLst/>
                <a:gdLst/>
                <a:ahLst/>
                <a:cxnLst>
                  <a:cxn ang="0">
                    <a:pos x="wd2" y="hd2"/>
                  </a:cxn>
                  <a:cxn ang="5400000">
                    <a:pos x="wd2" y="hd2"/>
                  </a:cxn>
                  <a:cxn ang="10800000">
                    <a:pos x="wd2" y="hd2"/>
                  </a:cxn>
                  <a:cxn ang="16200000">
                    <a:pos x="wd2" y="hd2"/>
                  </a:cxn>
                </a:cxnLst>
                <a:rect l="0" t="0" r="r" b="b"/>
                <a:pathLst>
                  <a:path w="21600" h="21600" extrusionOk="0">
                    <a:moveTo>
                      <a:pt x="0" y="20700"/>
                    </a:moveTo>
                    <a:lnTo>
                      <a:pt x="16971" y="21600"/>
                    </a:lnTo>
                    <a:lnTo>
                      <a:pt x="21600" y="1800"/>
                    </a:lnTo>
                    <a:lnTo>
                      <a:pt x="3086" y="0"/>
                    </a:lnTo>
                    <a:lnTo>
                      <a:pt x="0" y="207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00" name="Rectangle 230"/>
              <p:cNvSpPr/>
              <p:nvPr/>
            </p:nvSpPr>
            <p:spPr bwMode="auto">
              <a:xfrm>
                <a:off x="908050" y="4473571"/>
                <a:ext cx="327025" cy="20320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01" name="Rectangle 231"/>
              <p:cNvSpPr/>
              <p:nvPr/>
            </p:nvSpPr>
            <p:spPr bwMode="auto">
              <a:xfrm>
                <a:off x="908050" y="4946647"/>
                <a:ext cx="327025" cy="20320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02" name="Freeform 232"/>
              <p:cNvSpPr/>
              <p:nvPr/>
            </p:nvSpPr>
            <p:spPr bwMode="auto">
              <a:xfrm>
                <a:off x="2413001" y="4429121"/>
                <a:ext cx="146051" cy="117477"/>
              </a:xfrm>
              <a:custGeom>
                <a:avLst/>
                <a:gdLst/>
                <a:ahLst/>
                <a:cxnLst>
                  <a:cxn ang="0">
                    <a:pos x="wd2" y="hd2"/>
                  </a:cxn>
                  <a:cxn ang="5400000">
                    <a:pos x="wd2" y="hd2"/>
                  </a:cxn>
                  <a:cxn ang="10800000">
                    <a:pos x="wd2" y="hd2"/>
                  </a:cxn>
                  <a:cxn ang="16200000">
                    <a:pos x="wd2" y="hd2"/>
                  </a:cxn>
                </a:cxnLst>
                <a:rect l="0" t="0" r="r" b="b"/>
                <a:pathLst>
                  <a:path w="21600" h="21600" extrusionOk="0">
                    <a:moveTo>
                      <a:pt x="3019" y="0"/>
                    </a:moveTo>
                    <a:lnTo>
                      <a:pt x="0" y="6261"/>
                    </a:lnTo>
                    <a:lnTo>
                      <a:pt x="18581" y="21600"/>
                    </a:lnTo>
                    <a:lnTo>
                      <a:pt x="21600" y="15339"/>
                    </a:lnTo>
                    <a:lnTo>
                      <a:pt x="3019"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03" name="Freeform 233"/>
              <p:cNvSpPr/>
              <p:nvPr/>
            </p:nvSpPr>
            <p:spPr bwMode="auto">
              <a:xfrm>
                <a:off x="2540000" y="4511673"/>
                <a:ext cx="34925" cy="44451"/>
              </a:xfrm>
              <a:custGeom>
                <a:avLst/>
                <a:gdLst/>
                <a:ahLst/>
                <a:cxnLst>
                  <a:cxn ang="0">
                    <a:pos x="wd2" y="hd2"/>
                  </a:cxn>
                  <a:cxn ang="5400000">
                    <a:pos x="wd2" y="hd2"/>
                  </a:cxn>
                  <a:cxn ang="10800000">
                    <a:pos x="wd2" y="hd2"/>
                  </a:cxn>
                  <a:cxn ang="16200000">
                    <a:pos x="wd2" y="hd2"/>
                  </a:cxn>
                </a:cxnLst>
                <a:rect l="0" t="0" r="r" b="b"/>
                <a:pathLst>
                  <a:path w="21600" h="21600" extrusionOk="0">
                    <a:moveTo>
                      <a:pt x="12209" y="0"/>
                    </a:moveTo>
                    <a:lnTo>
                      <a:pt x="21600" y="4985"/>
                    </a:lnTo>
                    <a:lnTo>
                      <a:pt x="9391" y="21600"/>
                    </a:lnTo>
                    <a:lnTo>
                      <a:pt x="0" y="16615"/>
                    </a:lnTo>
                    <a:lnTo>
                      <a:pt x="12209"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04" name="Freeform 234"/>
              <p:cNvSpPr/>
              <p:nvPr/>
            </p:nvSpPr>
            <p:spPr bwMode="auto">
              <a:xfrm>
                <a:off x="2400300" y="4419599"/>
                <a:ext cx="38100"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985"/>
                    </a:moveTo>
                    <a:lnTo>
                      <a:pt x="11270" y="0"/>
                    </a:lnTo>
                    <a:lnTo>
                      <a:pt x="0" y="16615"/>
                    </a:lnTo>
                    <a:lnTo>
                      <a:pt x="9391" y="21600"/>
                    </a:lnTo>
                    <a:lnTo>
                      <a:pt x="21600" y="498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05" name="Freeform 235"/>
              <p:cNvSpPr/>
              <p:nvPr/>
            </p:nvSpPr>
            <p:spPr bwMode="auto">
              <a:xfrm>
                <a:off x="2251075" y="4327523"/>
                <a:ext cx="187327" cy="136527"/>
              </a:xfrm>
              <a:custGeom>
                <a:avLst/>
                <a:gdLst/>
                <a:ahLst/>
                <a:cxnLst>
                  <a:cxn ang="0">
                    <a:pos x="wd2" y="hd2"/>
                  </a:cxn>
                  <a:cxn ang="5400000">
                    <a:pos x="wd2" y="hd2"/>
                  </a:cxn>
                  <a:cxn ang="10800000">
                    <a:pos x="wd2" y="hd2"/>
                  </a:cxn>
                  <a:cxn ang="16200000">
                    <a:pos x="wd2" y="hd2"/>
                  </a:cxn>
                </a:cxnLst>
                <a:rect l="0" t="0" r="r" b="b"/>
                <a:pathLst>
                  <a:path w="21600" h="21600" extrusionOk="0">
                    <a:moveTo>
                      <a:pt x="19279" y="21600"/>
                    </a:moveTo>
                    <a:lnTo>
                      <a:pt x="21600" y="16200"/>
                    </a:lnTo>
                    <a:lnTo>
                      <a:pt x="2321" y="0"/>
                    </a:lnTo>
                    <a:lnTo>
                      <a:pt x="0" y="5400"/>
                    </a:lnTo>
                    <a:lnTo>
                      <a:pt x="19279"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06" name="Freeform 236"/>
              <p:cNvSpPr/>
              <p:nvPr/>
            </p:nvSpPr>
            <p:spPr bwMode="auto">
              <a:xfrm>
                <a:off x="2416173" y="4429123"/>
                <a:ext cx="38101" cy="44451"/>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9391" y="21600"/>
                    </a:lnTo>
                    <a:lnTo>
                      <a:pt x="21600" y="4320"/>
                    </a:lnTo>
                    <a:lnTo>
                      <a:pt x="12209" y="0"/>
                    </a:lnTo>
                    <a:lnTo>
                      <a:pt x="0" y="1728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07" name="Freeform 237"/>
              <p:cNvSpPr/>
              <p:nvPr/>
            </p:nvSpPr>
            <p:spPr bwMode="auto">
              <a:xfrm>
                <a:off x="2251075" y="4441821"/>
                <a:ext cx="174627" cy="142877"/>
              </a:xfrm>
              <a:custGeom>
                <a:avLst/>
                <a:gdLst/>
                <a:ahLst/>
                <a:cxnLst>
                  <a:cxn ang="0">
                    <a:pos x="wd2" y="hd2"/>
                  </a:cxn>
                  <a:cxn ang="5400000">
                    <a:pos x="wd2" y="hd2"/>
                  </a:cxn>
                  <a:cxn ang="10800000">
                    <a:pos x="wd2" y="hd2"/>
                  </a:cxn>
                  <a:cxn ang="16200000">
                    <a:pos x="wd2" y="hd2"/>
                  </a:cxn>
                </a:cxnLst>
                <a:rect l="0" t="0" r="r" b="b"/>
                <a:pathLst>
                  <a:path w="21600" h="21600" extrusionOk="0">
                    <a:moveTo>
                      <a:pt x="21600" y="5205"/>
                    </a:moveTo>
                    <a:lnTo>
                      <a:pt x="19115" y="0"/>
                    </a:lnTo>
                    <a:lnTo>
                      <a:pt x="0" y="16395"/>
                    </a:lnTo>
                    <a:lnTo>
                      <a:pt x="2485" y="21600"/>
                    </a:lnTo>
                    <a:lnTo>
                      <a:pt x="21600" y="520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08" name="Freeform 238"/>
              <p:cNvSpPr/>
              <p:nvPr/>
            </p:nvSpPr>
            <p:spPr bwMode="auto">
              <a:xfrm>
                <a:off x="2238375" y="4549773"/>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16615"/>
                    </a:moveTo>
                    <a:lnTo>
                      <a:pt x="12209" y="21600"/>
                    </a:lnTo>
                    <a:lnTo>
                      <a:pt x="0" y="4985"/>
                    </a:lnTo>
                    <a:lnTo>
                      <a:pt x="9391" y="0"/>
                    </a:lnTo>
                    <a:lnTo>
                      <a:pt x="21600" y="1661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09" name="Freeform 239"/>
              <p:cNvSpPr/>
              <p:nvPr/>
            </p:nvSpPr>
            <p:spPr bwMode="auto">
              <a:xfrm>
                <a:off x="2406650" y="4435473"/>
                <a:ext cx="34925" cy="44451"/>
              </a:xfrm>
              <a:custGeom>
                <a:avLst/>
                <a:gdLst/>
                <a:ahLst/>
                <a:cxnLst>
                  <a:cxn ang="0">
                    <a:pos x="wd2" y="hd2"/>
                  </a:cxn>
                  <a:cxn ang="5400000">
                    <a:pos x="wd2" y="hd2"/>
                  </a:cxn>
                  <a:cxn ang="10800000">
                    <a:pos x="wd2" y="hd2"/>
                  </a:cxn>
                  <a:cxn ang="16200000">
                    <a:pos x="wd2" y="hd2"/>
                  </a:cxn>
                </a:cxnLst>
                <a:rect l="0" t="0" r="r" b="b"/>
                <a:pathLst>
                  <a:path w="21600" h="21600" extrusionOk="0">
                    <a:moveTo>
                      <a:pt x="12209" y="21600"/>
                    </a:moveTo>
                    <a:lnTo>
                      <a:pt x="21600" y="16615"/>
                    </a:lnTo>
                    <a:lnTo>
                      <a:pt x="9391" y="0"/>
                    </a:lnTo>
                    <a:lnTo>
                      <a:pt x="0" y="4985"/>
                    </a:lnTo>
                    <a:lnTo>
                      <a:pt x="12209"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10" name="Freeform 240"/>
              <p:cNvSpPr/>
              <p:nvPr/>
            </p:nvSpPr>
            <p:spPr bwMode="auto">
              <a:xfrm>
                <a:off x="5130800" y="4756147"/>
                <a:ext cx="88900" cy="73025"/>
              </a:xfrm>
              <a:custGeom>
                <a:avLst/>
                <a:gdLst/>
                <a:ahLst/>
                <a:cxnLst>
                  <a:cxn ang="0">
                    <a:pos x="wd2" y="hd2"/>
                  </a:cxn>
                  <a:cxn ang="5400000">
                    <a:pos x="wd2" y="hd2"/>
                  </a:cxn>
                  <a:cxn ang="10800000">
                    <a:pos x="wd2" y="hd2"/>
                  </a:cxn>
                  <a:cxn ang="16200000">
                    <a:pos x="wd2" y="hd2"/>
                  </a:cxn>
                </a:cxnLst>
                <a:rect l="0" t="0" r="r" b="b"/>
                <a:pathLst>
                  <a:path w="21600" h="21600" extrusionOk="0">
                    <a:moveTo>
                      <a:pt x="0" y="10549"/>
                    </a:moveTo>
                    <a:lnTo>
                      <a:pt x="3661" y="21600"/>
                    </a:lnTo>
                    <a:lnTo>
                      <a:pt x="21600" y="10549"/>
                    </a:lnTo>
                    <a:lnTo>
                      <a:pt x="17939" y="0"/>
                    </a:lnTo>
                    <a:lnTo>
                      <a:pt x="0" y="10549"/>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11" name="Freeform 241"/>
              <p:cNvSpPr/>
              <p:nvPr/>
            </p:nvSpPr>
            <p:spPr bwMode="auto">
              <a:xfrm>
                <a:off x="5207000" y="4718047"/>
                <a:ext cx="76200" cy="73025"/>
              </a:xfrm>
              <a:custGeom>
                <a:avLst/>
                <a:gdLst/>
                <a:ahLst/>
                <a:cxnLst>
                  <a:cxn ang="0">
                    <a:pos x="wd2" y="hd2"/>
                  </a:cxn>
                  <a:cxn ang="5400000">
                    <a:pos x="wd2" y="hd2"/>
                  </a:cxn>
                  <a:cxn ang="10800000">
                    <a:pos x="wd2" y="hd2"/>
                  </a:cxn>
                  <a:cxn ang="16200000">
                    <a:pos x="wd2" y="hd2"/>
                  </a:cxn>
                </a:cxnLst>
                <a:rect l="0" t="0" r="r" b="b"/>
                <a:pathLst>
                  <a:path w="21600" h="21600" extrusionOk="0">
                    <a:moveTo>
                      <a:pt x="0" y="11314"/>
                    </a:moveTo>
                    <a:lnTo>
                      <a:pt x="5616" y="21600"/>
                    </a:lnTo>
                    <a:lnTo>
                      <a:pt x="21600" y="10286"/>
                    </a:lnTo>
                    <a:lnTo>
                      <a:pt x="15984" y="0"/>
                    </a:lnTo>
                    <a:lnTo>
                      <a:pt x="0" y="11314"/>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12" name="Freeform 242"/>
              <p:cNvSpPr/>
              <p:nvPr/>
            </p:nvSpPr>
            <p:spPr bwMode="auto">
              <a:xfrm>
                <a:off x="5207001" y="4756147"/>
                <a:ext cx="31751" cy="34925"/>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21600" y="20571"/>
                    </a:lnTo>
                    <a:lnTo>
                      <a:pt x="0" y="0"/>
                    </a:lnTo>
                    <a:lnTo>
                      <a:pt x="3323" y="0"/>
                    </a:lnTo>
                    <a:lnTo>
                      <a:pt x="19938"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13" name="Freeform 243"/>
              <p:cNvSpPr/>
              <p:nvPr/>
            </p:nvSpPr>
            <p:spPr bwMode="auto">
              <a:xfrm>
                <a:off x="5257801" y="4146549"/>
                <a:ext cx="615950" cy="603251"/>
              </a:xfrm>
              <a:custGeom>
                <a:avLst/>
                <a:gdLst/>
                <a:ahLst/>
                <a:cxnLst>
                  <a:cxn ang="0">
                    <a:pos x="wd2" y="hd2"/>
                  </a:cxn>
                  <a:cxn ang="5400000">
                    <a:pos x="wd2" y="hd2"/>
                  </a:cxn>
                  <a:cxn ang="10800000">
                    <a:pos x="wd2" y="hd2"/>
                  </a:cxn>
                  <a:cxn ang="16200000">
                    <a:pos x="wd2" y="hd2"/>
                  </a:cxn>
                </a:cxnLst>
                <a:rect l="0" t="0" r="r" b="b"/>
                <a:pathLst>
                  <a:path w="21600" h="21600" extrusionOk="0">
                    <a:moveTo>
                      <a:pt x="0" y="20577"/>
                    </a:moveTo>
                    <a:lnTo>
                      <a:pt x="860" y="21600"/>
                    </a:lnTo>
                    <a:lnTo>
                      <a:pt x="21600" y="1083"/>
                    </a:lnTo>
                    <a:lnTo>
                      <a:pt x="20740" y="0"/>
                    </a:lnTo>
                    <a:lnTo>
                      <a:pt x="0" y="205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14" name="Freeform 244"/>
              <p:cNvSpPr/>
              <p:nvPr/>
            </p:nvSpPr>
            <p:spPr bwMode="auto">
              <a:xfrm>
                <a:off x="5257800" y="4718047"/>
                <a:ext cx="34925" cy="34925"/>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21600" y="19440"/>
                    </a:lnTo>
                    <a:lnTo>
                      <a:pt x="0" y="1080"/>
                    </a:lnTo>
                    <a:lnTo>
                      <a:pt x="2700" y="0"/>
                    </a:lnTo>
                    <a:lnTo>
                      <a:pt x="20250"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15" name="Freeform 245"/>
              <p:cNvSpPr/>
              <p:nvPr/>
            </p:nvSpPr>
            <p:spPr bwMode="auto">
              <a:xfrm>
                <a:off x="5851524" y="4133849"/>
                <a:ext cx="38101" cy="41275"/>
              </a:xfrm>
              <a:custGeom>
                <a:avLst/>
                <a:gdLst/>
                <a:ahLst/>
                <a:cxnLst>
                  <a:cxn ang="0">
                    <a:pos x="wd2" y="hd2"/>
                  </a:cxn>
                  <a:cxn ang="5400000">
                    <a:pos x="wd2" y="hd2"/>
                  </a:cxn>
                  <a:cxn ang="10800000">
                    <a:pos x="wd2" y="hd2"/>
                  </a:cxn>
                  <a:cxn ang="16200000">
                    <a:pos x="wd2" y="hd2"/>
                  </a:cxn>
                </a:cxnLst>
                <a:rect l="0" t="0" r="r" b="b"/>
                <a:pathLst>
                  <a:path w="21600" h="21600" extrusionOk="0">
                    <a:moveTo>
                      <a:pt x="0" y="6048"/>
                    </a:moveTo>
                    <a:lnTo>
                      <a:pt x="7776" y="0"/>
                    </a:lnTo>
                    <a:lnTo>
                      <a:pt x="21600" y="14688"/>
                    </a:lnTo>
                    <a:lnTo>
                      <a:pt x="13824" y="21600"/>
                    </a:lnTo>
                    <a:lnTo>
                      <a:pt x="0" y="6048"/>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16" name="Freeform 246"/>
              <p:cNvSpPr/>
              <p:nvPr/>
            </p:nvSpPr>
            <p:spPr bwMode="auto">
              <a:xfrm>
                <a:off x="5114926" y="4791072"/>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11314" y="0"/>
                    </a:moveTo>
                    <a:lnTo>
                      <a:pt x="0" y="4000"/>
                    </a:lnTo>
                    <a:lnTo>
                      <a:pt x="10286" y="21600"/>
                    </a:lnTo>
                    <a:lnTo>
                      <a:pt x="21600" y="17600"/>
                    </a:lnTo>
                    <a:lnTo>
                      <a:pt x="11314"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17" name="Freeform 247"/>
              <p:cNvSpPr/>
              <p:nvPr/>
            </p:nvSpPr>
            <p:spPr bwMode="auto">
              <a:xfrm>
                <a:off x="5149850" y="4800599"/>
                <a:ext cx="63500" cy="53974"/>
              </a:xfrm>
              <a:custGeom>
                <a:avLst/>
                <a:gdLst/>
                <a:ahLst/>
                <a:cxnLst>
                  <a:cxn ang="0">
                    <a:pos x="wd2" y="hd2"/>
                  </a:cxn>
                  <a:cxn ang="5400000">
                    <a:pos x="wd2" y="hd2"/>
                  </a:cxn>
                  <a:cxn ang="10800000">
                    <a:pos x="wd2" y="hd2"/>
                  </a:cxn>
                  <a:cxn ang="16200000">
                    <a:pos x="wd2" y="hd2"/>
                  </a:cxn>
                </a:cxnLst>
                <a:rect l="0" t="0" r="r" b="b"/>
                <a:pathLst>
                  <a:path w="21600" h="21600" extrusionOk="0">
                    <a:moveTo>
                      <a:pt x="3877" y="0"/>
                    </a:moveTo>
                    <a:lnTo>
                      <a:pt x="0" y="15055"/>
                    </a:lnTo>
                    <a:lnTo>
                      <a:pt x="17723" y="21600"/>
                    </a:lnTo>
                    <a:lnTo>
                      <a:pt x="21600" y="6545"/>
                    </a:lnTo>
                    <a:lnTo>
                      <a:pt x="3877"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18" name="Freeform 248"/>
              <p:cNvSpPr/>
              <p:nvPr/>
            </p:nvSpPr>
            <p:spPr bwMode="auto">
              <a:xfrm>
                <a:off x="5197476" y="4819649"/>
                <a:ext cx="47627" cy="53974"/>
              </a:xfrm>
              <a:custGeom>
                <a:avLst/>
                <a:gdLst/>
                <a:ahLst/>
                <a:cxnLst>
                  <a:cxn ang="0">
                    <a:pos x="wd2" y="hd2"/>
                  </a:cxn>
                  <a:cxn ang="5400000">
                    <a:pos x="wd2" y="hd2"/>
                  </a:cxn>
                  <a:cxn ang="10800000">
                    <a:pos x="wd2" y="hd2"/>
                  </a:cxn>
                  <a:cxn ang="16200000">
                    <a:pos x="wd2" y="hd2"/>
                  </a:cxn>
                </a:cxnLst>
                <a:rect l="0" t="0" r="r" b="b"/>
                <a:pathLst>
                  <a:path w="21600" h="21600" extrusionOk="0">
                    <a:moveTo>
                      <a:pt x="6750" y="0"/>
                    </a:moveTo>
                    <a:lnTo>
                      <a:pt x="0" y="14632"/>
                    </a:lnTo>
                    <a:lnTo>
                      <a:pt x="14850" y="21600"/>
                    </a:lnTo>
                    <a:lnTo>
                      <a:pt x="21600" y="6968"/>
                    </a:lnTo>
                    <a:lnTo>
                      <a:pt x="6750"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19" name="Freeform 249"/>
              <p:cNvSpPr/>
              <p:nvPr/>
            </p:nvSpPr>
            <p:spPr bwMode="auto">
              <a:xfrm>
                <a:off x="5197476" y="4816471"/>
                <a:ext cx="31751" cy="38101"/>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21600" y="1878"/>
                    </a:lnTo>
                    <a:lnTo>
                      <a:pt x="0" y="21600"/>
                    </a:lnTo>
                    <a:lnTo>
                      <a:pt x="4320" y="21600"/>
                    </a:lnTo>
                    <a:lnTo>
                      <a:pt x="19440"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20" name="Freeform 250"/>
              <p:cNvSpPr/>
              <p:nvPr/>
            </p:nvSpPr>
            <p:spPr bwMode="auto">
              <a:xfrm>
                <a:off x="5226051" y="4838697"/>
                <a:ext cx="57151" cy="63501"/>
              </a:xfrm>
              <a:custGeom>
                <a:avLst/>
                <a:gdLst/>
                <a:ahLst/>
                <a:cxnLst>
                  <a:cxn ang="0">
                    <a:pos x="wd2" y="hd2"/>
                  </a:cxn>
                  <a:cxn ang="5400000">
                    <a:pos x="wd2" y="hd2"/>
                  </a:cxn>
                  <a:cxn ang="10800000">
                    <a:pos x="wd2" y="hd2"/>
                  </a:cxn>
                  <a:cxn ang="16200000">
                    <a:pos x="wd2" y="hd2"/>
                  </a:cxn>
                </a:cxnLst>
                <a:rect l="0" t="0" r="r" b="b"/>
                <a:pathLst>
                  <a:path w="21600" h="21600" extrusionOk="0">
                    <a:moveTo>
                      <a:pt x="9663" y="0"/>
                    </a:moveTo>
                    <a:lnTo>
                      <a:pt x="0" y="9924"/>
                    </a:lnTo>
                    <a:lnTo>
                      <a:pt x="12505" y="21600"/>
                    </a:lnTo>
                    <a:lnTo>
                      <a:pt x="21600" y="11676"/>
                    </a:lnTo>
                    <a:lnTo>
                      <a:pt x="9663"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21" name="Freeform 251"/>
              <p:cNvSpPr/>
              <p:nvPr/>
            </p:nvSpPr>
            <p:spPr bwMode="auto">
              <a:xfrm>
                <a:off x="5226051" y="4835521"/>
                <a:ext cx="31751" cy="38101"/>
              </a:xfrm>
              <a:custGeom>
                <a:avLst/>
                <a:gdLst/>
                <a:ahLst/>
                <a:cxnLst>
                  <a:cxn ang="0">
                    <a:pos x="wd2" y="hd2"/>
                  </a:cxn>
                  <a:cxn ang="5400000">
                    <a:pos x="wd2" y="hd2"/>
                  </a:cxn>
                  <a:cxn ang="10800000">
                    <a:pos x="wd2" y="hd2"/>
                  </a:cxn>
                  <a:cxn ang="16200000">
                    <a:pos x="wd2" y="hd2"/>
                  </a:cxn>
                </a:cxnLst>
                <a:rect l="0" t="0" r="r" b="b"/>
                <a:pathLst>
                  <a:path w="21600" h="21600" extrusionOk="0">
                    <a:moveTo>
                      <a:pt x="17788" y="0"/>
                    </a:moveTo>
                    <a:lnTo>
                      <a:pt x="21600" y="1029"/>
                    </a:lnTo>
                    <a:lnTo>
                      <a:pt x="0" y="18514"/>
                    </a:lnTo>
                    <a:lnTo>
                      <a:pt x="5082" y="21600"/>
                    </a:lnTo>
                    <a:lnTo>
                      <a:pt x="17788"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22" name="Freeform 252"/>
              <p:cNvSpPr/>
              <p:nvPr/>
            </p:nvSpPr>
            <p:spPr bwMode="auto">
              <a:xfrm>
                <a:off x="5254624" y="4876797"/>
                <a:ext cx="63501" cy="73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6530"/>
                    </a:lnTo>
                    <a:lnTo>
                      <a:pt x="10800" y="21600"/>
                    </a:lnTo>
                    <a:lnTo>
                      <a:pt x="21600" y="15070"/>
                    </a:lnTo>
                    <a:lnTo>
                      <a:pt x="108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23" name="Freeform 253"/>
              <p:cNvSpPr/>
              <p:nvPr/>
            </p:nvSpPr>
            <p:spPr bwMode="auto">
              <a:xfrm>
                <a:off x="5257800" y="4870448"/>
                <a:ext cx="34925" cy="31751"/>
              </a:xfrm>
              <a:custGeom>
                <a:avLst/>
                <a:gdLst/>
                <a:ahLst/>
                <a:cxnLst>
                  <a:cxn ang="0">
                    <a:pos x="wd2" y="hd2"/>
                  </a:cxn>
                  <a:cxn ang="5400000">
                    <a:pos x="wd2" y="hd2"/>
                  </a:cxn>
                  <a:cxn ang="10800000">
                    <a:pos x="wd2" y="hd2"/>
                  </a:cxn>
                  <a:cxn ang="16200000">
                    <a:pos x="wd2" y="hd2"/>
                  </a:cxn>
                </a:cxnLst>
                <a:rect l="0" t="0" r="r" b="b"/>
                <a:pathLst>
                  <a:path w="21600" h="21600" extrusionOk="0">
                    <a:moveTo>
                      <a:pt x="18360" y="0"/>
                    </a:moveTo>
                    <a:lnTo>
                      <a:pt x="21600" y="2541"/>
                    </a:lnTo>
                    <a:lnTo>
                      <a:pt x="0" y="19059"/>
                    </a:lnTo>
                    <a:lnTo>
                      <a:pt x="1080" y="21600"/>
                    </a:lnTo>
                    <a:lnTo>
                      <a:pt x="18360"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24" name="Freeform 254"/>
              <p:cNvSpPr/>
              <p:nvPr/>
            </p:nvSpPr>
            <p:spPr bwMode="auto">
              <a:xfrm>
                <a:off x="5295901" y="4921249"/>
                <a:ext cx="69851" cy="66675"/>
              </a:xfrm>
              <a:custGeom>
                <a:avLst/>
                <a:gdLst/>
                <a:ahLst/>
                <a:cxnLst>
                  <a:cxn ang="0">
                    <a:pos x="wd2" y="hd2"/>
                  </a:cxn>
                  <a:cxn ang="5400000">
                    <a:pos x="wd2" y="hd2"/>
                  </a:cxn>
                  <a:cxn ang="10800000">
                    <a:pos x="wd2" y="hd2"/>
                  </a:cxn>
                  <a:cxn ang="16200000">
                    <a:pos x="wd2" y="hd2"/>
                  </a:cxn>
                </a:cxnLst>
                <a:rect l="0" t="0" r="r" b="b"/>
                <a:pathLst>
                  <a:path w="21600" h="21600" extrusionOk="0">
                    <a:moveTo>
                      <a:pt x="6104" y="0"/>
                    </a:moveTo>
                    <a:lnTo>
                      <a:pt x="0" y="10800"/>
                    </a:lnTo>
                    <a:lnTo>
                      <a:pt x="15496" y="21600"/>
                    </a:lnTo>
                    <a:lnTo>
                      <a:pt x="21600" y="10800"/>
                    </a:lnTo>
                    <a:lnTo>
                      <a:pt x="610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25" name="Freeform 255"/>
              <p:cNvSpPr/>
              <p:nvPr/>
            </p:nvSpPr>
            <p:spPr bwMode="auto">
              <a:xfrm>
                <a:off x="5292726" y="4921247"/>
                <a:ext cx="31751" cy="34925"/>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1080" y="19440"/>
                    </a:lnTo>
                    <a:lnTo>
                      <a:pt x="4320" y="21600"/>
                    </a:lnTo>
                    <a:lnTo>
                      <a:pt x="18360" y="0"/>
                    </a:lnTo>
                    <a:lnTo>
                      <a:pt x="21600" y="3240"/>
                    </a:lnTo>
                    <a:lnTo>
                      <a:pt x="0" y="1728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26" name="Freeform 256"/>
              <p:cNvSpPr/>
              <p:nvPr/>
            </p:nvSpPr>
            <p:spPr bwMode="auto">
              <a:xfrm>
                <a:off x="5346701" y="4956171"/>
                <a:ext cx="53974" cy="63501"/>
              </a:xfrm>
              <a:custGeom>
                <a:avLst/>
                <a:gdLst/>
                <a:ahLst/>
                <a:cxnLst>
                  <a:cxn ang="0">
                    <a:pos x="wd2" y="hd2"/>
                  </a:cxn>
                  <a:cxn ang="5400000">
                    <a:pos x="wd2" y="hd2"/>
                  </a:cxn>
                  <a:cxn ang="10800000">
                    <a:pos x="wd2" y="hd2"/>
                  </a:cxn>
                  <a:cxn ang="16200000">
                    <a:pos x="wd2" y="hd2"/>
                  </a:cxn>
                </a:cxnLst>
                <a:rect l="0" t="0" r="r" b="b"/>
                <a:pathLst>
                  <a:path w="21600" h="21600" extrusionOk="0">
                    <a:moveTo>
                      <a:pt x="9341" y="0"/>
                    </a:moveTo>
                    <a:lnTo>
                      <a:pt x="0" y="9924"/>
                    </a:lnTo>
                    <a:lnTo>
                      <a:pt x="11676" y="21600"/>
                    </a:lnTo>
                    <a:lnTo>
                      <a:pt x="21600" y="11676"/>
                    </a:lnTo>
                    <a:lnTo>
                      <a:pt x="9341"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27" name="Freeform 257"/>
              <p:cNvSpPr/>
              <p:nvPr/>
            </p:nvSpPr>
            <p:spPr bwMode="auto">
              <a:xfrm>
                <a:off x="5346701" y="4956173"/>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21600" y="1080"/>
                    </a:lnTo>
                    <a:lnTo>
                      <a:pt x="0" y="19440"/>
                    </a:lnTo>
                    <a:lnTo>
                      <a:pt x="2700" y="21600"/>
                    </a:lnTo>
                    <a:lnTo>
                      <a:pt x="2025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28" name="Rectangle 258"/>
              <p:cNvSpPr/>
              <p:nvPr/>
            </p:nvSpPr>
            <p:spPr bwMode="auto">
              <a:xfrm>
                <a:off x="5387974" y="4984749"/>
                <a:ext cx="53977"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29" name="Freeform 259"/>
              <p:cNvSpPr/>
              <p:nvPr/>
            </p:nvSpPr>
            <p:spPr bwMode="auto">
              <a:xfrm>
                <a:off x="5375275" y="4984749"/>
                <a:ext cx="31751" cy="41275"/>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5082" y="21600"/>
                    </a:lnTo>
                    <a:lnTo>
                      <a:pt x="11435" y="21600"/>
                    </a:lnTo>
                    <a:lnTo>
                      <a:pt x="11435" y="0"/>
                    </a:lnTo>
                    <a:lnTo>
                      <a:pt x="21600" y="2700"/>
                    </a:lnTo>
                    <a:lnTo>
                      <a:pt x="0" y="180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30" name="Rectangle 260"/>
              <p:cNvSpPr/>
              <p:nvPr/>
            </p:nvSpPr>
            <p:spPr bwMode="auto">
              <a:xfrm>
                <a:off x="5441951" y="4984749"/>
                <a:ext cx="933451"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833" name="Freeform 261"/>
              <p:cNvGrpSpPr/>
              <p:nvPr/>
            </p:nvGrpSpPr>
            <p:grpSpPr bwMode="auto">
              <a:xfrm>
                <a:off x="5441951" y="4984749"/>
                <a:ext cx="1" cy="41275"/>
                <a:chOff x="0" y="0"/>
                <a:chExt cx="0" cy="41274"/>
              </a:xfrm>
            </p:grpSpPr>
            <p:sp>
              <p:nvSpPr>
                <p:cNvPr id="831" name="Line"/>
                <p:cNvSpPr/>
                <p:nvPr/>
              </p:nvSpPr>
              <p:spPr bwMode="auto">
                <a:xfrm flipH="1">
                  <a:off x="-1" y="0"/>
                  <a:ext cx="2" cy="41275"/>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832" name="Line"/>
                <p:cNvSpPr/>
                <p:nvPr/>
              </p:nvSpPr>
              <p:spPr bwMode="auto">
                <a:xfrm flipV="1">
                  <a:off x="-1" y="0"/>
                  <a:ext cx="2" cy="41275"/>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834" name="Freeform 262"/>
              <p:cNvSpPr/>
              <p:nvPr/>
            </p:nvSpPr>
            <p:spPr bwMode="auto">
              <a:xfrm>
                <a:off x="5137151" y="4794249"/>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492"/>
                    </a:moveTo>
                    <a:lnTo>
                      <a:pt x="9095" y="0"/>
                    </a:lnTo>
                    <a:lnTo>
                      <a:pt x="0" y="18277"/>
                    </a:lnTo>
                    <a:lnTo>
                      <a:pt x="13642" y="21600"/>
                    </a:lnTo>
                    <a:lnTo>
                      <a:pt x="21600" y="2492"/>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835" name="Freeform 263"/>
              <p:cNvSpPr/>
              <p:nvPr/>
            </p:nvSpPr>
            <p:spPr bwMode="auto">
              <a:xfrm>
                <a:off x="5273676" y="4911723"/>
                <a:ext cx="133351" cy="238127"/>
              </a:xfrm>
              <a:custGeom>
                <a:avLst/>
                <a:gdLst/>
                <a:ahLst/>
                <a:cxnLst>
                  <a:cxn ang="0">
                    <a:pos x="wd2" y="hd2"/>
                  </a:cxn>
                  <a:cxn ang="5400000">
                    <a:pos x="wd2" y="hd2"/>
                  </a:cxn>
                  <a:cxn ang="10800000">
                    <a:pos x="wd2" y="hd2"/>
                  </a:cxn>
                  <a:cxn ang="16200000">
                    <a:pos x="wd2" y="hd2"/>
                  </a:cxn>
                </a:cxnLst>
                <a:rect l="0" t="0" r="r" b="b"/>
                <a:pathLst>
                  <a:path w="21600" h="21600" extrusionOk="0">
                    <a:moveTo>
                      <a:pt x="5336" y="0"/>
                    </a:moveTo>
                    <a:lnTo>
                      <a:pt x="0" y="1532"/>
                    </a:lnTo>
                    <a:lnTo>
                      <a:pt x="16009" y="21600"/>
                    </a:lnTo>
                    <a:lnTo>
                      <a:pt x="21600" y="20068"/>
                    </a:lnTo>
                    <a:lnTo>
                      <a:pt x="5336"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36" name="Freeform 264"/>
              <p:cNvSpPr/>
              <p:nvPr/>
            </p:nvSpPr>
            <p:spPr bwMode="auto">
              <a:xfrm>
                <a:off x="5372101" y="5133973"/>
                <a:ext cx="41275" cy="31751"/>
              </a:xfrm>
              <a:custGeom>
                <a:avLst/>
                <a:gdLst/>
                <a:ahLst/>
                <a:cxnLst>
                  <a:cxn ang="0">
                    <a:pos x="wd2" y="hd2"/>
                  </a:cxn>
                  <a:cxn ang="5400000">
                    <a:pos x="wd2" y="hd2"/>
                  </a:cxn>
                  <a:cxn ang="10800000">
                    <a:pos x="wd2" y="hd2"/>
                  </a:cxn>
                  <a:cxn ang="16200000">
                    <a:pos x="wd2" y="hd2"/>
                  </a:cxn>
                </a:cxnLst>
                <a:rect l="0" t="0" r="r" b="b"/>
                <a:pathLst>
                  <a:path w="21600" h="21600" extrusionOk="0">
                    <a:moveTo>
                      <a:pt x="17600" y="0"/>
                    </a:moveTo>
                    <a:lnTo>
                      <a:pt x="21600" y="10800"/>
                    </a:lnTo>
                    <a:lnTo>
                      <a:pt x="4800" y="21600"/>
                    </a:lnTo>
                    <a:lnTo>
                      <a:pt x="0" y="10800"/>
                    </a:lnTo>
                    <a:lnTo>
                      <a:pt x="176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37" name="Freeform 265"/>
              <p:cNvSpPr/>
              <p:nvPr/>
            </p:nvSpPr>
            <p:spPr bwMode="auto">
              <a:xfrm>
                <a:off x="5267324" y="4892671"/>
                <a:ext cx="41277" cy="38101"/>
              </a:xfrm>
              <a:custGeom>
                <a:avLst/>
                <a:gdLst/>
                <a:ahLst/>
                <a:cxnLst>
                  <a:cxn ang="0">
                    <a:pos x="wd2" y="hd2"/>
                  </a:cxn>
                  <a:cxn ang="5400000">
                    <a:pos x="wd2" y="hd2"/>
                  </a:cxn>
                  <a:cxn ang="10800000">
                    <a:pos x="wd2" y="hd2"/>
                  </a:cxn>
                  <a:cxn ang="16200000">
                    <a:pos x="wd2" y="hd2"/>
                  </a:cxn>
                </a:cxnLst>
                <a:rect l="0" t="0" r="r" b="b"/>
                <a:pathLst>
                  <a:path w="21600" h="21600" extrusionOk="0">
                    <a:moveTo>
                      <a:pt x="21600" y="11782"/>
                    </a:moveTo>
                    <a:lnTo>
                      <a:pt x="17600" y="0"/>
                    </a:lnTo>
                    <a:lnTo>
                      <a:pt x="0" y="9818"/>
                    </a:lnTo>
                    <a:lnTo>
                      <a:pt x="4800" y="21600"/>
                    </a:lnTo>
                    <a:lnTo>
                      <a:pt x="21600" y="11782"/>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38" name="Freeform 266"/>
              <p:cNvSpPr/>
              <p:nvPr/>
            </p:nvSpPr>
            <p:spPr bwMode="auto">
              <a:xfrm>
                <a:off x="5286376" y="4991099"/>
                <a:ext cx="47627" cy="82551"/>
              </a:xfrm>
              <a:custGeom>
                <a:avLst/>
                <a:gdLst/>
                <a:ahLst/>
                <a:cxnLst>
                  <a:cxn ang="0">
                    <a:pos x="wd2" y="hd2"/>
                  </a:cxn>
                  <a:cxn ang="5400000">
                    <a:pos x="wd2" y="hd2"/>
                  </a:cxn>
                  <a:cxn ang="10800000">
                    <a:pos x="wd2" y="hd2"/>
                  </a:cxn>
                  <a:cxn ang="16200000">
                    <a:pos x="wd2" y="hd2"/>
                  </a:cxn>
                </a:cxnLst>
                <a:rect l="0" t="0" r="r" b="b"/>
                <a:pathLst>
                  <a:path w="21600" h="21600" extrusionOk="0">
                    <a:moveTo>
                      <a:pt x="21600" y="441"/>
                    </a:moveTo>
                    <a:lnTo>
                      <a:pt x="4320" y="0"/>
                    </a:lnTo>
                    <a:lnTo>
                      <a:pt x="0" y="21159"/>
                    </a:lnTo>
                    <a:lnTo>
                      <a:pt x="18000" y="21600"/>
                    </a:lnTo>
                    <a:lnTo>
                      <a:pt x="21600" y="44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39" name="Freeform 267"/>
              <p:cNvSpPr/>
              <p:nvPr/>
            </p:nvSpPr>
            <p:spPr bwMode="auto">
              <a:xfrm>
                <a:off x="5286376" y="5073647"/>
                <a:ext cx="57151" cy="136525"/>
              </a:xfrm>
              <a:custGeom>
                <a:avLst/>
                <a:gdLst/>
                <a:ahLst/>
                <a:cxnLst>
                  <a:cxn ang="0">
                    <a:pos x="wd2" y="hd2"/>
                  </a:cxn>
                  <a:cxn ang="5400000">
                    <a:pos x="wd2" y="hd2"/>
                  </a:cxn>
                  <a:cxn ang="10800000">
                    <a:pos x="wd2" y="hd2"/>
                  </a:cxn>
                  <a:cxn ang="16200000">
                    <a:pos x="wd2" y="hd2"/>
                  </a:cxn>
                </a:cxnLst>
                <a:rect l="0" t="0" r="r" b="b"/>
                <a:pathLst>
                  <a:path w="21600" h="21600" extrusionOk="0">
                    <a:moveTo>
                      <a:pt x="15000" y="0"/>
                    </a:moveTo>
                    <a:lnTo>
                      <a:pt x="0" y="527"/>
                    </a:lnTo>
                    <a:lnTo>
                      <a:pt x="7200" y="21600"/>
                    </a:lnTo>
                    <a:lnTo>
                      <a:pt x="21600" y="21073"/>
                    </a:lnTo>
                    <a:lnTo>
                      <a:pt x="150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40" name="Freeform 268"/>
              <p:cNvSpPr/>
              <p:nvPr/>
            </p:nvSpPr>
            <p:spPr bwMode="auto">
              <a:xfrm>
                <a:off x="5286374" y="5045073"/>
                <a:ext cx="38101" cy="31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0"/>
                    </a:lnTo>
                    <a:lnTo>
                      <a:pt x="21600" y="10800"/>
                    </a:lnTo>
                    <a:lnTo>
                      <a:pt x="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41" name="Freeform 269"/>
              <p:cNvSpPr/>
              <p:nvPr/>
            </p:nvSpPr>
            <p:spPr bwMode="auto">
              <a:xfrm>
                <a:off x="5305424" y="5197473"/>
                <a:ext cx="41277" cy="31751"/>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lnTo>
                      <a:pt x="21600" y="18277"/>
                    </a:lnTo>
                    <a:lnTo>
                      <a:pt x="831" y="21600"/>
                    </a:lnTo>
                    <a:lnTo>
                      <a:pt x="0" y="3323"/>
                    </a:lnTo>
                    <a:lnTo>
                      <a:pt x="1993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42" name="Freeform 270"/>
              <p:cNvSpPr/>
              <p:nvPr/>
            </p:nvSpPr>
            <p:spPr bwMode="auto">
              <a:xfrm>
                <a:off x="5295901" y="4962523"/>
                <a:ext cx="41275" cy="31751"/>
              </a:xfrm>
              <a:custGeom>
                <a:avLst/>
                <a:gdLst/>
                <a:ahLst/>
                <a:cxnLst>
                  <a:cxn ang="0">
                    <a:pos x="wd2" y="hd2"/>
                  </a:cxn>
                  <a:cxn ang="5400000">
                    <a:pos x="wd2" y="hd2"/>
                  </a:cxn>
                  <a:cxn ang="10800000">
                    <a:pos x="wd2" y="hd2"/>
                  </a:cxn>
                  <a:cxn ang="16200000">
                    <a:pos x="wd2" y="hd2"/>
                  </a:cxn>
                </a:cxnLst>
                <a:rect l="0" t="0" r="r" b="b"/>
                <a:pathLst>
                  <a:path w="21600" h="21600" extrusionOk="0">
                    <a:moveTo>
                      <a:pt x="20736" y="21600"/>
                    </a:moveTo>
                    <a:lnTo>
                      <a:pt x="21600" y="1800"/>
                    </a:lnTo>
                    <a:lnTo>
                      <a:pt x="864" y="0"/>
                    </a:lnTo>
                    <a:lnTo>
                      <a:pt x="0" y="19800"/>
                    </a:lnTo>
                    <a:lnTo>
                      <a:pt x="20736"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43" name="Freeform 271"/>
              <p:cNvSpPr/>
              <p:nvPr/>
            </p:nvSpPr>
            <p:spPr bwMode="auto">
              <a:xfrm>
                <a:off x="5375274" y="4991097"/>
                <a:ext cx="190501" cy="200025"/>
              </a:xfrm>
              <a:custGeom>
                <a:avLst/>
                <a:gdLst/>
                <a:ahLst/>
                <a:cxnLst>
                  <a:cxn ang="0">
                    <a:pos x="wd2" y="hd2"/>
                  </a:cxn>
                  <a:cxn ang="5400000">
                    <a:pos x="wd2" y="hd2"/>
                  </a:cxn>
                  <a:cxn ang="10800000">
                    <a:pos x="wd2" y="hd2"/>
                  </a:cxn>
                  <a:cxn ang="16200000">
                    <a:pos x="wd2" y="hd2"/>
                  </a:cxn>
                </a:cxnLst>
                <a:rect l="0" t="0" r="r" b="b"/>
                <a:pathLst>
                  <a:path w="21600" h="21600" extrusionOk="0">
                    <a:moveTo>
                      <a:pt x="2961" y="0"/>
                    </a:moveTo>
                    <a:lnTo>
                      <a:pt x="0" y="3086"/>
                    </a:lnTo>
                    <a:lnTo>
                      <a:pt x="18639" y="21600"/>
                    </a:lnTo>
                    <a:lnTo>
                      <a:pt x="21600" y="18333"/>
                    </a:lnTo>
                    <a:lnTo>
                      <a:pt x="2961"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44" name="Freeform 272"/>
              <p:cNvSpPr/>
              <p:nvPr/>
            </p:nvSpPr>
            <p:spPr bwMode="auto">
              <a:xfrm>
                <a:off x="5543550" y="5159373"/>
                <a:ext cx="34925" cy="44451"/>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45" name="Freeform 273"/>
              <p:cNvSpPr/>
              <p:nvPr/>
            </p:nvSpPr>
            <p:spPr bwMode="auto">
              <a:xfrm>
                <a:off x="5362574" y="4975222"/>
                <a:ext cx="3810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7477"/>
                    </a:moveTo>
                    <a:lnTo>
                      <a:pt x="14123" y="0"/>
                    </a:lnTo>
                    <a:lnTo>
                      <a:pt x="0" y="14954"/>
                    </a:lnTo>
                    <a:lnTo>
                      <a:pt x="7477" y="21600"/>
                    </a:lnTo>
                    <a:lnTo>
                      <a:pt x="21600" y="74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46" name="Freeform 274"/>
              <p:cNvSpPr/>
              <p:nvPr/>
            </p:nvSpPr>
            <p:spPr bwMode="auto">
              <a:xfrm>
                <a:off x="5445126" y="5083171"/>
                <a:ext cx="111127" cy="215901"/>
              </a:xfrm>
              <a:custGeom>
                <a:avLst/>
                <a:gdLst/>
                <a:ahLst/>
                <a:cxnLst>
                  <a:cxn ang="0">
                    <a:pos x="wd2" y="hd2"/>
                  </a:cxn>
                  <a:cxn ang="5400000">
                    <a:pos x="wd2" y="hd2"/>
                  </a:cxn>
                  <a:cxn ang="10800000">
                    <a:pos x="wd2" y="hd2"/>
                  </a:cxn>
                  <a:cxn ang="16200000">
                    <a:pos x="wd2" y="hd2"/>
                  </a:cxn>
                </a:cxnLst>
                <a:rect l="0" t="0" r="r" b="b"/>
                <a:pathLst>
                  <a:path w="21600" h="21600" extrusionOk="0">
                    <a:moveTo>
                      <a:pt x="6900" y="0"/>
                    </a:moveTo>
                    <a:lnTo>
                      <a:pt x="0" y="1350"/>
                    </a:lnTo>
                    <a:lnTo>
                      <a:pt x="14700" y="21600"/>
                    </a:lnTo>
                    <a:lnTo>
                      <a:pt x="21600" y="20250"/>
                    </a:lnTo>
                    <a:lnTo>
                      <a:pt x="69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47" name="Freeform 275"/>
              <p:cNvSpPr/>
              <p:nvPr/>
            </p:nvSpPr>
            <p:spPr bwMode="auto">
              <a:xfrm>
                <a:off x="5438774" y="5067299"/>
                <a:ext cx="41277" cy="31751"/>
              </a:xfrm>
              <a:custGeom>
                <a:avLst/>
                <a:gdLst/>
                <a:ahLst/>
                <a:cxnLst>
                  <a:cxn ang="0">
                    <a:pos x="wd2" y="hd2"/>
                  </a:cxn>
                  <a:cxn ang="5400000">
                    <a:pos x="wd2" y="hd2"/>
                  </a:cxn>
                  <a:cxn ang="10800000">
                    <a:pos x="wd2" y="hd2"/>
                  </a:cxn>
                  <a:cxn ang="16200000">
                    <a:pos x="wd2" y="hd2"/>
                  </a:cxn>
                </a:cxnLst>
                <a:rect l="0" t="0" r="r" b="b"/>
                <a:pathLst>
                  <a:path w="21600" h="21600" extrusionOk="0">
                    <a:moveTo>
                      <a:pt x="21600" y="12505"/>
                    </a:moveTo>
                    <a:lnTo>
                      <a:pt x="17743" y="0"/>
                    </a:lnTo>
                    <a:lnTo>
                      <a:pt x="0" y="7958"/>
                    </a:lnTo>
                    <a:lnTo>
                      <a:pt x="3857" y="21600"/>
                    </a:lnTo>
                    <a:lnTo>
                      <a:pt x="21600" y="1250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48" name="Freeform 276"/>
              <p:cNvSpPr/>
              <p:nvPr/>
            </p:nvSpPr>
            <p:spPr bwMode="auto">
              <a:xfrm>
                <a:off x="5549901" y="4991099"/>
                <a:ext cx="79375" cy="66675"/>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0" y="12738"/>
                    </a:lnTo>
                    <a:lnTo>
                      <a:pt x="18514" y="21600"/>
                    </a:lnTo>
                    <a:lnTo>
                      <a:pt x="21600" y="8862"/>
                    </a:lnTo>
                    <a:lnTo>
                      <a:pt x="3086"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49" name="Freeform 277"/>
              <p:cNvSpPr/>
              <p:nvPr/>
            </p:nvSpPr>
            <p:spPr bwMode="auto">
              <a:xfrm>
                <a:off x="5613401" y="5022849"/>
                <a:ext cx="66675" cy="69851"/>
              </a:xfrm>
              <a:custGeom>
                <a:avLst/>
                <a:gdLst/>
                <a:ahLst/>
                <a:cxnLst>
                  <a:cxn ang="0">
                    <a:pos x="wd2" y="hd2"/>
                  </a:cxn>
                  <a:cxn ang="5400000">
                    <a:pos x="wd2" y="hd2"/>
                  </a:cxn>
                  <a:cxn ang="10800000">
                    <a:pos x="wd2" y="hd2"/>
                  </a:cxn>
                  <a:cxn ang="16200000">
                    <a:pos x="wd2" y="hd2"/>
                  </a:cxn>
                </a:cxnLst>
                <a:rect l="0" t="0" r="r" b="b"/>
                <a:pathLst>
                  <a:path w="21600" h="21600" extrusionOk="0">
                    <a:moveTo>
                      <a:pt x="6240" y="0"/>
                    </a:moveTo>
                    <a:lnTo>
                      <a:pt x="0" y="10537"/>
                    </a:lnTo>
                    <a:lnTo>
                      <a:pt x="15360" y="21600"/>
                    </a:lnTo>
                    <a:lnTo>
                      <a:pt x="21600" y="11063"/>
                    </a:lnTo>
                    <a:lnTo>
                      <a:pt x="624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50" name="Freeform 278"/>
              <p:cNvSpPr/>
              <p:nvPr/>
            </p:nvSpPr>
            <p:spPr bwMode="auto">
              <a:xfrm>
                <a:off x="5613401" y="5019671"/>
                <a:ext cx="31751" cy="38101"/>
              </a:xfrm>
              <a:custGeom>
                <a:avLst/>
                <a:gdLst/>
                <a:ahLst/>
                <a:cxnLst>
                  <a:cxn ang="0">
                    <a:pos x="wd2" y="hd2"/>
                  </a:cxn>
                  <a:cxn ang="5400000">
                    <a:pos x="wd2" y="hd2"/>
                  </a:cxn>
                  <a:cxn ang="10800000">
                    <a:pos x="wd2" y="hd2"/>
                  </a:cxn>
                  <a:cxn ang="16200000">
                    <a:pos x="wd2" y="hd2"/>
                  </a:cxn>
                </a:cxnLst>
                <a:rect l="0" t="0" r="r" b="b"/>
                <a:pathLst>
                  <a:path w="21600" h="21600" extrusionOk="0">
                    <a:moveTo>
                      <a:pt x="16615" y="0"/>
                    </a:moveTo>
                    <a:lnTo>
                      <a:pt x="19938" y="0"/>
                    </a:lnTo>
                    <a:lnTo>
                      <a:pt x="21600" y="1878"/>
                    </a:lnTo>
                    <a:lnTo>
                      <a:pt x="0" y="20661"/>
                    </a:lnTo>
                    <a:lnTo>
                      <a:pt x="4985" y="21600"/>
                    </a:lnTo>
                    <a:lnTo>
                      <a:pt x="16615"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51" name="Freeform 279"/>
              <p:cNvSpPr/>
              <p:nvPr/>
            </p:nvSpPr>
            <p:spPr bwMode="auto">
              <a:xfrm>
                <a:off x="5654676" y="5057771"/>
                <a:ext cx="57151" cy="66677"/>
              </a:xfrm>
              <a:custGeom>
                <a:avLst/>
                <a:gdLst/>
                <a:ahLst/>
                <a:cxnLst>
                  <a:cxn ang="0">
                    <a:pos x="wd2" y="hd2"/>
                  </a:cxn>
                  <a:cxn ang="5400000">
                    <a:pos x="wd2" y="hd2"/>
                  </a:cxn>
                  <a:cxn ang="10800000">
                    <a:pos x="wd2" y="hd2"/>
                  </a:cxn>
                  <a:cxn ang="16200000">
                    <a:pos x="wd2" y="hd2"/>
                  </a:cxn>
                </a:cxnLst>
                <a:rect l="0" t="0" r="r" b="b"/>
                <a:pathLst>
                  <a:path w="21600" h="21600" extrusionOk="0">
                    <a:moveTo>
                      <a:pt x="9095" y="0"/>
                    </a:moveTo>
                    <a:lnTo>
                      <a:pt x="0" y="10232"/>
                    </a:lnTo>
                    <a:lnTo>
                      <a:pt x="11937" y="21600"/>
                    </a:lnTo>
                    <a:lnTo>
                      <a:pt x="21600" y="11368"/>
                    </a:lnTo>
                    <a:lnTo>
                      <a:pt x="9095"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52" name="Freeform 280"/>
              <p:cNvSpPr/>
              <p:nvPr/>
            </p:nvSpPr>
            <p:spPr bwMode="auto">
              <a:xfrm>
                <a:off x="5654676" y="5057773"/>
                <a:ext cx="31751" cy="34927"/>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21600" y="1080"/>
                    </a:lnTo>
                    <a:lnTo>
                      <a:pt x="0" y="20520"/>
                    </a:lnTo>
                    <a:lnTo>
                      <a:pt x="2700" y="21600"/>
                    </a:lnTo>
                    <a:lnTo>
                      <a:pt x="2025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53" name="Freeform 281"/>
              <p:cNvSpPr/>
              <p:nvPr/>
            </p:nvSpPr>
            <p:spPr bwMode="auto">
              <a:xfrm>
                <a:off x="5689600" y="5099049"/>
                <a:ext cx="60325" cy="69851"/>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0" y="6171"/>
                    </a:lnTo>
                    <a:lnTo>
                      <a:pt x="11063" y="21600"/>
                    </a:lnTo>
                    <a:lnTo>
                      <a:pt x="21600" y="15429"/>
                    </a:lnTo>
                    <a:lnTo>
                      <a:pt x="1106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54" name="Freeform 282"/>
              <p:cNvSpPr/>
              <p:nvPr/>
            </p:nvSpPr>
            <p:spPr bwMode="auto">
              <a:xfrm>
                <a:off x="5689601" y="5092699"/>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21600" y="3600"/>
                    </a:lnTo>
                    <a:lnTo>
                      <a:pt x="0" y="18000"/>
                    </a:lnTo>
                    <a:lnTo>
                      <a:pt x="1029" y="21600"/>
                    </a:lnTo>
                    <a:lnTo>
                      <a:pt x="1851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55" name="Freeform 283"/>
              <p:cNvSpPr/>
              <p:nvPr/>
            </p:nvSpPr>
            <p:spPr bwMode="auto">
              <a:xfrm>
                <a:off x="5721351" y="5143497"/>
                <a:ext cx="41275" cy="47625"/>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lnTo>
                      <a:pt x="0" y="13886"/>
                    </a:lnTo>
                    <a:lnTo>
                      <a:pt x="8486" y="21600"/>
                    </a:lnTo>
                    <a:lnTo>
                      <a:pt x="21600" y="7714"/>
                    </a:lnTo>
                    <a:lnTo>
                      <a:pt x="1234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56" name="Freeform 284"/>
              <p:cNvSpPr/>
              <p:nvPr/>
            </p:nvSpPr>
            <p:spPr bwMode="auto">
              <a:xfrm>
                <a:off x="5721351" y="5143499"/>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0" y="17053"/>
                    </a:moveTo>
                    <a:lnTo>
                      <a:pt x="2160" y="21600"/>
                    </a:lnTo>
                    <a:lnTo>
                      <a:pt x="1080" y="20463"/>
                    </a:lnTo>
                    <a:lnTo>
                      <a:pt x="18360" y="0"/>
                    </a:lnTo>
                    <a:lnTo>
                      <a:pt x="21600" y="3411"/>
                    </a:lnTo>
                    <a:lnTo>
                      <a:pt x="0" y="17053"/>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57" name="Freeform 285"/>
              <p:cNvSpPr/>
              <p:nvPr/>
            </p:nvSpPr>
            <p:spPr bwMode="auto">
              <a:xfrm>
                <a:off x="5737224" y="5159373"/>
                <a:ext cx="41277" cy="44451"/>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58" name="Freeform 286"/>
              <p:cNvSpPr/>
              <p:nvPr/>
            </p:nvSpPr>
            <p:spPr bwMode="auto">
              <a:xfrm>
                <a:off x="5534026" y="4984749"/>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3200"/>
                    </a:moveTo>
                    <a:lnTo>
                      <a:pt x="9095" y="0"/>
                    </a:lnTo>
                    <a:lnTo>
                      <a:pt x="0" y="18400"/>
                    </a:lnTo>
                    <a:lnTo>
                      <a:pt x="13642" y="21600"/>
                    </a:lnTo>
                    <a:lnTo>
                      <a:pt x="21600" y="32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59" name="Freeform 287"/>
              <p:cNvSpPr/>
              <p:nvPr/>
            </p:nvSpPr>
            <p:spPr bwMode="auto">
              <a:xfrm>
                <a:off x="5746751" y="4994271"/>
                <a:ext cx="95251" cy="79377"/>
              </a:xfrm>
              <a:custGeom>
                <a:avLst/>
                <a:gdLst/>
                <a:ahLst/>
                <a:cxnLst>
                  <a:cxn ang="0">
                    <a:pos x="wd2" y="hd2"/>
                  </a:cxn>
                  <a:cxn ang="5400000">
                    <a:pos x="wd2" y="hd2"/>
                  </a:cxn>
                  <a:cxn ang="10800000">
                    <a:pos x="wd2" y="hd2"/>
                  </a:cxn>
                  <a:cxn ang="16200000">
                    <a:pos x="wd2" y="hd2"/>
                  </a:cxn>
                </a:cxnLst>
                <a:rect l="0" t="0" r="r" b="b"/>
                <a:pathLst>
                  <a:path w="21600" h="21600" extrusionOk="0">
                    <a:moveTo>
                      <a:pt x="4114" y="0"/>
                    </a:moveTo>
                    <a:lnTo>
                      <a:pt x="0" y="9900"/>
                    </a:lnTo>
                    <a:lnTo>
                      <a:pt x="17829" y="21600"/>
                    </a:lnTo>
                    <a:lnTo>
                      <a:pt x="21600" y="12150"/>
                    </a:lnTo>
                    <a:lnTo>
                      <a:pt x="411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60" name="Freeform 288"/>
              <p:cNvSpPr/>
              <p:nvPr/>
            </p:nvSpPr>
            <p:spPr bwMode="auto">
              <a:xfrm>
                <a:off x="5822950" y="5041899"/>
                <a:ext cx="73025" cy="82551"/>
              </a:xfrm>
              <a:custGeom>
                <a:avLst/>
                <a:gdLst/>
                <a:ahLst/>
                <a:cxnLst>
                  <a:cxn ang="0">
                    <a:pos x="wd2" y="hd2"/>
                  </a:cxn>
                  <a:cxn ang="5400000">
                    <a:pos x="wd2" y="hd2"/>
                  </a:cxn>
                  <a:cxn ang="10800000">
                    <a:pos x="wd2" y="hd2"/>
                  </a:cxn>
                  <a:cxn ang="16200000">
                    <a:pos x="wd2" y="hd2"/>
                  </a:cxn>
                </a:cxnLst>
                <a:rect l="0" t="0" r="r" b="b"/>
                <a:pathLst>
                  <a:path w="21600" h="21600" extrusionOk="0">
                    <a:moveTo>
                      <a:pt x="7494" y="0"/>
                    </a:moveTo>
                    <a:lnTo>
                      <a:pt x="0" y="7494"/>
                    </a:lnTo>
                    <a:lnTo>
                      <a:pt x="14106" y="21600"/>
                    </a:lnTo>
                    <a:lnTo>
                      <a:pt x="21600" y="13665"/>
                    </a:lnTo>
                    <a:lnTo>
                      <a:pt x="749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61" name="Freeform 289"/>
              <p:cNvSpPr/>
              <p:nvPr/>
            </p:nvSpPr>
            <p:spPr bwMode="auto">
              <a:xfrm>
                <a:off x="5822951" y="5038723"/>
                <a:ext cx="31751" cy="34927"/>
              </a:xfrm>
              <a:custGeom>
                <a:avLst/>
                <a:gdLst/>
                <a:ahLst/>
                <a:cxnLst>
                  <a:cxn ang="0">
                    <a:pos x="wd2" y="hd2"/>
                  </a:cxn>
                  <a:cxn ang="5400000">
                    <a:pos x="wd2" y="hd2"/>
                  </a:cxn>
                  <a:cxn ang="10800000">
                    <a:pos x="wd2" y="hd2"/>
                  </a:cxn>
                  <a:cxn ang="16200000">
                    <a:pos x="wd2" y="hd2"/>
                  </a:cxn>
                </a:cxnLst>
                <a:rect l="0" t="0" r="r" b="b"/>
                <a:pathLst>
                  <a:path w="21600" h="21600" extrusionOk="0">
                    <a:moveTo>
                      <a:pt x="17788" y="0"/>
                    </a:moveTo>
                    <a:lnTo>
                      <a:pt x="21600" y="1029"/>
                    </a:lnTo>
                    <a:lnTo>
                      <a:pt x="0" y="18514"/>
                    </a:lnTo>
                    <a:lnTo>
                      <a:pt x="3812" y="21600"/>
                    </a:lnTo>
                    <a:lnTo>
                      <a:pt x="1778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62" name="Freeform 290"/>
              <p:cNvSpPr/>
              <p:nvPr/>
            </p:nvSpPr>
            <p:spPr bwMode="auto">
              <a:xfrm>
                <a:off x="5870576" y="5092697"/>
                <a:ext cx="107951" cy="114301"/>
              </a:xfrm>
              <a:custGeom>
                <a:avLst/>
                <a:gdLst/>
                <a:ahLst/>
                <a:cxnLst>
                  <a:cxn ang="0">
                    <a:pos x="wd2" y="hd2"/>
                  </a:cxn>
                  <a:cxn ang="5400000">
                    <a:pos x="wd2" y="hd2"/>
                  </a:cxn>
                  <a:cxn ang="10800000">
                    <a:pos x="wd2" y="hd2"/>
                  </a:cxn>
                  <a:cxn ang="16200000">
                    <a:pos x="wd2" y="hd2"/>
                  </a:cxn>
                </a:cxnLst>
                <a:rect l="0" t="0" r="r" b="b"/>
                <a:pathLst>
                  <a:path w="21600" h="21600" extrusionOk="0">
                    <a:moveTo>
                      <a:pt x="5246" y="0"/>
                    </a:moveTo>
                    <a:lnTo>
                      <a:pt x="0" y="5718"/>
                    </a:lnTo>
                    <a:lnTo>
                      <a:pt x="16663" y="21600"/>
                    </a:lnTo>
                    <a:lnTo>
                      <a:pt x="21600" y="15882"/>
                    </a:lnTo>
                    <a:lnTo>
                      <a:pt x="5246"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865" name="Freeform 291"/>
              <p:cNvGrpSpPr/>
              <p:nvPr/>
            </p:nvGrpSpPr>
            <p:grpSpPr bwMode="auto">
              <a:xfrm>
                <a:off x="5870576" y="5092699"/>
                <a:ext cx="31751" cy="31751"/>
                <a:chOff x="0" y="0"/>
                <a:chExt cx="31750" cy="31750"/>
              </a:xfrm>
            </p:grpSpPr>
            <p:sp>
              <p:nvSpPr>
                <p:cNvPr id="863" name="Line"/>
                <p:cNvSpPr/>
                <p:nvPr/>
              </p:nvSpPr>
              <p:spPr bwMode="auto">
                <a:xfrm flipV="1">
                  <a:off x="0" y="0"/>
                  <a:ext cx="31750" cy="31750"/>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864" name="Line"/>
                <p:cNvSpPr/>
                <p:nvPr/>
              </p:nvSpPr>
              <p:spPr bwMode="auto">
                <a:xfrm flipH="1">
                  <a:off x="0" y="0"/>
                  <a:ext cx="31750" cy="31750"/>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866" name="Freeform 292"/>
              <p:cNvSpPr/>
              <p:nvPr/>
            </p:nvSpPr>
            <p:spPr bwMode="auto">
              <a:xfrm>
                <a:off x="5953126" y="5178421"/>
                <a:ext cx="107951" cy="114301"/>
              </a:xfrm>
              <a:custGeom>
                <a:avLst/>
                <a:gdLst/>
                <a:ahLst/>
                <a:cxnLst>
                  <a:cxn ang="0">
                    <a:pos x="wd2" y="hd2"/>
                  </a:cxn>
                  <a:cxn ang="5400000">
                    <a:pos x="wd2" y="hd2"/>
                  </a:cxn>
                  <a:cxn ang="10800000">
                    <a:pos x="wd2" y="hd2"/>
                  </a:cxn>
                  <a:cxn ang="16200000">
                    <a:pos x="wd2" y="hd2"/>
                  </a:cxn>
                </a:cxnLst>
                <a:rect l="0" t="0" r="r" b="b"/>
                <a:pathLst>
                  <a:path w="21600" h="21600" extrusionOk="0">
                    <a:moveTo>
                      <a:pt x="4937" y="0"/>
                    </a:moveTo>
                    <a:lnTo>
                      <a:pt x="0" y="5718"/>
                    </a:lnTo>
                    <a:lnTo>
                      <a:pt x="16354" y="21600"/>
                    </a:lnTo>
                    <a:lnTo>
                      <a:pt x="21600" y="15882"/>
                    </a:lnTo>
                    <a:lnTo>
                      <a:pt x="4937"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67" name="Freeform 293"/>
              <p:cNvSpPr/>
              <p:nvPr/>
            </p:nvSpPr>
            <p:spPr bwMode="auto">
              <a:xfrm>
                <a:off x="6035674" y="5260971"/>
                <a:ext cx="38101" cy="41277"/>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68" name="Freeform 294"/>
              <p:cNvSpPr/>
              <p:nvPr/>
            </p:nvSpPr>
            <p:spPr bwMode="auto">
              <a:xfrm>
                <a:off x="5734051" y="4984749"/>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000"/>
                    </a:moveTo>
                    <a:lnTo>
                      <a:pt x="11782" y="0"/>
                    </a:lnTo>
                    <a:lnTo>
                      <a:pt x="0" y="17600"/>
                    </a:lnTo>
                    <a:lnTo>
                      <a:pt x="9818" y="21600"/>
                    </a:lnTo>
                    <a:lnTo>
                      <a:pt x="21600" y="40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69" name="Freeform 295"/>
              <p:cNvSpPr/>
              <p:nvPr/>
            </p:nvSpPr>
            <p:spPr bwMode="auto">
              <a:xfrm>
                <a:off x="5842001" y="5041897"/>
                <a:ext cx="130175" cy="85725"/>
              </a:xfrm>
              <a:custGeom>
                <a:avLst/>
                <a:gdLst/>
                <a:ahLst/>
                <a:cxnLst>
                  <a:cxn ang="0">
                    <a:pos x="wd2" y="hd2"/>
                  </a:cxn>
                  <a:cxn ang="5400000">
                    <a:pos x="wd2" y="hd2"/>
                  </a:cxn>
                  <a:cxn ang="10800000">
                    <a:pos x="wd2" y="hd2"/>
                  </a:cxn>
                  <a:cxn ang="16200000">
                    <a:pos x="wd2" y="hd2"/>
                  </a:cxn>
                </a:cxnLst>
                <a:rect l="0" t="0" r="r" b="b"/>
                <a:pathLst>
                  <a:path w="21600" h="21600" extrusionOk="0">
                    <a:moveTo>
                      <a:pt x="2057" y="0"/>
                    </a:moveTo>
                    <a:lnTo>
                      <a:pt x="0" y="9936"/>
                    </a:lnTo>
                    <a:lnTo>
                      <a:pt x="19800" y="21600"/>
                    </a:lnTo>
                    <a:lnTo>
                      <a:pt x="21600" y="12096"/>
                    </a:lnTo>
                    <a:lnTo>
                      <a:pt x="2057"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70" name="Freeform 296"/>
              <p:cNvSpPr/>
              <p:nvPr/>
            </p:nvSpPr>
            <p:spPr bwMode="auto">
              <a:xfrm>
                <a:off x="5959476" y="5089523"/>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7958" y="0"/>
                    </a:moveTo>
                    <a:lnTo>
                      <a:pt x="21600" y="2492"/>
                    </a:lnTo>
                    <a:lnTo>
                      <a:pt x="12505" y="21600"/>
                    </a:lnTo>
                    <a:lnTo>
                      <a:pt x="0" y="18277"/>
                    </a:lnTo>
                    <a:lnTo>
                      <a:pt x="795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71" name="Freeform 297"/>
              <p:cNvSpPr/>
              <p:nvPr/>
            </p:nvSpPr>
            <p:spPr bwMode="auto">
              <a:xfrm>
                <a:off x="5822950" y="5035549"/>
                <a:ext cx="34925"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3200"/>
                    </a:moveTo>
                    <a:lnTo>
                      <a:pt x="7958" y="0"/>
                    </a:lnTo>
                    <a:lnTo>
                      <a:pt x="0" y="18400"/>
                    </a:lnTo>
                    <a:lnTo>
                      <a:pt x="12505" y="21600"/>
                    </a:lnTo>
                    <a:lnTo>
                      <a:pt x="21600" y="32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72" name="Freeform 298"/>
              <p:cNvSpPr/>
              <p:nvPr/>
            </p:nvSpPr>
            <p:spPr bwMode="auto">
              <a:xfrm>
                <a:off x="5953124" y="4994271"/>
                <a:ext cx="88901" cy="79377"/>
              </a:xfrm>
              <a:custGeom>
                <a:avLst/>
                <a:gdLst/>
                <a:ahLst/>
                <a:cxnLst>
                  <a:cxn ang="0">
                    <a:pos x="wd2" y="hd2"/>
                  </a:cxn>
                  <a:cxn ang="5400000">
                    <a:pos x="wd2" y="hd2"/>
                  </a:cxn>
                  <a:cxn ang="10800000">
                    <a:pos x="wd2" y="hd2"/>
                  </a:cxn>
                  <a:cxn ang="16200000">
                    <a:pos x="wd2" y="hd2"/>
                  </a:cxn>
                </a:cxnLst>
                <a:rect l="0" t="0" r="r" b="b"/>
                <a:pathLst>
                  <a:path w="21600" h="21600" extrusionOk="0">
                    <a:moveTo>
                      <a:pt x="4547" y="0"/>
                    </a:moveTo>
                    <a:lnTo>
                      <a:pt x="0" y="9191"/>
                    </a:lnTo>
                    <a:lnTo>
                      <a:pt x="16674" y="21600"/>
                    </a:lnTo>
                    <a:lnTo>
                      <a:pt x="21600" y="12409"/>
                    </a:lnTo>
                    <a:lnTo>
                      <a:pt x="4547"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73" name="Freeform 299"/>
              <p:cNvSpPr/>
              <p:nvPr/>
            </p:nvSpPr>
            <p:spPr bwMode="auto">
              <a:xfrm>
                <a:off x="6016624" y="5041897"/>
                <a:ext cx="92077" cy="98425"/>
              </a:xfrm>
              <a:custGeom>
                <a:avLst/>
                <a:gdLst/>
                <a:ahLst/>
                <a:cxnLst>
                  <a:cxn ang="0">
                    <a:pos x="wd2" y="hd2"/>
                  </a:cxn>
                  <a:cxn ang="5400000">
                    <a:pos x="wd2" y="hd2"/>
                  </a:cxn>
                  <a:cxn ang="10800000">
                    <a:pos x="wd2" y="hd2"/>
                  </a:cxn>
                  <a:cxn ang="16200000">
                    <a:pos x="wd2" y="hd2"/>
                  </a:cxn>
                </a:cxnLst>
                <a:rect l="0" t="0" r="r" b="b"/>
                <a:pathLst>
                  <a:path w="21600" h="21600" extrusionOk="0">
                    <a:moveTo>
                      <a:pt x="5760" y="0"/>
                    </a:moveTo>
                    <a:lnTo>
                      <a:pt x="0" y="6224"/>
                    </a:lnTo>
                    <a:lnTo>
                      <a:pt x="15480" y="21600"/>
                    </a:lnTo>
                    <a:lnTo>
                      <a:pt x="21600" y="15010"/>
                    </a:lnTo>
                    <a:lnTo>
                      <a:pt x="576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74" name="Freeform 300"/>
              <p:cNvSpPr/>
              <p:nvPr/>
            </p:nvSpPr>
            <p:spPr bwMode="auto">
              <a:xfrm>
                <a:off x="6016626" y="5038723"/>
                <a:ext cx="34927" cy="34927"/>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21600" y="1080"/>
                    </a:lnTo>
                    <a:lnTo>
                      <a:pt x="0" y="19440"/>
                    </a:lnTo>
                    <a:lnTo>
                      <a:pt x="2700" y="21600"/>
                    </a:lnTo>
                    <a:lnTo>
                      <a:pt x="2025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75" name="Freeform 301"/>
              <p:cNvSpPr/>
              <p:nvPr/>
            </p:nvSpPr>
            <p:spPr bwMode="auto">
              <a:xfrm>
                <a:off x="6086474" y="5108573"/>
                <a:ext cx="88901" cy="98427"/>
              </a:xfrm>
              <a:custGeom>
                <a:avLst/>
                <a:gdLst/>
                <a:ahLst/>
                <a:cxnLst>
                  <a:cxn ang="0">
                    <a:pos x="wd2" y="hd2"/>
                  </a:cxn>
                  <a:cxn ang="5400000">
                    <a:pos x="wd2" y="hd2"/>
                  </a:cxn>
                  <a:cxn ang="10800000">
                    <a:pos x="wd2" y="hd2"/>
                  </a:cxn>
                  <a:cxn ang="16200000">
                    <a:pos x="wd2" y="hd2"/>
                  </a:cxn>
                </a:cxnLst>
                <a:rect l="0" t="0" r="r" b="b"/>
                <a:pathLst>
                  <a:path w="21600" h="21600" extrusionOk="0">
                    <a:moveTo>
                      <a:pt x="6224" y="0"/>
                    </a:moveTo>
                    <a:lnTo>
                      <a:pt x="0" y="6703"/>
                    </a:lnTo>
                    <a:lnTo>
                      <a:pt x="15376" y="21600"/>
                    </a:lnTo>
                    <a:lnTo>
                      <a:pt x="21600" y="14897"/>
                    </a:lnTo>
                    <a:lnTo>
                      <a:pt x="622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76" name="Freeform 302"/>
              <p:cNvSpPr/>
              <p:nvPr/>
            </p:nvSpPr>
            <p:spPr bwMode="auto">
              <a:xfrm>
                <a:off x="6149974" y="5178421"/>
                <a:ext cx="38101" cy="41277"/>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77" name="Freeform 303"/>
              <p:cNvSpPr/>
              <p:nvPr/>
            </p:nvSpPr>
            <p:spPr bwMode="auto">
              <a:xfrm>
                <a:off x="5937250" y="4984749"/>
                <a:ext cx="34925" cy="41275"/>
              </a:xfrm>
              <a:custGeom>
                <a:avLst/>
                <a:gdLst/>
                <a:ahLst/>
                <a:cxnLst>
                  <a:cxn ang="0">
                    <a:pos x="wd2" y="hd2"/>
                  </a:cxn>
                  <a:cxn ang="5400000">
                    <a:pos x="wd2" y="hd2"/>
                  </a:cxn>
                  <a:cxn ang="10800000">
                    <a:pos x="wd2" y="hd2"/>
                  </a:cxn>
                  <a:cxn ang="16200000">
                    <a:pos x="wd2" y="hd2"/>
                  </a:cxn>
                </a:cxnLst>
                <a:rect l="0" t="0" r="r" b="b"/>
                <a:pathLst>
                  <a:path w="21600" h="21600" extrusionOk="0">
                    <a:moveTo>
                      <a:pt x="21600" y="4985"/>
                    </a:moveTo>
                    <a:lnTo>
                      <a:pt x="12209" y="0"/>
                    </a:lnTo>
                    <a:lnTo>
                      <a:pt x="0" y="16615"/>
                    </a:lnTo>
                    <a:lnTo>
                      <a:pt x="10330" y="21600"/>
                    </a:lnTo>
                    <a:lnTo>
                      <a:pt x="21600" y="498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78" name="Freeform 304"/>
              <p:cNvSpPr/>
              <p:nvPr/>
            </p:nvSpPr>
            <p:spPr bwMode="auto">
              <a:xfrm>
                <a:off x="6035676" y="5035550"/>
                <a:ext cx="298451" cy="158751"/>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0" y="5285"/>
                    </a:lnTo>
                    <a:lnTo>
                      <a:pt x="20817" y="21600"/>
                    </a:lnTo>
                    <a:lnTo>
                      <a:pt x="21600" y="16545"/>
                    </a:lnTo>
                    <a:lnTo>
                      <a:pt x="895"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79" name="Freeform 305"/>
              <p:cNvSpPr/>
              <p:nvPr/>
            </p:nvSpPr>
            <p:spPr bwMode="auto">
              <a:xfrm>
                <a:off x="6321426" y="5156198"/>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7958" y="0"/>
                    </a:moveTo>
                    <a:lnTo>
                      <a:pt x="21600" y="2492"/>
                    </a:lnTo>
                    <a:lnTo>
                      <a:pt x="12505" y="21600"/>
                    </a:lnTo>
                    <a:lnTo>
                      <a:pt x="0" y="18277"/>
                    </a:lnTo>
                    <a:lnTo>
                      <a:pt x="795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80" name="Freeform 306"/>
              <p:cNvSpPr/>
              <p:nvPr/>
            </p:nvSpPr>
            <p:spPr bwMode="auto">
              <a:xfrm>
                <a:off x="6016626" y="5029199"/>
                <a:ext cx="34927"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492"/>
                    </a:moveTo>
                    <a:lnTo>
                      <a:pt x="9095" y="0"/>
                    </a:lnTo>
                    <a:lnTo>
                      <a:pt x="0" y="18277"/>
                    </a:lnTo>
                    <a:lnTo>
                      <a:pt x="12505" y="21600"/>
                    </a:lnTo>
                    <a:lnTo>
                      <a:pt x="21600" y="2492"/>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81" name="Freeform 307"/>
              <p:cNvSpPr/>
              <p:nvPr/>
            </p:nvSpPr>
            <p:spPr bwMode="auto">
              <a:xfrm>
                <a:off x="5708650" y="4190997"/>
                <a:ext cx="279401" cy="152401"/>
              </a:xfrm>
              <a:custGeom>
                <a:avLst/>
                <a:gdLst/>
                <a:ahLst/>
                <a:cxnLst>
                  <a:cxn ang="0">
                    <a:pos x="wd2" y="hd2"/>
                  </a:cxn>
                  <a:cxn ang="5400000">
                    <a:pos x="wd2" y="hd2"/>
                  </a:cxn>
                  <a:cxn ang="10800000">
                    <a:pos x="wd2" y="hd2"/>
                  </a:cxn>
                  <a:cxn ang="16200000">
                    <a:pos x="wd2" y="hd2"/>
                  </a:cxn>
                </a:cxnLst>
                <a:rect l="0" t="0" r="r" b="b"/>
                <a:pathLst>
                  <a:path w="21600" h="21600" extrusionOk="0">
                    <a:moveTo>
                      <a:pt x="0" y="16018"/>
                    </a:moveTo>
                    <a:lnTo>
                      <a:pt x="944" y="21600"/>
                    </a:lnTo>
                    <a:lnTo>
                      <a:pt x="21600" y="5339"/>
                    </a:lnTo>
                    <a:lnTo>
                      <a:pt x="20656" y="0"/>
                    </a:lnTo>
                    <a:lnTo>
                      <a:pt x="0" y="16018"/>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82" name="Freeform 308"/>
              <p:cNvSpPr/>
              <p:nvPr/>
            </p:nvSpPr>
            <p:spPr bwMode="auto">
              <a:xfrm>
                <a:off x="5975351" y="4184649"/>
                <a:ext cx="31751" cy="44451"/>
              </a:xfrm>
              <a:custGeom>
                <a:avLst/>
                <a:gdLst/>
                <a:ahLst/>
                <a:cxnLst>
                  <a:cxn ang="0">
                    <a:pos x="wd2" y="hd2"/>
                  </a:cxn>
                  <a:cxn ang="5400000">
                    <a:pos x="wd2" y="hd2"/>
                  </a:cxn>
                  <a:cxn ang="10800000">
                    <a:pos x="wd2" y="hd2"/>
                  </a:cxn>
                  <a:cxn ang="16200000">
                    <a:pos x="wd2" y="hd2"/>
                  </a:cxn>
                </a:cxnLst>
                <a:rect l="0" t="0" r="r" b="b"/>
                <a:pathLst>
                  <a:path w="21600" h="21600" extrusionOk="0">
                    <a:moveTo>
                      <a:pt x="0" y="3323"/>
                    </a:moveTo>
                    <a:lnTo>
                      <a:pt x="12505" y="0"/>
                    </a:lnTo>
                    <a:lnTo>
                      <a:pt x="21600" y="19108"/>
                    </a:lnTo>
                    <a:lnTo>
                      <a:pt x="9095" y="21600"/>
                    </a:lnTo>
                    <a:lnTo>
                      <a:pt x="0" y="3323"/>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83" name="Freeform 309"/>
              <p:cNvSpPr/>
              <p:nvPr/>
            </p:nvSpPr>
            <p:spPr bwMode="auto">
              <a:xfrm>
                <a:off x="5689601" y="4302123"/>
                <a:ext cx="31751" cy="47627"/>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0" y="3200"/>
                    </a:lnTo>
                    <a:lnTo>
                      <a:pt x="8640" y="21600"/>
                    </a:lnTo>
                    <a:lnTo>
                      <a:pt x="21600" y="18400"/>
                    </a:lnTo>
                    <a:lnTo>
                      <a:pt x="1296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84" name="Freeform 310"/>
              <p:cNvSpPr/>
              <p:nvPr/>
            </p:nvSpPr>
            <p:spPr bwMode="auto">
              <a:xfrm>
                <a:off x="5629276" y="4378321"/>
                <a:ext cx="454027" cy="53977"/>
              </a:xfrm>
              <a:custGeom>
                <a:avLst/>
                <a:gdLst/>
                <a:ahLst/>
                <a:cxnLst>
                  <a:cxn ang="0">
                    <a:pos x="wd2" y="hd2"/>
                  </a:cxn>
                  <a:cxn ang="5400000">
                    <a:pos x="wd2" y="hd2"/>
                  </a:cxn>
                  <a:cxn ang="10800000">
                    <a:pos x="wd2" y="hd2"/>
                  </a:cxn>
                  <a:cxn ang="16200000">
                    <a:pos x="wd2" y="hd2"/>
                  </a:cxn>
                </a:cxnLst>
                <a:rect l="0" t="0" r="r" b="b"/>
                <a:pathLst>
                  <a:path w="21600" h="21600" extrusionOk="0">
                    <a:moveTo>
                      <a:pt x="0" y="5891"/>
                    </a:moveTo>
                    <a:lnTo>
                      <a:pt x="0" y="21600"/>
                    </a:lnTo>
                    <a:lnTo>
                      <a:pt x="21600" y="15709"/>
                    </a:lnTo>
                    <a:lnTo>
                      <a:pt x="21600" y="0"/>
                    </a:lnTo>
                    <a:lnTo>
                      <a:pt x="0" y="589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85" name="Rectangle 311"/>
              <p:cNvSpPr/>
              <p:nvPr/>
            </p:nvSpPr>
            <p:spPr bwMode="auto">
              <a:xfrm>
                <a:off x="6083301" y="4378321"/>
                <a:ext cx="31751" cy="3810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86" name="Rectangle 312"/>
              <p:cNvSpPr/>
              <p:nvPr/>
            </p:nvSpPr>
            <p:spPr bwMode="auto">
              <a:xfrm>
                <a:off x="5613401" y="4391021"/>
                <a:ext cx="31751" cy="41277"/>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87" name="Rectangle 313"/>
              <p:cNvSpPr/>
              <p:nvPr/>
            </p:nvSpPr>
            <p:spPr bwMode="auto">
              <a:xfrm>
                <a:off x="5553074" y="4746623"/>
                <a:ext cx="38101" cy="5715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88" name="Freeform 314"/>
              <p:cNvSpPr/>
              <p:nvPr/>
            </p:nvSpPr>
            <p:spPr bwMode="auto">
              <a:xfrm>
                <a:off x="5553076" y="4714870"/>
                <a:ext cx="44451" cy="41277"/>
              </a:xfrm>
              <a:custGeom>
                <a:avLst/>
                <a:gdLst/>
                <a:ahLst/>
                <a:cxnLst>
                  <a:cxn ang="0">
                    <a:pos x="wd2" y="hd2"/>
                  </a:cxn>
                  <a:cxn ang="5400000">
                    <a:pos x="wd2" y="hd2"/>
                  </a:cxn>
                  <a:cxn ang="10800000">
                    <a:pos x="wd2" y="hd2"/>
                  </a:cxn>
                  <a:cxn ang="16200000">
                    <a:pos x="wd2" y="hd2"/>
                  </a:cxn>
                </a:cxnLst>
                <a:rect l="0" t="0" r="r" b="b"/>
                <a:pathLst>
                  <a:path w="21600" h="21600" extrusionOk="0">
                    <a:moveTo>
                      <a:pt x="0" y="12960"/>
                    </a:moveTo>
                    <a:lnTo>
                      <a:pt x="17600" y="21600"/>
                    </a:lnTo>
                    <a:lnTo>
                      <a:pt x="21600" y="8640"/>
                    </a:lnTo>
                    <a:lnTo>
                      <a:pt x="4000" y="0"/>
                    </a:lnTo>
                    <a:lnTo>
                      <a:pt x="0" y="1296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89" name="Freeform 315"/>
              <p:cNvSpPr/>
              <p:nvPr/>
            </p:nvSpPr>
            <p:spPr bwMode="auto">
              <a:xfrm>
                <a:off x="5553074" y="4724399"/>
                <a:ext cx="38101" cy="3175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19800" y="21600"/>
                    </a:lnTo>
                    <a:lnTo>
                      <a:pt x="21600" y="10800"/>
                    </a:lnTo>
                    <a:lnTo>
                      <a:pt x="0" y="108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90" name="Freeform 316"/>
              <p:cNvSpPr/>
              <p:nvPr/>
            </p:nvSpPr>
            <p:spPr bwMode="auto">
              <a:xfrm>
                <a:off x="5562600" y="4679949"/>
                <a:ext cx="50800" cy="53974"/>
              </a:xfrm>
              <a:custGeom>
                <a:avLst/>
                <a:gdLst/>
                <a:ahLst/>
                <a:cxnLst>
                  <a:cxn ang="0">
                    <a:pos x="wd2" y="hd2"/>
                  </a:cxn>
                  <a:cxn ang="5400000">
                    <a:pos x="wd2" y="hd2"/>
                  </a:cxn>
                  <a:cxn ang="10800000">
                    <a:pos x="wd2" y="hd2"/>
                  </a:cxn>
                  <a:cxn ang="16200000">
                    <a:pos x="wd2" y="hd2"/>
                  </a:cxn>
                </a:cxnLst>
                <a:rect l="0" t="0" r="r" b="b"/>
                <a:pathLst>
                  <a:path w="21600" h="21600" extrusionOk="0">
                    <a:moveTo>
                      <a:pt x="0" y="13239"/>
                    </a:moveTo>
                    <a:lnTo>
                      <a:pt x="13500" y="21600"/>
                    </a:lnTo>
                    <a:lnTo>
                      <a:pt x="21600" y="9058"/>
                    </a:lnTo>
                    <a:lnTo>
                      <a:pt x="7425" y="0"/>
                    </a:lnTo>
                    <a:lnTo>
                      <a:pt x="0" y="13239"/>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91" name="Freeform 317"/>
              <p:cNvSpPr/>
              <p:nvPr/>
            </p:nvSpPr>
            <p:spPr bwMode="auto">
              <a:xfrm>
                <a:off x="5562600" y="4702173"/>
                <a:ext cx="34925" cy="31751"/>
              </a:xfrm>
              <a:custGeom>
                <a:avLst/>
                <a:gdLst/>
                <a:ahLst/>
                <a:cxnLst>
                  <a:cxn ang="0">
                    <a:pos x="wd2" y="hd2"/>
                  </a:cxn>
                  <a:cxn ang="5400000">
                    <a:pos x="wd2" y="hd2"/>
                  </a:cxn>
                  <a:cxn ang="10800000">
                    <a:pos x="wd2" y="hd2"/>
                  </a:cxn>
                  <a:cxn ang="16200000">
                    <a:pos x="wd2" y="hd2"/>
                  </a:cxn>
                </a:cxnLst>
                <a:rect l="0" t="0" r="r" b="b"/>
                <a:pathLst>
                  <a:path w="21600" h="21600" extrusionOk="0">
                    <a:moveTo>
                      <a:pt x="0" y="1800"/>
                    </a:moveTo>
                    <a:lnTo>
                      <a:pt x="1964" y="0"/>
                    </a:lnTo>
                    <a:lnTo>
                      <a:pt x="21600" y="21600"/>
                    </a:lnTo>
                    <a:lnTo>
                      <a:pt x="21600" y="19800"/>
                    </a:lnTo>
                    <a:lnTo>
                      <a:pt x="0" y="18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92" name="Freeform 318"/>
              <p:cNvSpPr/>
              <p:nvPr/>
            </p:nvSpPr>
            <p:spPr bwMode="auto">
              <a:xfrm>
                <a:off x="5584823" y="4587871"/>
                <a:ext cx="114301" cy="117477"/>
              </a:xfrm>
              <a:custGeom>
                <a:avLst/>
                <a:gdLst/>
                <a:ahLst/>
                <a:cxnLst>
                  <a:cxn ang="0">
                    <a:pos x="wd2" y="hd2"/>
                  </a:cxn>
                  <a:cxn ang="5400000">
                    <a:pos x="wd2" y="hd2"/>
                  </a:cxn>
                  <a:cxn ang="10800000">
                    <a:pos x="wd2" y="hd2"/>
                  </a:cxn>
                  <a:cxn ang="16200000">
                    <a:pos x="wd2" y="hd2"/>
                  </a:cxn>
                </a:cxnLst>
                <a:rect l="0" t="0" r="r" b="b"/>
                <a:pathLst>
                  <a:path w="21600" h="21600" extrusionOk="0">
                    <a:moveTo>
                      <a:pt x="0" y="16428"/>
                    </a:moveTo>
                    <a:lnTo>
                      <a:pt x="4962" y="21600"/>
                    </a:lnTo>
                    <a:lnTo>
                      <a:pt x="21600" y="5172"/>
                    </a:lnTo>
                    <a:lnTo>
                      <a:pt x="16930" y="0"/>
                    </a:lnTo>
                    <a:lnTo>
                      <a:pt x="0" y="16428"/>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93" name="Freeform 319"/>
              <p:cNvSpPr/>
              <p:nvPr/>
            </p:nvSpPr>
            <p:spPr bwMode="auto">
              <a:xfrm>
                <a:off x="5581651" y="4673599"/>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0" y="2541"/>
                    </a:moveTo>
                    <a:lnTo>
                      <a:pt x="3086" y="0"/>
                    </a:lnTo>
                    <a:lnTo>
                      <a:pt x="1029" y="0"/>
                    </a:lnTo>
                    <a:lnTo>
                      <a:pt x="18514" y="21600"/>
                    </a:lnTo>
                    <a:lnTo>
                      <a:pt x="21600" y="19059"/>
                    </a:lnTo>
                    <a:lnTo>
                      <a:pt x="0" y="254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94" name="Freeform 320"/>
              <p:cNvSpPr/>
              <p:nvPr/>
            </p:nvSpPr>
            <p:spPr bwMode="auto">
              <a:xfrm>
                <a:off x="5670551" y="4571999"/>
                <a:ext cx="41275" cy="41275"/>
              </a:xfrm>
              <a:custGeom>
                <a:avLst/>
                <a:gdLst/>
                <a:ahLst/>
                <a:cxnLst>
                  <a:cxn ang="0">
                    <a:pos x="wd2" y="hd2"/>
                  </a:cxn>
                  <a:cxn ang="5400000">
                    <a:pos x="wd2" y="hd2"/>
                  </a:cxn>
                  <a:cxn ang="10800000">
                    <a:pos x="wd2" y="hd2"/>
                  </a:cxn>
                  <a:cxn ang="16200000">
                    <a:pos x="wd2" y="hd2"/>
                  </a:cxn>
                </a:cxnLst>
                <a:rect l="0" t="0" r="r" b="b"/>
                <a:pathLst>
                  <a:path w="21600" h="21600" extrusionOk="0">
                    <a:moveTo>
                      <a:pt x="0" y="7477"/>
                    </a:moveTo>
                    <a:lnTo>
                      <a:pt x="7776" y="0"/>
                    </a:lnTo>
                    <a:lnTo>
                      <a:pt x="21600" y="14954"/>
                    </a:lnTo>
                    <a:lnTo>
                      <a:pt x="13824" y="21600"/>
                    </a:lnTo>
                    <a:lnTo>
                      <a:pt x="0" y="74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95" name="Rectangle 321"/>
              <p:cNvSpPr/>
              <p:nvPr/>
            </p:nvSpPr>
            <p:spPr bwMode="auto">
              <a:xfrm>
                <a:off x="5553074" y="4791072"/>
                <a:ext cx="38101" cy="3175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96" name="Rectangle 322"/>
              <p:cNvSpPr/>
              <p:nvPr/>
            </p:nvSpPr>
            <p:spPr bwMode="auto">
              <a:xfrm>
                <a:off x="4899026" y="4800599"/>
                <a:ext cx="1279527"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97" name="Rectangle 323"/>
              <p:cNvSpPr/>
              <p:nvPr/>
            </p:nvSpPr>
            <p:spPr bwMode="auto">
              <a:xfrm>
                <a:off x="6178550" y="4800599"/>
                <a:ext cx="34925"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898" name="Rectangle 324"/>
              <p:cNvSpPr/>
              <p:nvPr/>
            </p:nvSpPr>
            <p:spPr bwMode="auto">
              <a:xfrm>
                <a:off x="4883151" y="4800599"/>
                <a:ext cx="31751" cy="41275"/>
              </a:xfrm>
              <a:prstGeom prst="rect">
                <a:avLst/>
              </a:prstGeom>
              <a:solidFill>
                <a:srgbClr val="000000"/>
              </a:solidFill>
              <a:ln w="12700" cap="flat">
                <a:solidFill>
                  <a:srgbClr val="000000"/>
                </a:solidFill>
                <a:prstDash val="solid"/>
                <a:miter lim="800000"/>
              </a:ln>
              <a:effectLst/>
            </p:spPr>
            <p:txBody>
              <a:bodyPr wrap="square" lIns="91439" tIns="91439" rIns="91439" bIns="91439" numCol="1" anchor="t">
                <a:noAutofit/>
              </a:bodyPr>
              <a:lstStyle/>
              <a:p>
                <a:pPr marL="0" marR="0" algn="ctr" defTabSz="1828800">
                  <a:defRPr sz="3600"/>
                </a:pPr>
                <a:endParaRPr/>
              </a:p>
            </p:txBody>
          </p:sp>
          <p:sp>
            <p:nvSpPr>
              <p:cNvPr id="899" name="Freeform 325"/>
              <p:cNvSpPr/>
              <p:nvPr/>
            </p:nvSpPr>
            <p:spPr bwMode="auto">
              <a:xfrm>
                <a:off x="1222372" y="4756147"/>
                <a:ext cx="3609978" cy="12382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00" name="Freeform 326"/>
              <p:cNvSpPr/>
              <p:nvPr/>
            </p:nvSpPr>
            <p:spPr bwMode="auto">
              <a:xfrm>
                <a:off x="2479674" y="4511673"/>
                <a:ext cx="117477" cy="174627"/>
              </a:xfrm>
              <a:custGeom>
                <a:avLst/>
                <a:gdLst/>
                <a:ahLst/>
                <a:cxnLst>
                  <a:cxn ang="0">
                    <a:pos x="wd2" y="hd2"/>
                  </a:cxn>
                  <a:cxn ang="5400000">
                    <a:pos x="wd2" y="hd2"/>
                  </a:cxn>
                  <a:cxn ang="10800000">
                    <a:pos x="wd2" y="hd2"/>
                  </a:cxn>
                  <a:cxn ang="16200000">
                    <a:pos x="wd2" y="hd2"/>
                  </a:cxn>
                </a:cxnLst>
                <a:rect l="0" t="0" r="r" b="b"/>
                <a:pathLst>
                  <a:path w="21600" h="21600" extrusionOk="0">
                    <a:moveTo>
                      <a:pt x="0" y="20977"/>
                    </a:moveTo>
                    <a:lnTo>
                      <a:pt x="281" y="17238"/>
                    </a:lnTo>
                    <a:lnTo>
                      <a:pt x="1122" y="13292"/>
                    </a:lnTo>
                    <a:lnTo>
                      <a:pt x="2805" y="9969"/>
                    </a:lnTo>
                    <a:lnTo>
                      <a:pt x="5330" y="6438"/>
                    </a:lnTo>
                    <a:lnTo>
                      <a:pt x="8696" y="3946"/>
                    </a:lnTo>
                    <a:lnTo>
                      <a:pt x="12062" y="1869"/>
                    </a:lnTo>
                    <a:lnTo>
                      <a:pt x="16551" y="623"/>
                    </a:lnTo>
                    <a:lnTo>
                      <a:pt x="20758" y="0"/>
                    </a:lnTo>
                    <a:lnTo>
                      <a:pt x="21600" y="4985"/>
                    </a:lnTo>
                    <a:lnTo>
                      <a:pt x="18514" y="5192"/>
                    </a:lnTo>
                    <a:lnTo>
                      <a:pt x="15709" y="6023"/>
                    </a:lnTo>
                    <a:lnTo>
                      <a:pt x="13184" y="7477"/>
                    </a:lnTo>
                    <a:lnTo>
                      <a:pt x="10660" y="9554"/>
                    </a:lnTo>
                    <a:lnTo>
                      <a:pt x="8977" y="12046"/>
                    </a:lnTo>
                    <a:lnTo>
                      <a:pt x="7574" y="14746"/>
                    </a:lnTo>
                    <a:lnTo>
                      <a:pt x="6732" y="18277"/>
                    </a:lnTo>
                    <a:lnTo>
                      <a:pt x="6452" y="21600"/>
                    </a:lnTo>
                    <a:lnTo>
                      <a:pt x="0" y="209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01" name="Freeform 327"/>
              <p:cNvSpPr/>
              <p:nvPr/>
            </p:nvSpPr>
            <p:spPr bwMode="auto">
              <a:xfrm>
                <a:off x="2593975" y="4508499"/>
                <a:ext cx="34927" cy="44451"/>
              </a:xfrm>
              <a:custGeom>
                <a:avLst/>
                <a:gdLst/>
                <a:ahLst/>
                <a:cxnLst>
                  <a:cxn ang="0">
                    <a:pos x="wd2" y="hd2"/>
                  </a:cxn>
                  <a:cxn ang="5400000">
                    <a:pos x="wd2" y="hd2"/>
                  </a:cxn>
                  <a:cxn ang="10800000">
                    <a:pos x="wd2" y="hd2"/>
                  </a:cxn>
                  <a:cxn ang="16200000">
                    <a:pos x="wd2" y="hd2"/>
                  </a:cxn>
                </a:cxnLst>
                <a:rect l="0" t="0" r="r" b="b"/>
                <a:pathLst>
                  <a:path w="21600" h="21600" extrusionOk="0">
                    <a:moveTo>
                      <a:pt x="0" y="864"/>
                    </a:moveTo>
                    <a:lnTo>
                      <a:pt x="18514" y="0"/>
                    </a:lnTo>
                    <a:lnTo>
                      <a:pt x="21600" y="20736"/>
                    </a:lnTo>
                    <a:lnTo>
                      <a:pt x="4629" y="21600"/>
                    </a:lnTo>
                    <a:lnTo>
                      <a:pt x="0" y="86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02" name="Freeform 328"/>
              <p:cNvSpPr/>
              <p:nvPr/>
            </p:nvSpPr>
            <p:spPr bwMode="auto">
              <a:xfrm>
                <a:off x="2479675" y="4673599"/>
                <a:ext cx="34927" cy="31751"/>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18514"/>
                    </a:lnTo>
                    <a:lnTo>
                      <a:pt x="20700" y="21600"/>
                    </a:lnTo>
                    <a:lnTo>
                      <a:pt x="21600" y="4629"/>
                    </a:lnTo>
                    <a:lnTo>
                      <a:pt x="9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03" name="Rectangle 329"/>
              <p:cNvSpPr/>
              <p:nvPr/>
            </p:nvSpPr>
            <p:spPr bwMode="auto">
              <a:xfrm>
                <a:off x="2593975" y="4511673"/>
                <a:ext cx="120651" cy="34927"/>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04" name="Rectangle 330"/>
              <p:cNvSpPr/>
              <p:nvPr/>
            </p:nvSpPr>
            <p:spPr bwMode="auto">
              <a:xfrm>
                <a:off x="2578101" y="4511671"/>
                <a:ext cx="31751" cy="41277"/>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05" name="Freeform 331"/>
              <p:cNvSpPr/>
              <p:nvPr/>
            </p:nvSpPr>
            <p:spPr bwMode="auto">
              <a:xfrm>
                <a:off x="2482850" y="4686297"/>
                <a:ext cx="101600" cy="149225"/>
              </a:xfrm>
              <a:custGeom>
                <a:avLst/>
                <a:gdLst/>
                <a:ahLst/>
                <a:cxnLst>
                  <a:cxn ang="0">
                    <a:pos x="wd2" y="hd2"/>
                  </a:cxn>
                  <a:cxn ang="5400000">
                    <a:pos x="wd2" y="hd2"/>
                  </a:cxn>
                  <a:cxn ang="10800000">
                    <a:pos x="wd2" y="hd2"/>
                  </a:cxn>
                  <a:cxn ang="16200000">
                    <a:pos x="wd2" y="hd2"/>
                  </a:cxn>
                </a:cxnLst>
                <a:rect l="0" t="0" r="r" b="b"/>
                <a:pathLst>
                  <a:path w="21600" h="21600" extrusionOk="0">
                    <a:moveTo>
                      <a:pt x="20945" y="21600"/>
                    </a:moveTo>
                    <a:lnTo>
                      <a:pt x="16036" y="21120"/>
                    </a:lnTo>
                    <a:lnTo>
                      <a:pt x="11782" y="19920"/>
                    </a:lnTo>
                    <a:lnTo>
                      <a:pt x="7855" y="18240"/>
                    </a:lnTo>
                    <a:lnTo>
                      <a:pt x="4909" y="15840"/>
                    </a:lnTo>
                    <a:lnTo>
                      <a:pt x="2618" y="12480"/>
                    </a:lnTo>
                    <a:lnTo>
                      <a:pt x="1309" y="8880"/>
                    </a:lnTo>
                    <a:lnTo>
                      <a:pt x="0" y="4320"/>
                    </a:lnTo>
                    <a:lnTo>
                      <a:pt x="0" y="0"/>
                    </a:lnTo>
                    <a:lnTo>
                      <a:pt x="7527" y="0"/>
                    </a:lnTo>
                    <a:lnTo>
                      <a:pt x="7527" y="3840"/>
                    </a:lnTo>
                    <a:lnTo>
                      <a:pt x="8836" y="7440"/>
                    </a:lnTo>
                    <a:lnTo>
                      <a:pt x="9491" y="10080"/>
                    </a:lnTo>
                    <a:lnTo>
                      <a:pt x="11455" y="12480"/>
                    </a:lnTo>
                    <a:lnTo>
                      <a:pt x="13418" y="13920"/>
                    </a:lnTo>
                    <a:lnTo>
                      <a:pt x="15382" y="15120"/>
                    </a:lnTo>
                    <a:lnTo>
                      <a:pt x="18000" y="15840"/>
                    </a:lnTo>
                    <a:lnTo>
                      <a:pt x="21600" y="16080"/>
                    </a:lnTo>
                    <a:lnTo>
                      <a:pt x="20945"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06" name="Rectangle 332"/>
              <p:cNvSpPr/>
              <p:nvPr/>
            </p:nvSpPr>
            <p:spPr bwMode="auto">
              <a:xfrm>
                <a:off x="2479675" y="4654549"/>
                <a:ext cx="34927" cy="3175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07" name="Freeform 333"/>
              <p:cNvSpPr/>
              <p:nvPr/>
            </p:nvSpPr>
            <p:spPr bwMode="auto">
              <a:xfrm>
                <a:off x="2578101" y="4797421"/>
                <a:ext cx="31751" cy="41277"/>
              </a:xfrm>
              <a:custGeom>
                <a:avLst/>
                <a:gdLst/>
                <a:ahLst/>
                <a:cxnLst>
                  <a:cxn ang="0">
                    <a:pos x="wd2" y="hd2"/>
                  </a:cxn>
                  <a:cxn ang="5400000">
                    <a:pos x="wd2" y="hd2"/>
                  </a:cxn>
                  <a:cxn ang="10800000">
                    <a:pos x="wd2" y="hd2"/>
                  </a:cxn>
                  <a:cxn ang="16200000">
                    <a:pos x="wd2" y="hd2"/>
                  </a:cxn>
                </a:cxnLst>
                <a:rect l="0" t="0" r="r" b="b"/>
                <a:pathLst>
                  <a:path w="21600" h="21600" extrusionOk="0">
                    <a:moveTo>
                      <a:pt x="0" y="20700"/>
                    </a:moveTo>
                    <a:lnTo>
                      <a:pt x="16971" y="21600"/>
                    </a:lnTo>
                    <a:lnTo>
                      <a:pt x="21600" y="900"/>
                    </a:lnTo>
                    <a:lnTo>
                      <a:pt x="3086" y="0"/>
                    </a:lnTo>
                    <a:lnTo>
                      <a:pt x="0" y="207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08" name="Rectangle 334"/>
              <p:cNvSpPr/>
              <p:nvPr/>
            </p:nvSpPr>
            <p:spPr bwMode="auto">
              <a:xfrm>
                <a:off x="2597151" y="4800599"/>
                <a:ext cx="358775"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09" name="Rectangle 335"/>
              <p:cNvSpPr/>
              <p:nvPr/>
            </p:nvSpPr>
            <p:spPr bwMode="auto">
              <a:xfrm>
                <a:off x="2578101" y="4800599"/>
                <a:ext cx="31751"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10" name="Rectangle 336"/>
              <p:cNvSpPr/>
              <p:nvPr/>
            </p:nvSpPr>
            <p:spPr bwMode="auto">
              <a:xfrm>
                <a:off x="2955925" y="4800599"/>
                <a:ext cx="34927" cy="4127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11" name="Rectangle 337"/>
              <p:cNvSpPr/>
              <p:nvPr/>
            </p:nvSpPr>
            <p:spPr bwMode="auto">
              <a:xfrm>
                <a:off x="5305424" y="4664073"/>
                <a:ext cx="38101" cy="31751"/>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12" name="Freeform 338"/>
              <p:cNvSpPr/>
              <p:nvPr/>
            </p:nvSpPr>
            <p:spPr bwMode="auto">
              <a:xfrm>
                <a:off x="2714625" y="4784723"/>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lnTo>
                      <a:pt x="14400" y="0"/>
                    </a:lnTo>
                    <a:lnTo>
                      <a:pt x="0" y="12960"/>
                    </a:lnTo>
                    <a:lnTo>
                      <a:pt x="4800" y="21600"/>
                    </a:lnTo>
                    <a:lnTo>
                      <a:pt x="21600" y="864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13" name="Freeform 339"/>
              <p:cNvSpPr/>
              <p:nvPr/>
            </p:nvSpPr>
            <p:spPr bwMode="auto">
              <a:xfrm>
                <a:off x="5876926" y="3832221"/>
                <a:ext cx="952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374"/>
                    </a:moveTo>
                    <a:lnTo>
                      <a:pt x="13810" y="0"/>
                    </a:lnTo>
                    <a:lnTo>
                      <a:pt x="0" y="19226"/>
                    </a:lnTo>
                    <a:lnTo>
                      <a:pt x="7436" y="21600"/>
                    </a:lnTo>
                    <a:lnTo>
                      <a:pt x="21600" y="237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916" name="Freeform 340"/>
              <p:cNvGrpSpPr/>
              <p:nvPr/>
            </p:nvGrpSpPr>
            <p:grpSpPr bwMode="auto">
              <a:xfrm>
                <a:off x="5940426" y="3816349"/>
                <a:ext cx="31751" cy="31751"/>
                <a:chOff x="0" y="0"/>
                <a:chExt cx="31750" cy="31750"/>
              </a:xfrm>
            </p:grpSpPr>
            <p:sp>
              <p:nvSpPr>
                <p:cNvPr id="914" name="Line"/>
                <p:cNvSpPr/>
                <p:nvPr/>
              </p:nvSpPr>
              <p:spPr bwMode="auto">
                <a:xfrm flipH="1" flipV="1">
                  <a:off x="-1" y="-1"/>
                  <a:ext cx="31752" cy="3175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915" name="Line"/>
                <p:cNvSpPr/>
                <p:nvPr/>
              </p:nvSpPr>
              <p:spPr bwMode="auto">
                <a:xfrm>
                  <a:off x="-1" y="-1"/>
                  <a:ext cx="31752" cy="31752"/>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917" name="Freeform 341"/>
              <p:cNvSpPr/>
              <p:nvPr/>
            </p:nvSpPr>
            <p:spPr bwMode="auto">
              <a:xfrm>
                <a:off x="5835650" y="3968749"/>
                <a:ext cx="76200" cy="104775"/>
              </a:xfrm>
              <a:custGeom>
                <a:avLst/>
                <a:gdLst/>
                <a:ahLst/>
                <a:cxnLst>
                  <a:cxn ang="0">
                    <a:pos x="wd2" y="hd2"/>
                  </a:cxn>
                  <a:cxn ang="5400000">
                    <a:pos x="wd2" y="hd2"/>
                  </a:cxn>
                  <a:cxn ang="10800000">
                    <a:pos x="wd2" y="hd2"/>
                  </a:cxn>
                  <a:cxn ang="16200000">
                    <a:pos x="wd2" y="hd2"/>
                  </a:cxn>
                </a:cxnLst>
                <a:rect l="0" t="0" r="r" b="b"/>
                <a:pathLst>
                  <a:path w="21600" h="21600" extrusionOk="0">
                    <a:moveTo>
                      <a:pt x="21600" y="4181"/>
                    </a:moveTo>
                    <a:lnTo>
                      <a:pt x="12528" y="0"/>
                    </a:lnTo>
                    <a:lnTo>
                      <a:pt x="0" y="17419"/>
                    </a:lnTo>
                    <a:lnTo>
                      <a:pt x="9504" y="21600"/>
                    </a:lnTo>
                    <a:lnTo>
                      <a:pt x="21600" y="418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18" name="Freeform 342"/>
              <p:cNvSpPr/>
              <p:nvPr/>
            </p:nvSpPr>
            <p:spPr bwMode="auto">
              <a:xfrm>
                <a:off x="5876926" y="3956049"/>
                <a:ext cx="34927" cy="31751"/>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lnTo>
                      <a:pt x="21600" y="21600"/>
                    </a:lnTo>
                    <a:lnTo>
                      <a:pt x="0" y="0"/>
                    </a:lnTo>
                    <a:lnTo>
                      <a:pt x="21600" y="180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19" name="Freeform 343"/>
              <p:cNvSpPr/>
              <p:nvPr/>
            </p:nvSpPr>
            <p:spPr bwMode="auto">
              <a:xfrm>
                <a:off x="5778500" y="4048121"/>
                <a:ext cx="88900" cy="104777"/>
              </a:xfrm>
              <a:custGeom>
                <a:avLst/>
                <a:gdLst/>
                <a:ahLst/>
                <a:cxnLst>
                  <a:cxn ang="0">
                    <a:pos x="wd2" y="hd2"/>
                  </a:cxn>
                  <a:cxn ang="5400000">
                    <a:pos x="wd2" y="hd2"/>
                  </a:cxn>
                  <a:cxn ang="10800000">
                    <a:pos x="wd2" y="hd2"/>
                  </a:cxn>
                  <a:cxn ang="16200000">
                    <a:pos x="wd2" y="hd2"/>
                  </a:cxn>
                </a:cxnLst>
                <a:rect l="0" t="0" r="r" b="b"/>
                <a:pathLst>
                  <a:path w="21600" h="21600" extrusionOk="0">
                    <a:moveTo>
                      <a:pt x="21600" y="5226"/>
                    </a:moveTo>
                    <a:lnTo>
                      <a:pt x="14644" y="0"/>
                    </a:lnTo>
                    <a:lnTo>
                      <a:pt x="0" y="16374"/>
                    </a:lnTo>
                    <a:lnTo>
                      <a:pt x="6956" y="21600"/>
                    </a:lnTo>
                    <a:lnTo>
                      <a:pt x="21600" y="5226"/>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20" name="Freeform 344"/>
              <p:cNvSpPr/>
              <p:nvPr/>
            </p:nvSpPr>
            <p:spPr bwMode="auto">
              <a:xfrm>
                <a:off x="5835650" y="4041773"/>
                <a:ext cx="34925" cy="31751"/>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lnTo>
                      <a:pt x="20618" y="21600"/>
                    </a:lnTo>
                    <a:lnTo>
                      <a:pt x="1964" y="0"/>
                    </a:lnTo>
                    <a:lnTo>
                      <a:pt x="0" y="2880"/>
                    </a:lnTo>
                    <a:lnTo>
                      <a:pt x="21600" y="2016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21" name="Freeform 345"/>
              <p:cNvSpPr/>
              <p:nvPr/>
            </p:nvSpPr>
            <p:spPr bwMode="auto">
              <a:xfrm>
                <a:off x="5273674" y="4127497"/>
                <a:ext cx="533401" cy="520701"/>
              </a:xfrm>
              <a:custGeom>
                <a:avLst/>
                <a:gdLst/>
                <a:ahLst/>
                <a:cxnLst>
                  <a:cxn ang="0">
                    <a:pos x="wd2" y="hd2"/>
                  </a:cxn>
                  <a:cxn ang="5400000">
                    <a:pos x="wd2" y="hd2"/>
                  </a:cxn>
                  <a:cxn ang="10800000">
                    <a:pos x="wd2" y="hd2"/>
                  </a:cxn>
                  <a:cxn ang="16200000">
                    <a:pos x="wd2" y="hd2"/>
                  </a:cxn>
                </a:cxnLst>
                <a:rect l="0" t="0" r="r" b="b"/>
                <a:pathLst>
                  <a:path w="21600" h="21600" extrusionOk="0">
                    <a:moveTo>
                      <a:pt x="21600" y="1254"/>
                    </a:moveTo>
                    <a:lnTo>
                      <a:pt x="20536" y="0"/>
                    </a:lnTo>
                    <a:lnTo>
                      <a:pt x="0" y="20415"/>
                    </a:lnTo>
                    <a:lnTo>
                      <a:pt x="1064" y="21600"/>
                    </a:lnTo>
                    <a:lnTo>
                      <a:pt x="21600" y="125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22" name="Freeform 346"/>
              <p:cNvSpPr/>
              <p:nvPr/>
            </p:nvSpPr>
            <p:spPr bwMode="auto">
              <a:xfrm>
                <a:off x="5778501" y="4124323"/>
                <a:ext cx="31751" cy="31751"/>
              </a:xfrm>
              <a:custGeom>
                <a:avLst/>
                <a:gdLst/>
                <a:ahLst/>
                <a:cxnLst>
                  <a:cxn ang="0">
                    <a:pos x="wd2" y="hd2"/>
                  </a:cxn>
                  <a:cxn ang="5400000">
                    <a:pos x="wd2" y="hd2"/>
                  </a:cxn>
                  <a:cxn ang="10800000">
                    <a:pos x="wd2" y="hd2"/>
                  </a:cxn>
                  <a:cxn ang="16200000">
                    <a:pos x="wd2" y="hd2"/>
                  </a:cxn>
                </a:cxnLst>
                <a:rect l="0" t="0" r="r" b="b"/>
                <a:pathLst>
                  <a:path w="21600" h="21600" extrusionOk="0">
                    <a:moveTo>
                      <a:pt x="21600" y="19200"/>
                    </a:moveTo>
                    <a:lnTo>
                      <a:pt x="20463" y="21600"/>
                    </a:lnTo>
                    <a:lnTo>
                      <a:pt x="1137" y="0"/>
                    </a:lnTo>
                    <a:lnTo>
                      <a:pt x="0" y="1200"/>
                    </a:lnTo>
                    <a:lnTo>
                      <a:pt x="21600" y="192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sp>
            <p:nvSpPr>
              <p:cNvPr id="923" name="Freeform 347"/>
              <p:cNvSpPr/>
              <p:nvPr/>
            </p:nvSpPr>
            <p:spPr bwMode="auto">
              <a:xfrm>
                <a:off x="5238750" y="4619621"/>
                <a:ext cx="60325" cy="63501"/>
              </a:xfrm>
              <a:custGeom>
                <a:avLst/>
                <a:gdLst/>
                <a:ahLst/>
                <a:cxnLst>
                  <a:cxn ang="0">
                    <a:pos x="wd2" y="hd2"/>
                  </a:cxn>
                  <a:cxn ang="5400000">
                    <a:pos x="wd2" y="hd2"/>
                  </a:cxn>
                  <a:cxn ang="10800000">
                    <a:pos x="wd2" y="hd2"/>
                  </a:cxn>
                  <a:cxn ang="16200000">
                    <a:pos x="wd2" y="hd2"/>
                  </a:cxn>
                </a:cxnLst>
                <a:rect l="0" t="0" r="r" b="b"/>
                <a:pathLst>
                  <a:path w="21600" h="21600" extrusionOk="0">
                    <a:moveTo>
                      <a:pt x="21600" y="9924"/>
                    </a:moveTo>
                    <a:lnTo>
                      <a:pt x="12185" y="0"/>
                    </a:lnTo>
                    <a:lnTo>
                      <a:pt x="0" y="11676"/>
                    </a:lnTo>
                    <a:lnTo>
                      <a:pt x="9415" y="21600"/>
                    </a:lnTo>
                    <a:lnTo>
                      <a:pt x="21600" y="992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1828800">
                  <a:defRPr sz="3600"/>
                </a:pPr>
                <a:endParaRPr/>
              </a:p>
            </p:txBody>
          </p:sp>
          <p:grpSp>
            <p:nvGrpSpPr>
              <p:cNvPr id="926" name="Freeform 348"/>
              <p:cNvGrpSpPr/>
              <p:nvPr/>
            </p:nvGrpSpPr>
            <p:grpSpPr bwMode="auto">
              <a:xfrm>
                <a:off x="5273676" y="4616449"/>
                <a:ext cx="31751" cy="31751"/>
                <a:chOff x="0" y="0"/>
                <a:chExt cx="31750" cy="31750"/>
              </a:xfrm>
            </p:grpSpPr>
            <p:sp>
              <p:nvSpPr>
                <p:cNvPr id="924" name="Line"/>
                <p:cNvSpPr/>
                <p:nvPr/>
              </p:nvSpPr>
              <p:spPr bwMode="auto">
                <a:xfrm>
                  <a:off x="0" y="0"/>
                  <a:ext cx="31751" cy="3175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sp>
              <p:nvSpPr>
                <p:cNvPr id="925" name="Line"/>
                <p:cNvSpPr/>
                <p:nvPr/>
              </p:nvSpPr>
              <p:spPr bwMode="auto">
                <a:xfrm flipH="1" flipV="1">
                  <a:off x="0" y="0"/>
                  <a:ext cx="31751" cy="31751"/>
                </a:xfrm>
                <a:prstGeom prst="line">
                  <a:avLst/>
                </a:prstGeom>
                <a:noFill/>
                <a:ln w="12700" cap="flat">
                  <a:noFill/>
                  <a:miter lim="400000"/>
                </a:ln>
                <a:effectLst/>
              </p:spPr>
              <p:txBody>
                <a:bodyPr wrap="square" lIns="91439" tIns="91439" rIns="91439" bIns="91439" numCol="1" anchor="t">
                  <a:noAutofit/>
                </a:bodyPr>
                <a:lstStyle/>
                <a:p>
                  <a:pPr marL="0" marR="0" defTabSz="1828800">
                    <a:defRPr sz="3600"/>
                  </a:pPr>
                  <a:endParaRPr/>
                </a:p>
              </p:txBody>
            </p:sp>
          </p:grpSp>
          <p:sp>
            <p:nvSpPr>
              <p:cNvPr id="927" name="Freeform 349"/>
              <p:cNvSpPr/>
              <p:nvPr/>
            </p:nvSpPr>
            <p:spPr bwMode="auto">
              <a:xfrm>
                <a:off x="5191124" y="4654549"/>
                <a:ext cx="76201" cy="79375"/>
              </a:xfrm>
              <a:custGeom>
                <a:avLst/>
                <a:gdLst/>
                <a:ahLst/>
                <a:cxnLst>
                  <a:cxn ang="0">
                    <a:pos x="wd2" y="hd2"/>
                  </a:cxn>
                  <a:cxn ang="5400000">
                    <a:pos x="wd2" y="hd2"/>
                  </a:cxn>
                  <a:cxn ang="10800000">
                    <a:pos x="wd2" y="hd2"/>
                  </a:cxn>
                  <a:cxn ang="16200000">
                    <a:pos x="wd2" y="hd2"/>
                  </a:cxn>
                </a:cxnLst>
                <a:rect l="0" t="0" r="r" b="b"/>
                <a:pathLst>
                  <a:path w="21600" h="21600" extrusionOk="0">
                    <a:moveTo>
                      <a:pt x="21600" y="7813"/>
                    </a:moveTo>
                    <a:lnTo>
                      <a:pt x="14106" y="0"/>
                    </a:lnTo>
                    <a:lnTo>
                      <a:pt x="0" y="13787"/>
                    </a:lnTo>
                    <a:lnTo>
                      <a:pt x="7494" y="21600"/>
                    </a:lnTo>
                    <a:lnTo>
                      <a:pt x="21600" y="7813"/>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grpSp>
            <p:nvGrpSpPr>
              <p:cNvPr id="930" name="Freeform 350"/>
              <p:cNvGrpSpPr/>
              <p:nvPr/>
            </p:nvGrpSpPr>
            <p:grpSpPr bwMode="auto">
              <a:xfrm>
                <a:off x="5238750" y="4651373"/>
                <a:ext cx="34925" cy="31751"/>
                <a:chOff x="0" y="0"/>
                <a:chExt cx="34924" cy="31750"/>
              </a:xfrm>
            </p:grpSpPr>
            <p:sp>
              <p:nvSpPr>
                <p:cNvPr id="928" name="Line"/>
                <p:cNvSpPr/>
                <p:nvPr/>
              </p:nvSpPr>
              <p:spPr bwMode="auto">
                <a:xfrm>
                  <a:off x="0" y="0"/>
                  <a:ext cx="34925" cy="31751"/>
                </a:xfrm>
                <a:prstGeom prst="line">
                  <a:avLst/>
                </a:prstGeom>
                <a:noFill/>
                <a:ln w="127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sp>
              <p:nvSpPr>
                <p:cNvPr id="929" name="Line"/>
                <p:cNvSpPr/>
                <p:nvPr/>
              </p:nvSpPr>
              <p:spPr bwMode="auto">
                <a:xfrm flipH="1" flipV="1">
                  <a:off x="0" y="0"/>
                  <a:ext cx="34925" cy="31751"/>
                </a:xfrm>
                <a:prstGeom prst="line">
                  <a:avLst/>
                </a:prstGeom>
                <a:noFill/>
                <a:ln w="127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grpSp>
          <p:sp>
            <p:nvSpPr>
              <p:cNvPr id="931" name="Freeform 351"/>
              <p:cNvSpPr/>
              <p:nvPr/>
            </p:nvSpPr>
            <p:spPr bwMode="auto">
              <a:xfrm>
                <a:off x="5149851" y="4702171"/>
                <a:ext cx="66675" cy="6667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5360" y="0"/>
                    </a:lnTo>
                    <a:lnTo>
                      <a:pt x="0" y="10800"/>
                    </a:lnTo>
                    <a:lnTo>
                      <a:pt x="6240" y="21600"/>
                    </a:lnTo>
                    <a:lnTo>
                      <a:pt x="21600" y="108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932" name="Freeform 352"/>
              <p:cNvSpPr/>
              <p:nvPr/>
            </p:nvSpPr>
            <p:spPr bwMode="auto">
              <a:xfrm>
                <a:off x="5191125" y="4702173"/>
                <a:ext cx="34927" cy="34927"/>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lnTo>
                      <a:pt x="20329" y="21600"/>
                    </a:lnTo>
                    <a:lnTo>
                      <a:pt x="3812" y="0"/>
                    </a:lnTo>
                    <a:lnTo>
                      <a:pt x="0" y="1080"/>
                    </a:lnTo>
                    <a:lnTo>
                      <a:pt x="21600" y="1944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933" name="Freeform 353"/>
              <p:cNvSpPr/>
              <p:nvPr/>
            </p:nvSpPr>
            <p:spPr bwMode="auto">
              <a:xfrm>
                <a:off x="5067300" y="4737099"/>
                <a:ext cx="98425" cy="66675"/>
              </a:xfrm>
              <a:custGeom>
                <a:avLst/>
                <a:gdLst/>
                <a:ahLst/>
                <a:cxnLst>
                  <a:cxn ang="0">
                    <a:pos x="wd2" y="hd2"/>
                  </a:cxn>
                  <a:cxn ang="5400000">
                    <a:pos x="wd2" y="hd2"/>
                  </a:cxn>
                  <a:cxn ang="10800000">
                    <a:pos x="wd2" y="hd2"/>
                  </a:cxn>
                  <a:cxn ang="16200000">
                    <a:pos x="wd2" y="hd2"/>
                  </a:cxn>
                </a:cxnLst>
                <a:rect l="0" t="0" r="r" b="b"/>
                <a:pathLst>
                  <a:path w="21600" h="21600" extrusionOk="0">
                    <a:moveTo>
                      <a:pt x="21600" y="11063"/>
                    </a:moveTo>
                    <a:lnTo>
                      <a:pt x="17887" y="0"/>
                    </a:lnTo>
                    <a:lnTo>
                      <a:pt x="0" y="10537"/>
                    </a:lnTo>
                    <a:lnTo>
                      <a:pt x="3375" y="21600"/>
                    </a:lnTo>
                    <a:lnTo>
                      <a:pt x="21600" y="11063"/>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934" name="Freeform 354"/>
              <p:cNvSpPr/>
              <p:nvPr/>
            </p:nvSpPr>
            <p:spPr bwMode="auto">
              <a:xfrm>
                <a:off x="5149851" y="4737097"/>
                <a:ext cx="31751" cy="34925"/>
              </a:xfrm>
              <a:custGeom>
                <a:avLst/>
                <a:gdLst/>
                <a:ahLst/>
                <a:cxnLst>
                  <a:cxn ang="0">
                    <a:pos x="wd2" y="hd2"/>
                  </a:cxn>
                  <a:cxn ang="5400000">
                    <a:pos x="wd2" y="hd2"/>
                  </a:cxn>
                  <a:cxn ang="10800000">
                    <a:pos x="wd2" y="hd2"/>
                  </a:cxn>
                  <a:cxn ang="16200000">
                    <a:pos x="wd2" y="hd2"/>
                  </a:cxn>
                </a:cxnLst>
                <a:rect l="0" t="0" r="r" b="b"/>
                <a:pathLst>
                  <a:path w="21600" h="21600" extrusionOk="0">
                    <a:moveTo>
                      <a:pt x="21600" y="20571"/>
                    </a:moveTo>
                    <a:lnTo>
                      <a:pt x="19938" y="21600"/>
                    </a:lnTo>
                    <a:lnTo>
                      <a:pt x="1662" y="0"/>
                    </a:lnTo>
                    <a:lnTo>
                      <a:pt x="0" y="0"/>
                    </a:lnTo>
                    <a:lnTo>
                      <a:pt x="21600" y="20571"/>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935" name="Freeform 355"/>
              <p:cNvSpPr/>
              <p:nvPr/>
            </p:nvSpPr>
            <p:spPr bwMode="auto">
              <a:xfrm>
                <a:off x="5003800" y="4765673"/>
                <a:ext cx="73025" cy="57151"/>
              </a:xfrm>
              <a:custGeom>
                <a:avLst/>
                <a:gdLst/>
                <a:ahLst/>
                <a:cxnLst>
                  <a:cxn ang="0">
                    <a:pos x="wd2" y="hd2"/>
                  </a:cxn>
                  <a:cxn ang="5400000">
                    <a:pos x="wd2" y="hd2"/>
                  </a:cxn>
                  <a:cxn ang="10800000">
                    <a:pos x="wd2" y="hd2"/>
                  </a:cxn>
                  <a:cxn ang="16200000">
                    <a:pos x="wd2" y="hd2"/>
                  </a:cxn>
                </a:cxnLst>
                <a:rect l="0" t="0" r="r" b="b"/>
                <a:pathLst>
                  <a:path w="21600" h="21600" extrusionOk="0">
                    <a:moveTo>
                      <a:pt x="21600" y="15055"/>
                    </a:moveTo>
                    <a:lnTo>
                      <a:pt x="18900" y="0"/>
                    </a:lnTo>
                    <a:lnTo>
                      <a:pt x="0" y="6545"/>
                    </a:lnTo>
                    <a:lnTo>
                      <a:pt x="2700" y="21600"/>
                    </a:lnTo>
                    <a:lnTo>
                      <a:pt x="21600" y="15055"/>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936" name="Freeform 356"/>
              <p:cNvSpPr/>
              <p:nvPr/>
            </p:nvSpPr>
            <p:spPr bwMode="auto">
              <a:xfrm>
                <a:off x="5067301" y="4765671"/>
                <a:ext cx="31751" cy="38101"/>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21600" y="20661"/>
                    </a:lnTo>
                    <a:lnTo>
                      <a:pt x="10800" y="21600"/>
                    </a:lnTo>
                    <a:lnTo>
                      <a:pt x="1543" y="0"/>
                    </a:lnTo>
                    <a:lnTo>
                      <a:pt x="0" y="1878"/>
                    </a:lnTo>
                    <a:lnTo>
                      <a:pt x="15429"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937" name="Freeform 357"/>
              <p:cNvSpPr/>
              <p:nvPr/>
            </p:nvSpPr>
            <p:spPr bwMode="auto">
              <a:xfrm>
                <a:off x="4905375" y="4784721"/>
                <a:ext cx="107951" cy="53977"/>
              </a:xfrm>
              <a:custGeom>
                <a:avLst/>
                <a:gdLst/>
                <a:ahLst/>
                <a:cxnLst>
                  <a:cxn ang="0">
                    <a:pos x="wd2" y="hd2"/>
                  </a:cxn>
                  <a:cxn ang="5400000">
                    <a:pos x="wd2" y="hd2"/>
                  </a:cxn>
                  <a:cxn ang="10800000">
                    <a:pos x="wd2" y="hd2"/>
                  </a:cxn>
                  <a:cxn ang="16200000">
                    <a:pos x="wd2" y="hd2"/>
                  </a:cxn>
                </a:cxnLst>
                <a:rect l="0" t="0" r="r" b="b"/>
                <a:pathLst>
                  <a:path w="21600" h="21600" extrusionOk="0">
                    <a:moveTo>
                      <a:pt x="21600" y="15055"/>
                    </a:moveTo>
                    <a:lnTo>
                      <a:pt x="20057" y="0"/>
                    </a:lnTo>
                    <a:lnTo>
                      <a:pt x="0" y="6545"/>
                    </a:lnTo>
                    <a:lnTo>
                      <a:pt x="1543" y="21600"/>
                    </a:lnTo>
                    <a:lnTo>
                      <a:pt x="21600" y="15055"/>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938" name="Freeform 358"/>
              <p:cNvSpPr/>
              <p:nvPr/>
            </p:nvSpPr>
            <p:spPr bwMode="auto">
              <a:xfrm>
                <a:off x="5003801" y="4784721"/>
                <a:ext cx="31751" cy="381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600" y="0"/>
                    </a:lnTo>
                    <a:lnTo>
                      <a:pt x="0" y="0"/>
                    </a:lnTo>
                    <a:lnTo>
                      <a:pt x="21600"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939" name="Rectangle 359"/>
              <p:cNvSpPr/>
              <p:nvPr/>
            </p:nvSpPr>
            <p:spPr bwMode="auto">
              <a:xfrm>
                <a:off x="4689474" y="4800599"/>
                <a:ext cx="219077" cy="41275"/>
              </a:xfrm>
              <a:prstGeom prst="rect">
                <a:avLst/>
              </a:prstGeom>
              <a:solidFill>
                <a:srgbClr val="000000"/>
              </a:solidFill>
              <a:ln w="12700" cap="flat">
                <a:solidFill>
                  <a:srgbClr val="000000"/>
                </a:solidFill>
                <a:prstDash val="solid"/>
                <a:miter lim="800000"/>
              </a:ln>
              <a:effectLst/>
            </p:spPr>
            <p:txBody>
              <a:bodyPr wrap="square" lIns="91439" tIns="91439" rIns="91439" bIns="91439" numCol="1" anchor="t">
                <a:noAutofit/>
              </a:bodyPr>
              <a:lstStyle/>
              <a:p>
                <a:pPr marL="0" marR="0" algn="ctr" defTabSz="1828800">
                  <a:defRPr sz="3600"/>
                </a:pPr>
                <a:endParaRPr/>
              </a:p>
            </p:txBody>
          </p:sp>
          <p:sp>
            <p:nvSpPr>
              <p:cNvPr id="940" name="Freeform 360"/>
              <p:cNvSpPr/>
              <p:nvPr/>
            </p:nvSpPr>
            <p:spPr bwMode="auto">
              <a:xfrm>
                <a:off x="4902201" y="4800599"/>
                <a:ext cx="31751" cy="41275"/>
              </a:xfrm>
              <a:custGeom>
                <a:avLst/>
                <a:gdLst/>
                <a:ahLst/>
                <a:cxnLst>
                  <a:cxn ang="0">
                    <a:pos x="wd2" y="hd2"/>
                  </a:cxn>
                  <a:cxn ang="5400000">
                    <a:pos x="wd2" y="hd2"/>
                  </a:cxn>
                  <a:cxn ang="10800000">
                    <a:pos x="wd2" y="hd2"/>
                  </a:cxn>
                  <a:cxn ang="16200000">
                    <a:pos x="wd2" y="hd2"/>
                  </a:cxn>
                </a:cxnLst>
                <a:rect l="0" t="0" r="r" b="b"/>
                <a:pathLst>
                  <a:path w="21600" h="21600" extrusionOk="0">
                    <a:moveTo>
                      <a:pt x="21600" y="20700"/>
                    </a:moveTo>
                    <a:lnTo>
                      <a:pt x="0" y="21600"/>
                    </a:lnTo>
                    <a:lnTo>
                      <a:pt x="13500" y="21600"/>
                    </a:lnTo>
                    <a:lnTo>
                      <a:pt x="13500" y="0"/>
                    </a:lnTo>
                    <a:lnTo>
                      <a:pt x="8100" y="0"/>
                    </a:lnTo>
                    <a:lnTo>
                      <a:pt x="21600" y="207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941" name="Rectangle 361"/>
              <p:cNvSpPr/>
              <p:nvPr/>
            </p:nvSpPr>
            <p:spPr bwMode="auto">
              <a:xfrm>
                <a:off x="4670426" y="4800599"/>
                <a:ext cx="31751" cy="41275"/>
              </a:xfrm>
              <a:prstGeom prst="rect">
                <a:avLst/>
              </a:prstGeom>
              <a:solidFill>
                <a:srgbClr val="000000"/>
              </a:solidFill>
              <a:ln w="12700" cap="flat">
                <a:solidFill>
                  <a:srgbClr val="000000"/>
                </a:solidFill>
                <a:prstDash val="solid"/>
                <a:miter lim="800000"/>
              </a:ln>
              <a:effectLst/>
            </p:spPr>
            <p:txBody>
              <a:bodyPr wrap="square" lIns="91439" tIns="91439" rIns="91439" bIns="91439" numCol="1" anchor="t">
                <a:noAutofit/>
              </a:bodyPr>
              <a:lstStyle/>
              <a:p>
                <a:pPr marL="0" marR="0" algn="ctr" defTabSz="1828800">
                  <a:defRPr sz="3600"/>
                </a:pPr>
                <a:endParaRPr/>
              </a:p>
            </p:txBody>
          </p:sp>
          <p:sp>
            <p:nvSpPr>
              <p:cNvPr id="942" name="Freeform 362"/>
              <p:cNvSpPr/>
              <p:nvPr/>
            </p:nvSpPr>
            <p:spPr bwMode="auto">
              <a:xfrm>
                <a:off x="4892674" y="4632323"/>
                <a:ext cx="168277" cy="1968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851" y="19774"/>
                      <a:pt x="13702" y="18026"/>
                      <a:pt x="17318" y="14453"/>
                    </a:cubicBezTo>
                    <a:cubicBezTo>
                      <a:pt x="20934" y="10879"/>
                      <a:pt x="21219" y="5400"/>
                      <a:pt x="21600" y="0"/>
                    </a:cubicBezTo>
                  </a:path>
                </a:pathLst>
              </a:custGeom>
              <a:solidFill>
                <a:srgbClr val="000000"/>
              </a:solidFill>
              <a:ln w="50800" cap="flat">
                <a:solidFill>
                  <a:srgbClr val="000000"/>
                </a:solidFill>
                <a:prstDash val="solid"/>
                <a:round/>
              </a:ln>
              <a:effectLst/>
            </p:spPr>
            <p:txBody>
              <a:bodyPr wrap="square" lIns="91439" tIns="91439" rIns="91439" bIns="91439" numCol="1" anchor="t">
                <a:noAutofit/>
              </a:bodyPr>
              <a:lstStyle/>
              <a:p>
                <a:pPr marL="0" marR="0" algn="ctr" defTabSz="1828800">
                  <a:defRPr sz="3600"/>
                </a:pPr>
                <a:endParaRPr/>
              </a:p>
            </p:txBody>
          </p:sp>
          <p:sp>
            <p:nvSpPr>
              <p:cNvPr id="943" name="Line 363"/>
              <p:cNvSpPr/>
              <p:nvPr/>
            </p:nvSpPr>
            <p:spPr bwMode="auto">
              <a:xfrm flipV="1">
                <a:off x="5060949" y="4190997"/>
                <a:ext cx="1" cy="466725"/>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sp>
            <p:nvSpPr>
              <p:cNvPr id="944" name="Line 364"/>
              <p:cNvSpPr/>
              <p:nvPr/>
            </p:nvSpPr>
            <p:spPr bwMode="auto">
              <a:xfrm flipH="1" flipV="1">
                <a:off x="4933950" y="4213221"/>
                <a:ext cx="127001" cy="266701"/>
              </a:xfrm>
              <a:prstGeom prst="line">
                <a:avLst/>
              </a:prstGeom>
              <a:noFill/>
              <a:ln w="1270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sp>
            <p:nvSpPr>
              <p:cNvPr id="945" name="Line 365"/>
              <p:cNvSpPr/>
              <p:nvPr/>
            </p:nvSpPr>
            <p:spPr bwMode="auto">
              <a:xfrm flipH="1" flipV="1">
                <a:off x="4892674" y="4349749"/>
                <a:ext cx="168277" cy="130175"/>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1828800">
                  <a:defRPr sz="3600"/>
                </a:pPr>
                <a:endParaRPr/>
              </a:p>
            </p:txBody>
          </p:sp>
          <p:sp>
            <p:nvSpPr>
              <p:cNvPr id="946" name="Text Box 367"/>
              <p:cNvSpPr txBox="1"/>
              <p:nvPr/>
            </p:nvSpPr>
            <p:spPr bwMode="auto">
              <a:xfrm>
                <a:off x="2259965" y="4914899"/>
                <a:ext cx="1346916" cy="528509"/>
              </a:xfrm>
              <a:prstGeom prst="rect">
                <a:avLst/>
              </a:prstGeom>
              <a:noFill/>
              <a:ln w="12700" cap="flat">
                <a:noFill/>
                <a:miter lim="400000"/>
              </a:ln>
              <a:effectLst/>
            </p:spPr>
            <p:txBody>
              <a:bodyPr wrap="square" lIns="91439" tIns="91439" rIns="91439" bIns="91439" numCol="1" anchor="t">
                <a:noAutofit/>
              </a:bodyPr>
              <a:lstStyle>
                <a:lvl1pPr marL="0" marR="0" defTabSz="400050">
                  <a:defRPr sz="2400" b="1"/>
                </a:lvl1pPr>
              </a:lstStyle>
              <a:p>
                <a:pPr>
                  <a:defRPr/>
                </a:pPr>
                <a:r>
                  <a:t>UNILAC</a:t>
                </a:r>
              </a:p>
            </p:txBody>
          </p:sp>
          <p:sp>
            <p:nvSpPr>
              <p:cNvPr id="947" name="Text Box 369"/>
              <p:cNvSpPr txBox="1"/>
              <p:nvPr/>
            </p:nvSpPr>
            <p:spPr bwMode="auto">
              <a:xfrm>
                <a:off x="7306470" y="959905"/>
                <a:ext cx="1271583" cy="577647"/>
              </a:xfrm>
              <a:prstGeom prst="rect">
                <a:avLst/>
              </a:prstGeom>
              <a:noFill/>
              <a:ln w="12700" cap="flat">
                <a:noFill/>
                <a:miter lim="400000"/>
              </a:ln>
              <a:effectLst/>
            </p:spPr>
            <p:txBody>
              <a:bodyPr wrap="square" lIns="91439" tIns="91439" rIns="91439" bIns="91439" numCol="1" anchor="t">
                <a:noAutofit/>
              </a:bodyPr>
              <a:lstStyle>
                <a:lvl1pPr marL="0" marR="0" defTabSz="400050">
                  <a:defRPr sz="2800" b="1">
                    <a:solidFill>
                      <a:srgbClr val="00599D"/>
                    </a:solidFill>
                  </a:defRPr>
                </a:lvl1pPr>
              </a:lstStyle>
              <a:p>
                <a:pPr>
                  <a:defRPr/>
                </a:pPr>
                <a:r>
                  <a:t>SIS-18</a:t>
                </a:r>
              </a:p>
            </p:txBody>
          </p:sp>
          <p:sp>
            <p:nvSpPr>
              <p:cNvPr id="948" name="Oval 373"/>
              <p:cNvSpPr/>
              <p:nvPr/>
            </p:nvSpPr>
            <p:spPr bwMode="auto">
              <a:xfrm>
                <a:off x="8861424" y="3775073"/>
                <a:ext cx="269877" cy="263529"/>
              </a:xfrm>
              <a:prstGeom prst="ellipse">
                <a:avLst/>
              </a:prstGeom>
              <a:solidFill>
                <a:srgbClr val="000000"/>
              </a:solidFill>
              <a:ln w="76200" cap="flat">
                <a:solidFill>
                  <a:srgbClr val="FF0000"/>
                </a:solidFill>
                <a:prstDash val="solid"/>
                <a:round/>
              </a:ln>
              <a:effectLst/>
            </p:spPr>
            <p:txBody>
              <a:bodyPr wrap="square" lIns="91439" tIns="91439" rIns="91439" bIns="91439" numCol="1" anchor="ctr">
                <a:noAutofit/>
              </a:bodyPr>
              <a:lstStyle/>
              <a:p>
                <a:pPr marL="0" marR="0" algn="ctr" defTabSz="419100">
                  <a:defRPr sz="1200"/>
                </a:pPr>
                <a:endParaRPr/>
              </a:p>
            </p:txBody>
          </p:sp>
          <p:sp>
            <p:nvSpPr>
              <p:cNvPr id="949" name="Text Box 372"/>
              <p:cNvSpPr txBox="1"/>
              <p:nvPr/>
            </p:nvSpPr>
            <p:spPr bwMode="auto">
              <a:xfrm>
                <a:off x="9105265" y="3470271"/>
                <a:ext cx="926401" cy="577648"/>
              </a:xfrm>
              <a:prstGeom prst="rect">
                <a:avLst/>
              </a:prstGeom>
              <a:noFill/>
              <a:ln w="12700" cap="flat">
                <a:noFill/>
                <a:miter lim="400000"/>
              </a:ln>
              <a:effectLst/>
            </p:spPr>
            <p:txBody>
              <a:bodyPr wrap="square" lIns="91439" tIns="91439" rIns="91439" bIns="91439" numCol="1" anchor="t">
                <a:noAutofit/>
              </a:bodyPr>
              <a:lstStyle>
                <a:lvl1pPr marL="0" marR="0" defTabSz="400050">
                  <a:defRPr sz="2800" b="1">
                    <a:solidFill>
                      <a:srgbClr val="FF0000"/>
                    </a:solidFill>
                  </a:defRPr>
                </a:lvl1pPr>
              </a:lstStyle>
              <a:p>
                <a:pPr>
                  <a:defRPr/>
                </a:pPr>
                <a:r>
                  <a:t>HHT</a:t>
                </a:r>
              </a:p>
            </p:txBody>
          </p:sp>
        </p:grpSp>
      </p:grpSp>
      <p:grpSp>
        <p:nvGrpSpPr>
          <p:cNvPr id="1104409042" name="Group"/>
          <p:cNvGrpSpPr/>
          <p:nvPr/>
        </p:nvGrpSpPr>
        <p:grpSpPr bwMode="auto">
          <a:xfrm>
            <a:off x="508000" y="1961825"/>
            <a:ext cx="13688608" cy="5374252"/>
            <a:chOff x="0" y="-1"/>
            <a:chExt cx="13688607" cy="5374250"/>
          </a:xfrm>
        </p:grpSpPr>
        <p:grpSp>
          <p:nvGrpSpPr>
            <p:cNvPr id="954" name="Group"/>
            <p:cNvGrpSpPr/>
            <p:nvPr/>
          </p:nvGrpSpPr>
          <p:grpSpPr bwMode="auto">
            <a:xfrm>
              <a:off x="0" y="-1"/>
              <a:ext cx="13688607" cy="5316327"/>
              <a:chOff x="0" y="0"/>
              <a:chExt cx="13688606" cy="5316324"/>
            </a:xfrm>
          </p:grpSpPr>
          <p:sp>
            <p:nvSpPr>
              <p:cNvPr id="952" name="Rectangle"/>
              <p:cNvSpPr/>
              <p:nvPr/>
            </p:nvSpPr>
            <p:spPr bwMode="auto">
              <a:xfrm>
                <a:off x="0" y="12700"/>
                <a:ext cx="13688607" cy="5303625"/>
              </a:xfrm>
              <a:prstGeom prst="rect">
                <a:avLst/>
              </a:prstGeom>
              <a:noFill/>
              <a:ln w="38100" cap="flat">
                <a:solidFill>
                  <a:srgbClr val="006EAD"/>
                </a:solidFill>
                <a:prstDash val="solid"/>
                <a:round/>
              </a:ln>
              <a:effectLst/>
            </p:spPr>
            <p:txBody>
              <a:bodyPr wrap="square" lIns="71437" tIns="71437" rIns="71437" bIns="71437" numCol="1" anchor="ctr">
                <a:noAutofit/>
              </a:bodyPr>
              <a:lstStyle/>
              <a:p>
                <a:pPr>
                  <a:defRPr sz="3200"/>
                </a:pPr>
                <a:endParaRPr/>
              </a:p>
            </p:txBody>
          </p:sp>
          <p:sp>
            <p:nvSpPr>
              <p:cNvPr id="953" name="Proton microscopy (PRIOR-II)"/>
              <p:cNvSpPr/>
              <p:nvPr/>
            </p:nvSpPr>
            <p:spPr bwMode="auto">
              <a:xfrm>
                <a:off x="0" y="0"/>
                <a:ext cx="13688607" cy="1270000"/>
              </a:xfrm>
              <a:prstGeom prst="rect">
                <a:avLst/>
              </a:prstGeom>
              <a:gradFill>
                <a:gsLst>
                  <a:gs pos="0">
                    <a:schemeClr val="accent1"/>
                  </a:gs>
                  <a:gs pos="100000">
                    <a:schemeClr val="accent1">
                      <a:satOff val="-3355"/>
                      <a:lumOff val="26614"/>
                    </a:schemeClr>
                  </a:gs>
                </a:gsLst>
                <a:lin ang="5400000" scaled="0"/>
              </a:gradFill>
              <a:ln w="9525" cap="flat">
                <a:noFill/>
                <a:miter lim="400000"/>
              </a:ln>
              <a:effectLst/>
            </p:spPr>
            <p:txBody>
              <a:bodyPr wrap="square" lIns="71437" tIns="71437" rIns="71437" bIns="71437" numCol="1" anchor="ctr">
                <a:noAutofit/>
              </a:bodyPr>
              <a:lstStyle>
                <a:lvl1pPr>
                  <a:defRPr sz="4000" b="1">
                    <a:solidFill>
                      <a:srgbClr val="FFFFFF"/>
                    </a:solidFill>
                  </a:defRPr>
                </a:lvl1pPr>
              </a:lstStyle>
              <a:p>
                <a:pPr>
                  <a:defRPr/>
                </a:pPr>
                <a:r>
                  <a:t>Proton microscopy (PRIOR-II)</a:t>
                </a:r>
              </a:p>
            </p:txBody>
          </p:sp>
        </p:grpSp>
        <p:pic>
          <p:nvPicPr>
            <p:cNvPr id="955" name="IMG_5428.jpeg" descr="IMG_5428.jpeg"/>
            <p:cNvPicPr>
              <a:picLocks noChangeAspect="1"/>
            </p:cNvPicPr>
            <p:nvPr/>
          </p:nvPicPr>
          <p:blipFill rotWithShape="1">
            <a:blip r:embed="rId3"/>
            <a:srcRect l="28563" t="32887" r="27336"/>
            <a:stretch/>
          </p:blipFill>
          <p:spPr bwMode="auto">
            <a:xfrm>
              <a:off x="9751057" y="1260247"/>
              <a:ext cx="3915042" cy="4066552"/>
            </a:xfrm>
            <a:prstGeom prst="rect">
              <a:avLst/>
            </a:prstGeom>
            <a:ln w="12700" cap="flat">
              <a:noFill/>
              <a:miter lim="400000"/>
            </a:ln>
            <a:effectLst/>
          </p:spPr>
        </p:pic>
        <p:graphicFrame>
          <p:nvGraphicFramePr>
            <p:cNvPr id="956" name="Tabelle 1"/>
            <p:cNvGraphicFramePr>
              <a:graphicFrameLocks/>
            </p:cNvGraphicFramePr>
            <p:nvPr/>
          </p:nvGraphicFramePr>
          <p:xfrm>
            <a:off x="26759" y="1290631"/>
            <a:ext cx="9713288" cy="4083618"/>
          </p:xfrm>
          <a:graphic>
            <a:graphicData uri="http://schemas.openxmlformats.org/drawingml/2006/table">
              <a:tbl>
                <a:tblPr firstRow="1" firstCol="1">
                  <a:tableStyleId>{4C3C2611-4C71-4FC5-86AE-919BDF0F9419}</a:tableStyleId>
                </a:tblPr>
                <a:tblGrid>
                  <a:gridCol w="4737232">
                    <a:extLst>
                      <a:ext uri="{9D8B030D-6E8A-4147-A177-3AD203B41FA5}">
                        <a16:colId xmlns:a16="http://schemas.microsoft.com/office/drawing/2014/main" val="20000"/>
                      </a:ext>
                    </a:extLst>
                  </a:gridCol>
                  <a:gridCol w="2325966">
                    <a:extLst>
                      <a:ext uri="{9D8B030D-6E8A-4147-A177-3AD203B41FA5}">
                        <a16:colId xmlns:a16="http://schemas.microsoft.com/office/drawing/2014/main" val="20001"/>
                      </a:ext>
                    </a:extLst>
                  </a:gridCol>
                  <a:gridCol w="2650091">
                    <a:extLst>
                      <a:ext uri="{9D8B030D-6E8A-4147-A177-3AD203B41FA5}">
                        <a16:colId xmlns:a16="http://schemas.microsoft.com/office/drawing/2014/main" val="20002"/>
                      </a:ext>
                    </a:extLst>
                  </a:gridCol>
                </a:tblGrid>
                <a:tr h="572230">
                  <a:tc>
                    <a:txBody>
                      <a:bodyPr/>
                      <a:lstStyle/>
                      <a:p>
                        <a:pPr marL="0" marR="0" defTabSz="821531">
                          <a:defRPr sz="1800" b="0">
                            <a:solidFill>
                              <a:srgbClr val="000000"/>
                            </a:solidFill>
                          </a:defRPr>
                        </a:pPr>
                        <a:r>
                          <a:rPr sz="3600">
                            <a:latin typeface="Gill Sans Light"/>
                            <a:ea typeface="Gill Sans Light"/>
                            <a:cs typeface="Gill Sans Light"/>
                          </a:rPr>
                          <a:t>Design Parameters</a:t>
                        </a:r>
                        <a:endParaRPr/>
                      </a:p>
                    </a:txBody>
                    <a:tcPr marL="50800" marR="50800" marT="50800" marB="50800" anchor="ctr">
                      <a:lnL w="3175" algn="ctr"/>
                      <a:lnR w="12700" algn="ctr">
                        <a:solidFill>
                          <a:srgbClr val="B4B4B4"/>
                        </a:solidFill>
                      </a:lnR>
                      <a:lnT w="3175" algn="ctr"/>
                      <a:lnB w="12700" algn="ctr">
                        <a:solidFill>
                          <a:srgbClr val="B4B4B4"/>
                        </a:solidFill>
                      </a:lnB>
                      <a:noFill/>
                    </a:tcPr>
                  </a:tc>
                  <a:tc gridSpan="2">
                    <a:txBody>
                      <a:bodyPr/>
                      <a:lstStyle/>
                      <a:p>
                        <a:pPr marL="0" marR="0" algn="ctr" defTabSz="821531">
                          <a:defRPr sz="1800" b="0">
                            <a:solidFill>
                              <a:srgbClr val="000000"/>
                            </a:solidFill>
                          </a:defRPr>
                        </a:pPr>
                        <a:r>
                          <a:rPr sz="3600">
                            <a:solidFill>
                              <a:srgbClr val="FFFFFF"/>
                            </a:solidFill>
                            <a:latin typeface="Gill Sans Light"/>
                            <a:ea typeface="Gill Sans Light"/>
                            <a:cs typeface="Gill Sans Light"/>
                          </a:rPr>
                          <a:t>PRIOR-II • GSI</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solidFill>
                        <a:srgbClr val="808785"/>
                      </a:solidFill>
                    </a:tcPr>
                  </a:tc>
                  <a:tc hMerge="1">
                    <a:txBody>
                      <a:bodyPr/>
                      <a:lstStyle/>
                      <a:p>
                        <a:endParaRPr/>
                      </a:p>
                    </a:txBody>
                    <a:tcPr/>
                  </a:tc>
                  <a:extLst>
                    <a:ext uri="{0D108BD9-81ED-4DB2-BD59-A6C34878D82A}">
                      <a16:rowId xmlns:a16="http://schemas.microsoft.com/office/drawing/2014/main" val="10000"/>
                    </a:ext>
                  </a:extLst>
                </a:tr>
                <a:tr h="572230">
                  <a:tc>
                    <a:txBody>
                      <a:bodyPr/>
                      <a:lstStyle/>
                      <a:p>
                        <a:pPr marL="0" marR="0" defTabSz="821531">
                          <a:defRPr sz="1800" b="0">
                            <a:solidFill>
                              <a:srgbClr val="000000"/>
                            </a:solidFill>
                          </a:defRPr>
                        </a:pPr>
                        <a:r>
                          <a:rPr sz="2800">
                            <a:solidFill>
                              <a:srgbClr val="FFFFFF"/>
                            </a:solidFill>
                            <a:latin typeface="Gill Sans Light"/>
                            <a:ea typeface="Gill Sans Light"/>
                            <a:cs typeface="Gill Sans Light"/>
                          </a:rPr>
                          <a:t>Reference energy (MeV)</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solidFill>
                        <a:srgbClr val="D9971A"/>
                      </a:solidFill>
                    </a:tcPr>
                  </a:tc>
                  <a:tc gridSpan="2">
                    <a:txBody>
                      <a:bodyPr/>
                      <a:lstStyle/>
                      <a:p>
                        <a:pPr marL="0" marR="0" algn="ctr" defTabSz="821531">
                          <a:defRPr sz="1800"/>
                        </a:pPr>
                        <a:r>
                          <a:rPr sz="2800">
                            <a:solidFill>
                              <a:srgbClr val="5A5F5E"/>
                            </a:solidFill>
                            <a:latin typeface="Gill Sans Light"/>
                            <a:ea typeface="Gill Sans Light"/>
                            <a:cs typeface="Gill Sans Light"/>
                          </a:rPr>
                          <a:t>4000</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noFill/>
                    </a:tcPr>
                  </a:tc>
                  <a:tc hMerge="1">
                    <a:txBody>
                      <a:bodyPr/>
                      <a:lstStyle/>
                      <a:p>
                        <a:endParaRPr/>
                      </a:p>
                    </a:txBody>
                    <a:tcPr/>
                  </a:tc>
                  <a:extLst>
                    <a:ext uri="{0D108BD9-81ED-4DB2-BD59-A6C34878D82A}">
                      <a16:rowId xmlns:a16="http://schemas.microsoft.com/office/drawing/2014/main" val="10001"/>
                    </a:ext>
                  </a:extLst>
                </a:tr>
                <a:tr h="572230">
                  <a:tc>
                    <a:txBody>
                      <a:bodyPr/>
                      <a:lstStyle/>
                      <a:p>
                        <a:pPr marL="0" marR="0" defTabSz="821531">
                          <a:defRPr sz="1800" b="0">
                            <a:solidFill>
                              <a:srgbClr val="000000"/>
                            </a:solidFill>
                          </a:defRPr>
                        </a:pPr>
                        <a:r>
                          <a:rPr sz="2800">
                            <a:solidFill>
                              <a:srgbClr val="FFFFFF"/>
                            </a:solidFill>
                            <a:latin typeface="Gill Sans Light"/>
                            <a:ea typeface="Gill Sans Light"/>
                            <a:cs typeface="Gill Sans Light"/>
                          </a:rPr>
                          <a:t>Magnification</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solidFill>
                        <a:srgbClr val="D9971A"/>
                      </a:solidFill>
                    </a:tcPr>
                  </a:tc>
                  <a:tc gridSpan="2">
                    <a:txBody>
                      <a:bodyPr/>
                      <a:lstStyle/>
                      <a:p>
                        <a:pPr marL="0" marR="0" algn="ctr" defTabSz="821531">
                          <a:defRPr sz="1800"/>
                        </a:pPr>
                        <a:r>
                          <a:rPr sz="2800">
                            <a:solidFill>
                              <a:srgbClr val="5A5F5E"/>
                            </a:solidFill>
                            <a:latin typeface="Gill Sans Light"/>
                            <a:ea typeface="Gill Sans Light"/>
                            <a:cs typeface="Gill Sans Light"/>
                          </a:rPr>
                          <a:t>3.49</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noFill/>
                    </a:tcPr>
                  </a:tc>
                  <a:tc hMerge="1">
                    <a:txBody>
                      <a:bodyPr/>
                      <a:lstStyle/>
                      <a:p>
                        <a:endParaRPr/>
                      </a:p>
                    </a:txBody>
                    <a:tcPr/>
                  </a:tc>
                  <a:extLst>
                    <a:ext uri="{0D108BD9-81ED-4DB2-BD59-A6C34878D82A}">
                      <a16:rowId xmlns:a16="http://schemas.microsoft.com/office/drawing/2014/main" val="10002"/>
                    </a:ext>
                  </a:extLst>
                </a:tr>
                <a:tr h="572230">
                  <a:tc>
                    <a:txBody>
                      <a:bodyPr/>
                      <a:lstStyle/>
                      <a:p>
                        <a:pPr marL="0" marR="0" defTabSz="821531">
                          <a:defRPr sz="1800" b="0">
                            <a:solidFill>
                              <a:srgbClr val="000000"/>
                            </a:solidFill>
                          </a:defRPr>
                        </a:pPr>
                        <a:r>
                          <a:rPr sz="2800">
                            <a:solidFill>
                              <a:srgbClr val="FFFFFF"/>
                            </a:solidFill>
                            <a:latin typeface="Gill Sans Light"/>
                            <a:ea typeface="Gill Sans Light"/>
                            <a:cs typeface="Gill Sans Light"/>
                          </a:rPr>
                          <a:t>Collimator acceptance (mrad)</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solidFill>
                        <a:srgbClr val="D9971A"/>
                      </a:solidFill>
                    </a:tcPr>
                  </a:tc>
                  <a:tc>
                    <a:txBody>
                      <a:bodyPr/>
                      <a:lstStyle/>
                      <a:p>
                        <a:pPr marL="0" marR="0" algn="ctr" defTabSz="821531">
                          <a:defRPr sz="1800"/>
                        </a:pPr>
                        <a:r>
                          <a:rPr sz="2800">
                            <a:solidFill>
                              <a:srgbClr val="5A5F5E"/>
                            </a:solidFill>
                            <a:latin typeface="Gill Sans Light"/>
                            <a:ea typeface="Gill Sans Light"/>
                            <a:cs typeface="Gill Sans Light"/>
                          </a:rPr>
                          <a:t>2.0</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noFill/>
                    </a:tcPr>
                  </a:tc>
                  <a:tc>
                    <a:txBody>
                      <a:bodyPr/>
                      <a:lstStyle/>
                      <a:p>
                        <a:pPr marL="0" marR="0" algn="ctr" defTabSz="821531">
                          <a:defRPr sz="1800"/>
                        </a:pPr>
                        <a:r>
                          <a:rPr sz="2800">
                            <a:solidFill>
                              <a:srgbClr val="5A5F5E"/>
                            </a:solidFill>
                            <a:latin typeface="Gill Sans Light"/>
                            <a:ea typeface="Gill Sans Light"/>
                            <a:cs typeface="Gill Sans Light"/>
                          </a:rPr>
                          <a:t>5.0</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noFill/>
                    </a:tcPr>
                  </a:tc>
                  <a:extLst>
                    <a:ext uri="{0D108BD9-81ED-4DB2-BD59-A6C34878D82A}">
                      <a16:rowId xmlns:a16="http://schemas.microsoft.com/office/drawing/2014/main" val="10003"/>
                    </a:ext>
                  </a:extLst>
                </a:tr>
                <a:tr h="572230">
                  <a:tc>
                    <a:txBody>
                      <a:bodyPr/>
                      <a:lstStyle/>
                      <a:p>
                        <a:pPr marL="0" marR="0" defTabSz="821531">
                          <a:defRPr sz="1800" b="0">
                            <a:solidFill>
                              <a:srgbClr val="000000"/>
                            </a:solidFill>
                          </a:defRPr>
                        </a:pPr>
                        <a:r>
                          <a:rPr sz="2800">
                            <a:solidFill>
                              <a:srgbClr val="FFFFFF"/>
                            </a:solidFill>
                            <a:latin typeface="Gill Sans Light"/>
                            <a:ea typeface="Gill Sans Light"/>
                            <a:cs typeface="Gill Sans Light"/>
                          </a:rPr>
                          <a:t>Field of view(mm)</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solidFill>
                        <a:srgbClr val="D9971A"/>
                      </a:solidFill>
                    </a:tcPr>
                  </a:tc>
                  <a:tc>
                    <a:txBody>
                      <a:bodyPr/>
                      <a:lstStyle/>
                      <a:p>
                        <a:pPr marL="0" marR="0" algn="ctr" defTabSz="821531">
                          <a:defRPr sz="1800"/>
                        </a:pPr>
                        <a:r>
                          <a:rPr sz="2800">
                            <a:solidFill>
                              <a:srgbClr val="5A5F5E"/>
                            </a:solidFill>
                            <a:latin typeface="Gill Sans Light"/>
                            <a:ea typeface="Gill Sans Light"/>
                            <a:cs typeface="Gill Sans Light"/>
                          </a:rPr>
                          <a:t>30 x 57</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noFill/>
                    </a:tcPr>
                  </a:tc>
                  <a:tc>
                    <a:txBody>
                      <a:bodyPr/>
                      <a:lstStyle/>
                      <a:p>
                        <a:pPr marL="0" marR="0" algn="ctr" defTabSz="821531">
                          <a:defRPr sz="1800"/>
                        </a:pPr>
                        <a:r>
                          <a:rPr sz="2800">
                            <a:solidFill>
                              <a:srgbClr val="5A5F5E"/>
                            </a:solidFill>
                            <a:latin typeface="Gill Sans Light"/>
                            <a:ea typeface="Gill Sans Light"/>
                            <a:cs typeface="Gill Sans Light"/>
                          </a:rPr>
                          <a:t>30 x 54</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noFill/>
                    </a:tcPr>
                  </a:tc>
                  <a:extLst>
                    <a:ext uri="{0D108BD9-81ED-4DB2-BD59-A6C34878D82A}">
                      <a16:rowId xmlns:a16="http://schemas.microsoft.com/office/drawing/2014/main" val="10004"/>
                    </a:ext>
                  </a:extLst>
                </a:tr>
                <a:tr h="572230">
                  <a:tc>
                    <a:txBody>
                      <a:bodyPr/>
                      <a:lstStyle/>
                      <a:p>
                        <a:pPr marL="0" marR="0" defTabSz="821531">
                          <a:defRPr sz="2800" b="0">
                            <a:latin typeface="Gill Sans Light"/>
                            <a:ea typeface="Gill Sans Light"/>
                            <a:cs typeface="Gill Sans Light"/>
                          </a:defRPr>
                        </a:pPr>
                        <a:r>
                          <a:t>Chromatic RMS resolution (</a:t>
                        </a:r>
                        <a:r>
                          <a:rPr>
                            <a:latin typeface="American Typewriter Light"/>
                            <a:ea typeface="American Typewriter Light"/>
                            <a:cs typeface="American Typewriter Light"/>
                          </a:rPr>
                          <a:t>μ</a:t>
                        </a:r>
                        <a:r>
                          <a:t>m)</a:t>
                        </a: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solidFill>
                        <a:srgbClr val="D9971A"/>
                      </a:solidFill>
                    </a:tcPr>
                  </a:tc>
                  <a:tc>
                    <a:txBody>
                      <a:bodyPr/>
                      <a:lstStyle/>
                      <a:p>
                        <a:pPr marL="0" marR="0" algn="ctr" defTabSz="821531">
                          <a:defRPr sz="1800"/>
                        </a:pPr>
                        <a:r>
                          <a:rPr sz="2800">
                            <a:solidFill>
                              <a:srgbClr val="5A5F5E"/>
                            </a:solidFill>
                            <a:latin typeface="Gill Sans Light"/>
                            <a:ea typeface="Gill Sans Light"/>
                            <a:cs typeface="Gill Sans Light"/>
                          </a:rPr>
                          <a:t>1.9 x 3.6</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noFill/>
                    </a:tcPr>
                  </a:tc>
                  <a:tc>
                    <a:txBody>
                      <a:bodyPr/>
                      <a:lstStyle/>
                      <a:p>
                        <a:pPr marL="0" marR="0" algn="ctr" defTabSz="821531">
                          <a:defRPr sz="1800"/>
                        </a:pPr>
                        <a:r>
                          <a:rPr sz="2800">
                            <a:solidFill>
                              <a:srgbClr val="5A5F5E"/>
                            </a:solidFill>
                            <a:latin typeface="Gill Sans Light"/>
                            <a:ea typeface="Gill Sans Light"/>
                            <a:cs typeface="Gill Sans Light"/>
                          </a:rPr>
                          <a:t>4.7 x 8.9</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noFill/>
                    </a:tcPr>
                  </a:tc>
                  <a:extLst>
                    <a:ext uri="{0D108BD9-81ED-4DB2-BD59-A6C34878D82A}">
                      <a16:rowId xmlns:a16="http://schemas.microsoft.com/office/drawing/2014/main" val="10005"/>
                    </a:ext>
                  </a:extLst>
                </a:tr>
                <a:tr h="572230">
                  <a:tc>
                    <a:txBody>
                      <a:bodyPr/>
                      <a:lstStyle/>
                      <a:p>
                        <a:pPr marL="0" marR="0" defTabSz="821531">
                          <a:defRPr sz="2800" b="0">
                            <a:latin typeface="Gill Sans Light"/>
                            <a:ea typeface="Gill Sans Light"/>
                            <a:cs typeface="Gill Sans Light"/>
                          </a:defRPr>
                        </a:pPr>
                        <a:r>
                          <a:t>Off-Axis RMS resolution (</a:t>
                        </a:r>
                        <a:r>
                          <a:rPr>
                            <a:latin typeface="American Typewriter Light"/>
                            <a:ea typeface="American Typewriter Light"/>
                            <a:cs typeface="American Typewriter Light"/>
                          </a:rPr>
                          <a:t>μ</a:t>
                        </a:r>
                        <a:r>
                          <a:t>m)</a:t>
                        </a: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solidFill>
                        <a:srgbClr val="D9971A"/>
                      </a:solidFill>
                    </a:tcPr>
                  </a:tc>
                  <a:tc>
                    <a:txBody>
                      <a:bodyPr/>
                      <a:lstStyle/>
                      <a:p>
                        <a:pPr marL="0" marR="0" algn="ctr" defTabSz="821531">
                          <a:defRPr sz="1800"/>
                        </a:pPr>
                        <a:r>
                          <a:rPr sz="2800">
                            <a:solidFill>
                              <a:srgbClr val="5A5F5E"/>
                            </a:solidFill>
                            <a:latin typeface="Gill Sans Light"/>
                            <a:ea typeface="Gill Sans Light"/>
                            <a:cs typeface="Gill Sans Light"/>
                          </a:rPr>
                          <a:t>2.1 x 4.0</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noFill/>
                    </a:tcPr>
                  </a:tc>
                  <a:tc>
                    <a:txBody>
                      <a:bodyPr/>
                      <a:lstStyle/>
                      <a:p>
                        <a:pPr marL="0" marR="0" algn="ctr" defTabSz="821531">
                          <a:defRPr sz="1800"/>
                        </a:pPr>
                        <a:r>
                          <a:rPr sz="2800">
                            <a:solidFill>
                              <a:srgbClr val="5A5F5E"/>
                            </a:solidFill>
                            <a:latin typeface="Gill Sans Light"/>
                            <a:ea typeface="Gill Sans Light"/>
                            <a:cs typeface="Gill Sans Light"/>
                          </a:rPr>
                          <a:t>5.3 x 10.1</a:t>
                        </a:r>
                        <a:endParaRPr/>
                      </a:p>
                    </a:txBody>
                    <a:tcPr marL="50800" marR="50800" marT="50800" marB="50800" anchor="ctr">
                      <a:lnL w="12700" algn="ctr">
                        <a:solidFill>
                          <a:srgbClr val="B4B4B4"/>
                        </a:solidFill>
                      </a:lnL>
                      <a:lnR w="12700" algn="ctr">
                        <a:solidFill>
                          <a:srgbClr val="B4B4B4"/>
                        </a:solidFill>
                      </a:lnR>
                      <a:lnT w="12700" algn="ctr">
                        <a:solidFill>
                          <a:srgbClr val="B4B4B4"/>
                        </a:solidFill>
                      </a:lnT>
                      <a:lnB w="12700" algn="ctr">
                        <a:solidFill>
                          <a:srgbClr val="B4B4B4"/>
                        </a:solidFill>
                      </a:lnB>
                      <a:noFill/>
                    </a:tcPr>
                  </a:tc>
                  <a:extLst>
                    <a:ext uri="{0D108BD9-81ED-4DB2-BD59-A6C34878D82A}">
                      <a16:rowId xmlns:a16="http://schemas.microsoft.com/office/drawing/2014/main" val="10006"/>
                    </a:ext>
                  </a:extLst>
                </a:tr>
              </a:tbl>
            </a:graphicData>
          </a:graphic>
        </p:graphicFrame>
      </p:grpSp>
      <p:pic>
        <p:nvPicPr>
          <p:cNvPr id="165440550" name="PRIOR-schematic.png" descr="PRIOR-schematic.png"/>
          <p:cNvPicPr>
            <a:picLocks noChangeAspect="1"/>
          </p:cNvPicPr>
          <p:nvPr/>
        </p:nvPicPr>
        <p:blipFill rotWithShape="1">
          <a:blip r:embed="rId4"/>
          <a:stretch/>
        </p:blipFill>
        <p:spPr bwMode="auto">
          <a:xfrm>
            <a:off x="1651604" y="7536299"/>
            <a:ext cx="11401397" cy="5326800"/>
          </a:xfrm>
          <a:prstGeom prst="rect">
            <a:avLst/>
          </a:prstGeom>
          <a:ln w="12700"/>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userDrawn="1">
  <p:cSld name="Mapping slide - HED facities Phase 0">
    <p:spTree>
      <p:nvGrpSpPr>
        <p:cNvPr id="1" name=""/>
        <p:cNvGrpSpPr/>
        <p:nvPr/>
      </p:nvGrpSpPr>
      <p:grpSpPr bwMode="auto">
        <a:xfrm>
          <a:off x="0" y="0"/>
          <a:ext cx="0" cy="0"/>
          <a:chOff x="0" y="0"/>
          <a:chExt cx="0" cy="0"/>
        </a:xfrm>
      </p:grpSpPr>
      <p:sp>
        <p:nvSpPr>
          <p:cNvPr id="2147080740"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529595429"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107616621"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1031217947"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820013896"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2058421557"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167412550" name="Rectangle"/>
          <p:cNvSpPr/>
          <p:nvPr/>
        </p:nvSpPr>
        <p:spPr bwMode="auto">
          <a:xfrm>
            <a:off x="-4937" y="1708148"/>
            <a:ext cx="24454509"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431526629" name="FAIR_Logo_rgb_frei" descr="FAIR_Logo_rgb_frei"/>
          <p:cNvPicPr>
            <a:picLocks noChangeAspect="1"/>
          </p:cNvPicPr>
          <p:nvPr/>
        </p:nvPicPr>
        <p:blipFill rotWithShape="1">
          <a:blip r:embed="rId2"/>
          <a:stretch/>
        </p:blipFill>
        <p:spPr bwMode="auto">
          <a:xfrm>
            <a:off x="21977506" y="38099"/>
            <a:ext cx="1984375" cy="1654177"/>
          </a:xfrm>
          <a:prstGeom prst="rect">
            <a:avLst/>
          </a:prstGeom>
          <a:ln w="12700">
            <a:miter lim="400000"/>
          </a:ln>
        </p:spPr>
      </p:pic>
      <p:sp>
        <p:nvSpPr>
          <p:cNvPr id="1970531798" name="Title Text"/>
          <p:cNvSpPr txBox="1">
            <a:spLocks noGrp="1"/>
          </p:cNvSpPr>
          <p:nvPr>
            <p:ph type="title"/>
          </p:nvPr>
        </p:nvSpPr>
        <p:spPr bwMode="auto">
          <a:xfrm>
            <a:off x="508000" y="374648"/>
            <a:ext cx="20828494" cy="981077"/>
          </a:xfrm>
          <a:prstGeom prst="rect">
            <a:avLst/>
          </a:prstGeom>
        </p:spPr>
        <p:txBody>
          <a:bodyPr lIns="0" tIns="0" rIns="0" bIns="0" anchor="ctr"/>
          <a:lstStyle/>
          <a:p>
            <a:pPr>
              <a:defRPr/>
            </a:pPr>
            <a:r>
              <a:t>Title Text</a:t>
            </a:r>
          </a:p>
        </p:txBody>
      </p:sp>
      <p:sp>
        <p:nvSpPr>
          <p:cNvPr id="1998792569" name="Slide Number"/>
          <p:cNvSpPr txBox="1">
            <a:spLocks noGrp="1"/>
          </p:cNvSpPr>
          <p:nvPr>
            <p:ph type="sldNum" sz="quarter" idx="2"/>
          </p:nvPr>
        </p:nvSpPr>
        <p:spPr bwMode="auto">
          <a:xfrm>
            <a:off x="23364916" y="13199651"/>
            <a:ext cx="627237" cy="456606"/>
          </a:xfrm>
          <a:prstGeom prst="rect">
            <a:avLst/>
          </a:prstGeom>
        </p:spPr>
        <p:txBody>
          <a:bodyPr wrap="square" lIns="0" tIns="0" rIns="0" bIns="0"/>
          <a:lstStyle/>
          <a:p>
            <a:pPr>
              <a:defRPr/>
            </a:pPr>
            <a:fld id="{86CB4B4D-7CA3-9044-876B-883B54F8677D}" type="slidenum">
              <a:rPr/>
              <a:t>‹#›</a:t>
            </a:fld>
            <a:endParaRPr/>
          </a:p>
        </p:txBody>
      </p:sp>
      <p:sp>
        <p:nvSpPr>
          <p:cNvPr id="717372807"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grpSp>
        <p:nvGrpSpPr>
          <p:cNvPr id="417430406" name="Group"/>
          <p:cNvGrpSpPr/>
          <p:nvPr/>
        </p:nvGrpSpPr>
        <p:grpSpPr bwMode="auto">
          <a:xfrm>
            <a:off x="508000" y="1959735"/>
            <a:ext cx="10416022" cy="4940965"/>
            <a:chOff x="0" y="0"/>
            <a:chExt cx="10416021" cy="4940964"/>
          </a:xfrm>
        </p:grpSpPr>
        <p:sp>
          <p:nvSpPr>
            <p:cNvPr id="976" name="Rectangle 3"/>
            <p:cNvSpPr/>
            <p:nvPr/>
          </p:nvSpPr>
          <p:spPr bwMode="auto">
            <a:xfrm>
              <a:off x="0" y="2"/>
              <a:ext cx="10416021" cy="979254"/>
            </a:xfrm>
            <a:prstGeom prst="rect">
              <a:avLst/>
            </a:prstGeom>
            <a:gradFill>
              <a:gsLst>
                <a:gs pos="0">
                  <a:srgbClr val="009900"/>
                </a:gs>
                <a:gs pos="100000">
                  <a:srgbClr val="3CAC3A"/>
                </a:gs>
              </a:gsLst>
              <a:lin ang="5400000" scaled="0"/>
            </a:gradFill>
            <a:ln w="12700" cap="flat">
              <a:noFill/>
              <a:miter lim="400000"/>
            </a:ln>
            <a:effectLst/>
          </p:spPr>
          <p:txBody>
            <a:bodyPr wrap="square" lIns="91439" tIns="91439" rIns="91439" bIns="91439" numCol="1" anchor="ctr">
              <a:noAutofit/>
            </a:bodyPr>
            <a:lstStyle/>
            <a:p>
              <a:pPr marL="0" marR="0" algn="ctr" defTabSz="914400">
                <a:defRPr sz="3600"/>
              </a:pPr>
              <a:endParaRPr/>
            </a:p>
          </p:txBody>
        </p:sp>
        <p:sp>
          <p:nvSpPr>
            <p:cNvPr id="977" name="Text Box 4"/>
            <p:cNvSpPr txBox="1"/>
            <p:nvPr/>
          </p:nvSpPr>
          <p:spPr bwMode="auto">
            <a:xfrm>
              <a:off x="4533735" y="142962"/>
              <a:ext cx="992949" cy="693334"/>
            </a:xfrm>
            <a:prstGeom prst="rect">
              <a:avLst/>
            </a:prstGeom>
            <a:noFill/>
            <a:ln w="12700" cap="flat">
              <a:noFill/>
              <a:miter lim="400000"/>
            </a:ln>
            <a:effectLst/>
          </p:spPr>
          <p:txBody>
            <a:bodyPr wrap="square" lIns="20968" tIns="20968" rIns="20968" bIns="20968" numCol="1" anchor="t">
              <a:noAutofit/>
            </a:bodyPr>
            <a:lstStyle/>
            <a:p>
              <a:pPr>
                <a:defRPr b="1">
                  <a:solidFill>
                    <a:srgbClr val="FFFFFF"/>
                  </a:solidFill>
                </a:defRPr>
              </a:pPr>
              <a:r>
                <a:t>Z6 </a:t>
              </a:r>
            </a:p>
          </p:txBody>
        </p:sp>
        <p:sp>
          <p:nvSpPr>
            <p:cNvPr id="978" name="Rectangle 5"/>
            <p:cNvSpPr/>
            <p:nvPr/>
          </p:nvSpPr>
          <p:spPr bwMode="auto">
            <a:xfrm>
              <a:off x="0" y="0"/>
              <a:ext cx="10416021" cy="4630910"/>
            </a:xfrm>
            <a:prstGeom prst="rect">
              <a:avLst/>
            </a:prstGeom>
            <a:noFill/>
            <a:ln w="50800" cap="flat">
              <a:solidFill>
                <a:srgbClr val="009900"/>
              </a:solidFill>
              <a:prstDash val="solid"/>
              <a:miter lim="800000"/>
            </a:ln>
            <a:effectLst/>
          </p:spPr>
          <p:txBody>
            <a:bodyPr wrap="square" lIns="91439" tIns="91439" rIns="91439" bIns="91439" numCol="1" anchor="ctr">
              <a:noAutofit/>
            </a:bodyPr>
            <a:lstStyle/>
            <a:p>
              <a:pPr marL="0" marR="0" algn="ctr" defTabSz="914400">
                <a:defRPr sz="3600"/>
              </a:pPr>
              <a:endParaRPr/>
            </a:p>
          </p:txBody>
        </p:sp>
        <p:pic>
          <p:nvPicPr>
            <p:cNvPr id="979" name="Picture 13" descr="Picture 13"/>
            <p:cNvPicPr>
              <a:picLocks noChangeAspect="1"/>
            </p:cNvPicPr>
            <p:nvPr/>
          </p:nvPicPr>
          <p:blipFill rotWithShape="1">
            <a:blip r:embed="rId3"/>
            <a:stretch/>
          </p:blipFill>
          <p:spPr bwMode="auto">
            <a:xfrm>
              <a:off x="160423" y="1122970"/>
              <a:ext cx="3969032" cy="3362651"/>
            </a:xfrm>
            <a:prstGeom prst="rect">
              <a:avLst/>
            </a:prstGeom>
            <a:ln w="12700" cap="flat">
              <a:noFill/>
              <a:miter lim="400000"/>
            </a:ln>
            <a:effectLst/>
          </p:spPr>
        </p:pic>
        <p:sp>
          <p:nvSpPr>
            <p:cNvPr id="980" name="Text Box 17"/>
            <p:cNvSpPr txBox="1"/>
            <p:nvPr/>
          </p:nvSpPr>
          <p:spPr bwMode="auto">
            <a:xfrm>
              <a:off x="4533735" y="1045089"/>
              <a:ext cx="5818992" cy="1807866"/>
            </a:xfrm>
            <a:prstGeom prst="rect">
              <a:avLst/>
            </a:prstGeom>
            <a:noFill/>
            <a:ln w="12700" cap="flat">
              <a:noFill/>
              <a:miter lim="400000"/>
            </a:ln>
            <a:effectLst/>
          </p:spPr>
          <p:txBody>
            <a:bodyPr wrap="square" lIns="91439" tIns="91439" rIns="91439" bIns="91439" numCol="1" anchor="t">
              <a:noAutofit/>
            </a:bodyPr>
            <a:lstStyle/>
            <a:p>
              <a:pPr marL="259079" indent="-177800">
                <a:spcBef>
                  <a:spcPts val="800"/>
                </a:spcBef>
                <a:buSzPct val="100000"/>
                <a:buChar char="•"/>
                <a:defRPr sz="2400"/>
              </a:pPr>
              <a:r>
                <a:t>Heavy ion interaction with plasma</a:t>
              </a:r>
              <a:endParaRPr b="1"/>
            </a:p>
            <a:p>
              <a:pPr marL="259079" indent="-177800">
                <a:spcBef>
                  <a:spcPts val="800"/>
                </a:spcBef>
                <a:buSzPct val="100000"/>
                <a:buChar char="•"/>
                <a:defRPr sz="2400"/>
              </a:pPr>
              <a:r>
                <a:t>Charge states of projectile ions in ionized  and cold matter</a:t>
              </a:r>
            </a:p>
            <a:p>
              <a:pPr marL="259079" indent="-177800">
                <a:spcBef>
                  <a:spcPts val="800"/>
                </a:spcBef>
                <a:buSzPct val="100000"/>
                <a:buChar char="•"/>
                <a:defRPr sz="2400"/>
              </a:pPr>
              <a:r>
                <a:t>Fusion related studies</a:t>
              </a:r>
            </a:p>
          </p:txBody>
        </p:sp>
        <p:graphicFrame>
          <p:nvGraphicFramePr>
            <p:cNvPr id="981" name="Table 1"/>
            <p:cNvGraphicFramePr>
              <a:graphicFrameLocks/>
            </p:cNvGraphicFramePr>
            <p:nvPr/>
          </p:nvGraphicFramePr>
          <p:xfrm>
            <a:off x="4533735" y="2852954"/>
            <a:ext cx="5413903" cy="2088010"/>
          </p:xfrm>
          <a:graphic>
            <a:graphicData uri="http://schemas.openxmlformats.org/drawingml/2006/table">
              <a:tbl>
                <a:tblPr>
                  <a:tableStyleId>{8F44A2F1-9E1F-4B54-A3A2-5F16C0AD49E2}</a:tableStyleId>
                </a:tblPr>
                <a:tblGrid>
                  <a:gridCol w="5413904">
                    <a:extLst>
                      <a:ext uri="{9D8B030D-6E8A-4147-A177-3AD203B41FA5}">
                        <a16:colId xmlns:a16="http://schemas.microsoft.com/office/drawing/2014/main" val="20000"/>
                      </a:ext>
                    </a:extLst>
                  </a:gridCol>
                </a:tblGrid>
                <a:tr h="441971">
                  <a:tc>
                    <a:txBody>
                      <a:bodyPr/>
                      <a:lstStyle/>
                      <a:p>
                        <a:pPr>
                          <a:defRPr sz="1800">
                            <a:solidFill>
                              <a:srgbClr val="000000"/>
                            </a:solidFill>
                          </a:defRPr>
                        </a:pPr>
                        <a:r>
                          <a:rPr sz="2800">
                            <a:solidFill>
                              <a:srgbClr val="00599D"/>
                            </a:solidFill>
                          </a:rPr>
                          <a:t>Ion energy</a:t>
                        </a:r>
                        <a:endParaRPr/>
                      </a:p>
                    </a:txBody>
                    <a:tcPr marL="50800" marR="50800" marT="50800" marB="50800" anchor="ctr">
                      <a:lnL w="0" algn="ctr"/>
                      <a:lnR w="0" algn="ctr"/>
                      <a:lnT w="0" algn="ctr"/>
                      <a:lnB w="0" algn="ctr"/>
                    </a:tcPr>
                  </a:tc>
                  <a:extLst>
                    <a:ext uri="{0D108BD9-81ED-4DB2-BD59-A6C34878D82A}">
                      <a16:rowId xmlns:a16="http://schemas.microsoft.com/office/drawing/2014/main" val="10000"/>
                    </a:ext>
                  </a:extLst>
                </a:tr>
                <a:tr h="377611">
                  <a:tc>
                    <a:txBody>
                      <a:bodyPr/>
                      <a:lstStyle/>
                      <a:p>
                        <a:pPr marL="81279" indent="0">
                          <a:defRPr sz="1800">
                            <a:solidFill>
                              <a:srgbClr val="000000"/>
                            </a:solidFill>
                          </a:defRPr>
                        </a:pPr>
                        <a:r>
                          <a:rPr sz="2400"/>
                          <a:t>   3 - 12 MeV/u</a:t>
                        </a:r>
                        <a:endParaRPr/>
                      </a:p>
                    </a:txBody>
                    <a:tcPr marL="50800" marR="50800" marT="50800" marB="50800" anchor="ctr">
                      <a:lnL w="0" algn="ctr"/>
                      <a:lnR w="0" algn="ctr"/>
                      <a:lnT w="0" algn="ctr"/>
                      <a:lnB w="0" algn="ctr"/>
                    </a:tcPr>
                  </a:tc>
                  <a:extLst>
                    <a:ext uri="{0D108BD9-81ED-4DB2-BD59-A6C34878D82A}">
                      <a16:rowId xmlns:a16="http://schemas.microsoft.com/office/drawing/2014/main" val="10001"/>
                    </a:ext>
                  </a:extLst>
                </a:tr>
                <a:tr h="418819">
                  <a:tc>
                    <a:txBody>
                      <a:bodyPr/>
                      <a:lstStyle/>
                      <a:p>
                        <a:pPr>
                          <a:spcBef>
                            <a:spcPts val="800"/>
                          </a:spcBef>
                          <a:defRPr sz="1800">
                            <a:solidFill>
                              <a:srgbClr val="000000"/>
                            </a:solidFill>
                          </a:defRPr>
                        </a:pPr>
                        <a:r>
                          <a:rPr sz="2800">
                            <a:solidFill>
                              <a:srgbClr val="00599D"/>
                            </a:solidFill>
                          </a:rPr>
                          <a:t>Intensity</a:t>
                        </a:r>
                        <a:endParaRPr/>
                      </a:p>
                    </a:txBody>
                    <a:tcPr marL="50800" marR="50800" marT="50800" marB="50800" anchor="ctr">
                      <a:lnL w="0" algn="ctr"/>
                      <a:lnR w="0" algn="ctr"/>
                      <a:lnT w="0" algn="ctr"/>
                      <a:lnB w="0" algn="ctr"/>
                    </a:tcPr>
                  </a:tc>
                  <a:extLst>
                    <a:ext uri="{0D108BD9-81ED-4DB2-BD59-A6C34878D82A}">
                      <a16:rowId xmlns:a16="http://schemas.microsoft.com/office/drawing/2014/main" val="10002"/>
                    </a:ext>
                  </a:extLst>
                </a:tr>
                <a:tr h="564010">
                  <a:tc>
                    <a:txBody>
                      <a:bodyPr/>
                      <a:lstStyle/>
                      <a:p>
                        <a:pPr>
                          <a:defRPr sz="1800">
                            <a:solidFill>
                              <a:srgbClr val="000000"/>
                            </a:solidFill>
                          </a:defRPr>
                        </a:pPr>
                        <a:r>
                          <a:rPr sz="2400"/>
                          <a:t>   several pμA</a:t>
                        </a:r>
                        <a:endParaRPr/>
                      </a:p>
                    </a:txBody>
                    <a:tcPr marL="50800" marR="50800" marT="50800" marB="50800" anchor="ctr">
                      <a:lnL w="0" algn="ctr"/>
                      <a:lnR w="0" algn="ctr"/>
                      <a:lnT w="0" algn="ctr"/>
                      <a:lnB w="0" algn="ctr"/>
                    </a:tcPr>
                  </a:tc>
                  <a:extLst>
                    <a:ext uri="{0D108BD9-81ED-4DB2-BD59-A6C34878D82A}">
                      <a16:rowId xmlns:a16="http://schemas.microsoft.com/office/drawing/2014/main" val="10003"/>
                    </a:ext>
                  </a:extLst>
                </a:tr>
              </a:tbl>
            </a:graphicData>
          </a:graphic>
        </p:graphicFrame>
      </p:grpSp>
      <p:grpSp>
        <p:nvGrpSpPr>
          <p:cNvPr id="1964736557" name="Group 18"/>
          <p:cNvGrpSpPr/>
          <p:nvPr/>
        </p:nvGrpSpPr>
        <p:grpSpPr bwMode="auto">
          <a:xfrm>
            <a:off x="474464" y="8318965"/>
            <a:ext cx="14076971" cy="4708283"/>
            <a:chOff x="0" y="0"/>
            <a:chExt cx="14076970" cy="4708282"/>
          </a:xfrm>
        </p:grpSpPr>
        <p:sp>
          <p:nvSpPr>
            <p:cNvPr id="983" name="Rectangle 19"/>
            <p:cNvSpPr/>
            <p:nvPr/>
          </p:nvSpPr>
          <p:spPr bwMode="auto">
            <a:xfrm>
              <a:off x="0" y="0"/>
              <a:ext cx="14076971" cy="1142553"/>
            </a:xfrm>
            <a:prstGeom prst="rect">
              <a:avLst/>
            </a:prstGeom>
            <a:gradFill>
              <a:gsLst>
                <a:gs pos="0">
                  <a:srgbClr val="D95A00"/>
                </a:gs>
                <a:gs pos="100000">
                  <a:srgbClr val="FF9300"/>
                </a:gs>
              </a:gsLst>
              <a:lin ang="5400000" scaled="0"/>
            </a:gradFill>
            <a:ln w="12700" cap="flat">
              <a:noFill/>
              <a:miter lim="400000"/>
            </a:ln>
            <a:effectLst/>
          </p:spPr>
          <p:txBody>
            <a:bodyPr wrap="square" lIns="91439" tIns="91439" rIns="91439" bIns="91439" numCol="1" anchor="ctr">
              <a:noAutofit/>
            </a:bodyPr>
            <a:lstStyle/>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a:p>
              <a:pPr marL="0" marR="0" algn="ctr" defTabSz="914400">
                <a:defRPr sz="3600"/>
              </a:pPr>
              <a:endParaRPr/>
            </a:p>
          </p:txBody>
        </p:sp>
        <p:sp>
          <p:nvSpPr>
            <p:cNvPr id="984" name="Text Box 20"/>
            <p:cNvSpPr txBox="1"/>
            <p:nvPr/>
          </p:nvSpPr>
          <p:spPr bwMode="auto">
            <a:xfrm>
              <a:off x="2088612" y="18750"/>
              <a:ext cx="10483947" cy="1105053"/>
            </a:xfrm>
            <a:prstGeom prst="rect">
              <a:avLst/>
            </a:prstGeom>
            <a:noFill/>
            <a:ln w="12700" cap="flat">
              <a:noFill/>
              <a:miter lim="400000"/>
            </a:ln>
            <a:effectLst/>
          </p:spPr>
          <p:txBody>
            <a:bodyPr wrap="square" lIns="20968" tIns="20968" rIns="20968" bIns="20968" numCol="1" anchor="t">
              <a:noAutofit/>
            </a:bodyPr>
            <a:lstStyle/>
            <a:p>
              <a:pPr algn="ctr">
                <a:defRPr b="1">
                  <a:solidFill>
                    <a:srgbClr val="FFFFFF"/>
                  </a:solidFill>
                </a:defRPr>
              </a:pPr>
              <a:r>
                <a:t>PHELIX</a:t>
              </a:r>
            </a:p>
            <a:p>
              <a:pPr algn="ctr">
                <a:defRPr sz="3000">
                  <a:solidFill>
                    <a:srgbClr val="FFFFFF"/>
                  </a:solidFill>
                </a:defRPr>
              </a:pPr>
              <a:r>
                <a:t>High Energy / High Intensity Laser</a:t>
              </a:r>
            </a:p>
          </p:txBody>
        </p:sp>
        <p:sp>
          <p:nvSpPr>
            <p:cNvPr id="985" name="Rectangle 21"/>
            <p:cNvSpPr/>
            <p:nvPr/>
          </p:nvSpPr>
          <p:spPr bwMode="auto">
            <a:xfrm>
              <a:off x="30493" y="-1"/>
              <a:ext cx="14020143" cy="4670158"/>
            </a:xfrm>
            <a:prstGeom prst="rect">
              <a:avLst/>
            </a:prstGeom>
            <a:noFill/>
            <a:ln w="50800" cap="flat">
              <a:solidFill>
                <a:srgbClr val="D95A00"/>
              </a:solidFill>
              <a:prstDash val="solid"/>
              <a:miter lim="800000"/>
            </a:ln>
            <a:effectLst/>
          </p:spPr>
          <p:txBody>
            <a:bodyPr wrap="square" lIns="91439" tIns="91439" rIns="91439" bIns="91439" numCol="1" anchor="ctr">
              <a:noAutofit/>
            </a:bodyPr>
            <a:lstStyle/>
            <a:p>
              <a:pPr marL="0" marR="0" algn="ctr" defTabSz="914400">
                <a:defRPr sz="3600"/>
              </a:pPr>
              <a:endParaRPr/>
            </a:p>
          </p:txBody>
        </p:sp>
        <p:sp>
          <p:nvSpPr>
            <p:cNvPr id="986" name="Text Box 22"/>
            <p:cNvSpPr txBox="1"/>
            <p:nvPr/>
          </p:nvSpPr>
          <p:spPr bwMode="auto">
            <a:xfrm>
              <a:off x="92006" y="1142552"/>
              <a:ext cx="6114102" cy="3565731"/>
            </a:xfrm>
            <a:prstGeom prst="rect">
              <a:avLst/>
            </a:prstGeom>
            <a:noFill/>
            <a:ln w="12700" cap="flat">
              <a:noFill/>
              <a:miter lim="400000"/>
            </a:ln>
            <a:effectLst/>
          </p:spPr>
          <p:txBody>
            <a:bodyPr wrap="square" lIns="91439" tIns="91439" rIns="91439" bIns="91439" numCol="1" anchor="t">
              <a:noAutofit/>
            </a:bodyPr>
            <a:lstStyle/>
            <a:p>
              <a:pPr>
                <a:spcBef>
                  <a:spcPts val="400"/>
                </a:spcBef>
                <a:defRPr sz="2800">
                  <a:solidFill>
                    <a:srgbClr val="00599D"/>
                  </a:solidFill>
                </a:defRPr>
              </a:pPr>
              <a:r>
                <a:t>Laser bay</a:t>
              </a:r>
            </a:p>
            <a:p>
              <a:pPr>
                <a:spcBef>
                  <a:spcPts val="400"/>
                </a:spcBef>
                <a:defRPr sz="2400"/>
              </a:pPr>
              <a:r>
                <a:t>1 kJ @ 1-10 ns, 1ω</a:t>
              </a:r>
            </a:p>
            <a:p>
              <a:pPr>
                <a:spcBef>
                  <a:spcPts val="400"/>
                </a:spcBef>
                <a:defRPr sz="2400"/>
              </a:pPr>
              <a:r>
                <a:t>0.5 PW, 200 J @ 400 fs, 1ω</a:t>
              </a:r>
            </a:p>
            <a:p>
              <a:pPr>
                <a:spcBef>
                  <a:spcPts val="400"/>
                </a:spcBef>
                <a:defRPr sz="2800">
                  <a:solidFill>
                    <a:srgbClr val="00599D"/>
                  </a:solidFill>
                </a:defRPr>
              </a:pPr>
              <a:r>
                <a:t>Z6</a:t>
              </a:r>
            </a:p>
            <a:p>
              <a:pPr>
                <a:spcBef>
                  <a:spcPts val="400"/>
                </a:spcBef>
                <a:defRPr sz="2400"/>
              </a:pPr>
              <a:r>
                <a:t>200 J @ 1 – 10 ns, 2ω</a:t>
              </a:r>
            </a:p>
            <a:p>
              <a:pPr>
                <a:spcBef>
                  <a:spcPts val="400"/>
                </a:spcBef>
                <a:defRPr sz="2400"/>
              </a:pPr>
              <a:r>
                <a:t>30 J @ 0.3 – 2 ps (100 TW), 1ω</a:t>
              </a:r>
            </a:p>
            <a:p>
              <a:pPr>
                <a:spcBef>
                  <a:spcPts val="400"/>
                </a:spcBef>
                <a:defRPr sz="2800">
                  <a:solidFill>
                    <a:srgbClr val="00599D"/>
                  </a:solidFill>
                </a:defRPr>
              </a:pPr>
              <a:r>
                <a:t>HHT</a:t>
              </a:r>
            </a:p>
            <a:p>
              <a:pPr>
                <a:spcBef>
                  <a:spcPts val="400"/>
                </a:spcBef>
                <a:defRPr sz="2400"/>
              </a:pPr>
              <a:r>
                <a:t>200 J @ 1 – 10 ns, 2ω       </a:t>
              </a:r>
            </a:p>
          </p:txBody>
        </p:sp>
        <p:pic>
          <p:nvPicPr>
            <p:cNvPr id="987" name="Picture 23" descr="Picture 23"/>
            <p:cNvPicPr>
              <a:picLocks noChangeAspect="1"/>
            </p:cNvPicPr>
            <p:nvPr/>
          </p:nvPicPr>
          <p:blipFill rotWithShape="1">
            <a:blip r:embed="rId4"/>
            <a:srcRect l="8423"/>
            <a:stretch/>
          </p:blipFill>
          <p:spPr bwMode="auto">
            <a:xfrm>
              <a:off x="5180846" y="1257290"/>
              <a:ext cx="5419553" cy="3312829"/>
            </a:xfrm>
            <a:prstGeom prst="rect">
              <a:avLst/>
            </a:prstGeom>
            <a:ln w="12700" cap="flat">
              <a:noFill/>
              <a:miter lim="400000"/>
            </a:ln>
            <a:effectLst/>
          </p:spPr>
        </p:pic>
        <p:sp>
          <p:nvSpPr>
            <p:cNvPr id="988" name="Text Box 24"/>
            <p:cNvSpPr txBox="1"/>
            <p:nvPr/>
          </p:nvSpPr>
          <p:spPr bwMode="auto">
            <a:xfrm>
              <a:off x="10746852" y="1378696"/>
              <a:ext cx="3330118" cy="3002100"/>
            </a:xfrm>
            <a:prstGeom prst="rect">
              <a:avLst/>
            </a:prstGeom>
            <a:noFill/>
            <a:ln w="12700" cap="flat">
              <a:noFill/>
              <a:miter lim="400000"/>
            </a:ln>
            <a:effectLst/>
          </p:spPr>
          <p:txBody>
            <a:bodyPr wrap="square" lIns="91439" tIns="91439" rIns="91439" bIns="91439" numCol="1" anchor="t">
              <a:noAutofit/>
            </a:bodyPr>
            <a:lstStyle/>
            <a:p>
              <a:pPr marL="288713" indent="-207433">
                <a:spcBef>
                  <a:spcPts val="800"/>
                </a:spcBef>
                <a:buSzPct val="100000"/>
                <a:buChar char="•"/>
                <a:defRPr sz="2400"/>
              </a:pPr>
              <a:r>
                <a:t>Narrow-band x-ray sources</a:t>
              </a:r>
              <a:endParaRPr b="1"/>
            </a:p>
            <a:p>
              <a:pPr marL="284479" indent="-203200">
                <a:spcBef>
                  <a:spcPts val="800"/>
                </a:spcBef>
                <a:buSzPct val="100000"/>
                <a:buChar char="•"/>
                <a:defRPr sz="2400"/>
              </a:pPr>
              <a:r>
                <a:t>Proton acceleration (imaging, injection     in accelerator)</a:t>
              </a:r>
              <a:endParaRPr b="1"/>
            </a:p>
            <a:p>
              <a:pPr marL="288713" indent="-207433">
                <a:spcBef>
                  <a:spcPts val="800"/>
                </a:spcBef>
                <a:buSzPct val="100000"/>
                <a:buChar char="•"/>
                <a:defRPr sz="2400"/>
              </a:pPr>
              <a:r>
                <a:t>High field effects in highly charged ions</a:t>
              </a:r>
            </a:p>
          </p:txBody>
        </p:sp>
      </p:grpSp>
      <p:grpSp>
        <p:nvGrpSpPr>
          <p:cNvPr id="1282030963" name="Gruppieren 1"/>
          <p:cNvGrpSpPr/>
          <p:nvPr/>
        </p:nvGrpSpPr>
        <p:grpSpPr bwMode="auto">
          <a:xfrm>
            <a:off x="5891823" y="2084805"/>
            <a:ext cx="10834147" cy="9409343"/>
            <a:chOff x="0" y="0"/>
            <a:chExt cx="10834146" cy="9409342"/>
          </a:xfrm>
        </p:grpSpPr>
        <p:sp>
          <p:nvSpPr>
            <p:cNvPr id="990" name="Line 9"/>
            <p:cNvSpPr/>
            <p:nvPr/>
          </p:nvSpPr>
          <p:spPr bwMode="auto">
            <a:xfrm flipV="1">
              <a:off x="5482785" y="4732778"/>
              <a:ext cx="1" cy="516497"/>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914400">
                <a:defRPr sz="3600"/>
              </a:pPr>
              <a:endParaRPr/>
            </a:p>
          </p:txBody>
        </p:sp>
        <p:sp>
          <p:nvSpPr>
            <p:cNvPr id="991" name="Line 10"/>
            <p:cNvSpPr/>
            <p:nvPr/>
          </p:nvSpPr>
          <p:spPr bwMode="auto">
            <a:xfrm flipH="1" flipV="1">
              <a:off x="5299453" y="4908455"/>
              <a:ext cx="183334" cy="144058"/>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914400">
                <a:defRPr sz="3600"/>
              </a:pPr>
              <a:endParaRPr/>
            </a:p>
          </p:txBody>
        </p:sp>
        <p:grpSp>
          <p:nvGrpSpPr>
            <p:cNvPr id="1006" name="Group 25"/>
            <p:cNvGrpSpPr/>
            <p:nvPr/>
          </p:nvGrpSpPr>
          <p:grpSpPr bwMode="auto">
            <a:xfrm>
              <a:off x="-1" y="0"/>
              <a:ext cx="10460536" cy="9409343"/>
              <a:chOff x="0" y="0"/>
              <a:chExt cx="10460534" cy="9409342"/>
            </a:xfrm>
          </p:grpSpPr>
          <p:grpSp>
            <p:nvGrpSpPr>
              <p:cNvPr id="1003" name="Group 26"/>
              <p:cNvGrpSpPr/>
              <p:nvPr/>
            </p:nvGrpSpPr>
            <p:grpSpPr bwMode="auto">
              <a:xfrm>
                <a:off x="0" y="-1"/>
                <a:ext cx="10460535" cy="9409344"/>
                <a:chOff x="0" y="0"/>
                <a:chExt cx="10460534" cy="9409342"/>
              </a:xfrm>
            </p:grpSpPr>
            <p:sp>
              <p:nvSpPr>
                <p:cNvPr id="992" name="Freeform 27"/>
                <p:cNvSpPr/>
                <p:nvPr/>
              </p:nvSpPr>
              <p:spPr bwMode="auto">
                <a:xfrm>
                  <a:off x="5250284" y="4443565"/>
                  <a:ext cx="1900097" cy="1479863"/>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993" name="Freeform 28"/>
                <p:cNvSpPr/>
                <p:nvPr/>
              </p:nvSpPr>
              <p:spPr bwMode="auto">
                <a:xfrm>
                  <a:off x="6271195" y="1470309"/>
                  <a:ext cx="1293155" cy="3003507"/>
                </a:xfrm>
                <a:custGeom>
                  <a:avLst/>
                  <a:gdLst/>
                  <a:ahLst/>
                  <a:cxnLst>
                    <a:cxn ang="0">
                      <a:pos x="wd2" y="hd2"/>
                    </a:cxn>
                    <a:cxn ang="5400000">
                      <a:pos x="wd2" y="hd2"/>
                    </a:cxn>
                    <a:cxn ang="10800000">
                      <a:pos x="wd2" y="hd2"/>
                    </a:cxn>
                    <a:cxn ang="16200000">
                      <a:pos x="wd2" y="hd2"/>
                    </a:cxn>
                  </a:cxnLst>
                  <a:rect l="0" t="0" r="r" b="b"/>
                  <a:pathLst>
                    <a:path w="21600" h="21600" extrusionOk="0">
                      <a:moveTo>
                        <a:pt x="4487" y="21600"/>
                      </a:moveTo>
                      <a:lnTo>
                        <a:pt x="13044" y="12234"/>
                      </a:lnTo>
                      <a:lnTo>
                        <a:pt x="21600" y="2881"/>
                      </a:lnTo>
                      <a:lnTo>
                        <a:pt x="19956" y="0"/>
                      </a:lnTo>
                      <a:lnTo>
                        <a:pt x="0" y="21600"/>
                      </a:lnTo>
                      <a:lnTo>
                        <a:pt x="4487" y="2160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994" name="Rectangle 29"/>
                <p:cNvSpPr/>
                <p:nvPr/>
              </p:nvSpPr>
              <p:spPr bwMode="auto">
                <a:xfrm>
                  <a:off x="-1" y="4762782"/>
                  <a:ext cx="1454898" cy="1067507"/>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995" name="Freeform 30"/>
                <p:cNvSpPr/>
                <p:nvPr/>
              </p:nvSpPr>
              <p:spPr bwMode="auto">
                <a:xfrm>
                  <a:off x="9434817" y="2731255"/>
                  <a:ext cx="321088" cy="505494"/>
                </a:xfrm>
                <a:custGeom>
                  <a:avLst/>
                  <a:gdLst/>
                  <a:ahLst/>
                  <a:cxnLst>
                    <a:cxn ang="0">
                      <a:pos x="wd2" y="hd2"/>
                    </a:cxn>
                    <a:cxn ang="5400000">
                      <a:pos x="wd2" y="hd2"/>
                    </a:cxn>
                    <a:cxn ang="10800000">
                      <a:pos x="wd2" y="hd2"/>
                    </a:cxn>
                    <a:cxn ang="16200000">
                      <a:pos x="wd2" y="hd2"/>
                    </a:cxn>
                  </a:cxnLst>
                  <a:rect l="0" t="0" r="r" b="b"/>
                  <a:pathLst>
                    <a:path w="21600" h="21600" extrusionOk="0">
                      <a:moveTo>
                        <a:pt x="6044" y="0"/>
                      </a:moveTo>
                      <a:lnTo>
                        <a:pt x="21600" y="2391"/>
                      </a:lnTo>
                      <a:lnTo>
                        <a:pt x="15556" y="21600"/>
                      </a:lnTo>
                      <a:lnTo>
                        <a:pt x="0" y="19209"/>
                      </a:lnTo>
                      <a:lnTo>
                        <a:pt x="6044"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996" name="Freeform 31"/>
                <p:cNvSpPr/>
                <p:nvPr/>
              </p:nvSpPr>
              <p:spPr bwMode="auto">
                <a:xfrm>
                  <a:off x="9227433" y="7516329"/>
                  <a:ext cx="1233101" cy="1893014"/>
                </a:xfrm>
                <a:custGeom>
                  <a:avLst/>
                  <a:gdLst/>
                  <a:ahLst/>
                  <a:cxnLst>
                    <a:cxn ang="0">
                      <a:pos x="wd2" y="hd2"/>
                    </a:cxn>
                    <a:cxn ang="5400000">
                      <a:pos x="wd2" y="hd2"/>
                    </a:cxn>
                    <a:cxn ang="10800000">
                      <a:pos x="wd2" y="hd2"/>
                    </a:cxn>
                    <a:cxn ang="16200000">
                      <a:pos x="wd2" y="hd2"/>
                    </a:cxn>
                  </a:cxnLst>
                  <a:rect l="0" t="0" r="r" b="b"/>
                  <a:pathLst>
                    <a:path w="21600" h="21600" extrusionOk="0">
                      <a:moveTo>
                        <a:pt x="3307" y="0"/>
                      </a:moveTo>
                      <a:lnTo>
                        <a:pt x="3776" y="85"/>
                      </a:lnTo>
                      <a:lnTo>
                        <a:pt x="8312" y="935"/>
                      </a:lnTo>
                      <a:lnTo>
                        <a:pt x="9541" y="1361"/>
                      </a:lnTo>
                      <a:lnTo>
                        <a:pt x="12059" y="935"/>
                      </a:lnTo>
                      <a:lnTo>
                        <a:pt x="15424" y="170"/>
                      </a:lnTo>
                      <a:lnTo>
                        <a:pt x="16156" y="191"/>
                      </a:lnTo>
                      <a:lnTo>
                        <a:pt x="17883" y="957"/>
                      </a:lnTo>
                      <a:lnTo>
                        <a:pt x="18439" y="1318"/>
                      </a:lnTo>
                      <a:lnTo>
                        <a:pt x="21600" y="9035"/>
                      </a:lnTo>
                      <a:lnTo>
                        <a:pt x="21366" y="9546"/>
                      </a:lnTo>
                      <a:lnTo>
                        <a:pt x="14898" y="10779"/>
                      </a:lnTo>
                      <a:lnTo>
                        <a:pt x="16683" y="20452"/>
                      </a:lnTo>
                      <a:lnTo>
                        <a:pt x="16420" y="20813"/>
                      </a:lnTo>
                      <a:lnTo>
                        <a:pt x="8166" y="21600"/>
                      </a:lnTo>
                      <a:lnTo>
                        <a:pt x="7668" y="21430"/>
                      </a:lnTo>
                      <a:lnTo>
                        <a:pt x="6410" y="15243"/>
                      </a:lnTo>
                      <a:lnTo>
                        <a:pt x="3717" y="15435"/>
                      </a:lnTo>
                      <a:lnTo>
                        <a:pt x="3278" y="15243"/>
                      </a:lnTo>
                      <a:lnTo>
                        <a:pt x="2663" y="12692"/>
                      </a:lnTo>
                      <a:lnTo>
                        <a:pt x="761" y="12692"/>
                      </a:lnTo>
                      <a:lnTo>
                        <a:pt x="468" y="12480"/>
                      </a:lnTo>
                      <a:lnTo>
                        <a:pt x="0" y="10481"/>
                      </a:lnTo>
                      <a:lnTo>
                        <a:pt x="380" y="10077"/>
                      </a:lnTo>
                      <a:lnTo>
                        <a:pt x="5473" y="9673"/>
                      </a:lnTo>
                      <a:lnTo>
                        <a:pt x="5210" y="7909"/>
                      </a:lnTo>
                      <a:lnTo>
                        <a:pt x="5180" y="7547"/>
                      </a:lnTo>
                      <a:lnTo>
                        <a:pt x="1434" y="6973"/>
                      </a:lnTo>
                      <a:lnTo>
                        <a:pt x="1171" y="6591"/>
                      </a:lnTo>
                      <a:lnTo>
                        <a:pt x="2020" y="3933"/>
                      </a:lnTo>
                      <a:lnTo>
                        <a:pt x="351" y="3508"/>
                      </a:lnTo>
                      <a:lnTo>
                        <a:pt x="263" y="3253"/>
                      </a:lnTo>
                      <a:lnTo>
                        <a:pt x="995" y="1850"/>
                      </a:lnTo>
                      <a:lnTo>
                        <a:pt x="1346" y="1637"/>
                      </a:lnTo>
                      <a:lnTo>
                        <a:pt x="2020" y="1786"/>
                      </a:lnTo>
                      <a:lnTo>
                        <a:pt x="2517" y="255"/>
                      </a:lnTo>
                      <a:lnTo>
                        <a:pt x="2810" y="0"/>
                      </a:lnTo>
                      <a:lnTo>
                        <a:pt x="3307"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997" name="Rectangle 32"/>
                <p:cNvSpPr/>
                <p:nvPr/>
              </p:nvSpPr>
              <p:spPr bwMode="auto">
                <a:xfrm>
                  <a:off x="2208370" y="4613125"/>
                  <a:ext cx="1216285" cy="600225"/>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998" name="Freeform 33"/>
                <p:cNvSpPr/>
                <p:nvPr/>
              </p:nvSpPr>
              <p:spPr bwMode="auto">
                <a:xfrm>
                  <a:off x="7397801" y="-1"/>
                  <a:ext cx="2655970" cy="27352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535"/>
                      </a:lnTo>
                      <a:lnTo>
                        <a:pt x="41" y="9696"/>
                      </a:lnTo>
                      <a:lnTo>
                        <a:pt x="82" y="9446"/>
                      </a:lnTo>
                      <a:lnTo>
                        <a:pt x="122" y="9167"/>
                      </a:lnTo>
                      <a:lnTo>
                        <a:pt x="150" y="8887"/>
                      </a:lnTo>
                      <a:lnTo>
                        <a:pt x="204" y="8637"/>
                      </a:lnTo>
                      <a:lnTo>
                        <a:pt x="272" y="8372"/>
                      </a:lnTo>
                      <a:lnTo>
                        <a:pt x="326" y="8122"/>
                      </a:lnTo>
                      <a:lnTo>
                        <a:pt x="394" y="7857"/>
                      </a:lnTo>
                      <a:lnTo>
                        <a:pt x="476" y="7607"/>
                      </a:lnTo>
                      <a:lnTo>
                        <a:pt x="544" y="7342"/>
                      </a:lnTo>
                      <a:lnTo>
                        <a:pt x="639" y="7092"/>
                      </a:lnTo>
                      <a:lnTo>
                        <a:pt x="748" y="6842"/>
                      </a:lnTo>
                      <a:lnTo>
                        <a:pt x="843" y="6607"/>
                      </a:lnTo>
                      <a:lnTo>
                        <a:pt x="1060" y="6136"/>
                      </a:lnTo>
                      <a:lnTo>
                        <a:pt x="1169" y="5886"/>
                      </a:lnTo>
                      <a:lnTo>
                        <a:pt x="1291" y="5650"/>
                      </a:lnTo>
                      <a:lnTo>
                        <a:pt x="1414" y="5429"/>
                      </a:lnTo>
                      <a:lnTo>
                        <a:pt x="1563" y="5209"/>
                      </a:lnTo>
                      <a:lnTo>
                        <a:pt x="1835" y="4767"/>
                      </a:lnTo>
                      <a:lnTo>
                        <a:pt x="1998" y="4547"/>
                      </a:lnTo>
                      <a:lnTo>
                        <a:pt x="2134" y="4341"/>
                      </a:lnTo>
                      <a:lnTo>
                        <a:pt x="2460" y="3943"/>
                      </a:lnTo>
                      <a:lnTo>
                        <a:pt x="2624" y="3737"/>
                      </a:lnTo>
                      <a:lnTo>
                        <a:pt x="3154" y="3163"/>
                      </a:lnTo>
                      <a:lnTo>
                        <a:pt x="3344" y="2987"/>
                      </a:lnTo>
                      <a:lnTo>
                        <a:pt x="3534" y="2825"/>
                      </a:lnTo>
                      <a:lnTo>
                        <a:pt x="3915" y="2472"/>
                      </a:lnTo>
                      <a:lnTo>
                        <a:pt x="4336" y="2163"/>
                      </a:lnTo>
                      <a:lnTo>
                        <a:pt x="4540" y="2016"/>
                      </a:lnTo>
                      <a:lnTo>
                        <a:pt x="5193" y="1574"/>
                      </a:lnTo>
                      <a:lnTo>
                        <a:pt x="5410" y="1442"/>
                      </a:lnTo>
                      <a:lnTo>
                        <a:pt x="5641" y="1310"/>
                      </a:lnTo>
                      <a:lnTo>
                        <a:pt x="6103" y="1074"/>
                      </a:lnTo>
                      <a:lnTo>
                        <a:pt x="6593" y="853"/>
                      </a:lnTo>
                      <a:lnTo>
                        <a:pt x="6838" y="765"/>
                      </a:lnTo>
                      <a:lnTo>
                        <a:pt x="7082" y="662"/>
                      </a:lnTo>
                      <a:lnTo>
                        <a:pt x="7585" y="500"/>
                      </a:lnTo>
                      <a:lnTo>
                        <a:pt x="8088" y="353"/>
                      </a:lnTo>
                      <a:lnTo>
                        <a:pt x="8346" y="280"/>
                      </a:lnTo>
                      <a:lnTo>
                        <a:pt x="8605" y="221"/>
                      </a:lnTo>
                      <a:lnTo>
                        <a:pt x="8890" y="177"/>
                      </a:lnTo>
                      <a:lnTo>
                        <a:pt x="9148" y="132"/>
                      </a:lnTo>
                      <a:lnTo>
                        <a:pt x="9420" y="103"/>
                      </a:lnTo>
                      <a:lnTo>
                        <a:pt x="9679" y="59"/>
                      </a:lnTo>
                      <a:lnTo>
                        <a:pt x="10793" y="0"/>
                      </a:lnTo>
                      <a:lnTo>
                        <a:pt x="11351" y="29"/>
                      </a:lnTo>
                      <a:lnTo>
                        <a:pt x="11636" y="44"/>
                      </a:lnTo>
                      <a:lnTo>
                        <a:pt x="11894" y="59"/>
                      </a:lnTo>
                      <a:lnTo>
                        <a:pt x="12452" y="132"/>
                      </a:lnTo>
                      <a:lnTo>
                        <a:pt x="12968" y="221"/>
                      </a:lnTo>
                      <a:lnTo>
                        <a:pt x="13485" y="353"/>
                      </a:lnTo>
                      <a:lnTo>
                        <a:pt x="13743" y="427"/>
                      </a:lnTo>
                      <a:lnTo>
                        <a:pt x="14015" y="500"/>
                      </a:lnTo>
                      <a:lnTo>
                        <a:pt x="14246" y="574"/>
                      </a:lnTo>
                      <a:lnTo>
                        <a:pt x="14518" y="662"/>
                      </a:lnTo>
                      <a:lnTo>
                        <a:pt x="14762" y="765"/>
                      </a:lnTo>
                      <a:lnTo>
                        <a:pt x="14994" y="853"/>
                      </a:lnTo>
                      <a:lnTo>
                        <a:pt x="15469" y="1074"/>
                      </a:lnTo>
                      <a:lnTo>
                        <a:pt x="15714" y="1207"/>
                      </a:lnTo>
                      <a:lnTo>
                        <a:pt x="15932" y="1310"/>
                      </a:lnTo>
                      <a:lnTo>
                        <a:pt x="16394" y="1574"/>
                      </a:lnTo>
                      <a:lnTo>
                        <a:pt x="16842" y="1869"/>
                      </a:lnTo>
                      <a:lnTo>
                        <a:pt x="17250" y="2163"/>
                      </a:lnTo>
                      <a:lnTo>
                        <a:pt x="17658" y="2472"/>
                      </a:lnTo>
                      <a:lnTo>
                        <a:pt x="17862" y="2634"/>
                      </a:lnTo>
                      <a:lnTo>
                        <a:pt x="18052" y="2825"/>
                      </a:lnTo>
                      <a:lnTo>
                        <a:pt x="18242" y="2987"/>
                      </a:lnTo>
                      <a:lnTo>
                        <a:pt x="18433" y="3163"/>
                      </a:lnTo>
                      <a:lnTo>
                        <a:pt x="18609" y="3355"/>
                      </a:lnTo>
                      <a:lnTo>
                        <a:pt x="18786" y="3561"/>
                      </a:lnTo>
                      <a:lnTo>
                        <a:pt x="18963" y="3737"/>
                      </a:lnTo>
                      <a:lnTo>
                        <a:pt x="19126" y="3943"/>
                      </a:lnTo>
                      <a:lnTo>
                        <a:pt x="19439" y="4341"/>
                      </a:lnTo>
                      <a:lnTo>
                        <a:pt x="19602" y="4547"/>
                      </a:lnTo>
                      <a:lnTo>
                        <a:pt x="19751" y="4767"/>
                      </a:lnTo>
                      <a:lnTo>
                        <a:pt x="20037" y="5209"/>
                      </a:lnTo>
                      <a:lnTo>
                        <a:pt x="20159" y="5429"/>
                      </a:lnTo>
                      <a:lnTo>
                        <a:pt x="20295" y="5650"/>
                      </a:lnTo>
                      <a:lnTo>
                        <a:pt x="20540" y="6136"/>
                      </a:lnTo>
                      <a:lnTo>
                        <a:pt x="20744" y="6607"/>
                      </a:lnTo>
                      <a:lnTo>
                        <a:pt x="20852" y="6842"/>
                      </a:lnTo>
                      <a:lnTo>
                        <a:pt x="20934" y="7092"/>
                      </a:lnTo>
                      <a:lnTo>
                        <a:pt x="21029" y="7342"/>
                      </a:lnTo>
                      <a:lnTo>
                        <a:pt x="21111" y="7607"/>
                      </a:lnTo>
                      <a:lnTo>
                        <a:pt x="21247" y="8122"/>
                      </a:lnTo>
                      <a:lnTo>
                        <a:pt x="21369" y="8637"/>
                      </a:lnTo>
                      <a:lnTo>
                        <a:pt x="21423" y="8887"/>
                      </a:lnTo>
                      <a:lnTo>
                        <a:pt x="21478" y="9167"/>
                      </a:lnTo>
                      <a:lnTo>
                        <a:pt x="21505" y="9446"/>
                      </a:lnTo>
                      <a:lnTo>
                        <a:pt x="21546" y="9696"/>
                      </a:lnTo>
                      <a:lnTo>
                        <a:pt x="21586" y="10256"/>
                      </a:lnTo>
                      <a:lnTo>
                        <a:pt x="21600" y="10535"/>
                      </a:lnTo>
                      <a:lnTo>
                        <a:pt x="21600" y="11080"/>
                      </a:lnTo>
                      <a:lnTo>
                        <a:pt x="21586" y="11359"/>
                      </a:lnTo>
                      <a:lnTo>
                        <a:pt x="21559" y="11639"/>
                      </a:lnTo>
                      <a:lnTo>
                        <a:pt x="21546" y="11904"/>
                      </a:lnTo>
                      <a:lnTo>
                        <a:pt x="21505" y="12183"/>
                      </a:lnTo>
                      <a:lnTo>
                        <a:pt x="21478" y="12463"/>
                      </a:lnTo>
                      <a:lnTo>
                        <a:pt x="21423" y="12713"/>
                      </a:lnTo>
                      <a:lnTo>
                        <a:pt x="21369" y="12992"/>
                      </a:lnTo>
                      <a:lnTo>
                        <a:pt x="21315" y="13257"/>
                      </a:lnTo>
                      <a:lnTo>
                        <a:pt x="21247" y="13507"/>
                      </a:lnTo>
                      <a:lnTo>
                        <a:pt x="21179" y="13772"/>
                      </a:lnTo>
                      <a:lnTo>
                        <a:pt x="21111" y="14022"/>
                      </a:lnTo>
                      <a:lnTo>
                        <a:pt x="21029" y="14287"/>
                      </a:lnTo>
                      <a:lnTo>
                        <a:pt x="20934" y="14523"/>
                      </a:lnTo>
                      <a:lnTo>
                        <a:pt x="20852" y="14773"/>
                      </a:lnTo>
                      <a:lnTo>
                        <a:pt x="20744" y="15023"/>
                      </a:lnTo>
                      <a:lnTo>
                        <a:pt x="20648" y="15258"/>
                      </a:lnTo>
                      <a:lnTo>
                        <a:pt x="20540" y="15494"/>
                      </a:lnTo>
                      <a:lnTo>
                        <a:pt x="20417" y="15714"/>
                      </a:lnTo>
                      <a:lnTo>
                        <a:pt x="20295" y="15950"/>
                      </a:lnTo>
                      <a:lnTo>
                        <a:pt x="20159" y="16171"/>
                      </a:lnTo>
                      <a:lnTo>
                        <a:pt x="20037" y="16421"/>
                      </a:lnTo>
                      <a:lnTo>
                        <a:pt x="19901" y="16641"/>
                      </a:lnTo>
                      <a:lnTo>
                        <a:pt x="19751" y="16833"/>
                      </a:lnTo>
                      <a:lnTo>
                        <a:pt x="19602" y="17053"/>
                      </a:lnTo>
                      <a:lnTo>
                        <a:pt x="19439" y="17259"/>
                      </a:lnTo>
                      <a:lnTo>
                        <a:pt x="19126" y="17686"/>
                      </a:lnTo>
                      <a:lnTo>
                        <a:pt x="18963" y="17877"/>
                      </a:lnTo>
                      <a:lnTo>
                        <a:pt x="18786" y="18069"/>
                      </a:lnTo>
                      <a:lnTo>
                        <a:pt x="18433" y="18437"/>
                      </a:lnTo>
                      <a:lnTo>
                        <a:pt x="18242" y="18628"/>
                      </a:lnTo>
                      <a:lnTo>
                        <a:pt x="18052" y="18804"/>
                      </a:lnTo>
                      <a:lnTo>
                        <a:pt x="17658" y="19143"/>
                      </a:lnTo>
                      <a:lnTo>
                        <a:pt x="17250" y="19466"/>
                      </a:lnTo>
                      <a:lnTo>
                        <a:pt x="16842" y="19761"/>
                      </a:lnTo>
                      <a:lnTo>
                        <a:pt x="16394" y="20040"/>
                      </a:lnTo>
                      <a:lnTo>
                        <a:pt x="15932" y="20305"/>
                      </a:lnTo>
                      <a:lnTo>
                        <a:pt x="15469" y="20541"/>
                      </a:lnTo>
                      <a:lnTo>
                        <a:pt x="14994" y="20761"/>
                      </a:lnTo>
                      <a:lnTo>
                        <a:pt x="14762" y="20864"/>
                      </a:lnTo>
                      <a:lnTo>
                        <a:pt x="14518" y="20967"/>
                      </a:lnTo>
                      <a:lnTo>
                        <a:pt x="14015" y="21129"/>
                      </a:lnTo>
                      <a:lnTo>
                        <a:pt x="13485" y="21276"/>
                      </a:lnTo>
                      <a:lnTo>
                        <a:pt x="13226" y="21335"/>
                      </a:lnTo>
                      <a:lnTo>
                        <a:pt x="12968" y="21379"/>
                      </a:lnTo>
                      <a:lnTo>
                        <a:pt x="12710" y="21438"/>
                      </a:lnTo>
                      <a:lnTo>
                        <a:pt x="12452" y="21482"/>
                      </a:lnTo>
                      <a:lnTo>
                        <a:pt x="12166" y="21526"/>
                      </a:lnTo>
                      <a:lnTo>
                        <a:pt x="11894" y="21556"/>
                      </a:lnTo>
                      <a:lnTo>
                        <a:pt x="11351" y="21585"/>
                      </a:lnTo>
                      <a:lnTo>
                        <a:pt x="10793" y="21600"/>
                      </a:lnTo>
                      <a:lnTo>
                        <a:pt x="10236" y="21585"/>
                      </a:lnTo>
                      <a:lnTo>
                        <a:pt x="9964" y="21585"/>
                      </a:lnTo>
                      <a:lnTo>
                        <a:pt x="9679" y="21556"/>
                      </a:lnTo>
                      <a:lnTo>
                        <a:pt x="9148" y="21482"/>
                      </a:lnTo>
                      <a:lnTo>
                        <a:pt x="8605" y="21379"/>
                      </a:lnTo>
                      <a:lnTo>
                        <a:pt x="8088" y="21276"/>
                      </a:lnTo>
                      <a:lnTo>
                        <a:pt x="7843" y="21203"/>
                      </a:lnTo>
                      <a:lnTo>
                        <a:pt x="7585" y="21129"/>
                      </a:lnTo>
                      <a:lnTo>
                        <a:pt x="7327" y="21041"/>
                      </a:lnTo>
                      <a:lnTo>
                        <a:pt x="7082" y="20967"/>
                      </a:lnTo>
                      <a:lnTo>
                        <a:pt x="6593" y="20761"/>
                      </a:lnTo>
                      <a:lnTo>
                        <a:pt x="6103" y="20541"/>
                      </a:lnTo>
                      <a:lnTo>
                        <a:pt x="5886" y="20423"/>
                      </a:lnTo>
                      <a:lnTo>
                        <a:pt x="5641" y="20305"/>
                      </a:lnTo>
                      <a:lnTo>
                        <a:pt x="5410" y="20173"/>
                      </a:lnTo>
                      <a:lnTo>
                        <a:pt x="5193" y="20040"/>
                      </a:lnTo>
                      <a:lnTo>
                        <a:pt x="4758" y="19761"/>
                      </a:lnTo>
                      <a:lnTo>
                        <a:pt x="4336" y="19466"/>
                      </a:lnTo>
                      <a:lnTo>
                        <a:pt x="3915" y="19143"/>
                      </a:lnTo>
                      <a:lnTo>
                        <a:pt x="3725" y="18981"/>
                      </a:lnTo>
                      <a:lnTo>
                        <a:pt x="3344" y="18628"/>
                      </a:lnTo>
                      <a:lnTo>
                        <a:pt x="3154" y="18437"/>
                      </a:lnTo>
                      <a:lnTo>
                        <a:pt x="2977" y="18260"/>
                      </a:lnTo>
                      <a:lnTo>
                        <a:pt x="2787" y="18069"/>
                      </a:lnTo>
                      <a:lnTo>
                        <a:pt x="2460" y="17686"/>
                      </a:lnTo>
                      <a:lnTo>
                        <a:pt x="2134" y="17259"/>
                      </a:lnTo>
                      <a:lnTo>
                        <a:pt x="1998" y="17053"/>
                      </a:lnTo>
                      <a:lnTo>
                        <a:pt x="1835" y="16833"/>
                      </a:lnTo>
                      <a:lnTo>
                        <a:pt x="1563" y="16421"/>
                      </a:lnTo>
                      <a:lnTo>
                        <a:pt x="1414" y="16171"/>
                      </a:lnTo>
                      <a:lnTo>
                        <a:pt x="1291" y="15950"/>
                      </a:lnTo>
                      <a:lnTo>
                        <a:pt x="1060" y="15494"/>
                      </a:lnTo>
                      <a:lnTo>
                        <a:pt x="843" y="15023"/>
                      </a:lnTo>
                      <a:lnTo>
                        <a:pt x="748" y="14773"/>
                      </a:lnTo>
                      <a:lnTo>
                        <a:pt x="639" y="14523"/>
                      </a:lnTo>
                      <a:lnTo>
                        <a:pt x="544" y="14287"/>
                      </a:lnTo>
                      <a:lnTo>
                        <a:pt x="476" y="14022"/>
                      </a:lnTo>
                      <a:lnTo>
                        <a:pt x="326" y="13507"/>
                      </a:lnTo>
                      <a:lnTo>
                        <a:pt x="204" y="12992"/>
                      </a:lnTo>
                      <a:lnTo>
                        <a:pt x="150" y="12713"/>
                      </a:lnTo>
                      <a:lnTo>
                        <a:pt x="122" y="12463"/>
                      </a:lnTo>
                      <a:lnTo>
                        <a:pt x="41" y="11904"/>
                      </a:lnTo>
                      <a:lnTo>
                        <a:pt x="14" y="11359"/>
                      </a:lnTo>
                      <a:lnTo>
                        <a:pt x="0" y="11080"/>
                      </a:lnTo>
                      <a:lnTo>
                        <a:pt x="0" y="1080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999" name="Freeform 34"/>
                <p:cNvSpPr/>
                <p:nvPr/>
              </p:nvSpPr>
              <p:spPr bwMode="auto">
                <a:xfrm>
                  <a:off x="8267376" y="4601980"/>
                  <a:ext cx="1343600" cy="1798284"/>
                </a:xfrm>
                <a:custGeom>
                  <a:avLst/>
                  <a:gdLst/>
                  <a:ahLst/>
                  <a:cxnLst>
                    <a:cxn ang="0">
                      <a:pos x="wd2" y="hd2"/>
                    </a:cxn>
                    <a:cxn ang="5400000">
                      <a:pos x="wd2" y="hd2"/>
                    </a:cxn>
                    <a:cxn ang="10800000">
                      <a:pos x="wd2" y="hd2"/>
                    </a:cxn>
                    <a:cxn ang="16200000">
                      <a:pos x="wd2" y="hd2"/>
                    </a:cxn>
                  </a:cxnLst>
                  <a:rect l="0" t="0" r="r" b="b"/>
                  <a:pathLst>
                    <a:path w="21600" h="21600" extrusionOk="0">
                      <a:moveTo>
                        <a:pt x="7935" y="45"/>
                      </a:moveTo>
                      <a:lnTo>
                        <a:pt x="9038" y="0"/>
                      </a:lnTo>
                      <a:lnTo>
                        <a:pt x="14122" y="22"/>
                      </a:lnTo>
                      <a:lnTo>
                        <a:pt x="20443" y="3604"/>
                      </a:lnTo>
                      <a:lnTo>
                        <a:pt x="21600" y="5439"/>
                      </a:lnTo>
                      <a:lnTo>
                        <a:pt x="21600" y="16653"/>
                      </a:lnTo>
                      <a:lnTo>
                        <a:pt x="21035" y="17772"/>
                      </a:lnTo>
                      <a:lnTo>
                        <a:pt x="14149" y="21309"/>
                      </a:lnTo>
                      <a:lnTo>
                        <a:pt x="13046" y="21600"/>
                      </a:lnTo>
                      <a:lnTo>
                        <a:pt x="8931" y="21600"/>
                      </a:lnTo>
                      <a:lnTo>
                        <a:pt x="7451" y="21219"/>
                      </a:lnTo>
                      <a:lnTo>
                        <a:pt x="484" y="17190"/>
                      </a:lnTo>
                      <a:lnTo>
                        <a:pt x="0" y="16340"/>
                      </a:lnTo>
                      <a:lnTo>
                        <a:pt x="0" y="5171"/>
                      </a:lnTo>
                      <a:lnTo>
                        <a:pt x="592" y="4208"/>
                      </a:lnTo>
                      <a:lnTo>
                        <a:pt x="7236" y="381"/>
                      </a:lnTo>
                      <a:lnTo>
                        <a:pt x="7935" y="45"/>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00" name="Rectangle 35"/>
                <p:cNvSpPr/>
                <p:nvPr/>
              </p:nvSpPr>
              <p:spPr bwMode="auto">
                <a:xfrm>
                  <a:off x="9627790" y="3929315"/>
                  <a:ext cx="289058" cy="768191"/>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01" name="Freeform 36"/>
                <p:cNvSpPr/>
                <p:nvPr/>
              </p:nvSpPr>
              <p:spPr bwMode="auto">
                <a:xfrm>
                  <a:off x="9019247" y="2957335"/>
                  <a:ext cx="415572" cy="1123231"/>
                </a:xfrm>
                <a:custGeom>
                  <a:avLst/>
                  <a:gdLst/>
                  <a:ahLst/>
                  <a:cxnLst>
                    <a:cxn ang="0">
                      <a:pos x="wd2" y="hd2"/>
                    </a:cxn>
                    <a:cxn ang="5400000">
                      <a:pos x="wd2" y="hd2"/>
                    </a:cxn>
                    <a:cxn ang="10800000">
                      <a:pos x="wd2" y="hd2"/>
                    </a:cxn>
                    <a:cxn ang="16200000">
                      <a:pos x="wd2" y="hd2"/>
                    </a:cxn>
                  </a:cxnLst>
                  <a:rect l="0" t="0" r="r" b="b"/>
                  <a:pathLst>
                    <a:path w="21600" h="21600" extrusionOk="0">
                      <a:moveTo>
                        <a:pt x="8517" y="0"/>
                      </a:moveTo>
                      <a:lnTo>
                        <a:pt x="21600" y="1433"/>
                      </a:lnTo>
                      <a:lnTo>
                        <a:pt x="15015" y="9707"/>
                      </a:lnTo>
                      <a:lnTo>
                        <a:pt x="15015" y="11893"/>
                      </a:lnTo>
                      <a:lnTo>
                        <a:pt x="15980" y="13684"/>
                      </a:lnTo>
                      <a:lnTo>
                        <a:pt x="21600" y="20167"/>
                      </a:lnTo>
                      <a:lnTo>
                        <a:pt x="8517" y="21600"/>
                      </a:lnTo>
                      <a:lnTo>
                        <a:pt x="1844" y="14042"/>
                      </a:lnTo>
                      <a:lnTo>
                        <a:pt x="0" y="11534"/>
                      </a:lnTo>
                      <a:lnTo>
                        <a:pt x="878" y="9349"/>
                      </a:lnTo>
                      <a:lnTo>
                        <a:pt x="8517"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02" name="Freeform 37"/>
                <p:cNvSpPr/>
                <p:nvPr/>
              </p:nvSpPr>
              <p:spPr bwMode="auto">
                <a:xfrm>
                  <a:off x="1438082" y="5170361"/>
                  <a:ext cx="3826616" cy="323995"/>
                </a:xfrm>
                <a:prstGeom prst="rect">
                  <a:avLst/>
                </a:pr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sp>
            <p:nvSpPr>
              <p:cNvPr id="1004" name="Freeform 38"/>
              <p:cNvSpPr/>
              <p:nvPr/>
            </p:nvSpPr>
            <p:spPr bwMode="auto">
              <a:xfrm>
                <a:off x="7589171" y="186276"/>
                <a:ext cx="2256415" cy="23587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32" y="10527"/>
                    </a:lnTo>
                    <a:lnTo>
                      <a:pt x="32" y="10254"/>
                    </a:lnTo>
                    <a:lnTo>
                      <a:pt x="64" y="9691"/>
                    </a:lnTo>
                    <a:lnTo>
                      <a:pt x="144" y="9162"/>
                    </a:lnTo>
                    <a:lnTo>
                      <a:pt x="192" y="8889"/>
                    </a:lnTo>
                    <a:lnTo>
                      <a:pt x="224" y="8633"/>
                    </a:lnTo>
                    <a:lnTo>
                      <a:pt x="352" y="8121"/>
                    </a:lnTo>
                    <a:lnTo>
                      <a:pt x="496" y="7609"/>
                    </a:lnTo>
                    <a:lnTo>
                      <a:pt x="576" y="7354"/>
                    </a:lnTo>
                    <a:lnTo>
                      <a:pt x="672" y="7098"/>
                    </a:lnTo>
                    <a:lnTo>
                      <a:pt x="767" y="6825"/>
                    </a:lnTo>
                    <a:lnTo>
                      <a:pt x="863" y="6603"/>
                    </a:lnTo>
                    <a:lnTo>
                      <a:pt x="1087" y="6125"/>
                    </a:lnTo>
                    <a:lnTo>
                      <a:pt x="1183" y="5886"/>
                    </a:lnTo>
                    <a:lnTo>
                      <a:pt x="1311" y="5664"/>
                    </a:lnTo>
                    <a:lnTo>
                      <a:pt x="1439" y="5426"/>
                    </a:lnTo>
                    <a:lnTo>
                      <a:pt x="1871" y="4760"/>
                    </a:lnTo>
                    <a:lnTo>
                      <a:pt x="2142" y="4334"/>
                    </a:lnTo>
                    <a:lnTo>
                      <a:pt x="2318" y="4146"/>
                    </a:lnTo>
                    <a:lnTo>
                      <a:pt x="2478" y="3924"/>
                    </a:lnTo>
                    <a:lnTo>
                      <a:pt x="2830" y="3549"/>
                    </a:lnTo>
                    <a:lnTo>
                      <a:pt x="3166" y="3156"/>
                    </a:lnTo>
                    <a:lnTo>
                      <a:pt x="3565" y="2798"/>
                    </a:lnTo>
                    <a:lnTo>
                      <a:pt x="3949" y="2457"/>
                    </a:lnTo>
                    <a:lnTo>
                      <a:pt x="4157" y="2303"/>
                    </a:lnTo>
                    <a:lnTo>
                      <a:pt x="4349" y="2133"/>
                    </a:lnTo>
                    <a:lnTo>
                      <a:pt x="4764" y="1843"/>
                    </a:lnTo>
                    <a:lnTo>
                      <a:pt x="5212" y="1570"/>
                    </a:lnTo>
                    <a:lnTo>
                      <a:pt x="5660" y="1314"/>
                    </a:lnTo>
                    <a:lnTo>
                      <a:pt x="6139" y="1075"/>
                    </a:lnTo>
                    <a:lnTo>
                      <a:pt x="6603" y="853"/>
                    </a:lnTo>
                    <a:lnTo>
                      <a:pt x="7099" y="665"/>
                    </a:lnTo>
                    <a:lnTo>
                      <a:pt x="7610" y="495"/>
                    </a:lnTo>
                    <a:lnTo>
                      <a:pt x="8106" y="341"/>
                    </a:lnTo>
                    <a:lnTo>
                      <a:pt x="8618" y="222"/>
                    </a:lnTo>
                    <a:lnTo>
                      <a:pt x="8889" y="171"/>
                    </a:lnTo>
                    <a:lnTo>
                      <a:pt x="9705" y="68"/>
                    </a:lnTo>
                    <a:lnTo>
                      <a:pt x="10232" y="34"/>
                    </a:lnTo>
                    <a:lnTo>
                      <a:pt x="10808" y="0"/>
                    </a:lnTo>
                    <a:lnTo>
                      <a:pt x="11368" y="34"/>
                    </a:lnTo>
                    <a:lnTo>
                      <a:pt x="11623" y="34"/>
                    </a:lnTo>
                    <a:lnTo>
                      <a:pt x="11911" y="68"/>
                    </a:lnTo>
                    <a:lnTo>
                      <a:pt x="12183" y="85"/>
                    </a:lnTo>
                    <a:lnTo>
                      <a:pt x="12439" y="136"/>
                    </a:lnTo>
                    <a:lnTo>
                      <a:pt x="12711" y="171"/>
                    </a:lnTo>
                    <a:lnTo>
                      <a:pt x="12982" y="222"/>
                    </a:lnTo>
                    <a:lnTo>
                      <a:pt x="13238" y="290"/>
                    </a:lnTo>
                    <a:lnTo>
                      <a:pt x="13510" y="341"/>
                    </a:lnTo>
                    <a:lnTo>
                      <a:pt x="13750" y="409"/>
                    </a:lnTo>
                    <a:lnTo>
                      <a:pt x="14022" y="495"/>
                    </a:lnTo>
                    <a:lnTo>
                      <a:pt x="14501" y="665"/>
                    </a:lnTo>
                    <a:lnTo>
                      <a:pt x="14997" y="853"/>
                    </a:lnTo>
                    <a:lnTo>
                      <a:pt x="15237" y="973"/>
                    </a:lnTo>
                    <a:lnTo>
                      <a:pt x="15493" y="1075"/>
                    </a:lnTo>
                    <a:lnTo>
                      <a:pt x="15716" y="1177"/>
                    </a:lnTo>
                    <a:lnTo>
                      <a:pt x="15940" y="1314"/>
                    </a:lnTo>
                    <a:lnTo>
                      <a:pt x="16404" y="1570"/>
                    </a:lnTo>
                    <a:lnTo>
                      <a:pt x="16612" y="1706"/>
                    </a:lnTo>
                    <a:lnTo>
                      <a:pt x="16836" y="1843"/>
                    </a:lnTo>
                    <a:lnTo>
                      <a:pt x="17267" y="2133"/>
                    </a:lnTo>
                    <a:lnTo>
                      <a:pt x="17475" y="2303"/>
                    </a:lnTo>
                    <a:lnTo>
                      <a:pt x="17667" y="2457"/>
                    </a:lnTo>
                    <a:lnTo>
                      <a:pt x="18067" y="2798"/>
                    </a:lnTo>
                    <a:lnTo>
                      <a:pt x="18434" y="3156"/>
                    </a:lnTo>
                    <a:lnTo>
                      <a:pt x="18802" y="3549"/>
                    </a:lnTo>
                    <a:lnTo>
                      <a:pt x="19122" y="3924"/>
                    </a:lnTo>
                    <a:lnTo>
                      <a:pt x="19458" y="4334"/>
                    </a:lnTo>
                    <a:lnTo>
                      <a:pt x="19761" y="4760"/>
                    </a:lnTo>
                    <a:lnTo>
                      <a:pt x="20017" y="5204"/>
                    </a:lnTo>
                    <a:lnTo>
                      <a:pt x="20161" y="5426"/>
                    </a:lnTo>
                    <a:lnTo>
                      <a:pt x="20289" y="5664"/>
                    </a:lnTo>
                    <a:lnTo>
                      <a:pt x="20529" y="6125"/>
                    </a:lnTo>
                    <a:lnTo>
                      <a:pt x="20641" y="6364"/>
                    </a:lnTo>
                    <a:lnTo>
                      <a:pt x="20737" y="6603"/>
                    </a:lnTo>
                    <a:lnTo>
                      <a:pt x="20944" y="7098"/>
                    </a:lnTo>
                    <a:lnTo>
                      <a:pt x="21104" y="7609"/>
                    </a:lnTo>
                    <a:lnTo>
                      <a:pt x="21184" y="7831"/>
                    </a:lnTo>
                    <a:lnTo>
                      <a:pt x="21248" y="8121"/>
                    </a:lnTo>
                    <a:lnTo>
                      <a:pt x="21376" y="8633"/>
                    </a:lnTo>
                    <a:lnTo>
                      <a:pt x="21472" y="9162"/>
                    </a:lnTo>
                    <a:lnTo>
                      <a:pt x="21520" y="9435"/>
                    </a:lnTo>
                    <a:lnTo>
                      <a:pt x="21536" y="9691"/>
                    </a:lnTo>
                    <a:lnTo>
                      <a:pt x="21552" y="9964"/>
                    </a:lnTo>
                    <a:lnTo>
                      <a:pt x="21568" y="10254"/>
                    </a:lnTo>
                    <a:lnTo>
                      <a:pt x="21600" y="10800"/>
                    </a:lnTo>
                    <a:lnTo>
                      <a:pt x="21600" y="11073"/>
                    </a:lnTo>
                    <a:lnTo>
                      <a:pt x="21568" y="11363"/>
                    </a:lnTo>
                    <a:lnTo>
                      <a:pt x="21536" y="11909"/>
                    </a:lnTo>
                    <a:lnTo>
                      <a:pt x="21472" y="12438"/>
                    </a:lnTo>
                    <a:lnTo>
                      <a:pt x="21424" y="12728"/>
                    </a:lnTo>
                    <a:lnTo>
                      <a:pt x="21376" y="12984"/>
                    </a:lnTo>
                    <a:lnTo>
                      <a:pt x="21312" y="13240"/>
                    </a:lnTo>
                    <a:lnTo>
                      <a:pt x="21248" y="13513"/>
                    </a:lnTo>
                    <a:lnTo>
                      <a:pt x="21104" y="14025"/>
                    </a:lnTo>
                    <a:lnTo>
                      <a:pt x="21024" y="14264"/>
                    </a:lnTo>
                    <a:lnTo>
                      <a:pt x="20944" y="14519"/>
                    </a:lnTo>
                    <a:lnTo>
                      <a:pt x="20833" y="14775"/>
                    </a:lnTo>
                    <a:lnTo>
                      <a:pt x="20737" y="14997"/>
                    </a:lnTo>
                    <a:lnTo>
                      <a:pt x="20529" y="15475"/>
                    </a:lnTo>
                    <a:lnTo>
                      <a:pt x="20417" y="15714"/>
                    </a:lnTo>
                    <a:lnTo>
                      <a:pt x="20289" y="15936"/>
                    </a:lnTo>
                    <a:lnTo>
                      <a:pt x="20161" y="16174"/>
                    </a:lnTo>
                    <a:lnTo>
                      <a:pt x="20017" y="16396"/>
                    </a:lnTo>
                    <a:lnTo>
                      <a:pt x="19761" y="16840"/>
                    </a:lnTo>
                    <a:lnTo>
                      <a:pt x="19458" y="17266"/>
                    </a:lnTo>
                    <a:lnTo>
                      <a:pt x="19282" y="17471"/>
                    </a:lnTo>
                    <a:lnTo>
                      <a:pt x="19122" y="17676"/>
                    </a:lnTo>
                    <a:lnTo>
                      <a:pt x="18802" y="18051"/>
                    </a:lnTo>
                    <a:lnTo>
                      <a:pt x="18434" y="18444"/>
                    </a:lnTo>
                    <a:lnTo>
                      <a:pt x="18067" y="18802"/>
                    </a:lnTo>
                    <a:lnTo>
                      <a:pt x="17667" y="19143"/>
                    </a:lnTo>
                    <a:lnTo>
                      <a:pt x="17475" y="19297"/>
                    </a:lnTo>
                    <a:lnTo>
                      <a:pt x="17267" y="19467"/>
                    </a:lnTo>
                    <a:lnTo>
                      <a:pt x="16404" y="20047"/>
                    </a:lnTo>
                    <a:lnTo>
                      <a:pt x="15940" y="20303"/>
                    </a:lnTo>
                    <a:lnTo>
                      <a:pt x="15493" y="20525"/>
                    </a:lnTo>
                    <a:lnTo>
                      <a:pt x="14997" y="20747"/>
                    </a:lnTo>
                    <a:lnTo>
                      <a:pt x="14501" y="20935"/>
                    </a:lnTo>
                    <a:lnTo>
                      <a:pt x="14022" y="21105"/>
                    </a:lnTo>
                    <a:lnTo>
                      <a:pt x="13510" y="21259"/>
                    </a:lnTo>
                    <a:lnTo>
                      <a:pt x="12982" y="21378"/>
                    </a:lnTo>
                    <a:lnTo>
                      <a:pt x="12711" y="21429"/>
                    </a:lnTo>
                    <a:lnTo>
                      <a:pt x="12439" y="21464"/>
                    </a:lnTo>
                    <a:lnTo>
                      <a:pt x="11911" y="21549"/>
                    </a:lnTo>
                    <a:lnTo>
                      <a:pt x="11368" y="21583"/>
                    </a:lnTo>
                    <a:lnTo>
                      <a:pt x="10808" y="21600"/>
                    </a:lnTo>
                    <a:lnTo>
                      <a:pt x="10232" y="21583"/>
                    </a:lnTo>
                    <a:lnTo>
                      <a:pt x="9977" y="21583"/>
                    </a:lnTo>
                    <a:lnTo>
                      <a:pt x="9705" y="21549"/>
                    </a:lnTo>
                    <a:lnTo>
                      <a:pt x="9417" y="21515"/>
                    </a:lnTo>
                    <a:lnTo>
                      <a:pt x="9161" y="21464"/>
                    </a:lnTo>
                    <a:lnTo>
                      <a:pt x="8889" y="21429"/>
                    </a:lnTo>
                    <a:lnTo>
                      <a:pt x="8618" y="21378"/>
                    </a:lnTo>
                    <a:lnTo>
                      <a:pt x="8362" y="21327"/>
                    </a:lnTo>
                    <a:lnTo>
                      <a:pt x="7850" y="21191"/>
                    </a:lnTo>
                    <a:lnTo>
                      <a:pt x="7610" y="21105"/>
                    </a:lnTo>
                    <a:lnTo>
                      <a:pt x="7339" y="21037"/>
                    </a:lnTo>
                    <a:lnTo>
                      <a:pt x="7099" y="20935"/>
                    </a:lnTo>
                    <a:lnTo>
                      <a:pt x="6603" y="20747"/>
                    </a:lnTo>
                    <a:lnTo>
                      <a:pt x="6363" y="20645"/>
                    </a:lnTo>
                    <a:lnTo>
                      <a:pt x="6139" y="20525"/>
                    </a:lnTo>
                    <a:lnTo>
                      <a:pt x="5884" y="20423"/>
                    </a:lnTo>
                    <a:lnTo>
                      <a:pt x="5660" y="20303"/>
                    </a:lnTo>
                    <a:lnTo>
                      <a:pt x="5212" y="20047"/>
                    </a:lnTo>
                    <a:lnTo>
                      <a:pt x="4988" y="19894"/>
                    </a:lnTo>
                    <a:lnTo>
                      <a:pt x="4764" y="19757"/>
                    </a:lnTo>
                    <a:lnTo>
                      <a:pt x="4349" y="19467"/>
                    </a:lnTo>
                    <a:lnTo>
                      <a:pt x="4157" y="19297"/>
                    </a:lnTo>
                    <a:lnTo>
                      <a:pt x="3949" y="19143"/>
                    </a:lnTo>
                    <a:lnTo>
                      <a:pt x="3565" y="18802"/>
                    </a:lnTo>
                    <a:lnTo>
                      <a:pt x="3166" y="18444"/>
                    </a:lnTo>
                    <a:lnTo>
                      <a:pt x="2830" y="18051"/>
                    </a:lnTo>
                    <a:lnTo>
                      <a:pt x="2638" y="17864"/>
                    </a:lnTo>
                    <a:lnTo>
                      <a:pt x="2478" y="17676"/>
                    </a:lnTo>
                    <a:lnTo>
                      <a:pt x="2142" y="17266"/>
                    </a:lnTo>
                    <a:lnTo>
                      <a:pt x="1871" y="16840"/>
                    </a:lnTo>
                    <a:lnTo>
                      <a:pt x="1439" y="16174"/>
                    </a:lnTo>
                    <a:lnTo>
                      <a:pt x="1311" y="15936"/>
                    </a:lnTo>
                    <a:lnTo>
                      <a:pt x="1087" y="15475"/>
                    </a:lnTo>
                    <a:lnTo>
                      <a:pt x="959" y="15236"/>
                    </a:lnTo>
                    <a:lnTo>
                      <a:pt x="672" y="14519"/>
                    </a:lnTo>
                    <a:lnTo>
                      <a:pt x="576" y="14264"/>
                    </a:lnTo>
                    <a:lnTo>
                      <a:pt x="496" y="14025"/>
                    </a:lnTo>
                    <a:lnTo>
                      <a:pt x="416" y="13769"/>
                    </a:lnTo>
                    <a:lnTo>
                      <a:pt x="352" y="13513"/>
                    </a:lnTo>
                    <a:lnTo>
                      <a:pt x="288" y="13240"/>
                    </a:lnTo>
                    <a:lnTo>
                      <a:pt x="224" y="12984"/>
                    </a:lnTo>
                    <a:lnTo>
                      <a:pt x="144" y="12438"/>
                    </a:lnTo>
                    <a:lnTo>
                      <a:pt x="112" y="12165"/>
                    </a:lnTo>
                    <a:lnTo>
                      <a:pt x="64" y="11909"/>
                    </a:lnTo>
                    <a:lnTo>
                      <a:pt x="32" y="11363"/>
                    </a:lnTo>
                    <a:lnTo>
                      <a:pt x="0" y="1080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05" name="Freeform 39"/>
              <p:cNvSpPr/>
              <p:nvPr/>
            </p:nvSpPr>
            <p:spPr bwMode="auto">
              <a:xfrm>
                <a:off x="8983216" y="4236592"/>
                <a:ext cx="423578" cy="508678"/>
              </a:xfrm>
              <a:custGeom>
                <a:avLst/>
                <a:gdLst/>
                <a:ahLst/>
                <a:cxnLst>
                  <a:cxn ang="0">
                    <a:pos x="wd2" y="hd2"/>
                  </a:cxn>
                  <a:cxn ang="5400000">
                    <a:pos x="wd2" y="hd2"/>
                  </a:cxn>
                  <a:cxn ang="10800000">
                    <a:pos x="wd2" y="hd2"/>
                  </a:cxn>
                  <a:cxn ang="16200000">
                    <a:pos x="wd2" y="hd2"/>
                  </a:cxn>
                </a:cxnLst>
                <a:rect l="0" t="0" r="r" b="b"/>
                <a:pathLst>
                  <a:path w="21600" h="21600" extrusionOk="0">
                    <a:moveTo>
                      <a:pt x="7001" y="0"/>
                    </a:moveTo>
                    <a:lnTo>
                      <a:pt x="16307" y="1820"/>
                    </a:lnTo>
                    <a:lnTo>
                      <a:pt x="17843" y="3402"/>
                    </a:lnTo>
                    <a:lnTo>
                      <a:pt x="21600" y="11868"/>
                    </a:lnTo>
                    <a:lnTo>
                      <a:pt x="21258" y="14004"/>
                    </a:lnTo>
                    <a:lnTo>
                      <a:pt x="17843" y="21600"/>
                    </a:lnTo>
                    <a:lnTo>
                      <a:pt x="7257" y="17169"/>
                    </a:lnTo>
                    <a:lnTo>
                      <a:pt x="0" y="17169"/>
                    </a:lnTo>
                    <a:lnTo>
                      <a:pt x="5123" y="633"/>
                    </a:lnTo>
                    <a:lnTo>
                      <a:pt x="7001" y="0"/>
                    </a:lnTo>
                    <a:close/>
                  </a:path>
                </a:pathLst>
              </a:custGeom>
              <a:solidFill>
                <a:srgbClr val="C0C0C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grpSp>
          <p:nvGrpSpPr>
            <p:cNvPr id="1224" name="Group 40"/>
            <p:cNvGrpSpPr/>
            <p:nvPr/>
          </p:nvGrpSpPr>
          <p:grpSpPr bwMode="auto">
            <a:xfrm>
              <a:off x="7502942" y="98378"/>
              <a:ext cx="2549411" cy="8478247"/>
              <a:chOff x="0" y="0"/>
              <a:chExt cx="2549410" cy="8478244"/>
            </a:xfrm>
          </p:grpSpPr>
          <p:grpSp>
            <p:nvGrpSpPr>
              <p:cNvPr id="1009" name="Freeform 41"/>
              <p:cNvGrpSpPr/>
              <p:nvPr/>
            </p:nvGrpSpPr>
            <p:grpSpPr bwMode="auto">
              <a:xfrm>
                <a:off x="405151" y="4726935"/>
                <a:ext cx="1" cy="1406145"/>
                <a:chOff x="0" y="0"/>
                <a:chExt cx="0" cy="1406144"/>
              </a:xfrm>
            </p:grpSpPr>
            <p:sp>
              <p:nvSpPr>
                <p:cNvPr id="1007" name="Line"/>
                <p:cNvSpPr/>
                <p:nvPr/>
              </p:nvSpPr>
              <p:spPr bwMode="auto">
                <a:xfrm flipV="1">
                  <a:off x="-1" y="-1"/>
                  <a:ext cx="2" cy="140614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008" name="Line"/>
                <p:cNvSpPr/>
                <p:nvPr/>
              </p:nvSpPr>
              <p:spPr bwMode="auto">
                <a:xfrm flipH="1">
                  <a:off x="-1" y="0"/>
                  <a:ext cx="2" cy="1406145"/>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010" name="Freeform 42"/>
              <p:cNvSpPr/>
              <p:nvPr/>
            </p:nvSpPr>
            <p:spPr bwMode="auto">
              <a:xfrm>
                <a:off x="0" y="-1"/>
                <a:ext cx="1210650" cy="1275637"/>
              </a:xfrm>
              <a:custGeom>
                <a:avLst/>
                <a:gdLst/>
                <a:ahLst/>
                <a:cxnLst>
                  <a:cxn ang="0">
                    <a:pos x="wd2" y="hd2"/>
                  </a:cxn>
                  <a:cxn ang="5400000">
                    <a:pos x="wd2" y="hd2"/>
                  </a:cxn>
                  <a:cxn ang="10800000">
                    <a:pos x="wd2" y="hd2"/>
                  </a:cxn>
                  <a:cxn ang="16200000">
                    <a:pos x="wd2" y="hd2"/>
                  </a:cxn>
                </a:cxnLst>
                <a:rect l="0" t="0" r="r" b="b"/>
                <a:pathLst>
                  <a:path w="21600" h="21600" extrusionOk="0">
                    <a:moveTo>
                      <a:pt x="0" y="21411"/>
                    </a:moveTo>
                    <a:lnTo>
                      <a:pt x="119" y="19295"/>
                    </a:lnTo>
                    <a:lnTo>
                      <a:pt x="268" y="18158"/>
                    </a:lnTo>
                    <a:lnTo>
                      <a:pt x="447" y="17084"/>
                    </a:lnTo>
                    <a:lnTo>
                      <a:pt x="983" y="15095"/>
                    </a:lnTo>
                    <a:lnTo>
                      <a:pt x="1311" y="14053"/>
                    </a:lnTo>
                    <a:lnTo>
                      <a:pt x="1758" y="13074"/>
                    </a:lnTo>
                    <a:lnTo>
                      <a:pt x="2622" y="11211"/>
                    </a:lnTo>
                    <a:lnTo>
                      <a:pt x="3724" y="9442"/>
                    </a:lnTo>
                    <a:lnTo>
                      <a:pt x="4946" y="7768"/>
                    </a:lnTo>
                    <a:lnTo>
                      <a:pt x="6316" y="6284"/>
                    </a:lnTo>
                    <a:lnTo>
                      <a:pt x="7865" y="4863"/>
                    </a:lnTo>
                    <a:lnTo>
                      <a:pt x="9474" y="3663"/>
                    </a:lnTo>
                    <a:lnTo>
                      <a:pt x="10428" y="3063"/>
                    </a:lnTo>
                    <a:lnTo>
                      <a:pt x="11292" y="2589"/>
                    </a:lnTo>
                    <a:lnTo>
                      <a:pt x="12245" y="2116"/>
                    </a:lnTo>
                    <a:lnTo>
                      <a:pt x="13198" y="1705"/>
                    </a:lnTo>
                    <a:lnTo>
                      <a:pt x="15105" y="979"/>
                    </a:lnTo>
                    <a:lnTo>
                      <a:pt x="16207" y="663"/>
                    </a:lnTo>
                    <a:lnTo>
                      <a:pt x="17280" y="442"/>
                    </a:lnTo>
                    <a:lnTo>
                      <a:pt x="19395" y="63"/>
                    </a:lnTo>
                    <a:lnTo>
                      <a:pt x="21511" y="0"/>
                    </a:lnTo>
                    <a:lnTo>
                      <a:pt x="21600" y="3000"/>
                    </a:lnTo>
                    <a:lnTo>
                      <a:pt x="19634" y="3063"/>
                    </a:lnTo>
                    <a:lnTo>
                      <a:pt x="17727" y="3379"/>
                    </a:lnTo>
                    <a:lnTo>
                      <a:pt x="16863" y="3600"/>
                    </a:lnTo>
                    <a:lnTo>
                      <a:pt x="16029" y="3821"/>
                    </a:lnTo>
                    <a:lnTo>
                      <a:pt x="14241" y="4484"/>
                    </a:lnTo>
                    <a:lnTo>
                      <a:pt x="13466" y="4863"/>
                    </a:lnTo>
                    <a:lnTo>
                      <a:pt x="12662" y="5242"/>
                    </a:lnTo>
                    <a:lnTo>
                      <a:pt x="11858" y="5684"/>
                    </a:lnTo>
                    <a:lnTo>
                      <a:pt x="11113" y="6158"/>
                    </a:lnTo>
                    <a:lnTo>
                      <a:pt x="9653" y="7232"/>
                    </a:lnTo>
                    <a:lnTo>
                      <a:pt x="8342" y="8432"/>
                    </a:lnTo>
                    <a:lnTo>
                      <a:pt x="7121" y="9758"/>
                    </a:lnTo>
                    <a:lnTo>
                      <a:pt x="6078" y="11179"/>
                    </a:lnTo>
                    <a:lnTo>
                      <a:pt x="5124" y="12695"/>
                    </a:lnTo>
                    <a:lnTo>
                      <a:pt x="4320" y="14368"/>
                    </a:lnTo>
                    <a:lnTo>
                      <a:pt x="3992" y="15189"/>
                    </a:lnTo>
                    <a:lnTo>
                      <a:pt x="3724" y="15979"/>
                    </a:lnTo>
                    <a:lnTo>
                      <a:pt x="3218" y="17842"/>
                    </a:lnTo>
                    <a:lnTo>
                      <a:pt x="3069" y="18726"/>
                    </a:lnTo>
                    <a:lnTo>
                      <a:pt x="2950" y="19579"/>
                    </a:lnTo>
                    <a:lnTo>
                      <a:pt x="2860" y="21600"/>
                    </a:lnTo>
                    <a:lnTo>
                      <a:pt x="0" y="2141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11" name="Freeform 43"/>
              <p:cNvSpPr/>
              <p:nvPr/>
            </p:nvSpPr>
            <p:spPr bwMode="auto">
              <a:xfrm>
                <a:off x="1207446" y="-1"/>
                <a:ext cx="1210651" cy="1270067"/>
              </a:xfrm>
              <a:custGeom>
                <a:avLst/>
                <a:gdLst/>
                <a:ahLst/>
                <a:cxnLst>
                  <a:cxn ang="0">
                    <a:pos x="wd2" y="hd2"/>
                  </a:cxn>
                  <a:cxn ang="5400000">
                    <a:pos x="wd2" y="hd2"/>
                  </a:cxn>
                  <a:cxn ang="10800000">
                    <a:pos x="wd2" y="hd2"/>
                  </a:cxn>
                  <a:cxn ang="16200000">
                    <a:pos x="wd2" y="hd2"/>
                  </a:cxn>
                </a:cxnLst>
                <a:rect l="0" t="0" r="r" b="b"/>
                <a:pathLst>
                  <a:path w="21600" h="21600" extrusionOk="0">
                    <a:moveTo>
                      <a:pt x="149" y="0"/>
                    </a:moveTo>
                    <a:lnTo>
                      <a:pt x="2205" y="63"/>
                    </a:lnTo>
                    <a:lnTo>
                      <a:pt x="3337" y="285"/>
                    </a:lnTo>
                    <a:lnTo>
                      <a:pt x="4409" y="444"/>
                    </a:lnTo>
                    <a:lnTo>
                      <a:pt x="6465" y="983"/>
                    </a:lnTo>
                    <a:lnTo>
                      <a:pt x="8372" y="1713"/>
                    </a:lnTo>
                    <a:lnTo>
                      <a:pt x="9385" y="2125"/>
                    </a:lnTo>
                    <a:lnTo>
                      <a:pt x="10308" y="2601"/>
                    </a:lnTo>
                    <a:lnTo>
                      <a:pt x="12066" y="3648"/>
                    </a:lnTo>
                    <a:lnTo>
                      <a:pt x="13675" y="4885"/>
                    </a:lnTo>
                    <a:lnTo>
                      <a:pt x="14539" y="5582"/>
                    </a:lnTo>
                    <a:lnTo>
                      <a:pt x="15969" y="7041"/>
                    </a:lnTo>
                    <a:lnTo>
                      <a:pt x="16654" y="7834"/>
                    </a:lnTo>
                    <a:lnTo>
                      <a:pt x="17310" y="8627"/>
                    </a:lnTo>
                    <a:lnTo>
                      <a:pt x="17906" y="9515"/>
                    </a:lnTo>
                    <a:lnTo>
                      <a:pt x="18948" y="11260"/>
                    </a:lnTo>
                    <a:lnTo>
                      <a:pt x="19485" y="12180"/>
                    </a:lnTo>
                    <a:lnTo>
                      <a:pt x="19902" y="13195"/>
                    </a:lnTo>
                    <a:lnTo>
                      <a:pt x="20617" y="15098"/>
                    </a:lnTo>
                    <a:lnTo>
                      <a:pt x="21153" y="17159"/>
                    </a:lnTo>
                    <a:lnTo>
                      <a:pt x="21332" y="18333"/>
                    </a:lnTo>
                    <a:lnTo>
                      <a:pt x="21481" y="19380"/>
                    </a:lnTo>
                    <a:lnTo>
                      <a:pt x="21570" y="20458"/>
                    </a:lnTo>
                    <a:lnTo>
                      <a:pt x="21600" y="21537"/>
                    </a:lnTo>
                    <a:lnTo>
                      <a:pt x="18710" y="21600"/>
                    </a:lnTo>
                    <a:lnTo>
                      <a:pt x="18680" y="20617"/>
                    </a:lnTo>
                    <a:lnTo>
                      <a:pt x="18591" y="19665"/>
                    </a:lnTo>
                    <a:lnTo>
                      <a:pt x="18472" y="18745"/>
                    </a:lnTo>
                    <a:lnTo>
                      <a:pt x="18323" y="17889"/>
                    </a:lnTo>
                    <a:lnTo>
                      <a:pt x="17876" y="16049"/>
                    </a:lnTo>
                    <a:lnTo>
                      <a:pt x="17220" y="14337"/>
                    </a:lnTo>
                    <a:lnTo>
                      <a:pt x="16893" y="13512"/>
                    </a:lnTo>
                    <a:lnTo>
                      <a:pt x="16476" y="12814"/>
                    </a:lnTo>
                    <a:lnTo>
                      <a:pt x="15522" y="11228"/>
                    </a:lnTo>
                    <a:lnTo>
                      <a:pt x="15016" y="10499"/>
                    </a:lnTo>
                    <a:lnTo>
                      <a:pt x="14450" y="9801"/>
                    </a:lnTo>
                    <a:lnTo>
                      <a:pt x="13884" y="9167"/>
                    </a:lnTo>
                    <a:lnTo>
                      <a:pt x="13258" y="8469"/>
                    </a:lnTo>
                    <a:lnTo>
                      <a:pt x="12632" y="7834"/>
                    </a:lnTo>
                    <a:lnTo>
                      <a:pt x="11977" y="7295"/>
                    </a:lnTo>
                    <a:lnTo>
                      <a:pt x="10487" y="6185"/>
                    </a:lnTo>
                    <a:lnTo>
                      <a:pt x="8938" y="5265"/>
                    </a:lnTo>
                    <a:lnTo>
                      <a:pt x="8163" y="4885"/>
                    </a:lnTo>
                    <a:lnTo>
                      <a:pt x="7329" y="4504"/>
                    </a:lnTo>
                    <a:lnTo>
                      <a:pt x="5631" y="3870"/>
                    </a:lnTo>
                    <a:lnTo>
                      <a:pt x="3754" y="3362"/>
                    </a:lnTo>
                    <a:lnTo>
                      <a:pt x="2890" y="3235"/>
                    </a:lnTo>
                    <a:lnTo>
                      <a:pt x="1996" y="3077"/>
                    </a:lnTo>
                    <a:lnTo>
                      <a:pt x="0" y="3013"/>
                    </a:lnTo>
                    <a:lnTo>
                      <a:pt x="14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12" name="Freeform 44"/>
              <p:cNvSpPr/>
              <p:nvPr/>
            </p:nvSpPr>
            <p:spPr bwMode="auto">
              <a:xfrm>
                <a:off x="1207446" y="1591"/>
                <a:ext cx="35232" cy="1766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1296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13" name="Freeform 45"/>
              <p:cNvSpPr/>
              <p:nvPr/>
            </p:nvSpPr>
            <p:spPr bwMode="auto">
              <a:xfrm>
                <a:off x="1207446" y="1262903"/>
                <a:ext cx="1210651" cy="1271658"/>
              </a:xfrm>
              <a:custGeom>
                <a:avLst/>
                <a:gdLst/>
                <a:ahLst/>
                <a:cxnLst>
                  <a:cxn ang="0">
                    <a:pos x="wd2" y="hd2"/>
                  </a:cxn>
                  <a:cxn ang="5400000">
                    <a:pos x="wd2" y="hd2"/>
                  </a:cxn>
                  <a:cxn ang="10800000">
                    <a:pos x="wd2" y="hd2"/>
                  </a:cxn>
                  <a:cxn ang="16200000">
                    <a:pos x="wd2" y="hd2"/>
                  </a:cxn>
                </a:cxnLst>
                <a:rect l="0" t="0" r="r" b="b"/>
                <a:pathLst>
                  <a:path w="21600" h="21600" extrusionOk="0">
                    <a:moveTo>
                      <a:pt x="21600" y="158"/>
                    </a:moveTo>
                    <a:lnTo>
                      <a:pt x="21481" y="2249"/>
                    </a:lnTo>
                    <a:lnTo>
                      <a:pt x="21333" y="3357"/>
                    </a:lnTo>
                    <a:lnTo>
                      <a:pt x="21154" y="4466"/>
                    </a:lnTo>
                    <a:lnTo>
                      <a:pt x="20620" y="6429"/>
                    </a:lnTo>
                    <a:lnTo>
                      <a:pt x="20263" y="7506"/>
                    </a:lnTo>
                    <a:lnTo>
                      <a:pt x="19847" y="8488"/>
                    </a:lnTo>
                    <a:lnTo>
                      <a:pt x="18985" y="10357"/>
                    </a:lnTo>
                    <a:lnTo>
                      <a:pt x="17916" y="12130"/>
                    </a:lnTo>
                    <a:lnTo>
                      <a:pt x="16668" y="13809"/>
                    </a:lnTo>
                    <a:lnTo>
                      <a:pt x="15301" y="15329"/>
                    </a:lnTo>
                    <a:lnTo>
                      <a:pt x="13786" y="16691"/>
                    </a:lnTo>
                    <a:lnTo>
                      <a:pt x="12152" y="17926"/>
                    </a:lnTo>
                    <a:lnTo>
                      <a:pt x="11201" y="18528"/>
                    </a:lnTo>
                    <a:lnTo>
                      <a:pt x="10339" y="19035"/>
                    </a:lnTo>
                    <a:lnTo>
                      <a:pt x="9418" y="19510"/>
                    </a:lnTo>
                    <a:lnTo>
                      <a:pt x="8408" y="19953"/>
                    </a:lnTo>
                    <a:lnTo>
                      <a:pt x="6536" y="20618"/>
                    </a:lnTo>
                    <a:lnTo>
                      <a:pt x="5467" y="20935"/>
                    </a:lnTo>
                    <a:lnTo>
                      <a:pt x="4397" y="21188"/>
                    </a:lnTo>
                    <a:lnTo>
                      <a:pt x="2317" y="21505"/>
                    </a:lnTo>
                    <a:lnTo>
                      <a:pt x="208" y="21600"/>
                    </a:lnTo>
                    <a:lnTo>
                      <a:pt x="0" y="18655"/>
                    </a:lnTo>
                    <a:lnTo>
                      <a:pt x="2020" y="18528"/>
                    </a:lnTo>
                    <a:lnTo>
                      <a:pt x="3892" y="18243"/>
                    </a:lnTo>
                    <a:lnTo>
                      <a:pt x="4754" y="18053"/>
                    </a:lnTo>
                    <a:lnTo>
                      <a:pt x="5615" y="17768"/>
                    </a:lnTo>
                    <a:lnTo>
                      <a:pt x="7368" y="17134"/>
                    </a:lnTo>
                    <a:lnTo>
                      <a:pt x="8200" y="16786"/>
                    </a:lnTo>
                    <a:lnTo>
                      <a:pt x="8973" y="16374"/>
                    </a:lnTo>
                    <a:lnTo>
                      <a:pt x="9716" y="15962"/>
                    </a:lnTo>
                    <a:lnTo>
                      <a:pt x="10488" y="15487"/>
                    </a:lnTo>
                    <a:lnTo>
                      <a:pt x="11974" y="14347"/>
                    </a:lnTo>
                    <a:lnTo>
                      <a:pt x="13251" y="13175"/>
                    </a:lnTo>
                    <a:lnTo>
                      <a:pt x="14469" y="11877"/>
                    </a:lnTo>
                    <a:lnTo>
                      <a:pt x="15569" y="10388"/>
                    </a:lnTo>
                    <a:lnTo>
                      <a:pt x="16490" y="8868"/>
                    </a:lnTo>
                    <a:lnTo>
                      <a:pt x="17232" y="7221"/>
                    </a:lnTo>
                    <a:lnTo>
                      <a:pt x="17589" y="6429"/>
                    </a:lnTo>
                    <a:lnTo>
                      <a:pt x="17856" y="5606"/>
                    </a:lnTo>
                    <a:lnTo>
                      <a:pt x="18332" y="3801"/>
                    </a:lnTo>
                    <a:lnTo>
                      <a:pt x="18480" y="2882"/>
                    </a:lnTo>
                    <a:lnTo>
                      <a:pt x="18599" y="2059"/>
                    </a:lnTo>
                    <a:lnTo>
                      <a:pt x="18718" y="0"/>
                    </a:lnTo>
                    <a:lnTo>
                      <a:pt x="21600" y="15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14" name="Freeform 46"/>
              <p:cNvSpPr/>
              <p:nvPr/>
            </p:nvSpPr>
            <p:spPr bwMode="auto">
              <a:xfrm>
                <a:off x="2260359" y="1239029"/>
                <a:ext cx="160940" cy="35016"/>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1600" y="21600"/>
                    </a:lnTo>
                    <a:lnTo>
                      <a:pt x="0" y="0"/>
                    </a:lnTo>
                    <a:lnTo>
                      <a:pt x="0" y="12960"/>
                    </a:lnTo>
                    <a:lnTo>
                      <a:pt x="21600" y="43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15" name="Freeform 47"/>
              <p:cNvSpPr/>
              <p:nvPr/>
            </p:nvSpPr>
            <p:spPr bwMode="auto">
              <a:xfrm>
                <a:off x="0" y="1264494"/>
                <a:ext cx="1214654" cy="1270067"/>
              </a:xfrm>
              <a:custGeom>
                <a:avLst/>
                <a:gdLst/>
                <a:ahLst/>
                <a:cxnLst>
                  <a:cxn ang="0">
                    <a:pos x="wd2" y="hd2"/>
                  </a:cxn>
                  <a:cxn ang="5400000">
                    <a:pos x="wd2" y="hd2"/>
                  </a:cxn>
                  <a:cxn ang="10800000">
                    <a:pos x="wd2" y="hd2"/>
                  </a:cxn>
                  <a:cxn ang="16200000">
                    <a:pos x="wd2" y="hd2"/>
                  </a:cxn>
                </a:cxnLst>
                <a:rect l="0" t="0" r="r" b="b"/>
                <a:pathLst>
                  <a:path w="21600" h="21600" extrusionOk="0">
                    <a:moveTo>
                      <a:pt x="21451" y="21600"/>
                    </a:moveTo>
                    <a:lnTo>
                      <a:pt x="19342" y="21505"/>
                    </a:lnTo>
                    <a:lnTo>
                      <a:pt x="18213" y="21378"/>
                    </a:lnTo>
                    <a:lnTo>
                      <a:pt x="17114" y="21188"/>
                    </a:lnTo>
                    <a:lnTo>
                      <a:pt x="15093" y="20617"/>
                    </a:lnTo>
                    <a:lnTo>
                      <a:pt x="13162" y="19951"/>
                    </a:lnTo>
                    <a:lnTo>
                      <a:pt x="12182" y="19475"/>
                    </a:lnTo>
                    <a:lnTo>
                      <a:pt x="11231" y="18999"/>
                    </a:lnTo>
                    <a:lnTo>
                      <a:pt x="9478" y="17952"/>
                    </a:lnTo>
                    <a:lnTo>
                      <a:pt x="7873" y="16684"/>
                    </a:lnTo>
                    <a:lnTo>
                      <a:pt x="7012" y="16018"/>
                    </a:lnTo>
                    <a:lnTo>
                      <a:pt x="6299" y="15320"/>
                    </a:lnTo>
                    <a:lnTo>
                      <a:pt x="5615" y="14590"/>
                    </a:lnTo>
                    <a:lnTo>
                      <a:pt x="4932" y="13797"/>
                    </a:lnTo>
                    <a:lnTo>
                      <a:pt x="4278" y="13004"/>
                    </a:lnTo>
                    <a:lnTo>
                      <a:pt x="3684" y="12116"/>
                    </a:lnTo>
                    <a:lnTo>
                      <a:pt x="2615" y="10372"/>
                    </a:lnTo>
                    <a:lnTo>
                      <a:pt x="2109" y="9389"/>
                    </a:lnTo>
                    <a:lnTo>
                      <a:pt x="1694" y="8437"/>
                    </a:lnTo>
                    <a:lnTo>
                      <a:pt x="980" y="6470"/>
                    </a:lnTo>
                    <a:lnTo>
                      <a:pt x="446" y="4441"/>
                    </a:lnTo>
                    <a:lnTo>
                      <a:pt x="208" y="3330"/>
                    </a:lnTo>
                    <a:lnTo>
                      <a:pt x="119" y="2284"/>
                    </a:lnTo>
                    <a:lnTo>
                      <a:pt x="30" y="1174"/>
                    </a:lnTo>
                    <a:lnTo>
                      <a:pt x="0" y="127"/>
                    </a:lnTo>
                    <a:lnTo>
                      <a:pt x="2852" y="0"/>
                    </a:lnTo>
                    <a:lnTo>
                      <a:pt x="2882" y="983"/>
                    </a:lnTo>
                    <a:lnTo>
                      <a:pt x="2941" y="1935"/>
                    </a:lnTo>
                    <a:lnTo>
                      <a:pt x="3060" y="2886"/>
                    </a:lnTo>
                    <a:lnTo>
                      <a:pt x="3209" y="3711"/>
                    </a:lnTo>
                    <a:lnTo>
                      <a:pt x="3714" y="5519"/>
                    </a:lnTo>
                    <a:lnTo>
                      <a:pt x="4368" y="7295"/>
                    </a:lnTo>
                    <a:lnTo>
                      <a:pt x="4694" y="8056"/>
                    </a:lnTo>
                    <a:lnTo>
                      <a:pt x="5081" y="8849"/>
                    </a:lnTo>
                    <a:lnTo>
                      <a:pt x="6061" y="10435"/>
                    </a:lnTo>
                    <a:lnTo>
                      <a:pt x="6536" y="11133"/>
                    </a:lnTo>
                    <a:lnTo>
                      <a:pt x="7101" y="11799"/>
                    </a:lnTo>
                    <a:lnTo>
                      <a:pt x="7695" y="12497"/>
                    </a:lnTo>
                    <a:lnTo>
                      <a:pt x="8319" y="13163"/>
                    </a:lnTo>
                    <a:lnTo>
                      <a:pt x="8943" y="13797"/>
                    </a:lnTo>
                    <a:lnTo>
                      <a:pt x="9626" y="14305"/>
                    </a:lnTo>
                    <a:lnTo>
                      <a:pt x="11082" y="15478"/>
                    </a:lnTo>
                    <a:lnTo>
                      <a:pt x="12627" y="16367"/>
                    </a:lnTo>
                    <a:lnTo>
                      <a:pt x="13429" y="16779"/>
                    </a:lnTo>
                    <a:lnTo>
                      <a:pt x="14202" y="17128"/>
                    </a:lnTo>
                    <a:lnTo>
                      <a:pt x="15925" y="17762"/>
                    </a:lnTo>
                    <a:lnTo>
                      <a:pt x="17767" y="18238"/>
                    </a:lnTo>
                    <a:lnTo>
                      <a:pt x="18629" y="18396"/>
                    </a:lnTo>
                    <a:lnTo>
                      <a:pt x="19580" y="18523"/>
                    </a:lnTo>
                    <a:lnTo>
                      <a:pt x="21600" y="18650"/>
                    </a:lnTo>
                    <a:lnTo>
                      <a:pt x="21451"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16" name="Freeform 48"/>
              <p:cNvSpPr/>
              <p:nvPr/>
            </p:nvSpPr>
            <p:spPr bwMode="auto">
              <a:xfrm>
                <a:off x="1207446" y="2361875"/>
                <a:ext cx="35232" cy="1726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171" y="21600"/>
                    </a:lnTo>
                    <a:lnTo>
                      <a:pt x="21600" y="0"/>
                    </a:lnTo>
                    <a:lnTo>
                      <a:pt x="0" y="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17" name="Freeform 49"/>
              <p:cNvSpPr/>
              <p:nvPr/>
            </p:nvSpPr>
            <p:spPr bwMode="auto">
              <a:xfrm>
                <a:off x="-1" y="1240621"/>
                <a:ext cx="160940" cy="35015"/>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0" y="0"/>
                    </a:lnTo>
                    <a:lnTo>
                      <a:pt x="21600" y="21600"/>
                    </a:lnTo>
                    <a:lnTo>
                      <a:pt x="21600" y="3600"/>
                    </a:lnTo>
                    <a:lnTo>
                      <a:pt x="0" y="180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18" name="Freeform 50"/>
              <p:cNvSpPr/>
              <p:nvPr/>
            </p:nvSpPr>
            <p:spPr bwMode="auto">
              <a:xfrm>
                <a:off x="114499" y="1582011"/>
                <a:ext cx="76867" cy="362081"/>
              </a:xfrm>
              <a:custGeom>
                <a:avLst/>
                <a:gdLst/>
                <a:ahLst/>
                <a:cxnLst>
                  <a:cxn ang="0">
                    <a:pos x="wd2" y="hd2"/>
                  </a:cxn>
                  <a:cxn ang="5400000">
                    <a:pos x="wd2" y="hd2"/>
                  </a:cxn>
                  <a:cxn ang="10800000">
                    <a:pos x="wd2" y="hd2"/>
                  </a:cxn>
                  <a:cxn ang="16200000">
                    <a:pos x="wd2" y="hd2"/>
                  </a:cxn>
                </a:cxnLst>
                <a:rect l="0" t="0" r="r" b="b"/>
                <a:pathLst>
                  <a:path w="21600" h="21600" extrusionOk="0">
                    <a:moveTo>
                      <a:pt x="11739" y="0"/>
                    </a:moveTo>
                    <a:lnTo>
                      <a:pt x="19252" y="14363"/>
                    </a:lnTo>
                    <a:lnTo>
                      <a:pt x="21600" y="21266"/>
                    </a:lnTo>
                    <a:lnTo>
                      <a:pt x="10330" y="21600"/>
                    </a:lnTo>
                    <a:lnTo>
                      <a:pt x="7983" y="14586"/>
                    </a:lnTo>
                    <a:lnTo>
                      <a:pt x="0" y="223"/>
                    </a:lnTo>
                    <a:lnTo>
                      <a:pt x="1173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19" name="Freeform 51"/>
              <p:cNvSpPr/>
              <p:nvPr/>
            </p:nvSpPr>
            <p:spPr bwMode="auto">
              <a:xfrm>
                <a:off x="150530" y="1940112"/>
                <a:ext cx="60053" cy="369243"/>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21600" y="21491"/>
                    </a:lnTo>
                    <a:lnTo>
                      <a:pt x="7200" y="21600"/>
                    </a:lnTo>
                    <a:lnTo>
                      <a:pt x="0" y="218"/>
                    </a:lnTo>
                    <a:lnTo>
                      <a:pt x="144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20" name="Freeform 52"/>
              <p:cNvSpPr/>
              <p:nvPr/>
            </p:nvSpPr>
            <p:spPr bwMode="auto">
              <a:xfrm>
                <a:off x="150530" y="1909077"/>
                <a:ext cx="40836"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7200"/>
                    </a:lnTo>
                    <a:lnTo>
                      <a:pt x="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21" name="Freeform 53"/>
              <p:cNvSpPr/>
              <p:nvPr/>
            </p:nvSpPr>
            <p:spPr bwMode="auto">
              <a:xfrm>
                <a:off x="170547" y="2306966"/>
                <a:ext cx="73665" cy="441659"/>
              </a:xfrm>
              <a:custGeom>
                <a:avLst/>
                <a:gdLst/>
                <a:ahLst/>
                <a:cxnLst>
                  <a:cxn ang="0">
                    <a:pos x="wd2" y="hd2"/>
                  </a:cxn>
                  <a:cxn ang="5400000">
                    <a:pos x="wd2" y="hd2"/>
                  </a:cxn>
                  <a:cxn ang="10800000">
                    <a:pos x="wd2" y="hd2"/>
                  </a:cxn>
                  <a:cxn ang="16200000">
                    <a:pos x="wd2" y="hd2"/>
                  </a:cxn>
                </a:cxnLst>
                <a:rect l="0" t="0" r="r" b="b"/>
                <a:pathLst>
                  <a:path w="21600" h="21600" extrusionOk="0">
                    <a:moveTo>
                      <a:pt x="11782" y="0"/>
                    </a:moveTo>
                    <a:lnTo>
                      <a:pt x="16691" y="12759"/>
                    </a:lnTo>
                    <a:lnTo>
                      <a:pt x="21600" y="21418"/>
                    </a:lnTo>
                    <a:lnTo>
                      <a:pt x="9818" y="21600"/>
                    </a:lnTo>
                    <a:lnTo>
                      <a:pt x="4909" y="12942"/>
                    </a:lnTo>
                    <a:lnTo>
                      <a:pt x="0" y="91"/>
                    </a:lnTo>
                    <a:lnTo>
                      <a:pt x="11782"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024" name="Freeform 54"/>
              <p:cNvGrpSpPr/>
              <p:nvPr/>
            </p:nvGrpSpPr>
            <p:grpSpPr bwMode="auto">
              <a:xfrm>
                <a:off x="170547" y="2274340"/>
                <a:ext cx="40093" cy="35065"/>
                <a:chOff x="0" y="0"/>
                <a:chExt cx="40091" cy="35064"/>
              </a:xfrm>
            </p:grpSpPr>
            <p:sp>
              <p:nvSpPr>
                <p:cNvPr id="1022" name="Line"/>
                <p:cNvSpPr/>
                <p:nvPr/>
              </p:nvSpPr>
              <p:spPr bwMode="auto">
                <a:xfrm flipV="1">
                  <a:off x="-1" y="-1"/>
                  <a:ext cx="40093"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023" name="Line"/>
                <p:cNvSpPr/>
                <p:nvPr/>
              </p:nvSpPr>
              <p:spPr bwMode="auto">
                <a:xfrm flipH="1">
                  <a:off x="-1" y="0"/>
                  <a:ext cx="40093" cy="35065"/>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025" name="Freeform 55"/>
              <p:cNvSpPr/>
              <p:nvPr/>
            </p:nvSpPr>
            <p:spPr bwMode="auto">
              <a:xfrm>
                <a:off x="204977" y="2745442"/>
                <a:ext cx="96885" cy="232369"/>
              </a:xfrm>
              <a:custGeom>
                <a:avLst/>
                <a:gdLst/>
                <a:ahLst/>
                <a:cxnLst>
                  <a:cxn ang="0">
                    <a:pos x="wd2" y="hd2"/>
                  </a:cxn>
                  <a:cxn ang="5400000">
                    <a:pos x="wd2" y="hd2"/>
                  </a:cxn>
                  <a:cxn ang="10800000">
                    <a:pos x="wd2" y="hd2"/>
                  </a:cxn>
                  <a:cxn ang="16200000">
                    <a:pos x="wd2" y="hd2"/>
                  </a:cxn>
                </a:cxnLst>
                <a:rect l="0" t="0" r="r" b="b"/>
                <a:pathLst>
                  <a:path w="21600" h="21600" extrusionOk="0">
                    <a:moveTo>
                      <a:pt x="8938" y="0"/>
                    </a:moveTo>
                    <a:lnTo>
                      <a:pt x="14152" y="11232"/>
                    </a:lnTo>
                    <a:lnTo>
                      <a:pt x="17503" y="15725"/>
                    </a:lnTo>
                    <a:lnTo>
                      <a:pt x="21600" y="20218"/>
                    </a:lnTo>
                    <a:lnTo>
                      <a:pt x="13034" y="21600"/>
                    </a:lnTo>
                    <a:lnTo>
                      <a:pt x="8938" y="17107"/>
                    </a:lnTo>
                    <a:lnTo>
                      <a:pt x="5214" y="11923"/>
                    </a:lnTo>
                    <a:lnTo>
                      <a:pt x="0" y="691"/>
                    </a:lnTo>
                    <a:lnTo>
                      <a:pt x="8938"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26" name="Freeform 56"/>
              <p:cNvSpPr/>
              <p:nvPr/>
            </p:nvSpPr>
            <p:spPr bwMode="auto">
              <a:xfrm>
                <a:off x="204977" y="2717590"/>
                <a:ext cx="39235" cy="3501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21600"/>
                    </a:lnTo>
                    <a:lnTo>
                      <a:pt x="21600" y="0"/>
                    </a:lnTo>
                    <a:lnTo>
                      <a:pt x="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27" name="Freeform 57"/>
              <p:cNvSpPr/>
              <p:nvPr/>
            </p:nvSpPr>
            <p:spPr bwMode="auto">
              <a:xfrm>
                <a:off x="261026" y="2960303"/>
                <a:ext cx="412358" cy="928676"/>
              </a:xfrm>
              <a:custGeom>
                <a:avLst/>
                <a:gdLst/>
                <a:ahLst/>
                <a:cxnLst>
                  <a:cxn ang="0">
                    <a:pos x="wd2" y="hd2"/>
                  </a:cxn>
                  <a:cxn ang="5400000">
                    <a:pos x="wd2" y="hd2"/>
                  </a:cxn>
                  <a:cxn ang="10800000">
                    <a:pos x="wd2" y="hd2"/>
                  </a:cxn>
                  <a:cxn ang="16200000">
                    <a:pos x="wd2" y="hd2"/>
                  </a:cxn>
                </a:cxnLst>
                <a:rect l="0" t="0" r="r" b="b"/>
                <a:pathLst>
                  <a:path w="21600" h="21600" extrusionOk="0">
                    <a:moveTo>
                      <a:pt x="1844" y="0"/>
                    </a:moveTo>
                    <a:lnTo>
                      <a:pt x="21600" y="21166"/>
                    </a:lnTo>
                    <a:lnTo>
                      <a:pt x="19668" y="21600"/>
                    </a:lnTo>
                    <a:lnTo>
                      <a:pt x="0" y="434"/>
                    </a:lnTo>
                    <a:lnTo>
                      <a:pt x="1844"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28" name="Freeform 58"/>
              <p:cNvSpPr/>
              <p:nvPr/>
            </p:nvSpPr>
            <p:spPr bwMode="auto">
              <a:xfrm>
                <a:off x="261026" y="2945183"/>
                <a:ext cx="40836" cy="35015"/>
              </a:xfrm>
              <a:custGeom>
                <a:avLst/>
                <a:gdLst/>
                <a:ahLst/>
                <a:cxnLst>
                  <a:cxn ang="0">
                    <a:pos x="wd2" y="hd2"/>
                  </a:cxn>
                  <a:cxn ang="5400000">
                    <a:pos x="wd2" y="hd2"/>
                  </a:cxn>
                  <a:cxn ang="10800000">
                    <a:pos x="wd2" y="hd2"/>
                  </a:cxn>
                  <a:cxn ang="16200000">
                    <a:pos x="wd2" y="hd2"/>
                  </a:cxn>
                </a:cxnLst>
                <a:rect l="0" t="0" r="r" b="b"/>
                <a:pathLst>
                  <a:path w="21600" h="21600" extrusionOk="0">
                    <a:moveTo>
                      <a:pt x="0" y="19440"/>
                    </a:moveTo>
                    <a:lnTo>
                      <a:pt x="0" y="21600"/>
                    </a:lnTo>
                    <a:lnTo>
                      <a:pt x="19722" y="0"/>
                    </a:lnTo>
                    <a:lnTo>
                      <a:pt x="21600" y="2160"/>
                    </a:lnTo>
                    <a:lnTo>
                      <a:pt x="0" y="1944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29" name="Freeform 59"/>
              <p:cNvSpPr/>
              <p:nvPr/>
            </p:nvSpPr>
            <p:spPr bwMode="auto">
              <a:xfrm>
                <a:off x="639754" y="3869084"/>
                <a:ext cx="389939" cy="868993"/>
              </a:xfrm>
              <a:custGeom>
                <a:avLst/>
                <a:gdLst/>
                <a:ahLst/>
                <a:cxnLst>
                  <a:cxn ang="0">
                    <a:pos x="wd2" y="hd2"/>
                  </a:cxn>
                  <a:cxn ang="5400000">
                    <a:pos x="wd2" y="hd2"/>
                  </a:cxn>
                  <a:cxn ang="10800000">
                    <a:pos x="wd2" y="hd2"/>
                  </a:cxn>
                  <a:cxn ang="16200000">
                    <a:pos x="wd2" y="hd2"/>
                  </a:cxn>
                </a:cxnLst>
                <a:rect l="0" t="0" r="r" b="b"/>
                <a:pathLst>
                  <a:path w="21600" h="21600" extrusionOk="0">
                    <a:moveTo>
                      <a:pt x="2014" y="0"/>
                    </a:moveTo>
                    <a:lnTo>
                      <a:pt x="21600" y="21136"/>
                    </a:lnTo>
                    <a:lnTo>
                      <a:pt x="19586" y="21600"/>
                    </a:lnTo>
                    <a:lnTo>
                      <a:pt x="0" y="464"/>
                    </a:lnTo>
                    <a:lnTo>
                      <a:pt x="2014"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032" name="Freeform 60"/>
              <p:cNvGrpSpPr/>
              <p:nvPr/>
            </p:nvGrpSpPr>
            <p:grpSpPr bwMode="auto">
              <a:xfrm>
                <a:off x="639754" y="3853964"/>
                <a:ext cx="35282" cy="35065"/>
                <a:chOff x="0" y="0"/>
                <a:chExt cx="35280" cy="35064"/>
              </a:xfrm>
            </p:grpSpPr>
            <p:sp>
              <p:nvSpPr>
                <p:cNvPr id="1030" name="Line"/>
                <p:cNvSpPr/>
                <p:nvPr/>
              </p:nvSpPr>
              <p:spPr bwMode="auto">
                <a:xfrm flipV="1">
                  <a:off x="-1" y="0"/>
                  <a:ext cx="35282" cy="35065"/>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031" name="Line"/>
                <p:cNvSpPr/>
                <p:nvPr/>
              </p:nvSpPr>
              <p:spPr bwMode="auto">
                <a:xfrm flipH="1">
                  <a:off x="0" y="-1"/>
                  <a:ext cx="35281"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033" name="Freeform 61"/>
              <p:cNvSpPr/>
              <p:nvPr/>
            </p:nvSpPr>
            <p:spPr bwMode="auto">
              <a:xfrm>
                <a:off x="993661" y="4719773"/>
                <a:ext cx="76868" cy="137671"/>
              </a:xfrm>
              <a:custGeom>
                <a:avLst/>
                <a:gdLst/>
                <a:ahLst/>
                <a:cxnLst>
                  <a:cxn ang="0">
                    <a:pos x="wd2" y="hd2"/>
                  </a:cxn>
                  <a:cxn ang="5400000">
                    <a:pos x="wd2" y="hd2"/>
                  </a:cxn>
                  <a:cxn ang="10800000">
                    <a:pos x="wd2" y="hd2"/>
                  </a:cxn>
                  <a:cxn ang="16200000">
                    <a:pos x="wd2" y="hd2"/>
                  </a:cxn>
                </a:cxnLst>
                <a:rect l="0" t="0" r="r" b="b"/>
                <a:pathLst>
                  <a:path w="21600" h="21600" extrusionOk="0">
                    <a:moveTo>
                      <a:pt x="10560" y="0"/>
                    </a:moveTo>
                    <a:lnTo>
                      <a:pt x="13920" y="3795"/>
                    </a:lnTo>
                    <a:lnTo>
                      <a:pt x="16320" y="8173"/>
                    </a:lnTo>
                    <a:lnTo>
                      <a:pt x="21600" y="19557"/>
                    </a:lnTo>
                    <a:lnTo>
                      <a:pt x="10560" y="21600"/>
                    </a:lnTo>
                    <a:lnTo>
                      <a:pt x="5280" y="10216"/>
                    </a:lnTo>
                    <a:lnTo>
                      <a:pt x="2880" y="5838"/>
                    </a:lnTo>
                    <a:lnTo>
                      <a:pt x="0" y="2919"/>
                    </a:lnTo>
                    <a:lnTo>
                      <a:pt x="1056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036" name="Freeform 62"/>
              <p:cNvGrpSpPr/>
              <p:nvPr/>
            </p:nvGrpSpPr>
            <p:grpSpPr bwMode="auto">
              <a:xfrm>
                <a:off x="993661" y="4703062"/>
                <a:ext cx="37687" cy="35065"/>
                <a:chOff x="0" y="0"/>
                <a:chExt cx="37686" cy="35064"/>
              </a:xfrm>
            </p:grpSpPr>
            <p:sp>
              <p:nvSpPr>
                <p:cNvPr id="1034" name="Line"/>
                <p:cNvSpPr/>
                <p:nvPr/>
              </p:nvSpPr>
              <p:spPr bwMode="auto">
                <a:xfrm flipH="1">
                  <a:off x="-1" y="-1"/>
                  <a:ext cx="37688"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035" name="Line"/>
                <p:cNvSpPr/>
                <p:nvPr/>
              </p:nvSpPr>
              <p:spPr bwMode="auto">
                <a:xfrm flipV="1">
                  <a:off x="-1" y="-1"/>
                  <a:ext cx="37688"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037" name="Freeform 63"/>
              <p:cNvSpPr/>
              <p:nvPr/>
            </p:nvSpPr>
            <p:spPr bwMode="auto">
              <a:xfrm>
                <a:off x="1031294" y="4847098"/>
                <a:ext cx="56049" cy="388342"/>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18514" y="3115"/>
                    </a:lnTo>
                    <a:lnTo>
                      <a:pt x="19749" y="7892"/>
                    </a:lnTo>
                    <a:lnTo>
                      <a:pt x="21600" y="21600"/>
                    </a:lnTo>
                    <a:lnTo>
                      <a:pt x="6171" y="21600"/>
                    </a:lnTo>
                    <a:lnTo>
                      <a:pt x="4937" y="8100"/>
                    </a:lnTo>
                    <a:lnTo>
                      <a:pt x="3086" y="3427"/>
                    </a:lnTo>
                    <a:lnTo>
                      <a:pt x="0" y="415"/>
                    </a:lnTo>
                    <a:lnTo>
                      <a:pt x="154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38" name="Freeform 64"/>
              <p:cNvSpPr/>
              <p:nvPr/>
            </p:nvSpPr>
            <p:spPr bwMode="auto">
              <a:xfrm>
                <a:off x="1031294" y="4822429"/>
                <a:ext cx="39235" cy="35016"/>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lnTo>
                      <a:pt x="19872" y="0"/>
                    </a:lnTo>
                    <a:lnTo>
                      <a:pt x="21600" y="11782"/>
                    </a:lnTo>
                    <a:lnTo>
                      <a:pt x="0" y="19636"/>
                    </a:lnTo>
                    <a:lnTo>
                      <a:pt x="1728" y="21600"/>
                    </a:lnTo>
                    <a:lnTo>
                      <a:pt x="21600" y="785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39" name="Rectangle 65"/>
              <p:cNvSpPr/>
              <p:nvPr/>
            </p:nvSpPr>
            <p:spPr bwMode="auto">
              <a:xfrm>
                <a:off x="1048108" y="5221115"/>
                <a:ext cx="39233" cy="3501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40" name="Freeform 66"/>
              <p:cNvSpPr/>
              <p:nvPr/>
            </p:nvSpPr>
            <p:spPr bwMode="auto">
              <a:xfrm>
                <a:off x="114499" y="1551771"/>
                <a:ext cx="39235" cy="35016"/>
              </a:xfrm>
              <a:custGeom>
                <a:avLst/>
                <a:gdLst/>
                <a:ahLst/>
                <a:cxnLst>
                  <a:cxn ang="0">
                    <a:pos x="wd2" y="hd2"/>
                  </a:cxn>
                  <a:cxn ang="5400000">
                    <a:pos x="wd2" y="hd2"/>
                  </a:cxn>
                  <a:cxn ang="10800000">
                    <a:pos x="wd2" y="hd2"/>
                  </a:cxn>
                  <a:cxn ang="16200000">
                    <a:pos x="wd2" y="hd2"/>
                  </a:cxn>
                </a:cxnLst>
                <a:rect l="0" t="0" r="r" b="b"/>
                <a:pathLst>
                  <a:path w="21600" h="21600" extrusionOk="0">
                    <a:moveTo>
                      <a:pt x="21600" y="18277"/>
                    </a:moveTo>
                    <a:lnTo>
                      <a:pt x="19938" y="0"/>
                    </a:lnTo>
                    <a:lnTo>
                      <a:pt x="0" y="3323"/>
                    </a:lnTo>
                    <a:lnTo>
                      <a:pt x="831" y="21600"/>
                    </a:lnTo>
                    <a:lnTo>
                      <a:pt x="21600" y="1827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41" name="Rectangle 67"/>
              <p:cNvSpPr/>
              <p:nvPr/>
            </p:nvSpPr>
            <p:spPr bwMode="auto">
              <a:xfrm>
                <a:off x="2301995" y="3212565"/>
                <a:ext cx="39234" cy="26499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42" name="Freeform 68"/>
              <p:cNvSpPr/>
              <p:nvPr/>
            </p:nvSpPr>
            <p:spPr bwMode="auto">
              <a:xfrm>
                <a:off x="2254754" y="3472785"/>
                <a:ext cx="86476" cy="377201"/>
              </a:xfrm>
              <a:custGeom>
                <a:avLst/>
                <a:gdLst/>
                <a:ahLst/>
                <a:cxnLst>
                  <a:cxn ang="0">
                    <a:pos x="wd2" y="hd2"/>
                  </a:cxn>
                  <a:cxn ang="5400000">
                    <a:pos x="wd2" y="hd2"/>
                  </a:cxn>
                  <a:cxn ang="10800000">
                    <a:pos x="wd2" y="hd2"/>
                  </a:cxn>
                  <a:cxn ang="16200000">
                    <a:pos x="wd2" y="hd2"/>
                  </a:cxn>
                </a:cxnLst>
                <a:rect l="0" t="0" r="r" b="b"/>
                <a:pathLst>
                  <a:path w="21600" h="21600" extrusionOk="0">
                    <a:moveTo>
                      <a:pt x="21600" y="321"/>
                    </a:moveTo>
                    <a:lnTo>
                      <a:pt x="11411" y="0"/>
                    </a:lnTo>
                    <a:lnTo>
                      <a:pt x="0" y="21279"/>
                    </a:lnTo>
                    <a:lnTo>
                      <a:pt x="10189" y="21600"/>
                    </a:lnTo>
                    <a:lnTo>
                      <a:pt x="21600" y="32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43" name="Freeform 69"/>
              <p:cNvSpPr/>
              <p:nvPr/>
            </p:nvSpPr>
            <p:spPr bwMode="auto">
              <a:xfrm>
                <a:off x="2301995" y="3444137"/>
                <a:ext cx="39235" cy="35016"/>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0769" y="21600"/>
                    </a:lnTo>
                    <a:lnTo>
                      <a:pt x="0" y="0"/>
                    </a:lnTo>
                    <a:lnTo>
                      <a:pt x="1662" y="14400"/>
                    </a:lnTo>
                    <a:lnTo>
                      <a:pt x="21600" y="14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44" name="Freeform 70"/>
              <p:cNvSpPr/>
              <p:nvPr/>
            </p:nvSpPr>
            <p:spPr bwMode="auto">
              <a:xfrm>
                <a:off x="2177888" y="3843619"/>
                <a:ext cx="116101" cy="402666"/>
              </a:xfrm>
              <a:custGeom>
                <a:avLst/>
                <a:gdLst/>
                <a:ahLst/>
                <a:cxnLst>
                  <a:cxn ang="0">
                    <a:pos x="wd2" y="hd2"/>
                  </a:cxn>
                  <a:cxn ang="5400000">
                    <a:pos x="wd2" y="hd2"/>
                  </a:cxn>
                  <a:cxn ang="10800000">
                    <a:pos x="wd2" y="hd2"/>
                  </a:cxn>
                  <a:cxn ang="16200000">
                    <a:pos x="wd2" y="hd2"/>
                  </a:cxn>
                </a:cxnLst>
                <a:rect l="0" t="0" r="r" b="b"/>
                <a:pathLst>
                  <a:path w="21600" h="21600" extrusionOk="0">
                    <a:moveTo>
                      <a:pt x="21600" y="400"/>
                    </a:moveTo>
                    <a:lnTo>
                      <a:pt x="13994" y="0"/>
                    </a:lnTo>
                    <a:lnTo>
                      <a:pt x="0" y="21300"/>
                    </a:lnTo>
                    <a:lnTo>
                      <a:pt x="7606" y="21600"/>
                    </a:lnTo>
                    <a:lnTo>
                      <a:pt x="21600" y="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45" name="Freeform 71"/>
              <p:cNvSpPr/>
              <p:nvPr/>
            </p:nvSpPr>
            <p:spPr bwMode="auto">
              <a:xfrm>
                <a:off x="2254754" y="3816562"/>
                <a:ext cx="39235" cy="35016"/>
              </a:xfrm>
              <a:custGeom>
                <a:avLst/>
                <a:gdLst/>
                <a:ahLst/>
                <a:cxnLst>
                  <a:cxn ang="0">
                    <a:pos x="wd2" y="hd2"/>
                  </a:cxn>
                  <a:cxn ang="5400000">
                    <a:pos x="wd2" y="hd2"/>
                  </a:cxn>
                  <a:cxn ang="10800000">
                    <a:pos x="wd2" y="hd2"/>
                  </a:cxn>
                  <a:cxn ang="16200000">
                    <a:pos x="wd2" y="hd2"/>
                  </a:cxn>
                </a:cxnLst>
                <a:rect l="0" t="0" r="r" b="b"/>
                <a:pathLst>
                  <a:path w="21600" h="21600" extrusionOk="0">
                    <a:moveTo>
                      <a:pt x="21600" y="16200"/>
                    </a:moveTo>
                    <a:lnTo>
                      <a:pt x="21600" y="21600"/>
                    </a:lnTo>
                    <a:lnTo>
                      <a:pt x="0" y="0"/>
                    </a:lnTo>
                    <a:lnTo>
                      <a:pt x="21600" y="162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46" name="Freeform 72"/>
              <p:cNvSpPr/>
              <p:nvPr/>
            </p:nvSpPr>
            <p:spPr bwMode="auto">
              <a:xfrm>
                <a:off x="2170681" y="4233552"/>
                <a:ext cx="46442"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19200" y="21600"/>
                    </a:lnTo>
                    <a:lnTo>
                      <a:pt x="0" y="15840"/>
                    </a:lnTo>
                    <a:lnTo>
                      <a:pt x="1600" y="0"/>
                    </a:lnTo>
                    <a:lnTo>
                      <a:pt x="21600" y="43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47" name="Rectangle 73"/>
              <p:cNvSpPr/>
              <p:nvPr/>
            </p:nvSpPr>
            <p:spPr bwMode="auto">
              <a:xfrm>
                <a:off x="2301995" y="3177551"/>
                <a:ext cx="39234" cy="3501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48" name="Rectangle 74"/>
              <p:cNvSpPr/>
              <p:nvPr/>
            </p:nvSpPr>
            <p:spPr bwMode="auto">
              <a:xfrm>
                <a:off x="2177888" y="6411601"/>
                <a:ext cx="39233" cy="526011"/>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49" name="Freeform 75"/>
              <p:cNvSpPr/>
              <p:nvPr/>
            </p:nvSpPr>
            <p:spPr bwMode="auto">
              <a:xfrm>
                <a:off x="2157870" y="6934430"/>
                <a:ext cx="59253" cy="208495"/>
              </a:xfrm>
              <a:custGeom>
                <a:avLst/>
                <a:gdLst/>
                <a:ahLst/>
                <a:cxnLst>
                  <a:cxn ang="0">
                    <a:pos x="wd2" y="hd2"/>
                  </a:cxn>
                  <a:cxn ang="5400000">
                    <a:pos x="wd2" y="hd2"/>
                  </a:cxn>
                  <a:cxn ang="10800000">
                    <a:pos x="wd2" y="hd2"/>
                  </a:cxn>
                  <a:cxn ang="16200000">
                    <a:pos x="wd2" y="hd2"/>
                  </a:cxn>
                </a:cxnLst>
                <a:rect l="0" t="0" r="r" b="b"/>
                <a:pathLst>
                  <a:path w="21600" h="21600" extrusionOk="0">
                    <a:moveTo>
                      <a:pt x="21600" y="386"/>
                    </a:moveTo>
                    <a:lnTo>
                      <a:pt x="6600" y="0"/>
                    </a:lnTo>
                    <a:lnTo>
                      <a:pt x="0" y="21214"/>
                    </a:lnTo>
                    <a:lnTo>
                      <a:pt x="14400" y="21600"/>
                    </a:lnTo>
                    <a:lnTo>
                      <a:pt x="21600" y="386"/>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50" name="Freeform 76"/>
              <p:cNvSpPr/>
              <p:nvPr/>
            </p:nvSpPr>
            <p:spPr bwMode="auto">
              <a:xfrm>
                <a:off x="2177888" y="6902599"/>
                <a:ext cx="39235"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769" y="21600"/>
                    </a:lnTo>
                    <a:lnTo>
                      <a:pt x="0" y="0"/>
                    </a:lnTo>
                    <a:lnTo>
                      <a:pt x="1662" y="216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51" name="Freeform 77"/>
              <p:cNvSpPr/>
              <p:nvPr/>
            </p:nvSpPr>
            <p:spPr bwMode="auto">
              <a:xfrm>
                <a:off x="2106626" y="7137355"/>
                <a:ext cx="90479" cy="237939"/>
              </a:xfrm>
              <a:custGeom>
                <a:avLst/>
                <a:gdLst/>
                <a:ahLst/>
                <a:cxnLst>
                  <a:cxn ang="0">
                    <a:pos x="wd2" y="hd2"/>
                  </a:cxn>
                  <a:cxn ang="5400000">
                    <a:pos x="wd2" y="hd2"/>
                  </a:cxn>
                  <a:cxn ang="10800000">
                    <a:pos x="wd2" y="hd2"/>
                  </a:cxn>
                  <a:cxn ang="16200000">
                    <a:pos x="wd2" y="hd2"/>
                  </a:cxn>
                </a:cxnLst>
                <a:rect l="0" t="0" r="r" b="b"/>
                <a:pathLst>
                  <a:path w="21600" h="21600" extrusionOk="0">
                    <a:moveTo>
                      <a:pt x="21600" y="1012"/>
                    </a:moveTo>
                    <a:lnTo>
                      <a:pt x="12567" y="0"/>
                    </a:lnTo>
                    <a:lnTo>
                      <a:pt x="0" y="20588"/>
                    </a:lnTo>
                    <a:lnTo>
                      <a:pt x="9033" y="21600"/>
                    </a:lnTo>
                    <a:lnTo>
                      <a:pt x="21600" y="101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52" name="Freeform 78"/>
              <p:cNvSpPr/>
              <p:nvPr/>
            </p:nvSpPr>
            <p:spPr bwMode="auto">
              <a:xfrm>
                <a:off x="2157870" y="7118076"/>
                <a:ext cx="39236" cy="2529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21600"/>
                    </a:lnTo>
                    <a:lnTo>
                      <a:pt x="900" y="0"/>
                    </a:lnTo>
                    <a:lnTo>
                      <a:pt x="0" y="3600"/>
                    </a:lnTo>
                    <a:lnTo>
                      <a:pt x="2160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53" name="Freeform 79"/>
              <p:cNvSpPr/>
              <p:nvPr/>
            </p:nvSpPr>
            <p:spPr bwMode="auto">
              <a:xfrm>
                <a:off x="2000134" y="7360173"/>
                <a:ext cx="143325" cy="408235"/>
              </a:xfrm>
              <a:custGeom>
                <a:avLst/>
                <a:gdLst/>
                <a:ahLst/>
                <a:cxnLst>
                  <a:cxn ang="0">
                    <a:pos x="wd2" y="hd2"/>
                  </a:cxn>
                  <a:cxn ang="5400000">
                    <a:pos x="wd2" y="hd2"/>
                  </a:cxn>
                  <a:cxn ang="10800000">
                    <a:pos x="wd2" y="hd2"/>
                  </a:cxn>
                  <a:cxn ang="16200000">
                    <a:pos x="wd2" y="hd2"/>
                  </a:cxn>
                </a:cxnLst>
                <a:rect l="0" t="0" r="r" b="b"/>
                <a:pathLst>
                  <a:path w="21600" h="21600" extrusionOk="0">
                    <a:moveTo>
                      <a:pt x="21600" y="789"/>
                    </a:moveTo>
                    <a:lnTo>
                      <a:pt x="15890" y="0"/>
                    </a:lnTo>
                    <a:lnTo>
                      <a:pt x="0" y="20910"/>
                    </a:lnTo>
                    <a:lnTo>
                      <a:pt x="5710" y="21600"/>
                    </a:lnTo>
                    <a:lnTo>
                      <a:pt x="21600" y="78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54" name="Freeform 80"/>
              <p:cNvSpPr/>
              <p:nvPr/>
            </p:nvSpPr>
            <p:spPr bwMode="auto">
              <a:xfrm>
                <a:off x="2106626" y="7340279"/>
                <a:ext cx="37634"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55" name="Rectangle 81"/>
              <p:cNvSpPr/>
              <p:nvPr/>
            </p:nvSpPr>
            <p:spPr bwMode="auto">
              <a:xfrm>
                <a:off x="2177888" y="6377384"/>
                <a:ext cx="39233" cy="3501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56" name="Rectangle 82"/>
              <p:cNvSpPr/>
              <p:nvPr/>
            </p:nvSpPr>
            <p:spPr bwMode="auto">
              <a:xfrm>
                <a:off x="1893641" y="5684259"/>
                <a:ext cx="39234" cy="167910"/>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57" name="Freeform 83"/>
              <p:cNvSpPr/>
              <p:nvPr/>
            </p:nvSpPr>
            <p:spPr bwMode="auto">
              <a:xfrm>
                <a:off x="1893641" y="5846598"/>
                <a:ext cx="89679" cy="257038"/>
              </a:xfrm>
              <a:custGeom>
                <a:avLst/>
                <a:gdLst/>
                <a:ahLst/>
                <a:cxnLst>
                  <a:cxn ang="0">
                    <a:pos x="wd2" y="hd2"/>
                  </a:cxn>
                  <a:cxn ang="5400000">
                    <a:pos x="wd2" y="hd2"/>
                  </a:cxn>
                  <a:cxn ang="10800000">
                    <a:pos x="wd2" y="hd2"/>
                  </a:cxn>
                  <a:cxn ang="16200000">
                    <a:pos x="wd2" y="hd2"/>
                  </a:cxn>
                </a:cxnLst>
                <a:rect l="0" t="0" r="r" b="b"/>
                <a:pathLst>
                  <a:path w="21600" h="21600" extrusionOk="0">
                    <a:moveTo>
                      <a:pt x="9033" y="0"/>
                    </a:moveTo>
                    <a:lnTo>
                      <a:pt x="0" y="1096"/>
                    </a:lnTo>
                    <a:lnTo>
                      <a:pt x="12567" y="21600"/>
                    </a:lnTo>
                    <a:lnTo>
                      <a:pt x="21600" y="20661"/>
                    </a:lnTo>
                    <a:lnTo>
                      <a:pt x="903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58" name="Freeform 84"/>
              <p:cNvSpPr/>
              <p:nvPr/>
            </p:nvSpPr>
            <p:spPr bwMode="auto">
              <a:xfrm>
                <a:off x="1893641" y="5824316"/>
                <a:ext cx="39235" cy="35016"/>
              </a:xfrm>
              <a:custGeom>
                <a:avLst/>
                <a:gdLst/>
                <a:ahLst/>
                <a:cxnLst>
                  <a:cxn ang="0">
                    <a:pos x="wd2" y="hd2"/>
                  </a:cxn>
                  <a:cxn ang="5400000">
                    <a:pos x="wd2" y="hd2"/>
                  </a:cxn>
                  <a:cxn ang="10800000">
                    <a:pos x="wd2" y="hd2"/>
                  </a:cxn>
                  <a:cxn ang="16200000">
                    <a:pos x="wd2" y="hd2"/>
                  </a:cxn>
                </a:cxnLst>
                <a:rect l="0" t="0" r="r" b="b"/>
                <a:pathLst>
                  <a:path w="21600" h="21600" extrusionOk="0">
                    <a:moveTo>
                      <a:pt x="0" y="9257"/>
                    </a:moveTo>
                    <a:lnTo>
                      <a:pt x="0" y="21600"/>
                    </a:lnTo>
                    <a:lnTo>
                      <a:pt x="19872" y="0"/>
                    </a:lnTo>
                    <a:lnTo>
                      <a:pt x="21600" y="9257"/>
                    </a:lnTo>
                    <a:lnTo>
                      <a:pt x="0" y="925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59" name="Freeform 85"/>
              <p:cNvSpPr/>
              <p:nvPr/>
            </p:nvSpPr>
            <p:spPr bwMode="auto">
              <a:xfrm>
                <a:off x="1945686" y="6090107"/>
                <a:ext cx="126511" cy="273750"/>
              </a:xfrm>
              <a:custGeom>
                <a:avLst/>
                <a:gdLst/>
                <a:ahLst/>
                <a:cxnLst>
                  <a:cxn ang="0">
                    <a:pos x="wd2" y="hd2"/>
                  </a:cxn>
                  <a:cxn ang="5400000">
                    <a:pos x="wd2" y="hd2"/>
                  </a:cxn>
                  <a:cxn ang="10800000">
                    <a:pos x="wd2" y="hd2"/>
                  </a:cxn>
                  <a:cxn ang="16200000">
                    <a:pos x="wd2" y="hd2"/>
                  </a:cxn>
                </a:cxnLst>
                <a:rect l="0" t="0" r="r" b="b"/>
                <a:pathLst>
                  <a:path w="21600" h="21600" extrusionOk="0">
                    <a:moveTo>
                      <a:pt x="6452" y="0"/>
                    </a:moveTo>
                    <a:lnTo>
                      <a:pt x="0" y="1029"/>
                    </a:lnTo>
                    <a:lnTo>
                      <a:pt x="15148" y="21600"/>
                    </a:lnTo>
                    <a:lnTo>
                      <a:pt x="21600" y="20571"/>
                    </a:lnTo>
                    <a:lnTo>
                      <a:pt x="6452"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60" name="Freeform 86"/>
              <p:cNvSpPr/>
              <p:nvPr/>
            </p:nvSpPr>
            <p:spPr bwMode="auto">
              <a:xfrm>
                <a:off x="1945686" y="6068621"/>
                <a:ext cx="37634" cy="350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3086"/>
                    </a:lnTo>
                    <a:lnTo>
                      <a:pt x="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61" name="Freeform 87"/>
              <p:cNvSpPr/>
              <p:nvPr/>
            </p:nvSpPr>
            <p:spPr bwMode="auto">
              <a:xfrm>
                <a:off x="2033763" y="6347144"/>
                <a:ext cx="126510" cy="209291"/>
              </a:xfrm>
              <a:custGeom>
                <a:avLst/>
                <a:gdLst/>
                <a:ahLst/>
                <a:cxnLst>
                  <a:cxn ang="0">
                    <a:pos x="wd2" y="hd2"/>
                  </a:cxn>
                  <a:cxn ang="5400000">
                    <a:pos x="wd2" y="hd2"/>
                  </a:cxn>
                  <a:cxn ang="10800000">
                    <a:pos x="wd2" y="hd2"/>
                  </a:cxn>
                  <a:cxn ang="16200000">
                    <a:pos x="wd2" y="hd2"/>
                  </a:cxn>
                </a:cxnLst>
                <a:rect l="0" t="0" r="r" b="b"/>
                <a:pathLst>
                  <a:path w="21600" h="21600" extrusionOk="0">
                    <a:moveTo>
                      <a:pt x="6336" y="0"/>
                    </a:moveTo>
                    <a:lnTo>
                      <a:pt x="0" y="2314"/>
                    </a:lnTo>
                    <a:lnTo>
                      <a:pt x="15552" y="21600"/>
                    </a:lnTo>
                    <a:lnTo>
                      <a:pt x="21600" y="19286"/>
                    </a:lnTo>
                    <a:lnTo>
                      <a:pt x="6336"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62" name="Freeform 88"/>
              <p:cNvSpPr/>
              <p:nvPr/>
            </p:nvSpPr>
            <p:spPr bwMode="auto">
              <a:xfrm>
                <a:off x="2033763" y="6346349"/>
                <a:ext cx="39235" cy="3501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3757" y="21600"/>
                    </a:lnTo>
                    <a:lnTo>
                      <a:pt x="0" y="14400"/>
                    </a:lnTo>
                    <a:lnTo>
                      <a:pt x="20661" y="0"/>
                    </a:lnTo>
                    <a:lnTo>
                      <a:pt x="21600" y="2400"/>
                    </a:lnTo>
                    <a:lnTo>
                      <a:pt x="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63" name="Freeform 89"/>
              <p:cNvSpPr/>
              <p:nvPr/>
            </p:nvSpPr>
            <p:spPr bwMode="auto">
              <a:xfrm>
                <a:off x="2123440" y="6533357"/>
                <a:ext cx="90480" cy="136079"/>
              </a:xfrm>
              <a:custGeom>
                <a:avLst/>
                <a:gdLst/>
                <a:ahLst/>
                <a:cxnLst>
                  <a:cxn ang="0">
                    <a:pos x="wd2" y="hd2"/>
                  </a:cxn>
                  <a:cxn ang="5400000">
                    <a:pos x="wd2" y="hd2"/>
                  </a:cxn>
                  <a:cxn ang="10800000">
                    <a:pos x="wd2" y="hd2"/>
                  </a:cxn>
                  <a:cxn ang="16200000">
                    <a:pos x="wd2" y="hd2"/>
                  </a:cxn>
                </a:cxnLst>
                <a:rect l="0" t="0" r="r" b="b"/>
                <a:pathLst>
                  <a:path w="21600" h="21600" extrusionOk="0">
                    <a:moveTo>
                      <a:pt x="8558" y="0"/>
                    </a:moveTo>
                    <a:lnTo>
                      <a:pt x="0" y="3551"/>
                    </a:lnTo>
                    <a:lnTo>
                      <a:pt x="13042" y="21600"/>
                    </a:lnTo>
                    <a:lnTo>
                      <a:pt x="21600" y="18345"/>
                    </a:lnTo>
                    <a:lnTo>
                      <a:pt x="8558"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066" name="Freeform 90"/>
              <p:cNvGrpSpPr/>
              <p:nvPr/>
            </p:nvGrpSpPr>
            <p:grpSpPr bwMode="auto">
              <a:xfrm>
                <a:off x="2123440" y="6521421"/>
                <a:ext cx="37688" cy="35065"/>
                <a:chOff x="0" y="0"/>
                <a:chExt cx="37686" cy="35064"/>
              </a:xfrm>
            </p:grpSpPr>
            <p:sp>
              <p:nvSpPr>
                <p:cNvPr id="1064" name="Line"/>
                <p:cNvSpPr/>
                <p:nvPr/>
              </p:nvSpPr>
              <p:spPr bwMode="auto">
                <a:xfrm flipV="1">
                  <a:off x="0" y="-1"/>
                  <a:ext cx="37687"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065" name="Line"/>
                <p:cNvSpPr/>
                <p:nvPr/>
              </p:nvSpPr>
              <p:spPr bwMode="auto">
                <a:xfrm flipH="1">
                  <a:off x="-1" y="-1"/>
                  <a:ext cx="37688"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067" name="Rectangle 91"/>
              <p:cNvSpPr/>
              <p:nvPr/>
            </p:nvSpPr>
            <p:spPr bwMode="auto">
              <a:xfrm>
                <a:off x="2177888" y="6658294"/>
                <a:ext cx="39233" cy="9310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68" name="Freeform 92"/>
              <p:cNvSpPr/>
              <p:nvPr/>
            </p:nvSpPr>
            <p:spPr bwMode="auto">
              <a:xfrm>
                <a:off x="2177888" y="6634422"/>
                <a:ext cx="39235" cy="35015"/>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1600" y="9818"/>
                    </a:lnTo>
                    <a:lnTo>
                      <a:pt x="0" y="9818"/>
                    </a:lnTo>
                    <a:lnTo>
                      <a:pt x="0" y="21600"/>
                    </a:lnTo>
                    <a:lnTo>
                      <a:pt x="18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69" name="Rectangle 93"/>
              <p:cNvSpPr/>
              <p:nvPr/>
            </p:nvSpPr>
            <p:spPr bwMode="auto">
              <a:xfrm>
                <a:off x="2177888" y="6750605"/>
                <a:ext cx="39233" cy="487017"/>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072" name="Freeform 94"/>
              <p:cNvGrpSpPr/>
              <p:nvPr/>
            </p:nvGrpSpPr>
            <p:grpSpPr bwMode="auto">
              <a:xfrm>
                <a:off x="2177888" y="6718774"/>
                <a:ext cx="39400" cy="1"/>
                <a:chOff x="0" y="0"/>
                <a:chExt cx="39399" cy="0"/>
              </a:xfrm>
            </p:grpSpPr>
            <p:sp>
              <p:nvSpPr>
                <p:cNvPr id="1070" name="Line"/>
                <p:cNvSpPr/>
                <p:nvPr/>
              </p:nvSpPr>
              <p:spPr bwMode="auto">
                <a:xfrm>
                  <a:off x="0" y="0"/>
                  <a:ext cx="39235" cy="1"/>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071" name="Line"/>
                <p:cNvSpPr/>
                <p:nvPr/>
              </p:nvSpPr>
              <p:spPr bwMode="auto">
                <a:xfrm flipH="1" flipV="1">
                  <a:off x="165" y="-1"/>
                  <a:ext cx="39235" cy="2"/>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073" name="Freeform 95"/>
              <p:cNvSpPr/>
              <p:nvPr/>
            </p:nvSpPr>
            <p:spPr bwMode="auto">
              <a:xfrm>
                <a:off x="2170681" y="7237622"/>
                <a:ext cx="46442" cy="2252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00" y="0"/>
                    </a:lnTo>
                    <a:lnTo>
                      <a:pt x="0" y="21600"/>
                    </a:lnTo>
                    <a:lnTo>
                      <a:pt x="1920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076" name="Freeform 96"/>
              <p:cNvGrpSpPr/>
              <p:nvPr/>
            </p:nvGrpSpPr>
            <p:grpSpPr bwMode="auto">
              <a:xfrm>
                <a:off x="2180906" y="7204995"/>
                <a:ext cx="36370" cy="1"/>
                <a:chOff x="0" y="0"/>
                <a:chExt cx="36369" cy="0"/>
              </a:xfrm>
            </p:grpSpPr>
            <p:sp>
              <p:nvSpPr>
                <p:cNvPr id="1074" name="Line"/>
                <p:cNvSpPr/>
                <p:nvPr/>
              </p:nvSpPr>
              <p:spPr bwMode="auto">
                <a:xfrm flipH="1" flipV="1">
                  <a:off x="153" y="0"/>
                  <a:ext cx="36217" cy="1"/>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075" name="Line"/>
                <p:cNvSpPr/>
                <p:nvPr/>
              </p:nvSpPr>
              <p:spPr bwMode="auto">
                <a:xfrm>
                  <a:off x="0" y="0"/>
                  <a:ext cx="36217" cy="1"/>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077" name="Freeform 97"/>
              <p:cNvSpPr/>
              <p:nvPr/>
            </p:nvSpPr>
            <p:spPr bwMode="auto">
              <a:xfrm>
                <a:off x="2170681" y="7462828"/>
                <a:ext cx="46442" cy="134488"/>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lnTo>
                      <a:pt x="0" y="600"/>
                    </a:lnTo>
                    <a:lnTo>
                      <a:pt x="1600" y="21600"/>
                    </a:lnTo>
                    <a:lnTo>
                      <a:pt x="21600" y="21000"/>
                    </a:lnTo>
                    <a:lnTo>
                      <a:pt x="192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78" name="Freeform 98"/>
              <p:cNvSpPr/>
              <p:nvPr/>
            </p:nvSpPr>
            <p:spPr bwMode="auto">
              <a:xfrm>
                <a:off x="2170681" y="7431793"/>
                <a:ext cx="43239" cy="350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79" name="Freeform 99"/>
              <p:cNvSpPr/>
              <p:nvPr/>
            </p:nvSpPr>
            <p:spPr bwMode="auto">
              <a:xfrm>
                <a:off x="2177888" y="7590949"/>
                <a:ext cx="162542" cy="866606"/>
              </a:xfrm>
              <a:custGeom>
                <a:avLst/>
                <a:gdLst/>
                <a:ahLst/>
                <a:cxnLst>
                  <a:cxn ang="0">
                    <a:pos x="wd2" y="hd2"/>
                  </a:cxn>
                  <a:cxn ang="5400000">
                    <a:pos x="wd2" y="hd2"/>
                  </a:cxn>
                  <a:cxn ang="10800000">
                    <a:pos x="wd2" y="hd2"/>
                  </a:cxn>
                  <a:cxn ang="16200000">
                    <a:pos x="wd2" y="hd2"/>
                  </a:cxn>
                </a:cxnLst>
                <a:rect l="0" t="0" r="r" b="b"/>
                <a:pathLst>
                  <a:path w="21600" h="21600" extrusionOk="0">
                    <a:moveTo>
                      <a:pt x="5455" y="0"/>
                    </a:moveTo>
                    <a:lnTo>
                      <a:pt x="0" y="186"/>
                    </a:lnTo>
                    <a:lnTo>
                      <a:pt x="16145" y="21600"/>
                    </a:lnTo>
                    <a:lnTo>
                      <a:pt x="21600" y="21414"/>
                    </a:lnTo>
                    <a:lnTo>
                      <a:pt x="5455"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80" name="Freeform 100"/>
              <p:cNvSpPr/>
              <p:nvPr/>
            </p:nvSpPr>
            <p:spPr bwMode="auto">
              <a:xfrm>
                <a:off x="2177888" y="7563893"/>
                <a:ext cx="39235" cy="350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0" y="21600"/>
                    </a:lnTo>
                    <a:lnTo>
                      <a:pt x="21600" y="0"/>
                    </a:lnTo>
                    <a:lnTo>
                      <a:pt x="21600" y="5400"/>
                    </a:lnTo>
                    <a:lnTo>
                      <a:pt x="0" y="162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81" name="Freeform 101"/>
              <p:cNvSpPr/>
              <p:nvPr/>
            </p:nvSpPr>
            <p:spPr bwMode="auto">
              <a:xfrm>
                <a:off x="2301995" y="8443230"/>
                <a:ext cx="39235" cy="35015"/>
              </a:xfrm>
              <a:custGeom>
                <a:avLst/>
                <a:gdLst/>
                <a:ahLst/>
                <a:cxnLst>
                  <a:cxn ang="0">
                    <a:pos x="wd2" y="hd2"/>
                  </a:cxn>
                  <a:cxn ang="5400000">
                    <a:pos x="wd2" y="hd2"/>
                  </a:cxn>
                  <a:cxn ang="10800000">
                    <a:pos x="wd2" y="hd2"/>
                  </a:cxn>
                  <a:cxn ang="16200000">
                    <a:pos x="wd2" y="hd2"/>
                  </a:cxn>
                </a:cxnLst>
                <a:rect l="0" t="0" r="r" b="b"/>
                <a:pathLst>
                  <a:path w="21600" h="21600" extrusionOk="0">
                    <a:moveTo>
                      <a:pt x="20769" y="0"/>
                    </a:moveTo>
                    <a:lnTo>
                      <a:pt x="21600" y="17280"/>
                    </a:lnTo>
                    <a:lnTo>
                      <a:pt x="1662" y="21600"/>
                    </a:lnTo>
                    <a:lnTo>
                      <a:pt x="0" y="5760"/>
                    </a:lnTo>
                    <a:lnTo>
                      <a:pt x="2076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82" name="Rectangle 102"/>
              <p:cNvSpPr/>
              <p:nvPr/>
            </p:nvSpPr>
            <p:spPr bwMode="auto">
              <a:xfrm>
                <a:off x="1893641" y="5649245"/>
                <a:ext cx="39234" cy="3501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83" name="Freeform 103"/>
              <p:cNvSpPr/>
              <p:nvPr/>
            </p:nvSpPr>
            <p:spPr bwMode="auto">
              <a:xfrm>
                <a:off x="1748716" y="3835661"/>
                <a:ext cx="305065" cy="742464"/>
              </a:xfrm>
              <a:custGeom>
                <a:avLst/>
                <a:gdLst/>
                <a:ahLst/>
                <a:cxnLst>
                  <a:cxn ang="0">
                    <a:pos x="wd2" y="hd2"/>
                  </a:cxn>
                  <a:cxn ang="5400000">
                    <a:pos x="wd2" y="hd2"/>
                  </a:cxn>
                  <a:cxn ang="10800000">
                    <a:pos x="wd2" y="hd2"/>
                  </a:cxn>
                  <a:cxn ang="16200000">
                    <a:pos x="wd2" y="hd2"/>
                  </a:cxn>
                </a:cxnLst>
                <a:rect l="0" t="0" r="r" b="b"/>
                <a:pathLst>
                  <a:path w="21600" h="21600" extrusionOk="0">
                    <a:moveTo>
                      <a:pt x="2730" y="0"/>
                    </a:moveTo>
                    <a:lnTo>
                      <a:pt x="10563" y="8901"/>
                    </a:lnTo>
                    <a:lnTo>
                      <a:pt x="21600" y="21166"/>
                    </a:lnTo>
                    <a:lnTo>
                      <a:pt x="18870" y="21600"/>
                    </a:lnTo>
                    <a:lnTo>
                      <a:pt x="7833" y="9335"/>
                    </a:lnTo>
                    <a:lnTo>
                      <a:pt x="0" y="434"/>
                    </a:lnTo>
                    <a:lnTo>
                      <a:pt x="273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84" name="Freeform 104"/>
              <p:cNvSpPr/>
              <p:nvPr/>
            </p:nvSpPr>
            <p:spPr bwMode="auto">
              <a:xfrm>
                <a:off x="2016948" y="4562209"/>
                <a:ext cx="216989" cy="510892"/>
              </a:xfrm>
              <a:custGeom>
                <a:avLst/>
                <a:gdLst/>
                <a:ahLst/>
                <a:cxnLst>
                  <a:cxn ang="0">
                    <a:pos x="wd2" y="hd2"/>
                  </a:cxn>
                  <a:cxn ang="5400000">
                    <a:pos x="wd2" y="hd2"/>
                  </a:cxn>
                  <a:cxn ang="10800000">
                    <a:pos x="wd2" y="hd2"/>
                  </a:cxn>
                  <a:cxn ang="16200000">
                    <a:pos x="wd2" y="hd2"/>
                  </a:cxn>
                </a:cxnLst>
                <a:rect l="0" t="0" r="r" b="b"/>
                <a:pathLst>
                  <a:path w="21600" h="21600" extrusionOk="0">
                    <a:moveTo>
                      <a:pt x="3792" y="0"/>
                    </a:moveTo>
                    <a:lnTo>
                      <a:pt x="21600" y="21048"/>
                    </a:lnTo>
                    <a:lnTo>
                      <a:pt x="17808" y="21600"/>
                    </a:lnTo>
                    <a:lnTo>
                      <a:pt x="0" y="631"/>
                    </a:lnTo>
                    <a:lnTo>
                      <a:pt x="3792"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087" name="Freeform 105"/>
              <p:cNvGrpSpPr/>
              <p:nvPr/>
            </p:nvGrpSpPr>
            <p:grpSpPr bwMode="auto">
              <a:xfrm>
                <a:off x="2016948" y="4543110"/>
                <a:ext cx="37687" cy="35065"/>
                <a:chOff x="0" y="0"/>
                <a:chExt cx="37686" cy="35064"/>
              </a:xfrm>
            </p:grpSpPr>
            <p:sp>
              <p:nvSpPr>
                <p:cNvPr id="1085" name="Line"/>
                <p:cNvSpPr/>
                <p:nvPr/>
              </p:nvSpPr>
              <p:spPr bwMode="auto">
                <a:xfrm flipH="1">
                  <a:off x="-1" y="-1"/>
                  <a:ext cx="37688"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086" name="Line"/>
                <p:cNvSpPr/>
                <p:nvPr/>
              </p:nvSpPr>
              <p:spPr bwMode="auto">
                <a:xfrm flipV="1">
                  <a:off x="0" y="-1"/>
                  <a:ext cx="37687"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088" name="Freeform 106"/>
              <p:cNvSpPr/>
              <p:nvPr/>
            </p:nvSpPr>
            <p:spPr bwMode="auto">
              <a:xfrm>
                <a:off x="2194702" y="5063551"/>
                <a:ext cx="56850" cy="358102"/>
              </a:xfrm>
              <a:custGeom>
                <a:avLst/>
                <a:gdLst/>
                <a:ahLst/>
                <a:cxnLst>
                  <a:cxn ang="0">
                    <a:pos x="wd2" y="hd2"/>
                  </a:cxn>
                  <a:cxn ang="5400000">
                    <a:pos x="wd2" y="hd2"/>
                  </a:cxn>
                  <a:cxn ang="10800000">
                    <a:pos x="wd2" y="hd2"/>
                  </a:cxn>
                  <a:cxn ang="16200000">
                    <a:pos x="wd2" y="hd2"/>
                  </a:cxn>
                </a:cxnLst>
                <a:rect l="0" t="0" r="r" b="b"/>
                <a:pathLst>
                  <a:path w="21600" h="21600" extrusionOk="0">
                    <a:moveTo>
                      <a:pt x="15247" y="0"/>
                    </a:moveTo>
                    <a:lnTo>
                      <a:pt x="18424" y="2588"/>
                    </a:lnTo>
                    <a:lnTo>
                      <a:pt x="19694" y="7200"/>
                    </a:lnTo>
                    <a:lnTo>
                      <a:pt x="21600" y="21600"/>
                    </a:lnTo>
                    <a:lnTo>
                      <a:pt x="6353" y="21600"/>
                    </a:lnTo>
                    <a:lnTo>
                      <a:pt x="4447" y="7313"/>
                    </a:lnTo>
                    <a:lnTo>
                      <a:pt x="3176" y="2813"/>
                    </a:lnTo>
                    <a:lnTo>
                      <a:pt x="0" y="450"/>
                    </a:lnTo>
                    <a:lnTo>
                      <a:pt x="1524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89" name="Freeform 107"/>
              <p:cNvSpPr/>
              <p:nvPr/>
            </p:nvSpPr>
            <p:spPr bwMode="auto">
              <a:xfrm>
                <a:off x="2194702" y="5038085"/>
                <a:ext cx="40036" cy="35016"/>
              </a:xfrm>
              <a:custGeom>
                <a:avLst/>
                <a:gdLst/>
                <a:ahLst/>
                <a:cxnLst>
                  <a:cxn ang="0">
                    <a:pos x="wd2" y="hd2"/>
                  </a:cxn>
                  <a:cxn ang="5400000">
                    <a:pos x="wd2" y="hd2"/>
                  </a:cxn>
                  <a:cxn ang="10800000">
                    <a:pos x="wd2" y="hd2"/>
                  </a:cxn>
                  <a:cxn ang="16200000">
                    <a:pos x="wd2" y="hd2"/>
                  </a:cxn>
                </a:cxnLst>
                <a:rect l="0" t="0" r="r" b="b"/>
                <a:pathLst>
                  <a:path w="21600" h="21600" extrusionOk="0">
                    <a:moveTo>
                      <a:pt x="21600" y="6480"/>
                    </a:moveTo>
                    <a:lnTo>
                      <a:pt x="20700" y="0"/>
                    </a:lnTo>
                    <a:lnTo>
                      <a:pt x="21600" y="10800"/>
                    </a:lnTo>
                    <a:lnTo>
                      <a:pt x="0" y="19440"/>
                    </a:lnTo>
                    <a:lnTo>
                      <a:pt x="900" y="21600"/>
                    </a:lnTo>
                    <a:lnTo>
                      <a:pt x="21600" y="64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90" name="Rectangle 108"/>
              <p:cNvSpPr/>
              <p:nvPr/>
            </p:nvSpPr>
            <p:spPr bwMode="auto">
              <a:xfrm>
                <a:off x="2209916" y="5407328"/>
                <a:ext cx="41637" cy="3501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91" name="Freeform 109"/>
              <p:cNvSpPr/>
              <p:nvPr/>
            </p:nvSpPr>
            <p:spPr bwMode="auto">
              <a:xfrm>
                <a:off x="1739908" y="3816562"/>
                <a:ext cx="46441" cy="35016"/>
              </a:xfrm>
              <a:custGeom>
                <a:avLst/>
                <a:gdLst/>
                <a:ahLst/>
                <a:cxnLst>
                  <a:cxn ang="0">
                    <a:pos x="wd2" y="hd2"/>
                  </a:cxn>
                  <a:cxn ang="5400000">
                    <a:pos x="wd2" y="hd2"/>
                  </a:cxn>
                  <a:cxn ang="10800000">
                    <a:pos x="wd2" y="hd2"/>
                  </a:cxn>
                  <a:cxn ang="16200000">
                    <a:pos x="wd2" y="hd2"/>
                  </a:cxn>
                </a:cxnLst>
                <a:rect l="0" t="0" r="r" b="b"/>
                <a:pathLst>
                  <a:path w="21600" h="21600" extrusionOk="0">
                    <a:moveTo>
                      <a:pt x="21600" y="12505"/>
                    </a:moveTo>
                    <a:lnTo>
                      <a:pt x="17743" y="0"/>
                    </a:lnTo>
                    <a:lnTo>
                      <a:pt x="0" y="9095"/>
                    </a:lnTo>
                    <a:lnTo>
                      <a:pt x="3857" y="21600"/>
                    </a:lnTo>
                    <a:lnTo>
                      <a:pt x="21600" y="1250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92" name="Freeform 110"/>
              <p:cNvSpPr/>
              <p:nvPr/>
            </p:nvSpPr>
            <p:spPr bwMode="auto">
              <a:xfrm>
                <a:off x="1726296" y="5192466"/>
                <a:ext cx="128913" cy="55705"/>
              </a:xfrm>
              <a:custGeom>
                <a:avLst/>
                <a:gdLst/>
                <a:ahLst/>
                <a:cxnLst>
                  <a:cxn ang="0">
                    <a:pos x="wd2" y="hd2"/>
                  </a:cxn>
                  <a:cxn ang="5400000">
                    <a:pos x="wd2" y="hd2"/>
                  </a:cxn>
                  <a:cxn ang="10800000">
                    <a:pos x="wd2" y="hd2"/>
                  </a:cxn>
                  <a:cxn ang="16200000">
                    <a:pos x="wd2" y="hd2"/>
                  </a:cxn>
                </a:cxnLst>
                <a:rect l="0" t="0" r="r" b="b"/>
                <a:pathLst>
                  <a:path w="21600" h="21600" extrusionOk="0">
                    <a:moveTo>
                      <a:pt x="273" y="0"/>
                    </a:moveTo>
                    <a:lnTo>
                      <a:pt x="12577" y="720"/>
                    </a:lnTo>
                    <a:lnTo>
                      <a:pt x="21600" y="4320"/>
                    </a:lnTo>
                    <a:lnTo>
                      <a:pt x="20780" y="21600"/>
                    </a:lnTo>
                    <a:lnTo>
                      <a:pt x="11757" y="18000"/>
                    </a:lnTo>
                    <a:lnTo>
                      <a:pt x="0" y="17280"/>
                    </a:lnTo>
                    <a:lnTo>
                      <a:pt x="27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93" name="Freeform 111"/>
              <p:cNvSpPr/>
              <p:nvPr/>
            </p:nvSpPr>
            <p:spPr bwMode="auto">
              <a:xfrm>
                <a:off x="1850404" y="5203608"/>
                <a:ext cx="56049" cy="62072"/>
              </a:xfrm>
              <a:custGeom>
                <a:avLst/>
                <a:gdLst/>
                <a:ahLst/>
                <a:cxnLst>
                  <a:cxn ang="0">
                    <a:pos x="wd2" y="hd2"/>
                  </a:cxn>
                  <a:cxn ang="5400000">
                    <a:pos x="wd2" y="hd2"/>
                  </a:cxn>
                  <a:cxn ang="10800000">
                    <a:pos x="wd2" y="hd2"/>
                  </a:cxn>
                  <a:cxn ang="16200000">
                    <a:pos x="wd2" y="hd2"/>
                  </a:cxn>
                </a:cxnLst>
                <a:rect l="0" t="0" r="r" b="b"/>
                <a:pathLst>
                  <a:path w="21600" h="21600" extrusionOk="0">
                    <a:moveTo>
                      <a:pt x="4447" y="0"/>
                    </a:moveTo>
                    <a:lnTo>
                      <a:pt x="15882" y="3273"/>
                    </a:lnTo>
                    <a:lnTo>
                      <a:pt x="21600" y="6545"/>
                    </a:lnTo>
                    <a:lnTo>
                      <a:pt x="17153" y="21600"/>
                    </a:lnTo>
                    <a:lnTo>
                      <a:pt x="11435" y="18327"/>
                    </a:lnTo>
                    <a:lnTo>
                      <a:pt x="0" y="15055"/>
                    </a:lnTo>
                    <a:lnTo>
                      <a:pt x="444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94" name="Freeform 112"/>
              <p:cNvSpPr/>
              <p:nvPr/>
            </p:nvSpPr>
            <p:spPr bwMode="auto">
              <a:xfrm>
                <a:off x="1850404" y="5203608"/>
                <a:ext cx="27402" cy="44565"/>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21600" y="0"/>
                    </a:lnTo>
                    <a:lnTo>
                      <a:pt x="0" y="20700"/>
                    </a:lnTo>
                    <a:lnTo>
                      <a:pt x="6171" y="21600"/>
                    </a:lnTo>
                    <a:lnTo>
                      <a:pt x="154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95" name="Freeform 113"/>
              <p:cNvSpPr/>
              <p:nvPr/>
            </p:nvSpPr>
            <p:spPr bwMode="auto">
              <a:xfrm>
                <a:off x="1880030" y="5241009"/>
                <a:ext cx="50444" cy="126531"/>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lnTo>
                      <a:pt x="20880" y="6035"/>
                    </a:lnTo>
                    <a:lnTo>
                      <a:pt x="21600" y="20647"/>
                    </a:lnTo>
                    <a:lnTo>
                      <a:pt x="4320" y="21600"/>
                    </a:lnTo>
                    <a:lnTo>
                      <a:pt x="3600" y="6988"/>
                    </a:lnTo>
                    <a:lnTo>
                      <a:pt x="0" y="1271"/>
                    </a:lnTo>
                    <a:lnTo>
                      <a:pt x="1728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96" name="Freeform 114"/>
              <p:cNvSpPr/>
              <p:nvPr/>
            </p:nvSpPr>
            <p:spPr bwMode="auto">
              <a:xfrm>
                <a:off x="1880030" y="5222706"/>
                <a:ext cx="39235" cy="42973"/>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20700" y="2817"/>
                    </a:lnTo>
                    <a:lnTo>
                      <a:pt x="21600" y="9391"/>
                    </a:lnTo>
                    <a:lnTo>
                      <a:pt x="0" y="13148"/>
                    </a:lnTo>
                    <a:lnTo>
                      <a:pt x="8100" y="21600"/>
                    </a:lnTo>
                    <a:lnTo>
                      <a:pt x="144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97" name="Freeform 115"/>
              <p:cNvSpPr/>
              <p:nvPr/>
            </p:nvSpPr>
            <p:spPr bwMode="auto">
              <a:xfrm>
                <a:off x="1880030" y="5365947"/>
                <a:ext cx="50444" cy="1305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880" y="14503"/>
                    </a:lnTo>
                    <a:lnTo>
                      <a:pt x="17280" y="21600"/>
                    </a:lnTo>
                    <a:lnTo>
                      <a:pt x="0" y="20983"/>
                    </a:lnTo>
                    <a:lnTo>
                      <a:pt x="3600" y="14194"/>
                    </a:lnTo>
                    <a:lnTo>
                      <a:pt x="4320" y="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98" name="Freeform 116"/>
              <p:cNvSpPr/>
              <p:nvPr/>
            </p:nvSpPr>
            <p:spPr bwMode="auto">
              <a:xfrm>
                <a:off x="1889638" y="5332524"/>
                <a:ext cx="40836"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400"/>
                    </a:lnTo>
                    <a:lnTo>
                      <a:pt x="0" y="14400"/>
                    </a:lnTo>
                    <a:lnTo>
                      <a:pt x="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099" name="Freeform 117"/>
              <p:cNvSpPr/>
              <p:nvPr/>
            </p:nvSpPr>
            <p:spPr bwMode="auto">
              <a:xfrm>
                <a:off x="1839194" y="5481335"/>
                <a:ext cx="76868" cy="65255"/>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lnTo>
                      <a:pt x="19145" y="12960"/>
                    </a:lnTo>
                    <a:lnTo>
                      <a:pt x="14727" y="17897"/>
                    </a:lnTo>
                    <a:lnTo>
                      <a:pt x="3436" y="21600"/>
                    </a:lnTo>
                    <a:lnTo>
                      <a:pt x="0" y="8023"/>
                    </a:lnTo>
                    <a:lnTo>
                      <a:pt x="9818" y="4937"/>
                    </a:lnTo>
                    <a:lnTo>
                      <a:pt x="11291" y="2469"/>
                    </a:lnTo>
                    <a:lnTo>
                      <a:pt x="12273" y="0"/>
                    </a:lnTo>
                    <a:lnTo>
                      <a:pt x="21600" y="925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00" name="Freeform 118"/>
              <p:cNvSpPr/>
              <p:nvPr/>
            </p:nvSpPr>
            <p:spPr bwMode="auto">
              <a:xfrm>
                <a:off x="1880030" y="5474173"/>
                <a:ext cx="39235"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11520"/>
                    </a:moveTo>
                    <a:lnTo>
                      <a:pt x="21600" y="18720"/>
                    </a:lnTo>
                    <a:lnTo>
                      <a:pt x="18900" y="21600"/>
                    </a:lnTo>
                    <a:lnTo>
                      <a:pt x="1800" y="0"/>
                    </a:lnTo>
                    <a:lnTo>
                      <a:pt x="0" y="8640"/>
                    </a:lnTo>
                    <a:lnTo>
                      <a:pt x="21600" y="115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01" name="Freeform 119"/>
              <p:cNvSpPr/>
              <p:nvPr/>
            </p:nvSpPr>
            <p:spPr bwMode="auto">
              <a:xfrm>
                <a:off x="1730300" y="5505208"/>
                <a:ext cx="120105" cy="52522"/>
              </a:xfrm>
              <a:custGeom>
                <a:avLst/>
                <a:gdLst/>
                <a:ahLst/>
                <a:cxnLst>
                  <a:cxn ang="0">
                    <a:pos x="wd2" y="hd2"/>
                  </a:cxn>
                  <a:cxn ang="5400000">
                    <a:pos x="wd2" y="hd2"/>
                  </a:cxn>
                  <a:cxn ang="10800000">
                    <a:pos x="wd2" y="hd2"/>
                  </a:cxn>
                  <a:cxn ang="16200000">
                    <a:pos x="wd2" y="hd2"/>
                  </a:cxn>
                </a:cxnLst>
                <a:rect l="0" t="0" r="r" b="b"/>
                <a:pathLst>
                  <a:path w="21600" h="21600" extrusionOk="0">
                    <a:moveTo>
                      <a:pt x="21600" y="16971"/>
                    </a:moveTo>
                    <a:lnTo>
                      <a:pt x="13611" y="19286"/>
                    </a:lnTo>
                    <a:lnTo>
                      <a:pt x="1184" y="21600"/>
                    </a:lnTo>
                    <a:lnTo>
                      <a:pt x="0" y="4629"/>
                    </a:lnTo>
                    <a:lnTo>
                      <a:pt x="12427" y="1543"/>
                    </a:lnTo>
                    <a:lnTo>
                      <a:pt x="20416" y="0"/>
                    </a:lnTo>
                    <a:lnTo>
                      <a:pt x="21600" y="1697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02" name="Freeform 120"/>
              <p:cNvSpPr/>
              <p:nvPr/>
            </p:nvSpPr>
            <p:spPr bwMode="auto">
              <a:xfrm>
                <a:off x="1839194" y="5505208"/>
                <a:ext cx="35232" cy="41382"/>
              </a:xfrm>
              <a:custGeom>
                <a:avLst/>
                <a:gdLst/>
                <a:ahLst/>
                <a:cxnLst>
                  <a:cxn ang="0">
                    <a:pos x="wd2" y="hd2"/>
                  </a:cxn>
                  <a:cxn ang="5400000">
                    <a:pos x="wd2" y="hd2"/>
                  </a:cxn>
                  <a:cxn ang="10800000">
                    <a:pos x="wd2" y="hd2"/>
                  </a:cxn>
                  <a:cxn ang="16200000">
                    <a:pos x="wd2" y="hd2"/>
                  </a:cxn>
                </a:cxnLst>
                <a:rect l="0" t="0" r="r" b="b"/>
                <a:pathLst>
                  <a:path w="21600" h="21600" extrusionOk="0">
                    <a:moveTo>
                      <a:pt x="15120" y="21600"/>
                    </a:moveTo>
                    <a:lnTo>
                      <a:pt x="21600" y="21600"/>
                    </a:lnTo>
                    <a:lnTo>
                      <a:pt x="10800" y="21600"/>
                    </a:lnTo>
                    <a:lnTo>
                      <a:pt x="2160" y="0"/>
                    </a:lnTo>
                    <a:lnTo>
                      <a:pt x="0" y="0"/>
                    </a:lnTo>
                    <a:lnTo>
                      <a:pt x="1512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03" name="Freeform 121"/>
              <p:cNvSpPr/>
              <p:nvPr/>
            </p:nvSpPr>
            <p:spPr bwMode="auto">
              <a:xfrm>
                <a:off x="1709482" y="5517144"/>
                <a:ext cx="35231" cy="44565"/>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lnTo>
                      <a:pt x="4320" y="21600"/>
                    </a:lnTo>
                    <a:lnTo>
                      <a:pt x="0" y="900"/>
                    </a:lnTo>
                    <a:lnTo>
                      <a:pt x="15840" y="0"/>
                    </a:lnTo>
                    <a:lnTo>
                      <a:pt x="21600" y="19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04" name="Freeform 122"/>
              <p:cNvSpPr/>
              <p:nvPr/>
            </p:nvSpPr>
            <p:spPr bwMode="auto">
              <a:xfrm>
                <a:off x="1705478" y="5192466"/>
                <a:ext cx="35232" cy="445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23" y="0"/>
                    </a:lnTo>
                    <a:lnTo>
                      <a:pt x="0" y="21600"/>
                    </a:lnTo>
                    <a:lnTo>
                      <a:pt x="19938"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05" name="Freeform 123"/>
              <p:cNvSpPr/>
              <p:nvPr/>
            </p:nvSpPr>
            <p:spPr bwMode="auto">
              <a:xfrm>
                <a:off x="1696671" y="3942295"/>
                <a:ext cx="120105" cy="45677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262"/>
                    </a:lnTo>
                    <a:lnTo>
                      <a:pt x="20992" y="5554"/>
                    </a:lnTo>
                    <a:lnTo>
                      <a:pt x="18862" y="8111"/>
                    </a:lnTo>
                    <a:lnTo>
                      <a:pt x="14299" y="14282"/>
                    </a:lnTo>
                    <a:lnTo>
                      <a:pt x="6997" y="21600"/>
                    </a:lnTo>
                    <a:lnTo>
                      <a:pt x="0" y="20895"/>
                    </a:lnTo>
                    <a:lnTo>
                      <a:pt x="7301" y="13753"/>
                    </a:lnTo>
                    <a:lnTo>
                      <a:pt x="11561" y="7758"/>
                    </a:lnTo>
                    <a:lnTo>
                      <a:pt x="13386" y="5378"/>
                    </a:lnTo>
                    <a:lnTo>
                      <a:pt x="14299" y="3174"/>
                    </a:lnTo>
                    <a:lnTo>
                      <a:pt x="14299" y="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06" name="Freeform 124"/>
              <p:cNvSpPr/>
              <p:nvPr/>
            </p:nvSpPr>
            <p:spPr bwMode="auto">
              <a:xfrm>
                <a:off x="1690264" y="4383954"/>
                <a:ext cx="46441" cy="35811"/>
              </a:xfrm>
              <a:custGeom>
                <a:avLst/>
                <a:gdLst/>
                <a:ahLst/>
                <a:cxnLst>
                  <a:cxn ang="0">
                    <a:pos x="wd2" y="hd2"/>
                  </a:cxn>
                  <a:cxn ang="5400000">
                    <a:pos x="wd2" y="hd2"/>
                  </a:cxn>
                  <a:cxn ang="10800000">
                    <a:pos x="wd2" y="hd2"/>
                  </a:cxn>
                  <a:cxn ang="16200000">
                    <a:pos x="wd2" y="hd2"/>
                  </a:cxn>
                </a:cxnLst>
                <a:rect l="0" t="0" r="r" b="b"/>
                <a:pathLst>
                  <a:path w="21600" h="21600" extrusionOk="0">
                    <a:moveTo>
                      <a:pt x="21600" y="9095"/>
                    </a:moveTo>
                    <a:lnTo>
                      <a:pt x="18400" y="21600"/>
                    </a:lnTo>
                    <a:lnTo>
                      <a:pt x="0" y="12505"/>
                    </a:lnTo>
                    <a:lnTo>
                      <a:pt x="3200" y="0"/>
                    </a:lnTo>
                    <a:lnTo>
                      <a:pt x="21600" y="909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07" name="Rectangle 125"/>
              <p:cNvSpPr/>
              <p:nvPr/>
            </p:nvSpPr>
            <p:spPr bwMode="auto">
              <a:xfrm>
                <a:off x="1776740" y="3908077"/>
                <a:ext cx="40034" cy="3501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08" name="Freeform 126"/>
              <p:cNvSpPr/>
              <p:nvPr/>
            </p:nvSpPr>
            <p:spPr bwMode="auto">
              <a:xfrm>
                <a:off x="1880830" y="2295826"/>
                <a:ext cx="353107" cy="409828"/>
              </a:xfrm>
              <a:custGeom>
                <a:avLst/>
                <a:gdLst/>
                <a:ahLst/>
                <a:cxnLst>
                  <a:cxn ang="0">
                    <a:pos x="wd2" y="hd2"/>
                  </a:cxn>
                  <a:cxn ang="5400000">
                    <a:pos x="wd2" y="hd2"/>
                  </a:cxn>
                  <a:cxn ang="10800000">
                    <a:pos x="wd2" y="hd2"/>
                  </a:cxn>
                  <a:cxn ang="16200000">
                    <a:pos x="wd2" y="hd2"/>
                  </a:cxn>
                </a:cxnLst>
                <a:rect l="0" t="0" r="r" b="b"/>
                <a:pathLst>
                  <a:path w="21600" h="21600" extrusionOk="0">
                    <a:moveTo>
                      <a:pt x="21600" y="1571"/>
                    </a:moveTo>
                    <a:lnTo>
                      <a:pt x="8804" y="14335"/>
                    </a:lnTo>
                    <a:lnTo>
                      <a:pt x="1843" y="21600"/>
                    </a:lnTo>
                    <a:lnTo>
                      <a:pt x="0" y="19931"/>
                    </a:lnTo>
                    <a:lnTo>
                      <a:pt x="6961" y="12764"/>
                    </a:lnTo>
                    <a:lnTo>
                      <a:pt x="19757" y="0"/>
                    </a:lnTo>
                    <a:lnTo>
                      <a:pt x="21600" y="157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09" name="Freeform 127"/>
              <p:cNvSpPr/>
              <p:nvPr/>
            </p:nvSpPr>
            <p:spPr bwMode="auto">
              <a:xfrm>
                <a:off x="1750317" y="2677005"/>
                <a:ext cx="163342" cy="356511"/>
              </a:xfrm>
              <a:custGeom>
                <a:avLst/>
                <a:gdLst/>
                <a:ahLst/>
                <a:cxnLst>
                  <a:cxn ang="0">
                    <a:pos x="wd2" y="hd2"/>
                  </a:cxn>
                  <a:cxn ang="5400000">
                    <a:pos x="wd2" y="hd2"/>
                  </a:cxn>
                  <a:cxn ang="10800000">
                    <a:pos x="wd2" y="hd2"/>
                  </a:cxn>
                  <a:cxn ang="16200000">
                    <a:pos x="wd2" y="hd2"/>
                  </a:cxn>
                </a:cxnLst>
                <a:rect l="0" t="0" r="r" b="b"/>
                <a:pathLst>
                  <a:path w="21600" h="21600" extrusionOk="0">
                    <a:moveTo>
                      <a:pt x="21600" y="1357"/>
                    </a:moveTo>
                    <a:lnTo>
                      <a:pt x="19819" y="2827"/>
                    </a:lnTo>
                    <a:lnTo>
                      <a:pt x="17814" y="4297"/>
                    </a:lnTo>
                    <a:lnTo>
                      <a:pt x="14029" y="8595"/>
                    </a:lnTo>
                    <a:lnTo>
                      <a:pt x="9798" y="14362"/>
                    </a:lnTo>
                    <a:lnTo>
                      <a:pt x="5122" y="21600"/>
                    </a:lnTo>
                    <a:lnTo>
                      <a:pt x="0" y="20695"/>
                    </a:lnTo>
                    <a:lnTo>
                      <a:pt x="4676" y="13571"/>
                    </a:lnTo>
                    <a:lnTo>
                      <a:pt x="8907" y="7690"/>
                    </a:lnTo>
                    <a:lnTo>
                      <a:pt x="12915" y="3166"/>
                    </a:lnTo>
                    <a:lnTo>
                      <a:pt x="15142" y="1357"/>
                    </a:lnTo>
                    <a:lnTo>
                      <a:pt x="16924" y="0"/>
                    </a:lnTo>
                    <a:lnTo>
                      <a:pt x="21600" y="135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10" name="Freeform 128"/>
              <p:cNvSpPr/>
              <p:nvPr/>
            </p:nvSpPr>
            <p:spPr bwMode="auto">
              <a:xfrm>
                <a:off x="1880830" y="2670639"/>
                <a:ext cx="35232" cy="35015"/>
              </a:xfrm>
              <a:custGeom>
                <a:avLst/>
                <a:gdLst/>
                <a:ahLst/>
                <a:cxnLst>
                  <a:cxn ang="0">
                    <a:pos x="wd2" y="hd2"/>
                  </a:cxn>
                  <a:cxn ang="5400000">
                    <a:pos x="wd2" y="hd2"/>
                  </a:cxn>
                  <a:cxn ang="10800000">
                    <a:pos x="wd2" y="hd2"/>
                  </a:cxn>
                  <a:cxn ang="16200000">
                    <a:pos x="wd2" y="hd2"/>
                  </a:cxn>
                </a:cxnLst>
                <a:rect l="0" t="0" r="r" b="b"/>
                <a:pathLst>
                  <a:path w="21600" h="21600" extrusionOk="0">
                    <a:moveTo>
                      <a:pt x="1029" y="0"/>
                    </a:moveTo>
                    <a:lnTo>
                      <a:pt x="0" y="2541"/>
                    </a:lnTo>
                    <a:lnTo>
                      <a:pt x="21600" y="17788"/>
                    </a:lnTo>
                    <a:lnTo>
                      <a:pt x="19543" y="21600"/>
                    </a:lnTo>
                    <a:lnTo>
                      <a:pt x="10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11" name="Freeform 129"/>
              <p:cNvSpPr/>
              <p:nvPr/>
            </p:nvSpPr>
            <p:spPr bwMode="auto">
              <a:xfrm>
                <a:off x="1663041" y="3018395"/>
                <a:ext cx="126511" cy="370834"/>
              </a:xfrm>
              <a:custGeom>
                <a:avLst/>
                <a:gdLst/>
                <a:ahLst/>
                <a:cxnLst>
                  <a:cxn ang="0">
                    <a:pos x="wd2" y="hd2"/>
                  </a:cxn>
                  <a:cxn ang="5400000">
                    <a:pos x="wd2" y="hd2"/>
                  </a:cxn>
                  <a:cxn ang="10800000">
                    <a:pos x="wd2" y="hd2"/>
                  </a:cxn>
                  <a:cxn ang="16200000">
                    <a:pos x="wd2" y="hd2"/>
                  </a:cxn>
                </a:cxnLst>
                <a:rect l="0" t="0" r="r" b="b"/>
                <a:pathLst>
                  <a:path w="21600" h="21600" extrusionOk="0">
                    <a:moveTo>
                      <a:pt x="21600" y="868"/>
                    </a:moveTo>
                    <a:lnTo>
                      <a:pt x="11653" y="13568"/>
                    </a:lnTo>
                    <a:lnTo>
                      <a:pt x="6537" y="21600"/>
                    </a:lnTo>
                    <a:lnTo>
                      <a:pt x="0" y="20840"/>
                    </a:lnTo>
                    <a:lnTo>
                      <a:pt x="5116" y="12808"/>
                    </a:lnTo>
                    <a:lnTo>
                      <a:pt x="15063" y="0"/>
                    </a:lnTo>
                    <a:lnTo>
                      <a:pt x="21600" y="86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114" name="Freeform 130"/>
              <p:cNvGrpSpPr/>
              <p:nvPr/>
            </p:nvGrpSpPr>
            <p:grpSpPr bwMode="auto">
              <a:xfrm>
                <a:off x="1750317" y="2998500"/>
                <a:ext cx="40093" cy="35065"/>
                <a:chOff x="0" y="0"/>
                <a:chExt cx="40091" cy="35064"/>
              </a:xfrm>
            </p:grpSpPr>
            <p:sp>
              <p:nvSpPr>
                <p:cNvPr id="1112" name="Line"/>
                <p:cNvSpPr/>
                <p:nvPr/>
              </p:nvSpPr>
              <p:spPr bwMode="auto">
                <a:xfrm>
                  <a:off x="0" y="-1"/>
                  <a:ext cx="40092"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113" name="Line"/>
                <p:cNvSpPr/>
                <p:nvPr/>
              </p:nvSpPr>
              <p:spPr bwMode="auto">
                <a:xfrm flipH="1" flipV="1">
                  <a:off x="0" y="-1"/>
                  <a:ext cx="40092"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115" name="Freeform 131"/>
              <p:cNvSpPr/>
              <p:nvPr/>
            </p:nvSpPr>
            <p:spPr bwMode="auto">
              <a:xfrm>
                <a:off x="1656635" y="3380475"/>
                <a:ext cx="70462" cy="251468"/>
              </a:xfrm>
              <a:custGeom>
                <a:avLst/>
                <a:gdLst/>
                <a:ahLst/>
                <a:cxnLst>
                  <a:cxn ang="0">
                    <a:pos x="wd2" y="hd2"/>
                  </a:cxn>
                  <a:cxn ang="5400000">
                    <a:pos x="wd2" y="hd2"/>
                  </a:cxn>
                  <a:cxn ang="10800000">
                    <a:pos x="wd2" y="hd2"/>
                  </a:cxn>
                  <a:cxn ang="16200000">
                    <a:pos x="wd2" y="hd2"/>
                  </a:cxn>
                </a:cxnLst>
                <a:rect l="0" t="0" r="r" b="b"/>
                <a:pathLst>
                  <a:path w="21600" h="21600" extrusionOk="0">
                    <a:moveTo>
                      <a:pt x="14065" y="480"/>
                    </a:moveTo>
                    <a:lnTo>
                      <a:pt x="12056" y="4480"/>
                    </a:lnTo>
                    <a:lnTo>
                      <a:pt x="13563" y="9280"/>
                    </a:lnTo>
                    <a:lnTo>
                      <a:pt x="16074" y="14720"/>
                    </a:lnTo>
                    <a:lnTo>
                      <a:pt x="21600" y="20480"/>
                    </a:lnTo>
                    <a:lnTo>
                      <a:pt x="10047" y="21600"/>
                    </a:lnTo>
                    <a:lnTo>
                      <a:pt x="4019" y="15200"/>
                    </a:lnTo>
                    <a:lnTo>
                      <a:pt x="1507" y="9600"/>
                    </a:lnTo>
                    <a:lnTo>
                      <a:pt x="0" y="4480"/>
                    </a:lnTo>
                    <a:lnTo>
                      <a:pt x="2009" y="0"/>
                    </a:lnTo>
                    <a:lnTo>
                      <a:pt x="14065" y="4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16" name="Freeform 132"/>
              <p:cNvSpPr/>
              <p:nvPr/>
            </p:nvSpPr>
            <p:spPr bwMode="auto">
              <a:xfrm>
                <a:off x="1659838" y="3354214"/>
                <a:ext cx="43239" cy="35015"/>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18514"/>
                    </a:lnTo>
                    <a:lnTo>
                      <a:pt x="0" y="6171"/>
                    </a:lnTo>
                    <a:lnTo>
                      <a:pt x="21600" y="15429"/>
                    </a:lnTo>
                    <a:lnTo>
                      <a:pt x="21600" y="21600"/>
                    </a:lnTo>
                    <a:lnTo>
                      <a:pt x="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17" name="Freeform 133"/>
              <p:cNvSpPr/>
              <p:nvPr/>
            </p:nvSpPr>
            <p:spPr bwMode="auto">
              <a:xfrm>
                <a:off x="1690264" y="3618413"/>
                <a:ext cx="90479" cy="199742"/>
              </a:xfrm>
              <a:custGeom>
                <a:avLst/>
                <a:gdLst/>
                <a:ahLst/>
                <a:cxnLst>
                  <a:cxn ang="0">
                    <a:pos x="wd2" y="hd2"/>
                  </a:cxn>
                  <a:cxn ang="5400000">
                    <a:pos x="wd2" y="hd2"/>
                  </a:cxn>
                  <a:cxn ang="10800000">
                    <a:pos x="wd2" y="hd2"/>
                  </a:cxn>
                  <a:cxn ang="16200000">
                    <a:pos x="wd2" y="hd2"/>
                  </a:cxn>
                </a:cxnLst>
                <a:rect l="0" t="0" r="r" b="b"/>
                <a:pathLst>
                  <a:path w="21600" h="21600" extrusionOk="0">
                    <a:moveTo>
                      <a:pt x="9033" y="0"/>
                    </a:moveTo>
                    <a:lnTo>
                      <a:pt x="21600" y="20187"/>
                    </a:lnTo>
                    <a:lnTo>
                      <a:pt x="12567" y="21600"/>
                    </a:lnTo>
                    <a:lnTo>
                      <a:pt x="0" y="1413"/>
                    </a:lnTo>
                    <a:lnTo>
                      <a:pt x="903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120" name="Freeform 134"/>
              <p:cNvGrpSpPr/>
              <p:nvPr/>
            </p:nvGrpSpPr>
            <p:grpSpPr bwMode="auto">
              <a:xfrm>
                <a:off x="1690264" y="3596927"/>
                <a:ext cx="36885" cy="35065"/>
                <a:chOff x="0" y="0"/>
                <a:chExt cx="36884" cy="35064"/>
              </a:xfrm>
            </p:grpSpPr>
            <p:sp>
              <p:nvSpPr>
                <p:cNvPr id="1118" name="Line"/>
                <p:cNvSpPr/>
                <p:nvPr/>
              </p:nvSpPr>
              <p:spPr bwMode="auto">
                <a:xfrm flipV="1">
                  <a:off x="-1" y="-1"/>
                  <a:ext cx="36886"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119" name="Line"/>
                <p:cNvSpPr/>
                <p:nvPr/>
              </p:nvSpPr>
              <p:spPr bwMode="auto">
                <a:xfrm flipH="1">
                  <a:off x="0" y="-1"/>
                  <a:ext cx="36885"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121" name="Freeform 135"/>
              <p:cNvSpPr/>
              <p:nvPr/>
            </p:nvSpPr>
            <p:spPr bwMode="auto">
              <a:xfrm>
                <a:off x="1743911" y="3804625"/>
                <a:ext cx="43239" cy="35812"/>
              </a:xfrm>
              <a:custGeom>
                <a:avLst/>
                <a:gdLst/>
                <a:ahLst/>
                <a:cxnLst>
                  <a:cxn ang="0">
                    <a:pos x="wd2" y="hd2"/>
                  </a:cxn>
                  <a:cxn ang="5400000">
                    <a:pos x="wd2" y="hd2"/>
                  </a:cxn>
                  <a:cxn ang="10800000">
                    <a:pos x="wd2" y="hd2"/>
                  </a:cxn>
                  <a:cxn ang="16200000">
                    <a:pos x="wd2" y="hd2"/>
                  </a:cxn>
                </a:cxnLst>
                <a:rect l="0" t="0" r="r" b="b"/>
                <a:pathLst>
                  <a:path w="21600" h="21600" extrusionOk="0">
                    <a:moveTo>
                      <a:pt x="18400" y="0"/>
                    </a:moveTo>
                    <a:lnTo>
                      <a:pt x="21600" y="12505"/>
                    </a:lnTo>
                    <a:lnTo>
                      <a:pt x="3200" y="21600"/>
                    </a:lnTo>
                    <a:lnTo>
                      <a:pt x="0" y="7958"/>
                    </a:lnTo>
                    <a:lnTo>
                      <a:pt x="184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22" name="Freeform 136"/>
              <p:cNvSpPr/>
              <p:nvPr/>
            </p:nvSpPr>
            <p:spPr bwMode="auto">
              <a:xfrm>
                <a:off x="2205111" y="2279910"/>
                <a:ext cx="40036" cy="46157"/>
              </a:xfrm>
              <a:custGeom>
                <a:avLst/>
                <a:gdLst/>
                <a:ahLst/>
                <a:cxnLst>
                  <a:cxn ang="0">
                    <a:pos x="wd2" y="hd2"/>
                  </a:cxn>
                  <a:cxn ang="5400000">
                    <a:pos x="wd2" y="hd2"/>
                  </a:cxn>
                  <a:cxn ang="10800000">
                    <a:pos x="wd2" y="hd2"/>
                  </a:cxn>
                  <a:cxn ang="16200000">
                    <a:pos x="wd2" y="hd2"/>
                  </a:cxn>
                </a:cxnLst>
                <a:rect l="0" t="0" r="r" b="b"/>
                <a:pathLst>
                  <a:path w="21600" h="21600" extrusionOk="0">
                    <a:moveTo>
                      <a:pt x="14954" y="21600"/>
                    </a:moveTo>
                    <a:lnTo>
                      <a:pt x="21600" y="13824"/>
                    </a:lnTo>
                    <a:lnTo>
                      <a:pt x="6646" y="0"/>
                    </a:lnTo>
                    <a:lnTo>
                      <a:pt x="0" y="7776"/>
                    </a:lnTo>
                    <a:lnTo>
                      <a:pt x="14954"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23" name="Freeform 137"/>
              <p:cNvSpPr/>
              <p:nvPr/>
            </p:nvSpPr>
            <p:spPr bwMode="auto">
              <a:xfrm>
                <a:off x="2305198" y="2722363"/>
                <a:ext cx="40036" cy="20435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2" y="0"/>
                    </a:lnTo>
                    <a:lnTo>
                      <a:pt x="0" y="10780"/>
                    </a:lnTo>
                    <a:lnTo>
                      <a:pt x="0" y="21600"/>
                    </a:lnTo>
                    <a:lnTo>
                      <a:pt x="20769" y="21600"/>
                    </a:lnTo>
                    <a:lnTo>
                      <a:pt x="20769" y="1078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24" name="Freeform 138"/>
              <p:cNvSpPr/>
              <p:nvPr/>
            </p:nvSpPr>
            <p:spPr bwMode="auto">
              <a:xfrm>
                <a:off x="2268366" y="4763541"/>
                <a:ext cx="76868" cy="471899"/>
              </a:xfrm>
              <a:custGeom>
                <a:avLst/>
                <a:gdLst/>
                <a:ahLst/>
                <a:cxnLst>
                  <a:cxn ang="0">
                    <a:pos x="wd2" y="hd2"/>
                  </a:cxn>
                  <a:cxn ang="5400000">
                    <a:pos x="wd2" y="hd2"/>
                  </a:cxn>
                  <a:cxn ang="10800000">
                    <a:pos x="wd2" y="hd2"/>
                  </a:cxn>
                  <a:cxn ang="16200000">
                    <a:pos x="wd2" y="hd2"/>
                  </a:cxn>
                </a:cxnLst>
                <a:rect l="0" t="0" r="r" b="b"/>
                <a:pathLst>
                  <a:path w="21600" h="21600" extrusionOk="0">
                    <a:moveTo>
                      <a:pt x="21600" y="85"/>
                    </a:moveTo>
                    <a:lnTo>
                      <a:pt x="9600" y="0"/>
                    </a:lnTo>
                    <a:lnTo>
                      <a:pt x="0" y="21429"/>
                    </a:lnTo>
                    <a:lnTo>
                      <a:pt x="11520" y="21600"/>
                    </a:lnTo>
                    <a:lnTo>
                      <a:pt x="21600" y="8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25" name="Freeform 139"/>
              <p:cNvSpPr/>
              <p:nvPr/>
            </p:nvSpPr>
            <p:spPr bwMode="auto">
              <a:xfrm>
                <a:off x="2305198" y="4730914"/>
                <a:ext cx="40036"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26" name="Freeform 140"/>
              <p:cNvSpPr/>
              <p:nvPr/>
            </p:nvSpPr>
            <p:spPr bwMode="auto">
              <a:xfrm>
                <a:off x="2218723" y="5229868"/>
                <a:ext cx="93682" cy="234756"/>
              </a:xfrm>
              <a:custGeom>
                <a:avLst/>
                <a:gdLst/>
                <a:ahLst/>
                <a:cxnLst>
                  <a:cxn ang="0">
                    <a:pos x="wd2" y="hd2"/>
                  </a:cxn>
                  <a:cxn ang="5400000">
                    <a:pos x="wd2" y="hd2"/>
                  </a:cxn>
                  <a:cxn ang="10800000">
                    <a:pos x="wd2" y="hd2"/>
                  </a:cxn>
                  <a:cxn ang="16200000">
                    <a:pos x="wd2" y="hd2"/>
                  </a:cxn>
                </a:cxnLst>
                <a:rect l="0" t="0" r="r" b="b"/>
                <a:pathLst>
                  <a:path w="21600" h="21600" extrusionOk="0">
                    <a:moveTo>
                      <a:pt x="21600" y="1029"/>
                    </a:moveTo>
                    <a:lnTo>
                      <a:pt x="12729" y="0"/>
                    </a:lnTo>
                    <a:lnTo>
                      <a:pt x="0" y="20571"/>
                    </a:lnTo>
                    <a:lnTo>
                      <a:pt x="8871" y="21600"/>
                    </a:lnTo>
                    <a:lnTo>
                      <a:pt x="21600" y="102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27" name="Freeform 141"/>
              <p:cNvSpPr/>
              <p:nvPr/>
            </p:nvSpPr>
            <p:spPr bwMode="auto">
              <a:xfrm>
                <a:off x="2268366" y="5209974"/>
                <a:ext cx="44039" cy="2626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21600"/>
                    </a:lnTo>
                    <a:lnTo>
                      <a:pt x="900" y="0"/>
                    </a:lnTo>
                    <a:lnTo>
                      <a:pt x="0" y="3600"/>
                    </a:lnTo>
                    <a:lnTo>
                      <a:pt x="21600" y="1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28" name="Freeform 142"/>
              <p:cNvSpPr/>
              <p:nvPr/>
            </p:nvSpPr>
            <p:spPr bwMode="auto">
              <a:xfrm>
                <a:off x="2181891" y="5454279"/>
                <a:ext cx="73665" cy="546702"/>
              </a:xfrm>
              <a:custGeom>
                <a:avLst/>
                <a:gdLst/>
                <a:ahLst/>
                <a:cxnLst>
                  <a:cxn ang="0">
                    <a:pos x="wd2" y="hd2"/>
                  </a:cxn>
                  <a:cxn ang="5400000">
                    <a:pos x="wd2" y="hd2"/>
                  </a:cxn>
                  <a:cxn ang="10800000">
                    <a:pos x="wd2" y="hd2"/>
                  </a:cxn>
                  <a:cxn ang="16200000">
                    <a:pos x="wd2" y="hd2"/>
                  </a:cxn>
                </a:cxnLst>
                <a:rect l="0" t="0" r="r" b="b"/>
                <a:pathLst>
                  <a:path w="21600" h="21600" extrusionOk="0">
                    <a:moveTo>
                      <a:pt x="21600" y="147"/>
                    </a:moveTo>
                    <a:lnTo>
                      <a:pt x="10080" y="0"/>
                    </a:lnTo>
                    <a:lnTo>
                      <a:pt x="0" y="21526"/>
                    </a:lnTo>
                    <a:lnTo>
                      <a:pt x="12000" y="21600"/>
                    </a:lnTo>
                    <a:lnTo>
                      <a:pt x="21600" y="14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29" name="Freeform 143"/>
              <p:cNvSpPr/>
              <p:nvPr/>
            </p:nvSpPr>
            <p:spPr bwMode="auto">
              <a:xfrm>
                <a:off x="2214720" y="5429610"/>
                <a:ext cx="40836" cy="35015"/>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3600"/>
                    </a:lnTo>
                    <a:lnTo>
                      <a:pt x="21600" y="10800"/>
                    </a:lnTo>
                    <a:lnTo>
                      <a:pt x="21600" y="21600"/>
                    </a:lnTo>
                    <a:lnTo>
                      <a:pt x="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30" name="Rectangle 144"/>
              <p:cNvSpPr/>
              <p:nvPr/>
            </p:nvSpPr>
            <p:spPr bwMode="auto">
              <a:xfrm>
                <a:off x="2181891" y="6000980"/>
                <a:ext cx="40034" cy="280910"/>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31" name="Freeform 145"/>
              <p:cNvSpPr/>
              <p:nvPr/>
            </p:nvSpPr>
            <p:spPr bwMode="auto">
              <a:xfrm>
                <a:off x="2181891" y="5965966"/>
                <a:ext cx="38496" cy="350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8" y="21600"/>
                    </a:lnTo>
                    <a:lnTo>
                      <a:pt x="2160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32" name="Rectangle 146"/>
              <p:cNvSpPr/>
              <p:nvPr/>
            </p:nvSpPr>
            <p:spPr bwMode="auto">
              <a:xfrm>
                <a:off x="2181891" y="6281890"/>
                <a:ext cx="40034" cy="130508"/>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135" name="Freeform 147"/>
              <p:cNvGrpSpPr/>
              <p:nvPr/>
            </p:nvGrpSpPr>
            <p:grpSpPr bwMode="auto">
              <a:xfrm>
                <a:off x="2181891" y="6249263"/>
                <a:ext cx="40205" cy="1"/>
                <a:chOff x="0" y="0"/>
                <a:chExt cx="40203" cy="0"/>
              </a:xfrm>
            </p:grpSpPr>
            <p:sp>
              <p:nvSpPr>
                <p:cNvPr id="1133" name="Line"/>
                <p:cNvSpPr/>
                <p:nvPr/>
              </p:nvSpPr>
              <p:spPr bwMode="auto">
                <a:xfrm flipH="1" flipV="1">
                  <a:off x="169" y="0"/>
                  <a:ext cx="40035" cy="1"/>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134" name="Line"/>
                <p:cNvSpPr/>
                <p:nvPr/>
              </p:nvSpPr>
              <p:spPr bwMode="auto">
                <a:xfrm>
                  <a:off x="0" y="0"/>
                  <a:ext cx="40035" cy="1"/>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136" name="Rectangle 148"/>
              <p:cNvSpPr/>
              <p:nvPr/>
            </p:nvSpPr>
            <p:spPr bwMode="auto">
              <a:xfrm>
                <a:off x="2181891" y="6412398"/>
                <a:ext cx="40034" cy="245896"/>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139" name="Freeform 149"/>
              <p:cNvGrpSpPr/>
              <p:nvPr/>
            </p:nvGrpSpPr>
            <p:grpSpPr bwMode="auto">
              <a:xfrm>
                <a:off x="2181891" y="6378976"/>
                <a:ext cx="40205" cy="1"/>
                <a:chOff x="0" y="0"/>
                <a:chExt cx="40203" cy="0"/>
              </a:xfrm>
            </p:grpSpPr>
            <p:sp>
              <p:nvSpPr>
                <p:cNvPr id="1137" name="Line"/>
                <p:cNvSpPr/>
                <p:nvPr/>
              </p:nvSpPr>
              <p:spPr bwMode="auto">
                <a:xfrm flipH="1" flipV="1">
                  <a:off x="169" y="0"/>
                  <a:ext cx="40035" cy="1"/>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138" name="Line"/>
                <p:cNvSpPr/>
                <p:nvPr/>
              </p:nvSpPr>
              <p:spPr bwMode="auto">
                <a:xfrm>
                  <a:off x="0" y="0"/>
                  <a:ext cx="40035" cy="1"/>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140" name="Freeform 150"/>
              <p:cNvSpPr/>
              <p:nvPr/>
            </p:nvSpPr>
            <p:spPr bwMode="auto">
              <a:xfrm>
                <a:off x="2181891" y="6651132"/>
                <a:ext cx="113700" cy="206108"/>
              </a:xfrm>
              <a:custGeom>
                <a:avLst/>
                <a:gdLst/>
                <a:ahLst/>
                <a:cxnLst>
                  <a:cxn ang="0">
                    <a:pos x="wd2" y="hd2"/>
                  </a:cxn>
                  <a:cxn ang="5400000">
                    <a:pos x="wd2" y="hd2"/>
                  </a:cxn>
                  <a:cxn ang="10800000">
                    <a:pos x="wd2" y="hd2"/>
                  </a:cxn>
                  <a:cxn ang="16200000">
                    <a:pos x="wd2" y="hd2"/>
                  </a:cxn>
                </a:cxnLst>
                <a:rect l="0" t="0" r="r" b="b"/>
                <a:pathLst>
                  <a:path w="21600" h="21600" extrusionOk="0">
                    <a:moveTo>
                      <a:pt x="7415" y="0"/>
                    </a:moveTo>
                    <a:lnTo>
                      <a:pt x="0" y="1362"/>
                    </a:lnTo>
                    <a:lnTo>
                      <a:pt x="14185" y="21600"/>
                    </a:lnTo>
                    <a:lnTo>
                      <a:pt x="21600" y="20238"/>
                    </a:lnTo>
                    <a:lnTo>
                      <a:pt x="7415"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41" name="Freeform 151"/>
              <p:cNvSpPr/>
              <p:nvPr/>
            </p:nvSpPr>
            <p:spPr bwMode="auto">
              <a:xfrm>
                <a:off x="2181891" y="6628851"/>
                <a:ext cx="40036" cy="35015"/>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lnTo>
                      <a:pt x="0" y="21600"/>
                    </a:lnTo>
                    <a:lnTo>
                      <a:pt x="20700" y="0"/>
                    </a:lnTo>
                    <a:lnTo>
                      <a:pt x="21600" y="12343"/>
                    </a:lnTo>
                    <a:lnTo>
                      <a:pt x="0" y="1234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42" name="Freeform 152"/>
              <p:cNvSpPr/>
              <p:nvPr/>
            </p:nvSpPr>
            <p:spPr bwMode="auto">
              <a:xfrm>
                <a:off x="2258758" y="6844507"/>
                <a:ext cx="69661" cy="113797"/>
              </a:xfrm>
              <a:custGeom>
                <a:avLst/>
                <a:gdLst/>
                <a:ahLst/>
                <a:cxnLst>
                  <a:cxn ang="0">
                    <a:pos x="wd2" y="hd2"/>
                  </a:cxn>
                  <a:cxn ang="5400000">
                    <a:pos x="wd2" y="hd2"/>
                  </a:cxn>
                  <a:cxn ang="10800000">
                    <a:pos x="wd2" y="hd2"/>
                  </a:cxn>
                  <a:cxn ang="16200000">
                    <a:pos x="wd2" y="hd2"/>
                  </a:cxn>
                </a:cxnLst>
                <a:rect l="0" t="0" r="r" b="b"/>
                <a:pathLst>
                  <a:path w="21600" h="21600" extrusionOk="0">
                    <a:moveTo>
                      <a:pt x="11829" y="0"/>
                    </a:moveTo>
                    <a:lnTo>
                      <a:pt x="0" y="2479"/>
                    </a:lnTo>
                    <a:lnTo>
                      <a:pt x="9771" y="21600"/>
                    </a:lnTo>
                    <a:lnTo>
                      <a:pt x="21600" y="18767"/>
                    </a:lnTo>
                    <a:lnTo>
                      <a:pt x="1182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145" name="Freeform 153"/>
              <p:cNvGrpSpPr/>
              <p:nvPr/>
            </p:nvGrpSpPr>
            <p:grpSpPr bwMode="auto">
              <a:xfrm>
                <a:off x="2258758" y="6822226"/>
                <a:ext cx="36885" cy="35065"/>
                <a:chOff x="0" y="0"/>
                <a:chExt cx="36884" cy="35064"/>
              </a:xfrm>
            </p:grpSpPr>
            <p:sp>
              <p:nvSpPr>
                <p:cNvPr id="1143" name="Line"/>
                <p:cNvSpPr/>
                <p:nvPr/>
              </p:nvSpPr>
              <p:spPr bwMode="auto">
                <a:xfrm flipH="1">
                  <a:off x="0" y="-1"/>
                  <a:ext cx="36885"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144" name="Line"/>
                <p:cNvSpPr/>
                <p:nvPr/>
              </p:nvSpPr>
              <p:spPr bwMode="auto">
                <a:xfrm flipV="1">
                  <a:off x="-1" y="-1"/>
                  <a:ext cx="36886"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146" name="Freeform 154"/>
              <p:cNvSpPr/>
              <p:nvPr/>
            </p:nvSpPr>
            <p:spPr bwMode="auto">
              <a:xfrm>
                <a:off x="2288384" y="6943183"/>
                <a:ext cx="70462" cy="120960"/>
              </a:xfrm>
              <a:custGeom>
                <a:avLst/>
                <a:gdLst/>
                <a:ahLst/>
                <a:cxnLst>
                  <a:cxn ang="0">
                    <a:pos x="wd2" y="hd2"/>
                  </a:cxn>
                  <a:cxn ang="5400000">
                    <a:pos x="wd2" y="hd2"/>
                  </a:cxn>
                  <a:cxn ang="10800000">
                    <a:pos x="wd2" y="hd2"/>
                  </a:cxn>
                  <a:cxn ang="16200000">
                    <a:pos x="wd2" y="hd2"/>
                  </a:cxn>
                </a:cxnLst>
                <a:rect l="0" t="0" r="r" b="b"/>
                <a:pathLst>
                  <a:path w="21600" h="21600" extrusionOk="0">
                    <a:moveTo>
                      <a:pt x="12117" y="0"/>
                    </a:moveTo>
                    <a:lnTo>
                      <a:pt x="0" y="2658"/>
                    </a:lnTo>
                    <a:lnTo>
                      <a:pt x="9483" y="21600"/>
                    </a:lnTo>
                    <a:lnTo>
                      <a:pt x="21600" y="19274"/>
                    </a:lnTo>
                    <a:lnTo>
                      <a:pt x="1211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149" name="Freeform 155"/>
              <p:cNvGrpSpPr/>
              <p:nvPr/>
            </p:nvGrpSpPr>
            <p:grpSpPr bwMode="auto">
              <a:xfrm>
                <a:off x="2288384" y="6923289"/>
                <a:ext cx="40092" cy="35065"/>
                <a:chOff x="0" y="0"/>
                <a:chExt cx="40091" cy="35064"/>
              </a:xfrm>
            </p:grpSpPr>
            <p:sp>
              <p:nvSpPr>
                <p:cNvPr id="1147" name="Line"/>
                <p:cNvSpPr/>
                <p:nvPr/>
              </p:nvSpPr>
              <p:spPr bwMode="auto">
                <a:xfrm flipH="1">
                  <a:off x="0" y="0"/>
                  <a:ext cx="40092" cy="35065"/>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148" name="Line"/>
                <p:cNvSpPr/>
                <p:nvPr/>
              </p:nvSpPr>
              <p:spPr bwMode="auto">
                <a:xfrm flipV="1">
                  <a:off x="0" y="-1"/>
                  <a:ext cx="40092"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150" name="Freeform 156"/>
              <p:cNvSpPr/>
              <p:nvPr/>
            </p:nvSpPr>
            <p:spPr bwMode="auto">
              <a:xfrm>
                <a:off x="2318810" y="7050614"/>
                <a:ext cx="223395" cy="736098"/>
              </a:xfrm>
              <a:custGeom>
                <a:avLst/>
                <a:gdLst/>
                <a:ahLst/>
                <a:cxnLst>
                  <a:cxn ang="0">
                    <a:pos x="wd2" y="hd2"/>
                  </a:cxn>
                  <a:cxn ang="5400000">
                    <a:pos x="wd2" y="hd2"/>
                  </a:cxn>
                  <a:cxn ang="10800000">
                    <a:pos x="wd2" y="hd2"/>
                  </a:cxn>
                  <a:cxn ang="16200000">
                    <a:pos x="wd2" y="hd2"/>
                  </a:cxn>
                </a:cxnLst>
                <a:rect l="0" t="0" r="r" b="b"/>
                <a:pathLst>
                  <a:path w="21600" h="21600" extrusionOk="0">
                    <a:moveTo>
                      <a:pt x="3707" y="0"/>
                    </a:moveTo>
                    <a:lnTo>
                      <a:pt x="0" y="383"/>
                    </a:lnTo>
                    <a:lnTo>
                      <a:pt x="17893" y="21600"/>
                    </a:lnTo>
                    <a:lnTo>
                      <a:pt x="21600" y="21217"/>
                    </a:lnTo>
                    <a:lnTo>
                      <a:pt x="370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153" name="Freeform 157"/>
              <p:cNvGrpSpPr/>
              <p:nvPr/>
            </p:nvGrpSpPr>
            <p:grpSpPr bwMode="auto">
              <a:xfrm>
                <a:off x="2318810" y="7029129"/>
                <a:ext cx="40093" cy="35065"/>
                <a:chOff x="0" y="0"/>
                <a:chExt cx="40091" cy="35064"/>
              </a:xfrm>
            </p:grpSpPr>
            <p:sp>
              <p:nvSpPr>
                <p:cNvPr id="1151" name="Line"/>
                <p:cNvSpPr/>
                <p:nvPr/>
              </p:nvSpPr>
              <p:spPr bwMode="auto">
                <a:xfrm flipH="1">
                  <a:off x="-1" y="0"/>
                  <a:ext cx="40093" cy="35065"/>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152" name="Line"/>
                <p:cNvSpPr/>
                <p:nvPr/>
              </p:nvSpPr>
              <p:spPr bwMode="auto">
                <a:xfrm flipV="1">
                  <a:off x="0" y="0"/>
                  <a:ext cx="40092" cy="35065"/>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154" name="Freeform 158"/>
              <p:cNvSpPr/>
              <p:nvPr/>
            </p:nvSpPr>
            <p:spPr bwMode="auto">
              <a:xfrm>
                <a:off x="2506172" y="7772387"/>
                <a:ext cx="43239" cy="35015"/>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21600" y="13200"/>
                    </a:lnTo>
                    <a:lnTo>
                      <a:pt x="2492" y="21600"/>
                    </a:lnTo>
                    <a:lnTo>
                      <a:pt x="0" y="8400"/>
                    </a:lnTo>
                    <a:lnTo>
                      <a:pt x="19108"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55" name="Rectangle 159"/>
              <p:cNvSpPr/>
              <p:nvPr/>
            </p:nvSpPr>
            <p:spPr bwMode="auto">
              <a:xfrm>
                <a:off x="2305198" y="2689737"/>
                <a:ext cx="40034" cy="3501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56" name="Freeform 160"/>
              <p:cNvSpPr/>
              <p:nvPr/>
            </p:nvSpPr>
            <p:spPr bwMode="auto">
              <a:xfrm>
                <a:off x="2245146" y="1968760"/>
                <a:ext cx="90479" cy="243510"/>
              </a:xfrm>
              <a:custGeom>
                <a:avLst/>
                <a:gdLst/>
                <a:ahLst/>
                <a:cxnLst>
                  <a:cxn ang="0">
                    <a:pos x="wd2" y="hd2"/>
                  </a:cxn>
                  <a:cxn ang="5400000">
                    <a:pos x="wd2" y="hd2"/>
                  </a:cxn>
                  <a:cxn ang="10800000">
                    <a:pos x="wd2" y="hd2"/>
                  </a:cxn>
                  <a:cxn ang="16200000">
                    <a:pos x="wd2" y="hd2"/>
                  </a:cxn>
                </a:cxnLst>
                <a:rect l="0" t="0" r="r" b="b"/>
                <a:pathLst>
                  <a:path w="21600" h="21600" extrusionOk="0">
                    <a:moveTo>
                      <a:pt x="21600" y="495"/>
                    </a:moveTo>
                    <a:lnTo>
                      <a:pt x="19244" y="5276"/>
                    </a:lnTo>
                    <a:lnTo>
                      <a:pt x="16495" y="11047"/>
                    </a:lnTo>
                    <a:lnTo>
                      <a:pt x="12960" y="16653"/>
                    </a:lnTo>
                    <a:lnTo>
                      <a:pt x="9033" y="21600"/>
                    </a:lnTo>
                    <a:lnTo>
                      <a:pt x="0" y="20281"/>
                    </a:lnTo>
                    <a:lnTo>
                      <a:pt x="3927" y="15334"/>
                    </a:lnTo>
                    <a:lnTo>
                      <a:pt x="7462" y="9893"/>
                    </a:lnTo>
                    <a:lnTo>
                      <a:pt x="9818" y="4617"/>
                    </a:lnTo>
                    <a:lnTo>
                      <a:pt x="11782" y="0"/>
                    </a:lnTo>
                    <a:lnTo>
                      <a:pt x="21600" y="49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57" name="Freeform 161"/>
              <p:cNvSpPr/>
              <p:nvPr/>
            </p:nvSpPr>
            <p:spPr bwMode="auto">
              <a:xfrm>
                <a:off x="2074598" y="2197149"/>
                <a:ext cx="206580" cy="650154"/>
              </a:xfrm>
              <a:custGeom>
                <a:avLst/>
                <a:gdLst/>
                <a:ahLst/>
                <a:cxnLst>
                  <a:cxn ang="0">
                    <a:pos x="wd2" y="hd2"/>
                  </a:cxn>
                  <a:cxn ang="5400000">
                    <a:pos x="wd2" y="hd2"/>
                  </a:cxn>
                  <a:cxn ang="10800000">
                    <a:pos x="wd2" y="hd2"/>
                  </a:cxn>
                  <a:cxn ang="16200000">
                    <a:pos x="wd2" y="hd2"/>
                  </a:cxn>
                </a:cxnLst>
                <a:rect l="0" t="0" r="r" b="b"/>
                <a:pathLst>
                  <a:path w="21600" h="21600" extrusionOk="0">
                    <a:moveTo>
                      <a:pt x="21600" y="495"/>
                    </a:moveTo>
                    <a:lnTo>
                      <a:pt x="18000" y="3899"/>
                    </a:lnTo>
                    <a:lnTo>
                      <a:pt x="13886" y="8541"/>
                    </a:lnTo>
                    <a:lnTo>
                      <a:pt x="3943" y="21600"/>
                    </a:lnTo>
                    <a:lnTo>
                      <a:pt x="0" y="21229"/>
                    </a:lnTo>
                    <a:lnTo>
                      <a:pt x="9943" y="8046"/>
                    </a:lnTo>
                    <a:lnTo>
                      <a:pt x="14057" y="3404"/>
                    </a:lnTo>
                    <a:lnTo>
                      <a:pt x="17657" y="0"/>
                    </a:lnTo>
                    <a:lnTo>
                      <a:pt x="21600" y="495"/>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160" name="Freeform 162"/>
              <p:cNvGrpSpPr/>
              <p:nvPr/>
            </p:nvGrpSpPr>
            <p:grpSpPr bwMode="auto">
              <a:xfrm>
                <a:off x="2245146" y="2177255"/>
                <a:ext cx="36885" cy="35065"/>
                <a:chOff x="0" y="0"/>
                <a:chExt cx="36884" cy="35064"/>
              </a:xfrm>
            </p:grpSpPr>
            <p:sp>
              <p:nvSpPr>
                <p:cNvPr id="1158" name="Line"/>
                <p:cNvSpPr/>
                <p:nvPr/>
              </p:nvSpPr>
              <p:spPr bwMode="auto">
                <a:xfrm flipH="1" flipV="1">
                  <a:off x="0" y="-1"/>
                  <a:ext cx="36885"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159" name="Line"/>
                <p:cNvSpPr/>
                <p:nvPr/>
              </p:nvSpPr>
              <p:spPr bwMode="auto">
                <a:xfrm>
                  <a:off x="-1" y="0"/>
                  <a:ext cx="36886" cy="35065"/>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161" name="Freeform 163"/>
              <p:cNvSpPr/>
              <p:nvPr/>
            </p:nvSpPr>
            <p:spPr bwMode="auto">
              <a:xfrm>
                <a:off x="2068193" y="2832978"/>
                <a:ext cx="43238"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19872" y="21600"/>
                    </a:lnTo>
                    <a:lnTo>
                      <a:pt x="0" y="13976"/>
                    </a:lnTo>
                    <a:lnTo>
                      <a:pt x="1728" y="0"/>
                    </a:lnTo>
                    <a:lnTo>
                      <a:pt x="21600" y="7624"/>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62" name="Freeform 164"/>
              <p:cNvSpPr/>
              <p:nvPr/>
            </p:nvSpPr>
            <p:spPr bwMode="auto">
              <a:xfrm>
                <a:off x="2295590" y="1939316"/>
                <a:ext cx="43238" cy="35016"/>
              </a:xfrm>
              <a:custGeom>
                <a:avLst/>
                <a:gdLst/>
                <a:ahLst/>
                <a:cxnLst>
                  <a:cxn ang="0">
                    <a:pos x="wd2" y="hd2"/>
                  </a:cxn>
                  <a:cxn ang="5400000">
                    <a:pos x="wd2" y="hd2"/>
                  </a:cxn>
                  <a:cxn ang="10800000">
                    <a:pos x="wd2" y="hd2"/>
                  </a:cxn>
                  <a:cxn ang="16200000">
                    <a:pos x="wd2" y="hd2"/>
                  </a:cxn>
                </a:cxnLst>
                <a:rect l="0" t="0" r="r" b="b"/>
                <a:pathLst>
                  <a:path w="21600" h="21600" extrusionOk="0">
                    <a:moveTo>
                      <a:pt x="20769" y="21600"/>
                    </a:moveTo>
                    <a:lnTo>
                      <a:pt x="21600" y="4629"/>
                    </a:lnTo>
                    <a:lnTo>
                      <a:pt x="1662" y="0"/>
                    </a:lnTo>
                    <a:lnTo>
                      <a:pt x="0" y="16971"/>
                    </a:lnTo>
                    <a:lnTo>
                      <a:pt x="20769"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63" name="Freeform 165"/>
              <p:cNvSpPr/>
              <p:nvPr/>
            </p:nvSpPr>
            <p:spPr bwMode="auto">
              <a:xfrm>
                <a:off x="2288384" y="1729230"/>
                <a:ext cx="56850" cy="420173"/>
              </a:xfrm>
              <a:custGeom>
                <a:avLst/>
                <a:gdLst/>
                <a:ahLst/>
                <a:cxnLst>
                  <a:cxn ang="0">
                    <a:pos x="wd2" y="hd2"/>
                  </a:cxn>
                  <a:cxn ang="5400000">
                    <a:pos x="wd2" y="hd2"/>
                  </a:cxn>
                  <a:cxn ang="10800000">
                    <a:pos x="wd2" y="hd2"/>
                  </a:cxn>
                  <a:cxn ang="16200000">
                    <a:pos x="wd2" y="hd2"/>
                  </a:cxn>
                </a:cxnLst>
                <a:rect l="0" t="0" r="r" b="b"/>
                <a:pathLst>
                  <a:path w="21600" h="21600" extrusionOk="0">
                    <a:moveTo>
                      <a:pt x="14811" y="0"/>
                    </a:moveTo>
                    <a:lnTo>
                      <a:pt x="0" y="96"/>
                    </a:lnTo>
                    <a:lnTo>
                      <a:pt x="6171" y="21600"/>
                    </a:lnTo>
                    <a:lnTo>
                      <a:pt x="21600" y="21504"/>
                    </a:lnTo>
                    <a:lnTo>
                      <a:pt x="14811"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64" name="Freeform 166"/>
              <p:cNvSpPr/>
              <p:nvPr/>
            </p:nvSpPr>
            <p:spPr bwMode="auto">
              <a:xfrm>
                <a:off x="2305198" y="2146219"/>
                <a:ext cx="40036" cy="535562"/>
              </a:xfrm>
              <a:custGeom>
                <a:avLst/>
                <a:gdLst/>
                <a:ahLst/>
                <a:cxnLst>
                  <a:cxn ang="0">
                    <a:pos x="wd2" y="hd2"/>
                  </a:cxn>
                  <a:cxn ang="5400000">
                    <a:pos x="wd2" y="hd2"/>
                  </a:cxn>
                  <a:cxn ang="10800000">
                    <a:pos x="wd2" y="hd2"/>
                  </a:cxn>
                  <a:cxn ang="16200000">
                    <a:pos x="wd2" y="hd2"/>
                  </a:cxn>
                </a:cxnLst>
                <a:rect l="0" t="0" r="r" b="b"/>
                <a:pathLst>
                  <a:path w="21600" h="21600" extrusionOk="0">
                    <a:moveTo>
                      <a:pt x="20769" y="0"/>
                    </a:moveTo>
                    <a:lnTo>
                      <a:pt x="0" y="0"/>
                    </a:lnTo>
                    <a:lnTo>
                      <a:pt x="1662" y="21600"/>
                    </a:lnTo>
                    <a:lnTo>
                      <a:pt x="21600" y="21600"/>
                    </a:lnTo>
                    <a:lnTo>
                      <a:pt x="20769"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65" name="Freeform 167"/>
              <p:cNvSpPr/>
              <p:nvPr/>
            </p:nvSpPr>
            <p:spPr bwMode="auto">
              <a:xfrm>
                <a:off x="2305198" y="2114388"/>
                <a:ext cx="40036"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66" name="Freeform 168"/>
              <p:cNvSpPr/>
              <p:nvPr/>
            </p:nvSpPr>
            <p:spPr bwMode="auto">
              <a:xfrm>
                <a:off x="2298793" y="2680188"/>
                <a:ext cx="46441" cy="124939"/>
              </a:xfrm>
              <a:custGeom>
                <a:avLst/>
                <a:gdLst/>
                <a:ahLst/>
                <a:cxnLst>
                  <a:cxn ang="0">
                    <a:pos x="wd2" y="hd2"/>
                  </a:cxn>
                  <a:cxn ang="5400000">
                    <a:pos x="wd2" y="hd2"/>
                  </a:cxn>
                  <a:cxn ang="10800000">
                    <a:pos x="wd2" y="hd2"/>
                  </a:cxn>
                  <a:cxn ang="16200000">
                    <a:pos x="wd2" y="hd2"/>
                  </a:cxn>
                </a:cxnLst>
                <a:rect l="0" t="0" r="r" b="b"/>
                <a:pathLst>
                  <a:path w="21600" h="21600" extrusionOk="0">
                    <a:moveTo>
                      <a:pt x="21600" y="322"/>
                    </a:moveTo>
                    <a:lnTo>
                      <a:pt x="3724" y="0"/>
                    </a:lnTo>
                    <a:lnTo>
                      <a:pt x="0" y="21278"/>
                    </a:lnTo>
                    <a:lnTo>
                      <a:pt x="17876" y="21600"/>
                    </a:lnTo>
                    <a:lnTo>
                      <a:pt x="21600" y="32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67" name="Freeform 169"/>
              <p:cNvSpPr/>
              <p:nvPr/>
            </p:nvSpPr>
            <p:spPr bwMode="auto">
              <a:xfrm>
                <a:off x="2305198" y="2646765"/>
                <a:ext cx="40036"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68" name="Freeform 170"/>
              <p:cNvSpPr/>
              <p:nvPr/>
            </p:nvSpPr>
            <p:spPr bwMode="auto">
              <a:xfrm>
                <a:off x="2295590" y="2792393"/>
                <a:ext cx="43238"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1662"/>
                    </a:moveTo>
                    <a:lnTo>
                      <a:pt x="20769" y="21600"/>
                    </a:lnTo>
                    <a:lnTo>
                      <a:pt x="0" y="18277"/>
                    </a:lnTo>
                    <a:lnTo>
                      <a:pt x="1662" y="0"/>
                    </a:lnTo>
                    <a:lnTo>
                      <a:pt x="21600" y="166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69" name="Freeform 171"/>
              <p:cNvSpPr/>
              <p:nvPr/>
            </p:nvSpPr>
            <p:spPr bwMode="auto">
              <a:xfrm>
                <a:off x="2288384" y="1696603"/>
                <a:ext cx="40035" cy="35016"/>
              </a:xfrm>
              <a:custGeom>
                <a:avLst/>
                <a:gdLst/>
                <a:ahLst/>
                <a:cxnLst>
                  <a:cxn ang="0">
                    <a:pos x="wd2" y="hd2"/>
                  </a:cxn>
                  <a:cxn ang="5400000">
                    <a:pos x="wd2" y="hd2"/>
                  </a:cxn>
                  <a:cxn ang="10800000">
                    <a:pos x="wd2" y="hd2"/>
                  </a:cxn>
                  <a:cxn ang="16200000">
                    <a:pos x="wd2" y="hd2"/>
                  </a:cxn>
                </a:cxnLst>
                <a:rect l="0" t="0" r="r" b="b"/>
                <a:pathLst>
                  <a:path w="21600" h="21600" extrusionOk="0">
                    <a:moveTo>
                      <a:pt x="21600" y="19938"/>
                    </a:moveTo>
                    <a:lnTo>
                      <a:pt x="21600" y="0"/>
                    </a:lnTo>
                    <a:lnTo>
                      <a:pt x="0" y="3323"/>
                    </a:lnTo>
                    <a:lnTo>
                      <a:pt x="0" y="21600"/>
                    </a:lnTo>
                    <a:lnTo>
                      <a:pt x="21600" y="1993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70" name="Freeform 172"/>
              <p:cNvSpPr/>
              <p:nvPr/>
            </p:nvSpPr>
            <p:spPr bwMode="auto">
              <a:xfrm>
                <a:off x="1011276" y="4875745"/>
                <a:ext cx="200175" cy="251468"/>
              </a:xfrm>
              <a:custGeom>
                <a:avLst/>
                <a:gdLst/>
                <a:ahLst/>
                <a:cxnLst>
                  <a:cxn ang="0">
                    <a:pos x="wd2" y="hd2"/>
                  </a:cxn>
                  <a:cxn ang="5400000">
                    <a:pos x="wd2" y="hd2"/>
                  </a:cxn>
                  <a:cxn ang="10800000">
                    <a:pos x="wd2" y="hd2"/>
                  </a:cxn>
                  <a:cxn ang="16200000">
                    <a:pos x="wd2" y="hd2"/>
                  </a:cxn>
                </a:cxnLst>
                <a:rect l="0" t="0" r="r" b="b"/>
                <a:pathLst>
                  <a:path w="21600" h="21600" extrusionOk="0">
                    <a:moveTo>
                      <a:pt x="0" y="20800"/>
                    </a:moveTo>
                    <a:lnTo>
                      <a:pt x="357" y="18080"/>
                    </a:lnTo>
                    <a:lnTo>
                      <a:pt x="714" y="15040"/>
                    </a:lnTo>
                    <a:lnTo>
                      <a:pt x="1964" y="12160"/>
                    </a:lnTo>
                    <a:lnTo>
                      <a:pt x="3749" y="9280"/>
                    </a:lnTo>
                    <a:lnTo>
                      <a:pt x="7319" y="4480"/>
                    </a:lnTo>
                    <a:lnTo>
                      <a:pt x="10175" y="2080"/>
                    </a:lnTo>
                    <a:lnTo>
                      <a:pt x="12853" y="0"/>
                    </a:lnTo>
                    <a:lnTo>
                      <a:pt x="21600" y="8640"/>
                    </a:lnTo>
                    <a:lnTo>
                      <a:pt x="19101" y="10400"/>
                    </a:lnTo>
                    <a:lnTo>
                      <a:pt x="17494" y="11680"/>
                    </a:lnTo>
                    <a:lnTo>
                      <a:pt x="14638" y="15360"/>
                    </a:lnTo>
                    <a:lnTo>
                      <a:pt x="13924" y="16480"/>
                    </a:lnTo>
                    <a:lnTo>
                      <a:pt x="13388" y="17760"/>
                    </a:lnTo>
                    <a:lnTo>
                      <a:pt x="13031" y="19680"/>
                    </a:lnTo>
                    <a:lnTo>
                      <a:pt x="12853" y="21600"/>
                    </a:lnTo>
                    <a:lnTo>
                      <a:pt x="0" y="20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71" name="Freeform 173"/>
              <p:cNvSpPr/>
              <p:nvPr/>
            </p:nvSpPr>
            <p:spPr bwMode="auto">
              <a:xfrm>
                <a:off x="1135384" y="4726935"/>
                <a:ext cx="269835" cy="251468"/>
              </a:xfrm>
              <a:custGeom>
                <a:avLst/>
                <a:gdLst/>
                <a:ahLst/>
                <a:cxnLst>
                  <a:cxn ang="0">
                    <a:pos x="wd2" y="hd2"/>
                  </a:cxn>
                  <a:cxn ang="5400000">
                    <a:pos x="wd2" y="hd2"/>
                  </a:cxn>
                  <a:cxn ang="10800000">
                    <a:pos x="wd2" y="hd2"/>
                  </a:cxn>
                  <a:cxn ang="16200000">
                    <a:pos x="wd2" y="hd2"/>
                  </a:cxn>
                </a:cxnLst>
                <a:rect l="0" t="0" r="r" b="b"/>
                <a:pathLst>
                  <a:path w="21600" h="21600" extrusionOk="0">
                    <a:moveTo>
                      <a:pt x="0" y="12480"/>
                    </a:moveTo>
                    <a:lnTo>
                      <a:pt x="4025" y="8960"/>
                    </a:lnTo>
                    <a:lnTo>
                      <a:pt x="8184" y="5600"/>
                    </a:lnTo>
                    <a:lnTo>
                      <a:pt x="12611" y="2560"/>
                    </a:lnTo>
                    <a:lnTo>
                      <a:pt x="17039" y="0"/>
                    </a:lnTo>
                    <a:lnTo>
                      <a:pt x="21600" y="10240"/>
                    </a:lnTo>
                    <a:lnTo>
                      <a:pt x="17307" y="12640"/>
                    </a:lnTo>
                    <a:lnTo>
                      <a:pt x="13550" y="15200"/>
                    </a:lnTo>
                    <a:lnTo>
                      <a:pt x="9525" y="18400"/>
                    </a:lnTo>
                    <a:lnTo>
                      <a:pt x="5769" y="21600"/>
                    </a:lnTo>
                    <a:lnTo>
                      <a:pt x="0" y="124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72" name="Freeform 174"/>
              <p:cNvSpPr/>
              <p:nvPr/>
            </p:nvSpPr>
            <p:spPr bwMode="auto">
              <a:xfrm>
                <a:off x="1131380" y="4866197"/>
                <a:ext cx="80871" cy="112205"/>
              </a:xfrm>
              <a:custGeom>
                <a:avLst/>
                <a:gdLst/>
                <a:ahLst/>
                <a:cxnLst>
                  <a:cxn ang="0">
                    <a:pos x="wd2" y="hd2"/>
                  </a:cxn>
                  <a:cxn ang="5400000">
                    <a:pos x="wd2" y="hd2"/>
                  </a:cxn>
                  <a:cxn ang="10800000">
                    <a:pos x="wd2" y="hd2"/>
                  </a:cxn>
                  <a:cxn ang="16200000">
                    <a:pos x="wd2" y="hd2"/>
                  </a:cxn>
                </a:cxnLst>
                <a:rect l="0" t="0" r="r" b="b"/>
                <a:pathLst>
                  <a:path w="21600" h="21600" extrusionOk="0">
                    <a:moveTo>
                      <a:pt x="0" y="1800"/>
                    </a:moveTo>
                    <a:lnTo>
                      <a:pt x="2645" y="0"/>
                    </a:lnTo>
                    <a:lnTo>
                      <a:pt x="1322" y="1080"/>
                    </a:lnTo>
                    <a:lnTo>
                      <a:pt x="20278" y="21600"/>
                    </a:lnTo>
                    <a:lnTo>
                      <a:pt x="21600" y="21240"/>
                    </a:lnTo>
                    <a:lnTo>
                      <a:pt x="0" y="18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73" name="Freeform 175"/>
              <p:cNvSpPr/>
              <p:nvPr/>
            </p:nvSpPr>
            <p:spPr bwMode="auto">
              <a:xfrm>
                <a:off x="1352372" y="4687942"/>
                <a:ext cx="249818" cy="159953"/>
              </a:xfrm>
              <a:custGeom>
                <a:avLst/>
                <a:gdLst/>
                <a:ahLst/>
                <a:cxnLst>
                  <a:cxn ang="0">
                    <a:pos x="wd2" y="hd2"/>
                  </a:cxn>
                  <a:cxn ang="5400000">
                    <a:pos x="wd2" y="hd2"/>
                  </a:cxn>
                  <a:cxn ang="10800000">
                    <a:pos x="wd2" y="hd2"/>
                  </a:cxn>
                  <a:cxn ang="16200000">
                    <a:pos x="wd2" y="hd2"/>
                  </a:cxn>
                </a:cxnLst>
                <a:rect l="0" t="0" r="r" b="b"/>
                <a:pathLst>
                  <a:path w="21600" h="21600" extrusionOk="0">
                    <a:moveTo>
                      <a:pt x="0" y="5023"/>
                    </a:moveTo>
                    <a:lnTo>
                      <a:pt x="5219" y="1758"/>
                    </a:lnTo>
                    <a:lnTo>
                      <a:pt x="10728" y="0"/>
                    </a:lnTo>
                    <a:lnTo>
                      <a:pt x="13917" y="0"/>
                    </a:lnTo>
                    <a:lnTo>
                      <a:pt x="16816" y="251"/>
                    </a:lnTo>
                    <a:lnTo>
                      <a:pt x="21600" y="1758"/>
                    </a:lnTo>
                    <a:lnTo>
                      <a:pt x="19570" y="19340"/>
                    </a:lnTo>
                    <a:lnTo>
                      <a:pt x="14932" y="17833"/>
                    </a:lnTo>
                    <a:lnTo>
                      <a:pt x="11887" y="17833"/>
                    </a:lnTo>
                    <a:lnTo>
                      <a:pt x="7973" y="19088"/>
                    </a:lnTo>
                    <a:lnTo>
                      <a:pt x="3914" y="21600"/>
                    </a:lnTo>
                    <a:lnTo>
                      <a:pt x="0" y="502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74" name="Freeform 176"/>
              <p:cNvSpPr/>
              <p:nvPr/>
            </p:nvSpPr>
            <p:spPr bwMode="auto">
              <a:xfrm>
                <a:off x="1349169" y="4725344"/>
                <a:ext cx="56851" cy="122551"/>
              </a:xfrm>
              <a:custGeom>
                <a:avLst/>
                <a:gdLst/>
                <a:ahLst/>
                <a:cxnLst>
                  <a:cxn ang="0">
                    <a:pos x="wd2" y="hd2"/>
                  </a:cxn>
                  <a:cxn ang="5400000">
                    <a:pos x="wd2" y="hd2"/>
                  </a:cxn>
                  <a:cxn ang="10800000">
                    <a:pos x="wd2" y="hd2"/>
                  </a:cxn>
                  <a:cxn ang="16200000">
                    <a:pos x="wd2" y="hd2"/>
                  </a:cxn>
                </a:cxnLst>
                <a:rect l="0" t="0" r="r" b="b"/>
                <a:pathLst>
                  <a:path w="21600" h="21600" extrusionOk="0">
                    <a:moveTo>
                      <a:pt x="0" y="327"/>
                    </a:moveTo>
                    <a:lnTo>
                      <a:pt x="1906" y="0"/>
                    </a:lnTo>
                    <a:lnTo>
                      <a:pt x="19059" y="21600"/>
                    </a:lnTo>
                    <a:lnTo>
                      <a:pt x="21600" y="21273"/>
                    </a:lnTo>
                    <a:lnTo>
                      <a:pt x="0" y="32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75" name="Freeform 177"/>
              <p:cNvSpPr/>
              <p:nvPr/>
            </p:nvSpPr>
            <p:spPr bwMode="auto">
              <a:xfrm>
                <a:off x="1573364" y="4704653"/>
                <a:ext cx="233003" cy="218045"/>
              </a:xfrm>
              <a:custGeom>
                <a:avLst/>
                <a:gdLst/>
                <a:ahLst/>
                <a:cxnLst>
                  <a:cxn ang="0">
                    <a:pos x="wd2" y="hd2"/>
                  </a:cxn>
                  <a:cxn ang="5400000">
                    <a:pos x="wd2" y="hd2"/>
                  </a:cxn>
                  <a:cxn ang="10800000">
                    <a:pos x="wd2" y="hd2"/>
                  </a:cxn>
                  <a:cxn ang="16200000">
                    <a:pos x="wd2" y="hd2"/>
                  </a:cxn>
                </a:cxnLst>
                <a:rect l="0" t="0" r="r" b="b"/>
                <a:pathLst>
                  <a:path w="21600" h="21600" extrusionOk="0">
                    <a:moveTo>
                      <a:pt x="3677" y="0"/>
                    </a:moveTo>
                    <a:lnTo>
                      <a:pt x="8579" y="2215"/>
                    </a:lnTo>
                    <a:lnTo>
                      <a:pt x="13481" y="4800"/>
                    </a:lnTo>
                    <a:lnTo>
                      <a:pt x="18077" y="7938"/>
                    </a:lnTo>
                    <a:lnTo>
                      <a:pt x="21600" y="11077"/>
                    </a:lnTo>
                    <a:lnTo>
                      <a:pt x="14860" y="21600"/>
                    </a:lnTo>
                    <a:lnTo>
                      <a:pt x="11796" y="18831"/>
                    </a:lnTo>
                    <a:lnTo>
                      <a:pt x="8272" y="16246"/>
                    </a:lnTo>
                    <a:lnTo>
                      <a:pt x="4596" y="14400"/>
                    </a:lnTo>
                    <a:lnTo>
                      <a:pt x="0" y="12369"/>
                    </a:lnTo>
                    <a:lnTo>
                      <a:pt x="367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76" name="Freeform 178"/>
              <p:cNvSpPr/>
              <p:nvPr/>
            </p:nvSpPr>
            <p:spPr bwMode="auto">
              <a:xfrm>
                <a:off x="1573364" y="4700675"/>
                <a:ext cx="40035" cy="130509"/>
              </a:xfrm>
              <a:custGeom>
                <a:avLst/>
                <a:gdLst/>
                <a:ahLst/>
                <a:cxnLst>
                  <a:cxn ang="0">
                    <a:pos x="wd2" y="hd2"/>
                  </a:cxn>
                  <a:cxn ang="5400000">
                    <a:pos x="wd2" y="hd2"/>
                  </a:cxn>
                  <a:cxn ang="10800000">
                    <a:pos x="wd2" y="hd2"/>
                  </a:cxn>
                  <a:cxn ang="16200000">
                    <a:pos x="wd2" y="hd2"/>
                  </a:cxn>
                </a:cxnLst>
                <a:rect l="0" t="0" r="r" b="b"/>
                <a:pathLst>
                  <a:path w="21600" h="21600" extrusionOk="0">
                    <a:moveTo>
                      <a:pt x="17100" y="0"/>
                    </a:moveTo>
                    <a:lnTo>
                      <a:pt x="20700" y="617"/>
                    </a:lnTo>
                    <a:lnTo>
                      <a:pt x="21600" y="617"/>
                    </a:lnTo>
                    <a:lnTo>
                      <a:pt x="0" y="21291"/>
                    </a:lnTo>
                    <a:lnTo>
                      <a:pt x="4500" y="21600"/>
                    </a:lnTo>
                    <a:lnTo>
                      <a:pt x="171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77" name="Freeform 179"/>
              <p:cNvSpPr/>
              <p:nvPr/>
            </p:nvSpPr>
            <p:spPr bwMode="auto">
              <a:xfrm>
                <a:off x="1730300" y="4820042"/>
                <a:ext cx="186562" cy="204516"/>
              </a:xfrm>
              <a:custGeom>
                <a:avLst/>
                <a:gdLst/>
                <a:ahLst/>
                <a:cxnLst>
                  <a:cxn ang="0">
                    <a:pos x="wd2" y="hd2"/>
                  </a:cxn>
                  <a:cxn ang="5400000">
                    <a:pos x="wd2" y="hd2"/>
                  </a:cxn>
                  <a:cxn ang="10800000">
                    <a:pos x="wd2" y="hd2"/>
                  </a:cxn>
                  <a:cxn ang="16200000">
                    <a:pos x="wd2" y="hd2"/>
                  </a:cxn>
                </a:cxnLst>
                <a:rect l="0" t="0" r="r" b="b"/>
                <a:pathLst>
                  <a:path w="21600" h="21600" extrusionOk="0">
                    <a:moveTo>
                      <a:pt x="9064" y="0"/>
                    </a:moveTo>
                    <a:lnTo>
                      <a:pt x="21600" y="10996"/>
                    </a:lnTo>
                    <a:lnTo>
                      <a:pt x="12536" y="21600"/>
                    </a:lnTo>
                    <a:lnTo>
                      <a:pt x="0" y="10604"/>
                    </a:lnTo>
                    <a:lnTo>
                      <a:pt x="9064"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78" name="Freeform 180"/>
              <p:cNvSpPr/>
              <p:nvPr/>
            </p:nvSpPr>
            <p:spPr bwMode="auto">
              <a:xfrm>
                <a:off x="1730300" y="4801739"/>
                <a:ext cx="76867" cy="120959"/>
              </a:xfrm>
              <a:custGeom>
                <a:avLst/>
                <a:gdLst/>
                <a:ahLst/>
                <a:cxnLst>
                  <a:cxn ang="0">
                    <a:pos x="wd2" y="hd2"/>
                  </a:cxn>
                  <a:cxn ang="5400000">
                    <a:pos x="wd2" y="hd2"/>
                  </a:cxn>
                  <a:cxn ang="10800000">
                    <a:pos x="wd2" y="hd2"/>
                  </a:cxn>
                  <a:cxn ang="16200000">
                    <a:pos x="wd2" y="hd2"/>
                  </a:cxn>
                </a:cxnLst>
                <a:rect l="0" t="0" r="r" b="b"/>
                <a:pathLst>
                  <a:path w="21600" h="21600" extrusionOk="0">
                    <a:moveTo>
                      <a:pt x="21140" y="2658"/>
                    </a:moveTo>
                    <a:lnTo>
                      <a:pt x="15626" y="0"/>
                    </a:lnTo>
                    <a:lnTo>
                      <a:pt x="21600" y="3323"/>
                    </a:lnTo>
                    <a:lnTo>
                      <a:pt x="0" y="21268"/>
                    </a:lnTo>
                    <a:lnTo>
                      <a:pt x="919" y="21600"/>
                    </a:lnTo>
                    <a:lnTo>
                      <a:pt x="21140" y="265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79" name="Freeform 181"/>
              <p:cNvSpPr/>
              <p:nvPr/>
            </p:nvSpPr>
            <p:spPr bwMode="auto">
              <a:xfrm>
                <a:off x="1827184" y="4938613"/>
                <a:ext cx="146528" cy="410623"/>
              </a:xfrm>
              <a:custGeom>
                <a:avLst/>
                <a:gdLst/>
                <a:ahLst/>
                <a:cxnLst>
                  <a:cxn ang="0">
                    <a:pos x="wd2" y="hd2"/>
                  </a:cxn>
                  <a:cxn ang="5400000">
                    <a:pos x="wd2" y="hd2"/>
                  </a:cxn>
                  <a:cxn ang="10800000">
                    <a:pos x="wd2" y="hd2"/>
                  </a:cxn>
                  <a:cxn ang="16200000">
                    <a:pos x="wd2" y="hd2"/>
                  </a:cxn>
                </a:cxnLst>
                <a:rect l="0" t="0" r="r" b="b"/>
                <a:pathLst>
                  <a:path w="21600" h="21600" extrusionOk="0">
                    <a:moveTo>
                      <a:pt x="15047" y="0"/>
                    </a:moveTo>
                    <a:lnTo>
                      <a:pt x="16746" y="1178"/>
                    </a:lnTo>
                    <a:lnTo>
                      <a:pt x="18445" y="3142"/>
                    </a:lnTo>
                    <a:lnTo>
                      <a:pt x="19901" y="7462"/>
                    </a:lnTo>
                    <a:lnTo>
                      <a:pt x="21115" y="13451"/>
                    </a:lnTo>
                    <a:lnTo>
                      <a:pt x="21600" y="21502"/>
                    </a:lnTo>
                    <a:lnTo>
                      <a:pt x="3883" y="21600"/>
                    </a:lnTo>
                    <a:lnTo>
                      <a:pt x="3640" y="13745"/>
                    </a:lnTo>
                    <a:lnTo>
                      <a:pt x="2184" y="8051"/>
                    </a:lnTo>
                    <a:lnTo>
                      <a:pt x="971" y="4516"/>
                    </a:lnTo>
                    <a:lnTo>
                      <a:pt x="728" y="4025"/>
                    </a:lnTo>
                    <a:lnTo>
                      <a:pt x="0" y="3829"/>
                    </a:lnTo>
                    <a:lnTo>
                      <a:pt x="15047"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80" name="Freeform 182"/>
              <p:cNvSpPr/>
              <p:nvPr/>
            </p:nvSpPr>
            <p:spPr bwMode="auto">
              <a:xfrm>
                <a:off x="1827184" y="4924289"/>
                <a:ext cx="103290" cy="100269"/>
              </a:xfrm>
              <a:custGeom>
                <a:avLst/>
                <a:gdLst/>
                <a:ahLst/>
                <a:cxnLst>
                  <a:cxn ang="0">
                    <a:pos x="wd2" y="hd2"/>
                  </a:cxn>
                  <a:cxn ang="5400000">
                    <a:pos x="wd2" y="hd2"/>
                  </a:cxn>
                  <a:cxn ang="10800000">
                    <a:pos x="wd2" y="hd2"/>
                  </a:cxn>
                  <a:cxn ang="16200000">
                    <a:pos x="wd2" y="hd2"/>
                  </a:cxn>
                </a:cxnLst>
                <a:rect l="0" t="0" r="r" b="b"/>
                <a:pathLst>
                  <a:path w="21600" h="21600" extrusionOk="0">
                    <a:moveTo>
                      <a:pt x="18813" y="0"/>
                    </a:moveTo>
                    <a:lnTo>
                      <a:pt x="21252" y="2000"/>
                    </a:lnTo>
                    <a:lnTo>
                      <a:pt x="21600" y="3200"/>
                    </a:lnTo>
                    <a:lnTo>
                      <a:pt x="0" y="18800"/>
                    </a:lnTo>
                    <a:lnTo>
                      <a:pt x="2439" y="21600"/>
                    </a:lnTo>
                    <a:lnTo>
                      <a:pt x="18813"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81" name="Freeform 183"/>
              <p:cNvSpPr/>
              <p:nvPr/>
            </p:nvSpPr>
            <p:spPr bwMode="auto">
              <a:xfrm>
                <a:off x="1837593" y="5342869"/>
                <a:ext cx="136119" cy="428927"/>
              </a:xfrm>
              <a:custGeom>
                <a:avLst/>
                <a:gdLst/>
                <a:ahLst/>
                <a:cxnLst>
                  <a:cxn ang="0">
                    <a:pos x="wd2" y="hd2"/>
                  </a:cxn>
                  <a:cxn ang="5400000">
                    <a:pos x="wd2" y="hd2"/>
                  </a:cxn>
                  <a:cxn ang="10800000">
                    <a:pos x="wd2" y="hd2"/>
                  </a:cxn>
                  <a:cxn ang="16200000">
                    <a:pos x="wd2" y="hd2"/>
                  </a:cxn>
                </a:cxnLst>
                <a:rect l="0" t="0" r="r" b="b"/>
                <a:pathLst>
                  <a:path w="21600" h="21600" extrusionOk="0">
                    <a:moveTo>
                      <a:pt x="21600" y="188"/>
                    </a:moveTo>
                    <a:lnTo>
                      <a:pt x="20559" y="13899"/>
                    </a:lnTo>
                    <a:lnTo>
                      <a:pt x="19778" y="18595"/>
                    </a:lnTo>
                    <a:lnTo>
                      <a:pt x="19258" y="20379"/>
                    </a:lnTo>
                    <a:lnTo>
                      <a:pt x="18477" y="21600"/>
                    </a:lnTo>
                    <a:lnTo>
                      <a:pt x="0" y="20379"/>
                    </a:lnTo>
                    <a:lnTo>
                      <a:pt x="520" y="19158"/>
                    </a:lnTo>
                    <a:lnTo>
                      <a:pt x="781" y="18031"/>
                    </a:lnTo>
                    <a:lnTo>
                      <a:pt x="1561" y="13805"/>
                    </a:lnTo>
                    <a:lnTo>
                      <a:pt x="2602" y="0"/>
                    </a:lnTo>
                    <a:lnTo>
                      <a:pt x="21600" y="188"/>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82" name="Freeform 184"/>
              <p:cNvSpPr/>
              <p:nvPr/>
            </p:nvSpPr>
            <p:spPr bwMode="auto">
              <a:xfrm>
                <a:off x="1853607" y="5314221"/>
                <a:ext cx="120905" cy="35016"/>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0" y="0"/>
                    </a:lnTo>
                    <a:lnTo>
                      <a:pt x="0" y="21600"/>
                    </a:lnTo>
                    <a:lnTo>
                      <a:pt x="21600" y="14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83" name="Freeform 185"/>
              <p:cNvSpPr/>
              <p:nvPr/>
            </p:nvSpPr>
            <p:spPr bwMode="auto">
              <a:xfrm>
                <a:off x="1767132" y="5734393"/>
                <a:ext cx="182559" cy="205313"/>
              </a:xfrm>
              <a:custGeom>
                <a:avLst/>
                <a:gdLst/>
                <a:ahLst/>
                <a:cxnLst>
                  <a:cxn ang="0">
                    <a:pos x="wd2" y="hd2"/>
                  </a:cxn>
                  <a:cxn ang="5400000">
                    <a:pos x="wd2" y="hd2"/>
                  </a:cxn>
                  <a:cxn ang="10800000">
                    <a:pos x="wd2" y="hd2"/>
                  </a:cxn>
                  <a:cxn ang="16200000">
                    <a:pos x="wd2" y="hd2"/>
                  </a:cxn>
                </a:cxnLst>
                <a:rect l="0" t="0" r="r" b="b"/>
                <a:pathLst>
                  <a:path w="21600" h="21600" extrusionOk="0">
                    <a:moveTo>
                      <a:pt x="21600" y="4909"/>
                    </a:moveTo>
                    <a:lnTo>
                      <a:pt x="19864" y="9622"/>
                    </a:lnTo>
                    <a:lnTo>
                      <a:pt x="17164" y="14138"/>
                    </a:lnTo>
                    <a:lnTo>
                      <a:pt x="13307" y="18458"/>
                    </a:lnTo>
                    <a:lnTo>
                      <a:pt x="9257" y="21600"/>
                    </a:lnTo>
                    <a:lnTo>
                      <a:pt x="0" y="11193"/>
                    </a:lnTo>
                    <a:lnTo>
                      <a:pt x="3471" y="8444"/>
                    </a:lnTo>
                    <a:lnTo>
                      <a:pt x="5786" y="5695"/>
                    </a:lnTo>
                    <a:lnTo>
                      <a:pt x="7136" y="3535"/>
                    </a:lnTo>
                    <a:lnTo>
                      <a:pt x="8486" y="0"/>
                    </a:lnTo>
                    <a:lnTo>
                      <a:pt x="21600" y="490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84" name="Freeform 186"/>
              <p:cNvSpPr/>
              <p:nvPr/>
            </p:nvSpPr>
            <p:spPr bwMode="auto">
              <a:xfrm>
                <a:off x="1837593" y="5734393"/>
                <a:ext cx="120105" cy="46952"/>
              </a:xfrm>
              <a:custGeom>
                <a:avLst/>
                <a:gdLst/>
                <a:ahLst/>
                <a:cxnLst>
                  <a:cxn ang="0">
                    <a:pos x="wd2" y="hd2"/>
                  </a:cxn>
                  <a:cxn ang="5400000">
                    <a:pos x="wd2" y="hd2"/>
                  </a:cxn>
                  <a:cxn ang="10800000">
                    <a:pos x="wd2" y="hd2"/>
                  </a:cxn>
                  <a:cxn ang="16200000">
                    <a:pos x="wd2" y="hd2"/>
                  </a:cxn>
                </a:cxnLst>
                <a:rect l="0" t="0" r="r" b="b"/>
                <a:pathLst>
                  <a:path w="21600" h="21600" extrusionOk="0">
                    <a:moveTo>
                      <a:pt x="21300" y="17280"/>
                    </a:moveTo>
                    <a:lnTo>
                      <a:pt x="21600" y="14688"/>
                    </a:lnTo>
                    <a:lnTo>
                      <a:pt x="20700" y="21600"/>
                    </a:lnTo>
                    <a:lnTo>
                      <a:pt x="300" y="0"/>
                    </a:lnTo>
                    <a:lnTo>
                      <a:pt x="0" y="6048"/>
                    </a:lnTo>
                    <a:lnTo>
                      <a:pt x="21300" y="1728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85" name="Freeform 187"/>
              <p:cNvSpPr/>
              <p:nvPr/>
            </p:nvSpPr>
            <p:spPr bwMode="auto">
              <a:xfrm>
                <a:off x="1613397" y="5834662"/>
                <a:ext cx="226598" cy="222024"/>
              </a:xfrm>
              <a:custGeom>
                <a:avLst/>
                <a:gdLst/>
                <a:ahLst/>
                <a:cxnLst>
                  <a:cxn ang="0">
                    <a:pos x="wd2" y="hd2"/>
                  </a:cxn>
                  <a:cxn ang="5400000">
                    <a:pos x="wd2" y="hd2"/>
                  </a:cxn>
                  <a:cxn ang="10800000">
                    <a:pos x="wd2" y="hd2"/>
                  </a:cxn>
                  <a:cxn ang="16200000">
                    <a:pos x="wd2" y="hd2"/>
                  </a:cxn>
                </a:cxnLst>
                <a:rect l="0" t="0" r="r" b="b"/>
                <a:pathLst>
                  <a:path w="21600" h="21600" extrusionOk="0">
                    <a:moveTo>
                      <a:pt x="21600" y="10709"/>
                    </a:moveTo>
                    <a:lnTo>
                      <a:pt x="14347" y="16155"/>
                    </a:lnTo>
                    <a:lnTo>
                      <a:pt x="6307" y="21600"/>
                    </a:lnTo>
                    <a:lnTo>
                      <a:pt x="0" y="10709"/>
                    </a:lnTo>
                    <a:lnTo>
                      <a:pt x="8199" y="5264"/>
                    </a:lnTo>
                    <a:lnTo>
                      <a:pt x="15136" y="0"/>
                    </a:lnTo>
                    <a:lnTo>
                      <a:pt x="21600" y="10709"/>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86" name="Freeform 188"/>
              <p:cNvSpPr/>
              <p:nvPr/>
            </p:nvSpPr>
            <p:spPr bwMode="auto">
              <a:xfrm>
                <a:off x="1767132" y="5834662"/>
                <a:ext cx="76867" cy="110067"/>
              </a:xfrm>
              <a:custGeom>
                <a:avLst/>
                <a:gdLst/>
                <a:ahLst/>
                <a:cxnLst>
                  <a:cxn ang="0">
                    <a:pos x="wd2" y="hd2"/>
                  </a:cxn>
                  <a:cxn ang="5400000">
                    <a:pos x="wd2" y="hd2"/>
                  </a:cxn>
                  <a:cxn ang="10800000">
                    <a:pos x="wd2" y="hd2"/>
                  </a:cxn>
                  <a:cxn ang="16200000">
                    <a:pos x="wd2" y="hd2"/>
                  </a:cxn>
                </a:cxnLst>
                <a:rect l="0" t="0" r="r" b="b"/>
                <a:pathLst>
                  <a:path w="21600" h="21600" extrusionOk="0">
                    <a:moveTo>
                      <a:pt x="21600" y="20502"/>
                    </a:moveTo>
                    <a:lnTo>
                      <a:pt x="20250" y="21600"/>
                    </a:lnTo>
                    <a:lnTo>
                      <a:pt x="1800" y="0"/>
                    </a:lnTo>
                    <a:lnTo>
                      <a:pt x="0" y="1098"/>
                    </a:lnTo>
                    <a:lnTo>
                      <a:pt x="21600" y="2050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87" name="Freeform 189"/>
              <p:cNvSpPr/>
              <p:nvPr/>
            </p:nvSpPr>
            <p:spPr bwMode="auto">
              <a:xfrm>
                <a:off x="1496497" y="5942888"/>
                <a:ext cx="176154" cy="179052"/>
              </a:xfrm>
              <a:custGeom>
                <a:avLst/>
                <a:gdLst/>
                <a:ahLst/>
                <a:cxnLst>
                  <a:cxn ang="0">
                    <a:pos x="wd2" y="hd2"/>
                  </a:cxn>
                  <a:cxn ang="5400000">
                    <a:pos x="wd2" y="hd2"/>
                  </a:cxn>
                  <a:cxn ang="10800000">
                    <a:pos x="wd2" y="hd2"/>
                  </a:cxn>
                  <a:cxn ang="16200000">
                    <a:pos x="wd2" y="hd2"/>
                  </a:cxn>
                </a:cxnLst>
                <a:rect l="0" t="0" r="r" b="b"/>
                <a:pathLst>
                  <a:path w="21600" h="21600" extrusionOk="0">
                    <a:moveTo>
                      <a:pt x="21600" y="13950"/>
                    </a:moveTo>
                    <a:lnTo>
                      <a:pt x="16200" y="17325"/>
                    </a:lnTo>
                    <a:lnTo>
                      <a:pt x="11000" y="19575"/>
                    </a:lnTo>
                    <a:lnTo>
                      <a:pt x="6000" y="21375"/>
                    </a:lnTo>
                    <a:lnTo>
                      <a:pt x="1800" y="21600"/>
                    </a:lnTo>
                    <a:lnTo>
                      <a:pt x="0" y="5850"/>
                    </a:lnTo>
                    <a:lnTo>
                      <a:pt x="2800" y="5850"/>
                    </a:lnTo>
                    <a:lnTo>
                      <a:pt x="6000" y="4725"/>
                    </a:lnTo>
                    <a:lnTo>
                      <a:pt x="9800" y="3150"/>
                    </a:lnTo>
                    <a:lnTo>
                      <a:pt x="14600" y="0"/>
                    </a:lnTo>
                    <a:lnTo>
                      <a:pt x="21600" y="1395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88" name="Freeform 190"/>
              <p:cNvSpPr/>
              <p:nvPr/>
            </p:nvSpPr>
            <p:spPr bwMode="auto">
              <a:xfrm>
                <a:off x="1613397" y="5942888"/>
                <a:ext cx="66459" cy="115389"/>
              </a:xfrm>
              <a:custGeom>
                <a:avLst/>
                <a:gdLst/>
                <a:ahLst/>
                <a:cxnLst>
                  <a:cxn ang="0">
                    <a:pos x="wd2" y="hd2"/>
                  </a:cxn>
                  <a:cxn ang="5400000">
                    <a:pos x="wd2" y="hd2"/>
                  </a:cxn>
                  <a:cxn ang="10800000">
                    <a:pos x="wd2" y="hd2"/>
                  </a:cxn>
                  <a:cxn ang="16200000">
                    <a:pos x="wd2" y="hd2"/>
                  </a:cxn>
                </a:cxnLst>
                <a:rect l="0" t="0" r="r" b="b"/>
                <a:pathLst>
                  <a:path w="21600" h="21600" extrusionOk="0">
                    <a:moveTo>
                      <a:pt x="21073" y="21252"/>
                    </a:moveTo>
                    <a:lnTo>
                      <a:pt x="21600" y="21252"/>
                    </a:lnTo>
                    <a:lnTo>
                      <a:pt x="20020" y="21600"/>
                    </a:lnTo>
                    <a:lnTo>
                      <a:pt x="1580" y="0"/>
                    </a:lnTo>
                    <a:lnTo>
                      <a:pt x="0" y="348"/>
                    </a:lnTo>
                    <a:lnTo>
                      <a:pt x="21073" y="2125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89" name="Freeform 191"/>
              <p:cNvSpPr/>
              <p:nvPr/>
            </p:nvSpPr>
            <p:spPr bwMode="auto">
              <a:xfrm>
                <a:off x="1329152" y="5942888"/>
                <a:ext cx="179356" cy="179052"/>
              </a:xfrm>
              <a:custGeom>
                <a:avLst/>
                <a:gdLst/>
                <a:ahLst/>
                <a:cxnLst>
                  <a:cxn ang="0">
                    <a:pos x="wd2" y="hd2"/>
                  </a:cxn>
                  <a:cxn ang="5400000">
                    <a:pos x="wd2" y="hd2"/>
                  </a:cxn>
                  <a:cxn ang="10800000">
                    <a:pos x="wd2" y="hd2"/>
                  </a:cxn>
                  <a:cxn ang="16200000">
                    <a:pos x="wd2" y="hd2"/>
                  </a:cxn>
                </a:cxnLst>
                <a:rect l="0" t="0" r="r" b="b"/>
                <a:pathLst>
                  <a:path w="21600" h="21600" extrusionOk="0">
                    <a:moveTo>
                      <a:pt x="19783" y="21600"/>
                    </a:moveTo>
                    <a:lnTo>
                      <a:pt x="15746" y="21375"/>
                    </a:lnTo>
                    <a:lnTo>
                      <a:pt x="10497" y="19575"/>
                    </a:lnTo>
                    <a:lnTo>
                      <a:pt x="5450" y="17325"/>
                    </a:lnTo>
                    <a:lnTo>
                      <a:pt x="0" y="13950"/>
                    </a:lnTo>
                    <a:lnTo>
                      <a:pt x="6864" y="0"/>
                    </a:lnTo>
                    <a:lnTo>
                      <a:pt x="11910" y="3150"/>
                    </a:lnTo>
                    <a:lnTo>
                      <a:pt x="15746" y="4725"/>
                    </a:lnTo>
                    <a:lnTo>
                      <a:pt x="18774" y="5850"/>
                    </a:lnTo>
                    <a:lnTo>
                      <a:pt x="21600" y="5850"/>
                    </a:lnTo>
                    <a:lnTo>
                      <a:pt x="19783"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90" name="Freeform 192"/>
              <p:cNvSpPr/>
              <p:nvPr/>
            </p:nvSpPr>
            <p:spPr bwMode="auto">
              <a:xfrm>
                <a:off x="1496497" y="5991430"/>
                <a:ext cx="35232" cy="130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600" y="0"/>
                    </a:lnTo>
                    <a:lnTo>
                      <a:pt x="0" y="0"/>
                    </a:lnTo>
                    <a:lnTo>
                      <a:pt x="21600"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91" name="Freeform 193"/>
              <p:cNvSpPr/>
              <p:nvPr/>
            </p:nvSpPr>
            <p:spPr bwMode="auto">
              <a:xfrm>
                <a:off x="1165010" y="5833070"/>
                <a:ext cx="226597" cy="223616"/>
              </a:xfrm>
              <a:custGeom>
                <a:avLst/>
                <a:gdLst/>
                <a:ahLst/>
                <a:cxnLst>
                  <a:cxn ang="0">
                    <a:pos x="wd2" y="hd2"/>
                  </a:cxn>
                  <a:cxn ang="5400000">
                    <a:pos x="wd2" y="hd2"/>
                  </a:cxn>
                  <a:cxn ang="10800000">
                    <a:pos x="wd2" y="hd2"/>
                  </a:cxn>
                  <a:cxn ang="16200000">
                    <a:pos x="wd2" y="hd2"/>
                  </a:cxn>
                </a:cxnLst>
                <a:rect l="0" t="0" r="r" b="b"/>
                <a:pathLst>
                  <a:path w="21600" h="21600" extrusionOk="0">
                    <a:moveTo>
                      <a:pt x="15609" y="21600"/>
                    </a:moveTo>
                    <a:lnTo>
                      <a:pt x="7253" y="16200"/>
                    </a:lnTo>
                    <a:lnTo>
                      <a:pt x="0" y="10800"/>
                    </a:lnTo>
                    <a:lnTo>
                      <a:pt x="6307" y="0"/>
                    </a:lnTo>
                    <a:lnTo>
                      <a:pt x="13559" y="5400"/>
                    </a:lnTo>
                    <a:lnTo>
                      <a:pt x="21600" y="10800"/>
                    </a:lnTo>
                    <a:lnTo>
                      <a:pt x="15609"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92" name="Freeform 194"/>
              <p:cNvSpPr/>
              <p:nvPr/>
            </p:nvSpPr>
            <p:spPr bwMode="auto">
              <a:xfrm>
                <a:off x="1329152" y="5942888"/>
                <a:ext cx="63256" cy="115389"/>
              </a:xfrm>
              <a:custGeom>
                <a:avLst/>
                <a:gdLst/>
                <a:ahLst/>
                <a:cxnLst>
                  <a:cxn ang="0">
                    <a:pos x="wd2" y="hd2"/>
                  </a:cxn>
                  <a:cxn ang="5400000">
                    <a:pos x="wd2" y="hd2"/>
                  </a:cxn>
                  <a:cxn ang="10800000">
                    <a:pos x="wd2" y="hd2"/>
                  </a:cxn>
                  <a:cxn ang="16200000">
                    <a:pos x="wd2" y="hd2"/>
                  </a:cxn>
                </a:cxnLst>
                <a:rect l="0" t="0" r="r" b="b"/>
                <a:pathLst>
                  <a:path w="21600" h="21600" extrusionOk="0">
                    <a:moveTo>
                      <a:pt x="568" y="21600"/>
                    </a:moveTo>
                    <a:lnTo>
                      <a:pt x="0" y="21252"/>
                    </a:lnTo>
                    <a:lnTo>
                      <a:pt x="21600" y="348"/>
                    </a:lnTo>
                    <a:lnTo>
                      <a:pt x="19895" y="0"/>
                    </a:lnTo>
                    <a:lnTo>
                      <a:pt x="568"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93" name="Freeform 195"/>
              <p:cNvSpPr/>
              <p:nvPr/>
            </p:nvSpPr>
            <p:spPr bwMode="auto">
              <a:xfrm>
                <a:off x="1048108" y="5741556"/>
                <a:ext cx="186563" cy="198150"/>
              </a:xfrm>
              <a:custGeom>
                <a:avLst/>
                <a:gdLst/>
                <a:ahLst/>
                <a:cxnLst>
                  <a:cxn ang="0">
                    <a:pos x="wd2" y="hd2"/>
                  </a:cxn>
                  <a:cxn ang="5400000">
                    <a:pos x="wd2" y="hd2"/>
                  </a:cxn>
                  <a:cxn ang="10800000">
                    <a:pos x="wd2" y="hd2"/>
                  </a:cxn>
                  <a:cxn ang="16200000">
                    <a:pos x="wd2" y="hd2"/>
                  </a:cxn>
                </a:cxnLst>
                <a:rect l="0" t="0" r="r" b="b"/>
                <a:pathLst>
                  <a:path w="21600" h="21600" extrusionOk="0">
                    <a:moveTo>
                      <a:pt x="12807" y="21600"/>
                    </a:moveTo>
                    <a:lnTo>
                      <a:pt x="8793" y="18543"/>
                    </a:lnTo>
                    <a:lnTo>
                      <a:pt x="5161" y="15079"/>
                    </a:lnTo>
                    <a:lnTo>
                      <a:pt x="2294" y="11208"/>
                    </a:lnTo>
                    <a:lnTo>
                      <a:pt x="0" y="7947"/>
                    </a:lnTo>
                    <a:lnTo>
                      <a:pt x="11851" y="0"/>
                    </a:lnTo>
                    <a:lnTo>
                      <a:pt x="13189" y="2649"/>
                    </a:lnTo>
                    <a:lnTo>
                      <a:pt x="15101" y="4891"/>
                    </a:lnTo>
                    <a:lnTo>
                      <a:pt x="17777" y="7743"/>
                    </a:lnTo>
                    <a:lnTo>
                      <a:pt x="21600" y="10392"/>
                    </a:lnTo>
                    <a:lnTo>
                      <a:pt x="12807"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94" name="Freeform 196"/>
              <p:cNvSpPr/>
              <p:nvPr/>
            </p:nvSpPr>
            <p:spPr bwMode="auto">
              <a:xfrm>
                <a:off x="1158604" y="5833070"/>
                <a:ext cx="76868" cy="115389"/>
              </a:xfrm>
              <a:custGeom>
                <a:avLst/>
                <a:gdLst/>
                <a:ahLst/>
                <a:cxnLst>
                  <a:cxn ang="0">
                    <a:pos x="wd2" y="hd2"/>
                  </a:cxn>
                  <a:cxn ang="5400000">
                    <a:pos x="wd2" y="hd2"/>
                  </a:cxn>
                  <a:cxn ang="10800000">
                    <a:pos x="wd2" y="hd2"/>
                  </a:cxn>
                  <a:cxn ang="16200000">
                    <a:pos x="wd2" y="hd2"/>
                  </a:cxn>
                </a:cxnLst>
                <a:rect l="0" t="0" r="r" b="b"/>
                <a:pathLst>
                  <a:path w="21600" h="21600" extrusionOk="0">
                    <a:moveTo>
                      <a:pt x="939" y="20903"/>
                    </a:moveTo>
                    <a:lnTo>
                      <a:pt x="2817" y="21600"/>
                    </a:lnTo>
                    <a:lnTo>
                      <a:pt x="0" y="19858"/>
                    </a:lnTo>
                    <a:lnTo>
                      <a:pt x="21600" y="697"/>
                    </a:lnTo>
                    <a:lnTo>
                      <a:pt x="19722" y="0"/>
                    </a:lnTo>
                    <a:lnTo>
                      <a:pt x="939" y="2090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95" name="Freeform 197"/>
              <p:cNvSpPr/>
              <p:nvPr/>
            </p:nvSpPr>
            <p:spPr bwMode="auto">
              <a:xfrm>
                <a:off x="1011276" y="5476561"/>
                <a:ext cx="146528" cy="321496"/>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lnTo>
                      <a:pt x="2731" y="18460"/>
                    </a:lnTo>
                    <a:lnTo>
                      <a:pt x="1490" y="13814"/>
                    </a:lnTo>
                    <a:lnTo>
                      <a:pt x="497" y="7786"/>
                    </a:lnTo>
                    <a:lnTo>
                      <a:pt x="0" y="0"/>
                    </a:lnTo>
                    <a:lnTo>
                      <a:pt x="17876" y="0"/>
                    </a:lnTo>
                    <a:lnTo>
                      <a:pt x="18124" y="7284"/>
                    </a:lnTo>
                    <a:lnTo>
                      <a:pt x="19117" y="12809"/>
                    </a:lnTo>
                    <a:lnTo>
                      <a:pt x="20110" y="16577"/>
                    </a:lnTo>
                    <a:lnTo>
                      <a:pt x="21600" y="18837"/>
                    </a:lnTo>
                    <a:lnTo>
                      <a:pt x="4469"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96" name="Freeform 198"/>
              <p:cNvSpPr/>
              <p:nvPr/>
            </p:nvSpPr>
            <p:spPr bwMode="auto">
              <a:xfrm>
                <a:off x="1041703" y="5741556"/>
                <a:ext cx="116902" cy="73212"/>
              </a:xfrm>
              <a:custGeom>
                <a:avLst/>
                <a:gdLst/>
                <a:ahLst/>
                <a:cxnLst>
                  <a:cxn ang="0">
                    <a:pos x="wd2" y="hd2"/>
                  </a:cxn>
                  <a:cxn ang="5400000">
                    <a:pos x="wd2" y="hd2"/>
                  </a:cxn>
                  <a:cxn ang="10800000">
                    <a:pos x="wd2" y="hd2"/>
                  </a:cxn>
                  <a:cxn ang="16200000">
                    <a:pos x="wd2" y="hd2"/>
                  </a:cxn>
                </a:cxnLst>
                <a:rect l="0" t="0" r="r" b="b"/>
                <a:pathLst>
                  <a:path w="21600" h="21600" extrusionOk="0">
                    <a:moveTo>
                      <a:pt x="1252" y="21600"/>
                    </a:moveTo>
                    <a:lnTo>
                      <a:pt x="626" y="19938"/>
                    </a:lnTo>
                    <a:lnTo>
                      <a:pt x="0" y="16615"/>
                    </a:lnTo>
                    <a:lnTo>
                      <a:pt x="21600" y="4431"/>
                    </a:lnTo>
                    <a:lnTo>
                      <a:pt x="20661" y="0"/>
                    </a:lnTo>
                    <a:lnTo>
                      <a:pt x="1252"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197" name="Rectangle 199"/>
              <p:cNvSpPr/>
              <p:nvPr/>
            </p:nvSpPr>
            <p:spPr bwMode="auto">
              <a:xfrm>
                <a:off x="1011276" y="5122438"/>
                <a:ext cx="120104" cy="354918"/>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200" name="Freeform 200"/>
              <p:cNvGrpSpPr/>
              <p:nvPr/>
            </p:nvGrpSpPr>
            <p:grpSpPr bwMode="auto">
              <a:xfrm>
                <a:off x="999452" y="5443933"/>
                <a:ext cx="25401" cy="1"/>
                <a:chOff x="0" y="0"/>
                <a:chExt cx="25400" cy="0"/>
              </a:xfrm>
            </p:grpSpPr>
            <p:sp>
              <p:nvSpPr>
                <p:cNvPr id="1198" name="Line"/>
                <p:cNvSpPr/>
                <p:nvPr/>
              </p:nvSpPr>
              <p:spPr bwMode="auto">
                <a:xfrm flipH="1" flipV="1">
                  <a:off x="0" y="0"/>
                  <a:ext cx="25401" cy="1"/>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199" name="Line"/>
                <p:cNvSpPr/>
                <p:nvPr/>
              </p:nvSpPr>
              <p:spPr bwMode="auto">
                <a:xfrm>
                  <a:off x="0" y="0"/>
                  <a:ext cx="25400" cy="1"/>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201" name="Freeform 201"/>
              <p:cNvSpPr/>
              <p:nvPr/>
            </p:nvSpPr>
            <p:spPr bwMode="auto">
              <a:xfrm>
                <a:off x="1011276" y="5117663"/>
                <a:ext cx="120105" cy="37403"/>
              </a:xfrm>
              <a:custGeom>
                <a:avLst/>
                <a:gdLst/>
                <a:ahLst/>
                <a:cxnLst>
                  <a:cxn ang="0">
                    <a:pos x="wd2" y="hd2"/>
                  </a:cxn>
                  <a:cxn ang="5400000">
                    <a:pos x="wd2" y="hd2"/>
                  </a:cxn>
                  <a:cxn ang="10800000">
                    <a:pos x="wd2" y="hd2"/>
                  </a:cxn>
                  <a:cxn ang="16200000">
                    <a:pos x="wd2" y="hd2"/>
                  </a:cxn>
                </a:cxnLst>
                <a:rect l="0" t="0" r="r" b="b"/>
                <a:pathLst>
                  <a:path w="21600" h="21600" extrusionOk="0">
                    <a:moveTo>
                      <a:pt x="0" y="3240"/>
                    </a:moveTo>
                    <a:lnTo>
                      <a:pt x="0" y="21600"/>
                    </a:lnTo>
                    <a:lnTo>
                      <a:pt x="296" y="0"/>
                    </a:lnTo>
                    <a:lnTo>
                      <a:pt x="21600" y="5400"/>
                    </a:lnTo>
                    <a:lnTo>
                      <a:pt x="21600" y="3240"/>
                    </a:lnTo>
                    <a:lnTo>
                      <a:pt x="0" y="324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02" name="Freeform 202"/>
              <p:cNvSpPr/>
              <p:nvPr/>
            </p:nvSpPr>
            <p:spPr bwMode="auto">
              <a:xfrm>
                <a:off x="2278775" y="2784435"/>
                <a:ext cx="60053" cy="100270"/>
              </a:xfrm>
              <a:custGeom>
                <a:avLst/>
                <a:gdLst/>
                <a:ahLst/>
                <a:cxnLst>
                  <a:cxn ang="0">
                    <a:pos x="wd2" y="hd2"/>
                  </a:cxn>
                  <a:cxn ang="5400000">
                    <a:pos x="wd2" y="hd2"/>
                  </a:cxn>
                  <a:cxn ang="10800000">
                    <a:pos x="wd2" y="hd2"/>
                  </a:cxn>
                  <a:cxn ang="16200000">
                    <a:pos x="wd2" y="hd2"/>
                  </a:cxn>
                </a:cxnLst>
                <a:rect l="0" t="0" r="r" b="b"/>
                <a:pathLst>
                  <a:path w="21600" h="21600" extrusionOk="0">
                    <a:moveTo>
                      <a:pt x="21600" y="1600"/>
                    </a:moveTo>
                    <a:lnTo>
                      <a:pt x="7200" y="0"/>
                    </a:lnTo>
                    <a:lnTo>
                      <a:pt x="0" y="20000"/>
                    </a:lnTo>
                    <a:lnTo>
                      <a:pt x="14400" y="21600"/>
                    </a:lnTo>
                    <a:lnTo>
                      <a:pt x="21600" y="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03" name="Freeform 203"/>
              <p:cNvSpPr/>
              <p:nvPr/>
            </p:nvSpPr>
            <p:spPr bwMode="auto">
              <a:xfrm>
                <a:off x="2181891" y="2872767"/>
                <a:ext cx="136119" cy="346961"/>
              </a:xfrm>
              <a:custGeom>
                <a:avLst/>
                <a:gdLst/>
                <a:ahLst/>
                <a:cxnLst>
                  <a:cxn ang="0">
                    <a:pos x="wd2" y="hd2"/>
                  </a:cxn>
                  <a:cxn ang="5400000">
                    <a:pos x="wd2" y="hd2"/>
                  </a:cxn>
                  <a:cxn ang="10800000">
                    <a:pos x="wd2" y="hd2"/>
                  </a:cxn>
                  <a:cxn ang="16200000">
                    <a:pos x="wd2" y="hd2"/>
                  </a:cxn>
                </a:cxnLst>
                <a:rect l="0" t="0" r="r" b="b"/>
                <a:pathLst>
                  <a:path w="21600" h="21600" extrusionOk="0">
                    <a:moveTo>
                      <a:pt x="21600" y="813"/>
                    </a:moveTo>
                    <a:lnTo>
                      <a:pt x="15467" y="0"/>
                    </a:lnTo>
                    <a:lnTo>
                      <a:pt x="0" y="20671"/>
                    </a:lnTo>
                    <a:lnTo>
                      <a:pt x="6133" y="21600"/>
                    </a:lnTo>
                    <a:lnTo>
                      <a:pt x="21600" y="81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04" name="Freeform 204"/>
              <p:cNvSpPr/>
              <p:nvPr/>
            </p:nvSpPr>
            <p:spPr bwMode="auto">
              <a:xfrm>
                <a:off x="2278775" y="2852076"/>
                <a:ext cx="40036" cy="35016"/>
              </a:xfrm>
              <a:custGeom>
                <a:avLst/>
                <a:gdLst/>
                <a:ahLst/>
                <a:cxnLst>
                  <a:cxn ang="0">
                    <a:pos x="wd2" y="hd2"/>
                  </a:cxn>
                  <a:cxn ang="5400000">
                    <a:pos x="wd2" y="hd2"/>
                  </a:cxn>
                  <a:cxn ang="10800000">
                    <a:pos x="wd2" y="hd2"/>
                  </a:cxn>
                  <a:cxn ang="16200000">
                    <a:pos x="wd2" y="hd2"/>
                  </a:cxn>
                </a:cxnLst>
                <a:rect l="0" t="0" r="r" b="b"/>
                <a:pathLst>
                  <a:path w="21600" h="21600" extrusionOk="0">
                    <a:moveTo>
                      <a:pt x="21600" y="18514"/>
                    </a:moveTo>
                    <a:lnTo>
                      <a:pt x="21600" y="21600"/>
                    </a:lnTo>
                    <a:lnTo>
                      <a:pt x="900" y="0"/>
                    </a:lnTo>
                    <a:lnTo>
                      <a:pt x="0" y="6171"/>
                    </a:lnTo>
                    <a:lnTo>
                      <a:pt x="21600" y="18514"/>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05" name="Freeform 205"/>
              <p:cNvSpPr/>
              <p:nvPr/>
            </p:nvSpPr>
            <p:spPr bwMode="auto">
              <a:xfrm>
                <a:off x="2111430" y="3208586"/>
                <a:ext cx="110497" cy="311151"/>
              </a:xfrm>
              <a:custGeom>
                <a:avLst/>
                <a:gdLst/>
                <a:ahLst/>
                <a:cxnLst>
                  <a:cxn ang="0">
                    <a:pos x="wd2" y="hd2"/>
                  </a:cxn>
                  <a:cxn ang="5400000">
                    <a:pos x="wd2" y="hd2"/>
                  </a:cxn>
                  <a:cxn ang="10800000">
                    <a:pos x="wd2" y="hd2"/>
                  </a:cxn>
                  <a:cxn ang="16200000">
                    <a:pos x="wd2" y="hd2"/>
                  </a:cxn>
                </a:cxnLst>
                <a:rect l="0" t="0" r="r" b="b"/>
                <a:pathLst>
                  <a:path w="21600" h="21600" extrusionOk="0">
                    <a:moveTo>
                      <a:pt x="21600" y="776"/>
                    </a:moveTo>
                    <a:lnTo>
                      <a:pt x="14185" y="0"/>
                    </a:lnTo>
                    <a:lnTo>
                      <a:pt x="0" y="20824"/>
                    </a:lnTo>
                    <a:lnTo>
                      <a:pt x="7415" y="21600"/>
                    </a:lnTo>
                    <a:lnTo>
                      <a:pt x="21600" y="776"/>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06" name="Freeform 206"/>
              <p:cNvSpPr/>
              <p:nvPr/>
            </p:nvSpPr>
            <p:spPr bwMode="auto">
              <a:xfrm>
                <a:off x="2181891" y="3184713"/>
                <a:ext cx="40036" cy="350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400"/>
                    </a:lnTo>
                    <a:lnTo>
                      <a:pt x="2160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07" name="Freeform 207"/>
              <p:cNvSpPr/>
              <p:nvPr/>
            </p:nvSpPr>
            <p:spPr bwMode="auto">
              <a:xfrm>
                <a:off x="2037766" y="3510187"/>
                <a:ext cx="110497" cy="401075"/>
              </a:xfrm>
              <a:custGeom>
                <a:avLst/>
                <a:gdLst/>
                <a:ahLst/>
                <a:cxnLst>
                  <a:cxn ang="0">
                    <a:pos x="wd2" y="hd2"/>
                  </a:cxn>
                  <a:cxn ang="5400000">
                    <a:pos x="wd2" y="hd2"/>
                  </a:cxn>
                  <a:cxn ang="10800000">
                    <a:pos x="wd2" y="hd2"/>
                  </a:cxn>
                  <a:cxn ang="16200000">
                    <a:pos x="wd2" y="hd2"/>
                  </a:cxn>
                </a:cxnLst>
                <a:rect l="0" t="0" r="r" b="b"/>
                <a:pathLst>
                  <a:path w="21600" h="21600" extrusionOk="0">
                    <a:moveTo>
                      <a:pt x="21600" y="402"/>
                    </a:moveTo>
                    <a:lnTo>
                      <a:pt x="13745" y="0"/>
                    </a:lnTo>
                    <a:lnTo>
                      <a:pt x="0" y="21299"/>
                    </a:lnTo>
                    <a:lnTo>
                      <a:pt x="7855" y="21600"/>
                    </a:lnTo>
                    <a:lnTo>
                      <a:pt x="21600" y="402"/>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08" name="Freeform 208"/>
              <p:cNvSpPr/>
              <p:nvPr/>
            </p:nvSpPr>
            <p:spPr bwMode="auto">
              <a:xfrm>
                <a:off x="2108227" y="3484722"/>
                <a:ext cx="40036" cy="35015"/>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3600"/>
                    </a:lnTo>
                    <a:lnTo>
                      <a:pt x="21600" y="18000"/>
                    </a:lnTo>
                    <a:lnTo>
                      <a:pt x="21600" y="21600"/>
                    </a:lnTo>
                    <a:lnTo>
                      <a:pt x="90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09" name="Freeform 209"/>
              <p:cNvSpPr/>
              <p:nvPr/>
            </p:nvSpPr>
            <p:spPr bwMode="auto">
              <a:xfrm>
                <a:off x="1964102" y="3904894"/>
                <a:ext cx="113700" cy="786232"/>
              </a:xfrm>
              <a:custGeom>
                <a:avLst/>
                <a:gdLst/>
                <a:ahLst/>
                <a:cxnLst>
                  <a:cxn ang="0">
                    <a:pos x="wd2" y="hd2"/>
                  </a:cxn>
                  <a:cxn ang="5400000">
                    <a:pos x="wd2" y="hd2"/>
                  </a:cxn>
                  <a:cxn ang="10800000">
                    <a:pos x="wd2" y="hd2"/>
                  </a:cxn>
                  <a:cxn ang="16200000">
                    <a:pos x="wd2" y="hd2"/>
                  </a:cxn>
                </a:cxnLst>
                <a:rect l="0" t="0" r="r" b="b"/>
                <a:pathLst>
                  <a:path w="21600" h="21600" extrusionOk="0">
                    <a:moveTo>
                      <a:pt x="21600" y="51"/>
                    </a:moveTo>
                    <a:lnTo>
                      <a:pt x="13976" y="0"/>
                    </a:lnTo>
                    <a:lnTo>
                      <a:pt x="0" y="21549"/>
                    </a:lnTo>
                    <a:lnTo>
                      <a:pt x="7941" y="21600"/>
                    </a:lnTo>
                    <a:lnTo>
                      <a:pt x="21600" y="51"/>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10" name="Freeform 210"/>
              <p:cNvSpPr/>
              <p:nvPr/>
            </p:nvSpPr>
            <p:spPr bwMode="auto">
              <a:xfrm>
                <a:off x="2037766" y="3876246"/>
                <a:ext cx="40036" cy="350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200"/>
                    </a:lnTo>
                    <a:lnTo>
                      <a:pt x="21600"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11" name="Freeform 211"/>
              <p:cNvSpPr/>
              <p:nvPr/>
            </p:nvSpPr>
            <p:spPr bwMode="auto">
              <a:xfrm>
                <a:off x="1894442" y="4688738"/>
                <a:ext cx="109696" cy="363672"/>
              </a:xfrm>
              <a:custGeom>
                <a:avLst/>
                <a:gdLst/>
                <a:ahLst/>
                <a:cxnLst>
                  <a:cxn ang="0">
                    <a:pos x="wd2" y="hd2"/>
                  </a:cxn>
                  <a:cxn ang="5400000">
                    <a:pos x="wd2" y="hd2"/>
                  </a:cxn>
                  <a:cxn ang="10800000">
                    <a:pos x="wd2" y="hd2"/>
                  </a:cxn>
                  <a:cxn ang="16200000">
                    <a:pos x="wd2" y="hd2"/>
                  </a:cxn>
                </a:cxnLst>
                <a:rect l="0" t="0" r="r" b="b"/>
                <a:pathLst>
                  <a:path w="21600" h="21600" extrusionOk="0">
                    <a:moveTo>
                      <a:pt x="21600" y="443"/>
                    </a:moveTo>
                    <a:lnTo>
                      <a:pt x="13540" y="0"/>
                    </a:lnTo>
                    <a:lnTo>
                      <a:pt x="0" y="21157"/>
                    </a:lnTo>
                    <a:lnTo>
                      <a:pt x="7737" y="21600"/>
                    </a:lnTo>
                    <a:lnTo>
                      <a:pt x="21600" y="443"/>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12" name="Freeform 212"/>
              <p:cNvSpPr/>
              <p:nvPr/>
            </p:nvSpPr>
            <p:spPr bwMode="auto">
              <a:xfrm>
                <a:off x="1960900" y="4664685"/>
                <a:ext cx="40836" cy="25294"/>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lnTo>
                      <a:pt x="21600" y="21600"/>
                    </a:lnTo>
                    <a:lnTo>
                      <a:pt x="0" y="0"/>
                    </a:lnTo>
                    <a:lnTo>
                      <a:pt x="21600" y="54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13" name="Rectangle 213"/>
              <p:cNvSpPr/>
              <p:nvPr/>
            </p:nvSpPr>
            <p:spPr bwMode="auto">
              <a:xfrm>
                <a:off x="1893641" y="5049226"/>
                <a:ext cx="40835" cy="298418"/>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14" name="Freeform 214"/>
              <p:cNvSpPr/>
              <p:nvPr/>
            </p:nvSpPr>
            <p:spPr bwMode="auto">
              <a:xfrm>
                <a:off x="1891239" y="5018191"/>
                <a:ext cx="43239" cy="350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31" y="10800"/>
                    </a:lnTo>
                    <a:lnTo>
                      <a:pt x="21600" y="10800"/>
                    </a:lnTo>
                    <a:lnTo>
                      <a:pt x="19938" y="21600"/>
                    </a:lnTo>
                    <a:lnTo>
                      <a:pt x="0" y="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15" name="Rectangle 215"/>
              <p:cNvSpPr/>
              <p:nvPr/>
            </p:nvSpPr>
            <p:spPr bwMode="auto">
              <a:xfrm>
                <a:off x="1893641" y="5332524"/>
                <a:ext cx="40835" cy="35015"/>
              </a:xfrm>
              <a:prstGeom prst="rect">
                <a:avLst/>
              </a:pr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16" name="Freeform 216"/>
              <p:cNvSpPr/>
              <p:nvPr/>
            </p:nvSpPr>
            <p:spPr bwMode="auto">
              <a:xfrm>
                <a:off x="2296390" y="2756583"/>
                <a:ext cx="43239" cy="35015"/>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21600" y="5760"/>
                    </a:lnTo>
                    <a:lnTo>
                      <a:pt x="1662" y="0"/>
                    </a:lnTo>
                    <a:lnTo>
                      <a:pt x="0" y="15840"/>
                    </a:lnTo>
                    <a:lnTo>
                      <a:pt x="19938"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17" name="Freeform 217"/>
              <p:cNvSpPr/>
              <p:nvPr/>
            </p:nvSpPr>
            <p:spPr bwMode="auto">
              <a:xfrm>
                <a:off x="28824" y="1116479"/>
                <a:ext cx="93683" cy="324680"/>
              </a:xfrm>
              <a:custGeom>
                <a:avLst/>
                <a:gdLst/>
                <a:ahLst/>
                <a:cxnLst>
                  <a:cxn ang="0">
                    <a:pos x="wd2" y="hd2"/>
                  </a:cxn>
                  <a:cxn ang="5400000">
                    <a:pos x="wd2" y="hd2"/>
                  </a:cxn>
                  <a:cxn ang="10800000">
                    <a:pos x="wd2" y="hd2"/>
                  </a:cxn>
                  <a:cxn ang="16200000">
                    <a:pos x="wd2" y="hd2"/>
                  </a:cxn>
                </a:cxnLst>
                <a:rect l="0" t="0" r="r" b="b"/>
                <a:pathLst>
                  <a:path w="21600" h="21600" extrusionOk="0">
                    <a:moveTo>
                      <a:pt x="21600" y="497"/>
                    </a:moveTo>
                    <a:lnTo>
                      <a:pt x="12343" y="0"/>
                    </a:lnTo>
                    <a:lnTo>
                      <a:pt x="0" y="21103"/>
                    </a:lnTo>
                    <a:lnTo>
                      <a:pt x="9257" y="21600"/>
                    </a:lnTo>
                    <a:lnTo>
                      <a:pt x="21600" y="497"/>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18" name="Freeform 218"/>
              <p:cNvSpPr/>
              <p:nvPr/>
            </p:nvSpPr>
            <p:spPr bwMode="auto">
              <a:xfrm>
                <a:off x="8006" y="1433996"/>
                <a:ext cx="60053" cy="94699"/>
              </a:xfrm>
              <a:custGeom>
                <a:avLst/>
                <a:gdLst/>
                <a:ahLst/>
                <a:cxnLst>
                  <a:cxn ang="0">
                    <a:pos x="wd2" y="hd2"/>
                  </a:cxn>
                  <a:cxn ang="5400000">
                    <a:pos x="wd2" y="hd2"/>
                  </a:cxn>
                  <a:cxn ang="10800000">
                    <a:pos x="wd2" y="hd2"/>
                  </a:cxn>
                  <a:cxn ang="16200000">
                    <a:pos x="wd2" y="hd2"/>
                  </a:cxn>
                </a:cxnLst>
                <a:rect l="0" t="0" r="r" b="b"/>
                <a:pathLst>
                  <a:path w="21600" h="21600" extrusionOk="0">
                    <a:moveTo>
                      <a:pt x="21600" y="1694"/>
                    </a:moveTo>
                    <a:lnTo>
                      <a:pt x="6789" y="0"/>
                    </a:lnTo>
                    <a:lnTo>
                      <a:pt x="0" y="19906"/>
                    </a:lnTo>
                    <a:lnTo>
                      <a:pt x="14811" y="21600"/>
                    </a:lnTo>
                    <a:lnTo>
                      <a:pt x="21600" y="1694"/>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221" name="Freeform 219"/>
              <p:cNvGrpSpPr/>
              <p:nvPr/>
            </p:nvGrpSpPr>
            <p:grpSpPr bwMode="auto">
              <a:xfrm>
                <a:off x="28824" y="1406143"/>
                <a:ext cx="39291" cy="35066"/>
                <a:chOff x="0" y="0"/>
                <a:chExt cx="39288" cy="35064"/>
              </a:xfrm>
            </p:grpSpPr>
            <p:sp>
              <p:nvSpPr>
                <p:cNvPr id="1219" name="Line"/>
                <p:cNvSpPr/>
                <p:nvPr/>
              </p:nvSpPr>
              <p:spPr bwMode="auto">
                <a:xfrm flipH="1" flipV="1">
                  <a:off x="0" y="0"/>
                  <a:ext cx="39290" cy="35065"/>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220" name="Line"/>
                <p:cNvSpPr/>
                <p:nvPr/>
              </p:nvSpPr>
              <p:spPr bwMode="auto">
                <a:xfrm>
                  <a:off x="0" y="-1"/>
                  <a:ext cx="39290" cy="3506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222" name="Freeform 220"/>
              <p:cNvSpPr/>
              <p:nvPr/>
            </p:nvSpPr>
            <p:spPr bwMode="auto">
              <a:xfrm>
                <a:off x="8006" y="1499250"/>
                <a:ext cx="39235" cy="35015"/>
              </a:xfrm>
              <a:custGeom>
                <a:avLst/>
                <a:gdLst/>
                <a:ahLst/>
                <a:cxnLst>
                  <a:cxn ang="0">
                    <a:pos x="wd2" y="hd2"/>
                  </a:cxn>
                  <a:cxn ang="5400000">
                    <a:pos x="wd2" y="hd2"/>
                  </a:cxn>
                  <a:cxn ang="10800000">
                    <a:pos x="wd2" y="hd2"/>
                  </a:cxn>
                  <a:cxn ang="16200000">
                    <a:pos x="wd2" y="hd2"/>
                  </a:cxn>
                </a:cxnLst>
                <a:rect l="0" t="0" r="r" b="b"/>
                <a:pathLst>
                  <a:path w="21600" h="21600" extrusionOk="0">
                    <a:moveTo>
                      <a:pt x="21600" y="15120"/>
                    </a:moveTo>
                    <a:lnTo>
                      <a:pt x="21600" y="12960"/>
                    </a:lnTo>
                    <a:lnTo>
                      <a:pt x="20700" y="21600"/>
                    </a:lnTo>
                    <a:lnTo>
                      <a:pt x="900" y="0"/>
                    </a:lnTo>
                    <a:lnTo>
                      <a:pt x="0" y="6480"/>
                    </a:lnTo>
                    <a:lnTo>
                      <a:pt x="21600" y="1512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23" name="Freeform 221"/>
              <p:cNvSpPr/>
              <p:nvPr/>
            </p:nvSpPr>
            <p:spPr bwMode="auto">
              <a:xfrm>
                <a:off x="80870" y="1089423"/>
                <a:ext cx="43238" cy="35015"/>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21600" y="4320"/>
                    </a:lnTo>
                    <a:lnTo>
                      <a:pt x="831" y="0"/>
                    </a:lnTo>
                    <a:lnTo>
                      <a:pt x="0" y="15840"/>
                    </a:lnTo>
                    <a:lnTo>
                      <a:pt x="19938" y="21600"/>
                    </a:lnTo>
                    <a:close/>
                  </a:path>
                </a:pathLst>
              </a:custGeom>
              <a:solidFill>
                <a:srgbClr val="3366FF"/>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sp>
          <p:nvSpPr>
            <p:cNvPr id="1225" name="Freeform 222"/>
            <p:cNvSpPr/>
            <p:nvPr/>
          </p:nvSpPr>
          <p:spPr bwMode="auto">
            <a:xfrm>
              <a:off x="6468650" y="1612728"/>
              <a:ext cx="1075802" cy="2649233"/>
            </a:xfrm>
            <a:custGeom>
              <a:avLst/>
              <a:gdLst/>
              <a:ahLst/>
              <a:cxnLst>
                <a:cxn ang="0">
                  <a:pos x="wd2" y="hd2"/>
                </a:cxn>
                <a:cxn ang="5400000">
                  <a:pos x="wd2" y="hd2"/>
                </a:cxn>
                <a:cxn ang="10800000">
                  <a:pos x="wd2" y="hd2"/>
                </a:cxn>
                <a:cxn ang="16200000">
                  <a:pos x="wd2" y="hd2"/>
                </a:cxn>
              </a:cxnLst>
              <a:rect l="0" t="0" r="r" b="b"/>
              <a:pathLst>
                <a:path w="21600" h="21600" extrusionOk="0">
                  <a:moveTo>
                    <a:pt x="21600" y="152"/>
                  </a:moveTo>
                  <a:lnTo>
                    <a:pt x="20866" y="0"/>
                  </a:lnTo>
                  <a:lnTo>
                    <a:pt x="10416" y="10724"/>
                  </a:lnTo>
                  <a:lnTo>
                    <a:pt x="0" y="21448"/>
                  </a:lnTo>
                  <a:lnTo>
                    <a:pt x="734" y="21600"/>
                  </a:lnTo>
                  <a:lnTo>
                    <a:pt x="11151" y="10876"/>
                  </a:lnTo>
                  <a:lnTo>
                    <a:pt x="21600" y="152"/>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26" name="Rectangle 223"/>
            <p:cNvSpPr/>
            <p:nvPr/>
          </p:nvSpPr>
          <p:spPr bwMode="auto">
            <a:xfrm>
              <a:off x="2950671" y="4897917"/>
              <a:ext cx="401264" cy="231895"/>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defTabSz="914400">
                <a:defRPr sz="3200"/>
              </a:pPr>
              <a:endParaRPr/>
            </a:p>
          </p:txBody>
        </p:sp>
        <p:sp>
          <p:nvSpPr>
            <p:cNvPr id="1227" name="Freeform 224"/>
            <p:cNvSpPr/>
            <p:nvPr/>
          </p:nvSpPr>
          <p:spPr bwMode="auto">
            <a:xfrm>
              <a:off x="1138068" y="5312516"/>
              <a:ext cx="176420" cy="182707"/>
            </a:xfrm>
            <a:custGeom>
              <a:avLst/>
              <a:gdLst/>
              <a:ahLst/>
              <a:cxnLst>
                <a:cxn ang="0">
                  <a:pos x="wd2" y="hd2"/>
                </a:cxn>
                <a:cxn ang="5400000">
                  <a:pos x="wd2" y="hd2"/>
                </a:cxn>
                <a:cxn ang="10800000">
                  <a:pos x="wd2" y="hd2"/>
                </a:cxn>
                <a:cxn ang="16200000">
                  <a:pos x="wd2" y="hd2"/>
                </a:cxn>
              </a:cxnLst>
              <a:rect l="0" t="0" r="r" b="b"/>
              <a:pathLst>
                <a:path w="21600" h="21600" extrusionOk="0">
                  <a:moveTo>
                    <a:pt x="0" y="20727"/>
                  </a:moveTo>
                  <a:lnTo>
                    <a:pt x="617" y="17018"/>
                  </a:lnTo>
                  <a:lnTo>
                    <a:pt x="1646" y="12873"/>
                  </a:lnTo>
                  <a:lnTo>
                    <a:pt x="3497" y="9382"/>
                  </a:lnTo>
                  <a:lnTo>
                    <a:pt x="6171" y="6109"/>
                  </a:lnTo>
                  <a:lnTo>
                    <a:pt x="9257" y="3709"/>
                  </a:lnTo>
                  <a:lnTo>
                    <a:pt x="13166" y="1745"/>
                  </a:lnTo>
                  <a:lnTo>
                    <a:pt x="16869" y="436"/>
                  </a:lnTo>
                  <a:lnTo>
                    <a:pt x="21394" y="0"/>
                  </a:lnTo>
                  <a:lnTo>
                    <a:pt x="21600" y="5236"/>
                  </a:lnTo>
                  <a:lnTo>
                    <a:pt x="17691" y="5455"/>
                  </a:lnTo>
                  <a:lnTo>
                    <a:pt x="14811" y="6545"/>
                  </a:lnTo>
                  <a:lnTo>
                    <a:pt x="11931" y="8073"/>
                  </a:lnTo>
                  <a:lnTo>
                    <a:pt x="9463" y="9818"/>
                  </a:lnTo>
                  <a:lnTo>
                    <a:pt x="7406" y="12655"/>
                  </a:lnTo>
                  <a:lnTo>
                    <a:pt x="6171" y="15055"/>
                  </a:lnTo>
                  <a:lnTo>
                    <a:pt x="5349" y="18327"/>
                  </a:lnTo>
                  <a:lnTo>
                    <a:pt x="4731" y="21600"/>
                  </a:lnTo>
                  <a:lnTo>
                    <a:pt x="0" y="2072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28" name="Freeform 225"/>
            <p:cNvSpPr/>
            <p:nvPr/>
          </p:nvSpPr>
          <p:spPr bwMode="auto">
            <a:xfrm>
              <a:off x="1311026" y="5309004"/>
              <a:ext cx="38053" cy="49191"/>
            </a:xfrm>
            <a:custGeom>
              <a:avLst/>
              <a:gdLst/>
              <a:ahLst/>
              <a:cxnLst>
                <a:cxn ang="0">
                  <a:pos x="wd2" y="hd2"/>
                </a:cxn>
                <a:cxn ang="5400000">
                  <a:pos x="wd2" y="hd2"/>
                </a:cxn>
                <a:cxn ang="10800000">
                  <a:pos x="wd2" y="hd2"/>
                </a:cxn>
                <a:cxn ang="16200000">
                  <a:pos x="wd2" y="hd2"/>
                </a:cxn>
              </a:cxnLst>
              <a:rect l="0" t="0" r="r" b="b"/>
              <a:pathLst>
                <a:path w="21600" h="21600" extrusionOk="0">
                  <a:moveTo>
                    <a:pt x="0" y="864"/>
                  </a:moveTo>
                  <a:lnTo>
                    <a:pt x="18277" y="0"/>
                  </a:lnTo>
                  <a:lnTo>
                    <a:pt x="21600" y="20736"/>
                  </a:lnTo>
                  <a:lnTo>
                    <a:pt x="1662" y="21600"/>
                  </a:lnTo>
                  <a:lnTo>
                    <a:pt x="0" y="86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29" name="Freeform 226"/>
            <p:cNvSpPr/>
            <p:nvPr/>
          </p:nvSpPr>
          <p:spPr bwMode="auto">
            <a:xfrm>
              <a:off x="1138068" y="5481170"/>
              <a:ext cx="38053" cy="35137"/>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17280"/>
                  </a:lnTo>
                  <a:lnTo>
                    <a:pt x="20700" y="21600"/>
                  </a:lnTo>
                  <a:lnTo>
                    <a:pt x="21600" y="5760"/>
                  </a:lnTo>
                  <a:lnTo>
                    <a:pt x="9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30" name="Freeform 227"/>
            <p:cNvSpPr/>
            <p:nvPr/>
          </p:nvSpPr>
          <p:spPr bwMode="auto">
            <a:xfrm>
              <a:off x="1138068" y="5171974"/>
              <a:ext cx="176420" cy="182706"/>
            </a:xfrm>
            <a:custGeom>
              <a:avLst/>
              <a:gdLst/>
              <a:ahLst/>
              <a:cxnLst>
                <a:cxn ang="0">
                  <a:pos x="wd2" y="hd2"/>
                </a:cxn>
                <a:cxn ang="5400000">
                  <a:pos x="wd2" y="hd2"/>
                </a:cxn>
                <a:cxn ang="10800000">
                  <a:pos x="wd2" y="hd2"/>
                </a:cxn>
                <a:cxn ang="16200000">
                  <a:pos x="wd2" y="hd2"/>
                </a:cxn>
              </a:cxnLst>
              <a:rect l="0" t="0" r="r" b="b"/>
              <a:pathLst>
                <a:path w="21600" h="21600" extrusionOk="0">
                  <a:moveTo>
                    <a:pt x="21189" y="21600"/>
                  </a:moveTo>
                  <a:lnTo>
                    <a:pt x="17280" y="21380"/>
                  </a:lnTo>
                  <a:lnTo>
                    <a:pt x="12960" y="20278"/>
                  </a:lnTo>
                  <a:lnTo>
                    <a:pt x="9257" y="18294"/>
                  </a:lnTo>
                  <a:lnTo>
                    <a:pt x="6377" y="15429"/>
                  </a:lnTo>
                  <a:lnTo>
                    <a:pt x="3703" y="12563"/>
                  </a:lnTo>
                  <a:lnTo>
                    <a:pt x="1646" y="8596"/>
                  </a:lnTo>
                  <a:lnTo>
                    <a:pt x="617" y="5069"/>
                  </a:lnTo>
                  <a:lnTo>
                    <a:pt x="0" y="882"/>
                  </a:lnTo>
                  <a:lnTo>
                    <a:pt x="4731" y="0"/>
                  </a:lnTo>
                  <a:lnTo>
                    <a:pt x="5349" y="3747"/>
                  </a:lnTo>
                  <a:lnTo>
                    <a:pt x="6171" y="6392"/>
                  </a:lnTo>
                  <a:lnTo>
                    <a:pt x="7817" y="9257"/>
                  </a:lnTo>
                  <a:lnTo>
                    <a:pt x="9874" y="11682"/>
                  </a:lnTo>
                  <a:lnTo>
                    <a:pt x="12137" y="14106"/>
                  </a:lnTo>
                  <a:lnTo>
                    <a:pt x="15017" y="15429"/>
                  </a:lnTo>
                  <a:lnTo>
                    <a:pt x="18309" y="16310"/>
                  </a:lnTo>
                  <a:lnTo>
                    <a:pt x="21600" y="16531"/>
                  </a:lnTo>
                  <a:lnTo>
                    <a:pt x="21189"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31" name="Freeform 228"/>
            <p:cNvSpPr/>
            <p:nvPr/>
          </p:nvSpPr>
          <p:spPr bwMode="auto">
            <a:xfrm>
              <a:off x="1138068" y="5143867"/>
              <a:ext cx="38053" cy="35137"/>
            </a:xfrm>
            <a:custGeom>
              <a:avLst/>
              <a:gdLst/>
              <a:ahLst/>
              <a:cxnLst>
                <a:cxn ang="0">
                  <a:pos x="wd2" y="hd2"/>
                </a:cxn>
                <a:cxn ang="5400000">
                  <a:pos x="wd2" y="hd2"/>
                </a:cxn>
                <a:cxn ang="10800000">
                  <a:pos x="wd2" y="hd2"/>
                </a:cxn>
                <a:cxn ang="16200000">
                  <a:pos x="wd2" y="hd2"/>
                </a:cxn>
              </a:cxnLst>
              <a:rect l="0" t="0" r="r" b="b"/>
              <a:pathLst>
                <a:path w="21600" h="21600" extrusionOk="0">
                  <a:moveTo>
                    <a:pt x="900" y="21600"/>
                  </a:moveTo>
                  <a:lnTo>
                    <a:pt x="0" y="5760"/>
                  </a:lnTo>
                  <a:lnTo>
                    <a:pt x="20700" y="0"/>
                  </a:lnTo>
                  <a:lnTo>
                    <a:pt x="21600" y="15840"/>
                  </a:lnTo>
                  <a:lnTo>
                    <a:pt x="900"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32" name="Freeform 229"/>
            <p:cNvSpPr/>
            <p:nvPr/>
          </p:nvSpPr>
          <p:spPr bwMode="auto">
            <a:xfrm>
              <a:off x="1307568" y="5312518"/>
              <a:ext cx="34593" cy="45677"/>
            </a:xfrm>
            <a:custGeom>
              <a:avLst/>
              <a:gdLst/>
              <a:ahLst/>
              <a:cxnLst>
                <a:cxn ang="0">
                  <a:pos x="wd2" y="hd2"/>
                </a:cxn>
                <a:cxn ang="5400000">
                  <a:pos x="wd2" y="hd2"/>
                </a:cxn>
                <a:cxn ang="10800000">
                  <a:pos x="wd2" y="hd2"/>
                </a:cxn>
                <a:cxn ang="16200000">
                  <a:pos x="wd2" y="hd2"/>
                </a:cxn>
              </a:cxnLst>
              <a:rect l="0" t="0" r="r" b="b"/>
              <a:pathLst>
                <a:path w="21600" h="21600" extrusionOk="0">
                  <a:moveTo>
                    <a:pt x="0" y="20700"/>
                  </a:moveTo>
                  <a:lnTo>
                    <a:pt x="16971" y="21600"/>
                  </a:lnTo>
                  <a:lnTo>
                    <a:pt x="21600" y="1800"/>
                  </a:lnTo>
                  <a:lnTo>
                    <a:pt x="3086" y="0"/>
                  </a:lnTo>
                  <a:lnTo>
                    <a:pt x="0" y="207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33" name="Rectangle 230"/>
            <p:cNvSpPr/>
            <p:nvPr/>
          </p:nvSpPr>
          <p:spPr bwMode="auto">
            <a:xfrm>
              <a:off x="989322" y="4950617"/>
              <a:ext cx="356294" cy="224869"/>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34" name="Rectangle 231"/>
            <p:cNvSpPr/>
            <p:nvPr/>
          </p:nvSpPr>
          <p:spPr bwMode="auto">
            <a:xfrm>
              <a:off x="989322" y="5474141"/>
              <a:ext cx="356294" cy="224868"/>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35" name="Freeform 232"/>
            <p:cNvSpPr/>
            <p:nvPr/>
          </p:nvSpPr>
          <p:spPr bwMode="auto">
            <a:xfrm>
              <a:off x="2628972" y="4901427"/>
              <a:ext cx="159123" cy="130005"/>
            </a:xfrm>
            <a:custGeom>
              <a:avLst/>
              <a:gdLst/>
              <a:ahLst/>
              <a:cxnLst>
                <a:cxn ang="0">
                  <a:pos x="wd2" y="hd2"/>
                </a:cxn>
                <a:cxn ang="5400000">
                  <a:pos x="wd2" y="hd2"/>
                </a:cxn>
                <a:cxn ang="10800000">
                  <a:pos x="wd2" y="hd2"/>
                </a:cxn>
                <a:cxn ang="16200000">
                  <a:pos x="wd2" y="hd2"/>
                </a:cxn>
              </a:cxnLst>
              <a:rect l="0" t="0" r="r" b="b"/>
              <a:pathLst>
                <a:path w="21600" h="21600" extrusionOk="0">
                  <a:moveTo>
                    <a:pt x="3019" y="0"/>
                  </a:moveTo>
                  <a:lnTo>
                    <a:pt x="0" y="6261"/>
                  </a:lnTo>
                  <a:lnTo>
                    <a:pt x="18581" y="21600"/>
                  </a:lnTo>
                  <a:lnTo>
                    <a:pt x="21600" y="15339"/>
                  </a:lnTo>
                  <a:lnTo>
                    <a:pt x="3019"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36" name="Freeform 233"/>
            <p:cNvSpPr/>
            <p:nvPr/>
          </p:nvSpPr>
          <p:spPr bwMode="auto">
            <a:xfrm>
              <a:off x="2767336" y="4992782"/>
              <a:ext cx="38051" cy="49191"/>
            </a:xfrm>
            <a:custGeom>
              <a:avLst/>
              <a:gdLst/>
              <a:ahLst/>
              <a:cxnLst>
                <a:cxn ang="0">
                  <a:pos x="wd2" y="hd2"/>
                </a:cxn>
                <a:cxn ang="5400000">
                  <a:pos x="wd2" y="hd2"/>
                </a:cxn>
                <a:cxn ang="10800000">
                  <a:pos x="wd2" y="hd2"/>
                </a:cxn>
                <a:cxn ang="16200000">
                  <a:pos x="wd2" y="hd2"/>
                </a:cxn>
              </a:cxnLst>
              <a:rect l="0" t="0" r="r" b="b"/>
              <a:pathLst>
                <a:path w="21600" h="21600" extrusionOk="0">
                  <a:moveTo>
                    <a:pt x="12209" y="0"/>
                  </a:moveTo>
                  <a:lnTo>
                    <a:pt x="21600" y="4985"/>
                  </a:lnTo>
                  <a:lnTo>
                    <a:pt x="9391" y="21600"/>
                  </a:lnTo>
                  <a:lnTo>
                    <a:pt x="0" y="16615"/>
                  </a:lnTo>
                  <a:lnTo>
                    <a:pt x="12209"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37" name="Freeform 234"/>
            <p:cNvSpPr/>
            <p:nvPr/>
          </p:nvSpPr>
          <p:spPr bwMode="auto">
            <a:xfrm>
              <a:off x="2615133" y="4890890"/>
              <a:ext cx="41511" cy="49191"/>
            </a:xfrm>
            <a:custGeom>
              <a:avLst/>
              <a:gdLst/>
              <a:ahLst/>
              <a:cxnLst>
                <a:cxn ang="0">
                  <a:pos x="wd2" y="hd2"/>
                </a:cxn>
                <a:cxn ang="5400000">
                  <a:pos x="wd2" y="hd2"/>
                </a:cxn>
                <a:cxn ang="10800000">
                  <a:pos x="wd2" y="hd2"/>
                </a:cxn>
                <a:cxn ang="16200000">
                  <a:pos x="wd2" y="hd2"/>
                </a:cxn>
              </a:cxnLst>
              <a:rect l="0" t="0" r="r" b="b"/>
              <a:pathLst>
                <a:path w="21600" h="21600" extrusionOk="0">
                  <a:moveTo>
                    <a:pt x="21600" y="4985"/>
                  </a:moveTo>
                  <a:lnTo>
                    <a:pt x="11270" y="0"/>
                  </a:lnTo>
                  <a:lnTo>
                    <a:pt x="0" y="16615"/>
                  </a:lnTo>
                  <a:lnTo>
                    <a:pt x="9391" y="21600"/>
                  </a:lnTo>
                  <a:lnTo>
                    <a:pt x="21600" y="498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38" name="Freeform 235"/>
            <p:cNvSpPr/>
            <p:nvPr/>
          </p:nvSpPr>
          <p:spPr bwMode="auto">
            <a:xfrm>
              <a:off x="2452553" y="4788996"/>
              <a:ext cx="204093" cy="151085"/>
            </a:xfrm>
            <a:custGeom>
              <a:avLst/>
              <a:gdLst/>
              <a:ahLst/>
              <a:cxnLst>
                <a:cxn ang="0">
                  <a:pos x="wd2" y="hd2"/>
                </a:cxn>
                <a:cxn ang="5400000">
                  <a:pos x="wd2" y="hd2"/>
                </a:cxn>
                <a:cxn ang="10800000">
                  <a:pos x="wd2" y="hd2"/>
                </a:cxn>
                <a:cxn ang="16200000">
                  <a:pos x="wd2" y="hd2"/>
                </a:cxn>
              </a:cxnLst>
              <a:rect l="0" t="0" r="r" b="b"/>
              <a:pathLst>
                <a:path w="21600" h="21600" extrusionOk="0">
                  <a:moveTo>
                    <a:pt x="19279" y="21600"/>
                  </a:moveTo>
                  <a:lnTo>
                    <a:pt x="21600" y="16200"/>
                  </a:lnTo>
                  <a:lnTo>
                    <a:pt x="2321" y="0"/>
                  </a:lnTo>
                  <a:lnTo>
                    <a:pt x="0" y="5400"/>
                  </a:lnTo>
                  <a:lnTo>
                    <a:pt x="19279"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39" name="Freeform 236"/>
            <p:cNvSpPr/>
            <p:nvPr/>
          </p:nvSpPr>
          <p:spPr bwMode="auto">
            <a:xfrm>
              <a:off x="2632428" y="4901429"/>
              <a:ext cx="41511" cy="49191"/>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9391" y="21600"/>
                  </a:lnTo>
                  <a:lnTo>
                    <a:pt x="21600" y="4320"/>
                  </a:lnTo>
                  <a:lnTo>
                    <a:pt x="12209" y="0"/>
                  </a:lnTo>
                  <a:lnTo>
                    <a:pt x="0" y="1728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40" name="Freeform 237"/>
            <p:cNvSpPr/>
            <p:nvPr/>
          </p:nvSpPr>
          <p:spPr bwMode="auto">
            <a:xfrm>
              <a:off x="2452553" y="4915482"/>
              <a:ext cx="190256" cy="158112"/>
            </a:xfrm>
            <a:custGeom>
              <a:avLst/>
              <a:gdLst/>
              <a:ahLst/>
              <a:cxnLst>
                <a:cxn ang="0">
                  <a:pos x="wd2" y="hd2"/>
                </a:cxn>
                <a:cxn ang="5400000">
                  <a:pos x="wd2" y="hd2"/>
                </a:cxn>
                <a:cxn ang="10800000">
                  <a:pos x="wd2" y="hd2"/>
                </a:cxn>
                <a:cxn ang="16200000">
                  <a:pos x="wd2" y="hd2"/>
                </a:cxn>
              </a:cxnLst>
              <a:rect l="0" t="0" r="r" b="b"/>
              <a:pathLst>
                <a:path w="21600" h="21600" extrusionOk="0">
                  <a:moveTo>
                    <a:pt x="21600" y="5205"/>
                  </a:moveTo>
                  <a:lnTo>
                    <a:pt x="19115" y="0"/>
                  </a:lnTo>
                  <a:lnTo>
                    <a:pt x="0" y="16395"/>
                  </a:lnTo>
                  <a:lnTo>
                    <a:pt x="2485" y="21600"/>
                  </a:lnTo>
                  <a:lnTo>
                    <a:pt x="21600" y="520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41" name="Freeform 238"/>
            <p:cNvSpPr/>
            <p:nvPr/>
          </p:nvSpPr>
          <p:spPr bwMode="auto">
            <a:xfrm>
              <a:off x="2438716" y="5034946"/>
              <a:ext cx="34593" cy="49191"/>
            </a:xfrm>
            <a:custGeom>
              <a:avLst/>
              <a:gdLst/>
              <a:ahLst/>
              <a:cxnLst>
                <a:cxn ang="0">
                  <a:pos x="wd2" y="hd2"/>
                </a:cxn>
                <a:cxn ang="5400000">
                  <a:pos x="wd2" y="hd2"/>
                </a:cxn>
                <a:cxn ang="10800000">
                  <a:pos x="wd2" y="hd2"/>
                </a:cxn>
                <a:cxn ang="16200000">
                  <a:pos x="wd2" y="hd2"/>
                </a:cxn>
              </a:cxnLst>
              <a:rect l="0" t="0" r="r" b="b"/>
              <a:pathLst>
                <a:path w="21600" h="21600" extrusionOk="0">
                  <a:moveTo>
                    <a:pt x="21600" y="16615"/>
                  </a:moveTo>
                  <a:lnTo>
                    <a:pt x="12209" y="21600"/>
                  </a:lnTo>
                  <a:lnTo>
                    <a:pt x="0" y="4985"/>
                  </a:lnTo>
                  <a:lnTo>
                    <a:pt x="9391" y="0"/>
                  </a:lnTo>
                  <a:lnTo>
                    <a:pt x="21600" y="1661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42" name="Freeform 239"/>
            <p:cNvSpPr/>
            <p:nvPr/>
          </p:nvSpPr>
          <p:spPr bwMode="auto">
            <a:xfrm>
              <a:off x="2622051" y="4908457"/>
              <a:ext cx="38051" cy="49191"/>
            </a:xfrm>
            <a:custGeom>
              <a:avLst/>
              <a:gdLst/>
              <a:ahLst/>
              <a:cxnLst>
                <a:cxn ang="0">
                  <a:pos x="wd2" y="hd2"/>
                </a:cxn>
                <a:cxn ang="5400000">
                  <a:pos x="wd2" y="hd2"/>
                </a:cxn>
                <a:cxn ang="10800000">
                  <a:pos x="wd2" y="hd2"/>
                </a:cxn>
                <a:cxn ang="16200000">
                  <a:pos x="wd2" y="hd2"/>
                </a:cxn>
              </a:cxnLst>
              <a:rect l="0" t="0" r="r" b="b"/>
              <a:pathLst>
                <a:path w="21600" h="21600" extrusionOk="0">
                  <a:moveTo>
                    <a:pt x="12209" y="21600"/>
                  </a:moveTo>
                  <a:lnTo>
                    <a:pt x="21600" y="16615"/>
                  </a:lnTo>
                  <a:lnTo>
                    <a:pt x="9391" y="0"/>
                  </a:lnTo>
                  <a:lnTo>
                    <a:pt x="0" y="4985"/>
                  </a:lnTo>
                  <a:lnTo>
                    <a:pt x="12209"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43" name="Freeform 240"/>
            <p:cNvSpPr/>
            <p:nvPr/>
          </p:nvSpPr>
          <p:spPr bwMode="auto">
            <a:xfrm>
              <a:off x="5590020" y="5263327"/>
              <a:ext cx="96858" cy="80812"/>
            </a:xfrm>
            <a:custGeom>
              <a:avLst/>
              <a:gdLst/>
              <a:ahLst/>
              <a:cxnLst>
                <a:cxn ang="0">
                  <a:pos x="wd2" y="hd2"/>
                </a:cxn>
                <a:cxn ang="5400000">
                  <a:pos x="wd2" y="hd2"/>
                </a:cxn>
                <a:cxn ang="10800000">
                  <a:pos x="wd2" y="hd2"/>
                </a:cxn>
                <a:cxn ang="16200000">
                  <a:pos x="wd2" y="hd2"/>
                </a:cxn>
              </a:cxnLst>
              <a:rect l="0" t="0" r="r" b="b"/>
              <a:pathLst>
                <a:path w="21600" h="21600" extrusionOk="0">
                  <a:moveTo>
                    <a:pt x="0" y="10549"/>
                  </a:moveTo>
                  <a:lnTo>
                    <a:pt x="3661" y="21600"/>
                  </a:lnTo>
                  <a:lnTo>
                    <a:pt x="21600" y="10549"/>
                  </a:lnTo>
                  <a:lnTo>
                    <a:pt x="17939" y="0"/>
                  </a:lnTo>
                  <a:lnTo>
                    <a:pt x="0" y="10549"/>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44" name="Freeform 241"/>
            <p:cNvSpPr/>
            <p:nvPr/>
          </p:nvSpPr>
          <p:spPr bwMode="auto">
            <a:xfrm>
              <a:off x="5673040" y="5221163"/>
              <a:ext cx="83022" cy="80812"/>
            </a:xfrm>
            <a:custGeom>
              <a:avLst/>
              <a:gdLst/>
              <a:ahLst/>
              <a:cxnLst>
                <a:cxn ang="0">
                  <a:pos x="wd2" y="hd2"/>
                </a:cxn>
                <a:cxn ang="5400000">
                  <a:pos x="wd2" y="hd2"/>
                </a:cxn>
                <a:cxn ang="10800000">
                  <a:pos x="wd2" y="hd2"/>
                </a:cxn>
                <a:cxn ang="16200000">
                  <a:pos x="wd2" y="hd2"/>
                </a:cxn>
              </a:cxnLst>
              <a:rect l="0" t="0" r="r" b="b"/>
              <a:pathLst>
                <a:path w="21600" h="21600" extrusionOk="0">
                  <a:moveTo>
                    <a:pt x="0" y="11314"/>
                  </a:moveTo>
                  <a:lnTo>
                    <a:pt x="5616" y="21600"/>
                  </a:lnTo>
                  <a:lnTo>
                    <a:pt x="21600" y="10286"/>
                  </a:lnTo>
                  <a:lnTo>
                    <a:pt x="15984" y="0"/>
                  </a:lnTo>
                  <a:lnTo>
                    <a:pt x="0" y="11314"/>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45" name="Freeform 242"/>
            <p:cNvSpPr/>
            <p:nvPr/>
          </p:nvSpPr>
          <p:spPr bwMode="auto">
            <a:xfrm>
              <a:off x="5673043" y="5263327"/>
              <a:ext cx="34592" cy="38649"/>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21600" y="20571"/>
                  </a:lnTo>
                  <a:lnTo>
                    <a:pt x="0" y="0"/>
                  </a:lnTo>
                  <a:lnTo>
                    <a:pt x="3323" y="0"/>
                  </a:lnTo>
                  <a:lnTo>
                    <a:pt x="19938"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46" name="Freeform 243"/>
            <p:cNvSpPr/>
            <p:nvPr/>
          </p:nvSpPr>
          <p:spPr bwMode="auto">
            <a:xfrm>
              <a:off x="5728389" y="4588723"/>
              <a:ext cx="671081" cy="667580"/>
            </a:xfrm>
            <a:custGeom>
              <a:avLst/>
              <a:gdLst/>
              <a:ahLst/>
              <a:cxnLst>
                <a:cxn ang="0">
                  <a:pos x="wd2" y="hd2"/>
                </a:cxn>
                <a:cxn ang="5400000">
                  <a:pos x="wd2" y="hd2"/>
                </a:cxn>
                <a:cxn ang="10800000">
                  <a:pos x="wd2" y="hd2"/>
                </a:cxn>
                <a:cxn ang="16200000">
                  <a:pos x="wd2" y="hd2"/>
                </a:cxn>
              </a:cxnLst>
              <a:rect l="0" t="0" r="r" b="b"/>
              <a:pathLst>
                <a:path w="21600" h="21600" extrusionOk="0">
                  <a:moveTo>
                    <a:pt x="0" y="20577"/>
                  </a:moveTo>
                  <a:lnTo>
                    <a:pt x="860" y="21600"/>
                  </a:lnTo>
                  <a:lnTo>
                    <a:pt x="21600" y="1083"/>
                  </a:lnTo>
                  <a:lnTo>
                    <a:pt x="20740" y="0"/>
                  </a:lnTo>
                  <a:lnTo>
                    <a:pt x="0" y="205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47" name="Freeform 244"/>
            <p:cNvSpPr/>
            <p:nvPr/>
          </p:nvSpPr>
          <p:spPr bwMode="auto">
            <a:xfrm>
              <a:off x="5728387" y="5221163"/>
              <a:ext cx="38051" cy="38650"/>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21600" y="19440"/>
                  </a:lnTo>
                  <a:lnTo>
                    <a:pt x="0" y="1080"/>
                  </a:lnTo>
                  <a:lnTo>
                    <a:pt x="2700" y="0"/>
                  </a:lnTo>
                  <a:lnTo>
                    <a:pt x="20250"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48" name="Freeform 245"/>
            <p:cNvSpPr/>
            <p:nvPr/>
          </p:nvSpPr>
          <p:spPr bwMode="auto">
            <a:xfrm>
              <a:off x="6375251" y="4574669"/>
              <a:ext cx="41511" cy="45676"/>
            </a:xfrm>
            <a:custGeom>
              <a:avLst/>
              <a:gdLst/>
              <a:ahLst/>
              <a:cxnLst>
                <a:cxn ang="0">
                  <a:pos x="wd2" y="hd2"/>
                </a:cxn>
                <a:cxn ang="5400000">
                  <a:pos x="wd2" y="hd2"/>
                </a:cxn>
                <a:cxn ang="10800000">
                  <a:pos x="wd2" y="hd2"/>
                </a:cxn>
                <a:cxn ang="16200000">
                  <a:pos x="wd2" y="hd2"/>
                </a:cxn>
              </a:cxnLst>
              <a:rect l="0" t="0" r="r" b="b"/>
              <a:pathLst>
                <a:path w="21600" h="21600" extrusionOk="0">
                  <a:moveTo>
                    <a:pt x="0" y="6048"/>
                  </a:moveTo>
                  <a:lnTo>
                    <a:pt x="7776" y="0"/>
                  </a:lnTo>
                  <a:lnTo>
                    <a:pt x="21600" y="14688"/>
                  </a:lnTo>
                  <a:lnTo>
                    <a:pt x="13824" y="21600"/>
                  </a:lnTo>
                  <a:lnTo>
                    <a:pt x="0" y="6048"/>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49" name="Freeform 246"/>
            <p:cNvSpPr/>
            <p:nvPr/>
          </p:nvSpPr>
          <p:spPr bwMode="auto">
            <a:xfrm>
              <a:off x="5572725" y="5301977"/>
              <a:ext cx="34593" cy="49191"/>
            </a:xfrm>
            <a:custGeom>
              <a:avLst/>
              <a:gdLst/>
              <a:ahLst/>
              <a:cxnLst>
                <a:cxn ang="0">
                  <a:pos x="wd2" y="hd2"/>
                </a:cxn>
                <a:cxn ang="5400000">
                  <a:pos x="wd2" y="hd2"/>
                </a:cxn>
                <a:cxn ang="10800000">
                  <a:pos x="wd2" y="hd2"/>
                </a:cxn>
                <a:cxn ang="16200000">
                  <a:pos x="wd2" y="hd2"/>
                </a:cxn>
              </a:cxnLst>
              <a:rect l="0" t="0" r="r" b="b"/>
              <a:pathLst>
                <a:path w="21600" h="21600" extrusionOk="0">
                  <a:moveTo>
                    <a:pt x="11314" y="0"/>
                  </a:moveTo>
                  <a:lnTo>
                    <a:pt x="0" y="4000"/>
                  </a:lnTo>
                  <a:lnTo>
                    <a:pt x="10286" y="21600"/>
                  </a:lnTo>
                  <a:lnTo>
                    <a:pt x="21600" y="17600"/>
                  </a:lnTo>
                  <a:lnTo>
                    <a:pt x="11314"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50" name="Freeform 247"/>
            <p:cNvSpPr/>
            <p:nvPr/>
          </p:nvSpPr>
          <p:spPr bwMode="auto">
            <a:xfrm>
              <a:off x="5610775" y="5312518"/>
              <a:ext cx="69185" cy="59731"/>
            </a:xfrm>
            <a:custGeom>
              <a:avLst/>
              <a:gdLst/>
              <a:ahLst/>
              <a:cxnLst>
                <a:cxn ang="0">
                  <a:pos x="wd2" y="hd2"/>
                </a:cxn>
                <a:cxn ang="5400000">
                  <a:pos x="wd2" y="hd2"/>
                </a:cxn>
                <a:cxn ang="10800000">
                  <a:pos x="wd2" y="hd2"/>
                </a:cxn>
                <a:cxn ang="16200000">
                  <a:pos x="wd2" y="hd2"/>
                </a:cxn>
              </a:cxnLst>
              <a:rect l="0" t="0" r="r" b="b"/>
              <a:pathLst>
                <a:path w="21600" h="21600" extrusionOk="0">
                  <a:moveTo>
                    <a:pt x="3877" y="0"/>
                  </a:moveTo>
                  <a:lnTo>
                    <a:pt x="0" y="15055"/>
                  </a:lnTo>
                  <a:lnTo>
                    <a:pt x="17723" y="21600"/>
                  </a:lnTo>
                  <a:lnTo>
                    <a:pt x="21600" y="6545"/>
                  </a:lnTo>
                  <a:lnTo>
                    <a:pt x="3877"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51" name="Freeform 248"/>
            <p:cNvSpPr/>
            <p:nvPr/>
          </p:nvSpPr>
          <p:spPr bwMode="auto">
            <a:xfrm>
              <a:off x="5662664" y="5333600"/>
              <a:ext cx="51890" cy="59731"/>
            </a:xfrm>
            <a:custGeom>
              <a:avLst/>
              <a:gdLst/>
              <a:ahLst/>
              <a:cxnLst>
                <a:cxn ang="0">
                  <a:pos x="wd2" y="hd2"/>
                </a:cxn>
                <a:cxn ang="5400000">
                  <a:pos x="wd2" y="hd2"/>
                </a:cxn>
                <a:cxn ang="10800000">
                  <a:pos x="wd2" y="hd2"/>
                </a:cxn>
                <a:cxn ang="16200000">
                  <a:pos x="wd2" y="hd2"/>
                </a:cxn>
              </a:cxnLst>
              <a:rect l="0" t="0" r="r" b="b"/>
              <a:pathLst>
                <a:path w="21600" h="21600" extrusionOk="0">
                  <a:moveTo>
                    <a:pt x="6750" y="0"/>
                  </a:moveTo>
                  <a:lnTo>
                    <a:pt x="0" y="14632"/>
                  </a:lnTo>
                  <a:lnTo>
                    <a:pt x="14850" y="21600"/>
                  </a:lnTo>
                  <a:lnTo>
                    <a:pt x="21600" y="6968"/>
                  </a:lnTo>
                  <a:lnTo>
                    <a:pt x="6750"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52" name="Freeform 249"/>
            <p:cNvSpPr/>
            <p:nvPr/>
          </p:nvSpPr>
          <p:spPr bwMode="auto">
            <a:xfrm>
              <a:off x="5662664" y="5330083"/>
              <a:ext cx="34593" cy="42164"/>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21600" y="1878"/>
                  </a:lnTo>
                  <a:lnTo>
                    <a:pt x="0" y="21600"/>
                  </a:lnTo>
                  <a:lnTo>
                    <a:pt x="4320" y="21600"/>
                  </a:lnTo>
                  <a:lnTo>
                    <a:pt x="19440"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53" name="Freeform 250"/>
            <p:cNvSpPr/>
            <p:nvPr/>
          </p:nvSpPr>
          <p:spPr bwMode="auto">
            <a:xfrm>
              <a:off x="5693797" y="5354679"/>
              <a:ext cx="62266" cy="70273"/>
            </a:xfrm>
            <a:custGeom>
              <a:avLst/>
              <a:gdLst/>
              <a:ahLst/>
              <a:cxnLst>
                <a:cxn ang="0">
                  <a:pos x="wd2" y="hd2"/>
                </a:cxn>
                <a:cxn ang="5400000">
                  <a:pos x="wd2" y="hd2"/>
                </a:cxn>
                <a:cxn ang="10800000">
                  <a:pos x="wd2" y="hd2"/>
                </a:cxn>
                <a:cxn ang="16200000">
                  <a:pos x="wd2" y="hd2"/>
                </a:cxn>
              </a:cxnLst>
              <a:rect l="0" t="0" r="r" b="b"/>
              <a:pathLst>
                <a:path w="21600" h="21600" extrusionOk="0">
                  <a:moveTo>
                    <a:pt x="9663" y="0"/>
                  </a:moveTo>
                  <a:lnTo>
                    <a:pt x="0" y="9924"/>
                  </a:lnTo>
                  <a:lnTo>
                    <a:pt x="12505" y="21600"/>
                  </a:lnTo>
                  <a:lnTo>
                    <a:pt x="21600" y="11676"/>
                  </a:lnTo>
                  <a:lnTo>
                    <a:pt x="9663"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54" name="Freeform 251"/>
            <p:cNvSpPr/>
            <p:nvPr/>
          </p:nvSpPr>
          <p:spPr bwMode="auto">
            <a:xfrm>
              <a:off x="5693797" y="5351164"/>
              <a:ext cx="34593" cy="42164"/>
            </a:xfrm>
            <a:custGeom>
              <a:avLst/>
              <a:gdLst/>
              <a:ahLst/>
              <a:cxnLst>
                <a:cxn ang="0">
                  <a:pos x="wd2" y="hd2"/>
                </a:cxn>
                <a:cxn ang="5400000">
                  <a:pos x="wd2" y="hd2"/>
                </a:cxn>
                <a:cxn ang="10800000">
                  <a:pos x="wd2" y="hd2"/>
                </a:cxn>
                <a:cxn ang="16200000">
                  <a:pos x="wd2" y="hd2"/>
                </a:cxn>
              </a:cxnLst>
              <a:rect l="0" t="0" r="r" b="b"/>
              <a:pathLst>
                <a:path w="21600" h="21600" extrusionOk="0">
                  <a:moveTo>
                    <a:pt x="17788" y="0"/>
                  </a:moveTo>
                  <a:lnTo>
                    <a:pt x="21600" y="1029"/>
                  </a:lnTo>
                  <a:lnTo>
                    <a:pt x="0" y="18514"/>
                  </a:lnTo>
                  <a:lnTo>
                    <a:pt x="5082" y="21600"/>
                  </a:lnTo>
                  <a:lnTo>
                    <a:pt x="17788"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55" name="Freeform 252"/>
            <p:cNvSpPr/>
            <p:nvPr/>
          </p:nvSpPr>
          <p:spPr bwMode="auto">
            <a:xfrm>
              <a:off x="5724927" y="5396842"/>
              <a:ext cx="69184" cy="808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6530"/>
                  </a:lnTo>
                  <a:lnTo>
                    <a:pt x="10800" y="21600"/>
                  </a:lnTo>
                  <a:lnTo>
                    <a:pt x="21600" y="15070"/>
                  </a:lnTo>
                  <a:lnTo>
                    <a:pt x="108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56" name="Freeform 253"/>
            <p:cNvSpPr/>
            <p:nvPr/>
          </p:nvSpPr>
          <p:spPr bwMode="auto">
            <a:xfrm>
              <a:off x="5728387" y="5389817"/>
              <a:ext cx="38051" cy="35137"/>
            </a:xfrm>
            <a:custGeom>
              <a:avLst/>
              <a:gdLst/>
              <a:ahLst/>
              <a:cxnLst>
                <a:cxn ang="0">
                  <a:pos x="wd2" y="hd2"/>
                </a:cxn>
                <a:cxn ang="5400000">
                  <a:pos x="wd2" y="hd2"/>
                </a:cxn>
                <a:cxn ang="10800000">
                  <a:pos x="wd2" y="hd2"/>
                </a:cxn>
                <a:cxn ang="16200000">
                  <a:pos x="wd2" y="hd2"/>
                </a:cxn>
              </a:cxnLst>
              <a:rect l="0" t="0" r="r" b="b"/>
              <a:pathLst>
                <a:path w="21600" h="21600" extrusionOk="0">
                  <a:moveTo>
                    <a:pt x="18360" y="0"/>
                  </a:moveTo>
                  <a:lnTo>
                    <a:pt x="21600" y="2541"/>
                  </a:lnTo>
                  <a:lnTo>
                    <a:pt x="0" y="19059"/>
                  </a:lnTo>
                  <a:lnTo>
                    <a:pt x="1080" y="21600"/>
                  </a:lnTo>
                  <a:lnTo>
                    <a:pt x="18360" y="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57" name="Freeform 254"/>
            <p:cNvSpPr/>
            <p:nvPr/>
          </p:nvSpPr>
          <p:spPr bwMode="auto">
            <a:xfrm>
              <a:off x="5769900" y="5446035"/>
              <a:ext cx="76102" cy="73784"/>
            </a:xfrm>
            <a:custGeom>
              <a:avLst/>
              <a:gdLst/>
              <a:ahLst/>
              <a:cxnLst>
                <a:cxn ang="0">
                  <a:pos x="wd2" y="hd2"/>
                </a:cxn>
                <a:cxn ang="5400000">
                  <a:pos x="wd2" y="hd2"/>
                </a:cxn>
                <a:cxn ang="10800000">
                  <a:pos x="wd2" y="hd2"/>
                </a:cxn>
                <a:cxn ang="16200000">
                  <a:pos x="wd2" y="hd2"/>
                </a:cxn>
              </a:cxnLst>
              <a:rect l="0" t="0" r="r" b="b"/>
              <a:pathLst>
                <a:path w="21600" h="21600" extrusionOk="0">
                  <a:moveTo>
                    <a:pt x="6104" y="0"/>
                  </a:moveTo>
                  <a:lnTo>
                    <a:pt x="0" y="10800"/>
                  </a:lnTo>
                  <a:lnTo>
                    <a:pt x="15496" y="21600"/>
                  </a:lnTo>
                  <a:lnTo>
                    <a:pt x="21600" y="10800"/>
                  </a:lnTo>
                  <a:lnTo>
                    <a:pt x="610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58" name="Freeform 255"/>
            <p:cNvSpPr/>
            <p:nvPr/>
          </p:nvSpPr>
          <p:spPr bwMode="auto">
            <a:xfrm>
              <a:off x="5766439" y="5446032"/>
              <a:ext cx="34593" cy="38649"/>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1080" y="19440"/>
                  </a:lnTo>
                  <a:lnTo>
                    <a:pt x="4320" y="21600"/>
                  </a:lnTo>
                  <a:lnTo>
                    <a:pt x="18360" y="0"/>
                  </a:lnTo>
                  <a:lnTo>
                    <a:pt x="21600" y="3240"/>
                  </a:lnTo>
                  <a:lnTo>
                    <a:pt x="0" y="1728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59" name="Freeform 256"/>
            <p:cNvSpPr/>
            <p:nvPr/>
          </p:nvSpPr>
          <p:spPr bwMode="auto">
            <a:xfrm>
              <a:off x="5825245" y="5484680"/>
              <a:ext cx="58806" cy="70273"/>
            </a:xfrm>
            <a:custGeom>
              <a:avLst/>
              <a:gdLst/>
              <a:ahLst/>
              <a:cxnLst>
                <a:cxn ang="0">
                  <a:pos x="wd2" y="hd2"/>
                </a:cxn>
                <a:cxn ang="5400000">
                  <a:pos x="wd2" y="hd2"/>
                </a:cxn>
                <a:cxn ang="10800000">
                  <a:pos x="wd2" y="hd2"/>
                </a:cxn>
                <a:cxn ang="16200000">
                  <a:pos x="wd2" y="hd2"/>
                </a:cxn>
              </a:cxnLst>
              <a:rect l="0" t="0" r="r" b="b"/>
              <a:pathLst>
                <a:path w="21600" h="21600" extrusionOk="0">
                  <a:moveTo>
                    <a:pt x="9341" y="0"/>
                  </a:moveTo>
                  <a:lnTo>
                    <a:pt x="0" y="9924"/>
                  </a:lnTo>
                  <a:lnTo>
                    <a:pt x="11676" y="21600"/>
                  </a:lnTo>
                  <a:lnTo>
                    <a:pt x="21600" y="11676"/>
                  </a:lnTo>
                  <a:lnTo>
                    <a:pt x="9341"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60" name="Freeform 257"/>
            <p:cNvSpPr/>
            <p:nvPr/>
          </p:nvSpPr>
          <p:spPr bwMode="auto">
            <a:xfrm>
              <a:off x="5825245" y="5484682"/>
              <a:ext cx="34593" cy="35137"/>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21600" y="1080"/>
                  </a:lnTo>
                  <a:lnTo>
                    <a:pt x="0" y="19440"/>
                  </a:lnTo>
                  <a:lnTo>
                    <a:pt x="2700" y="21600"/>
                  </a:lnTo>
                  <a:lnTo>
                    <a:pt x="2025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61" name="Rectangle 258"/>
            <p:cNvSpPr/>
            <p:nvPr/>
          </p:nvSpPr>
          <p:spPr bwMode="auto">
            <a:xfrm>
              <a:off x="5870212" y="5516305"/>
              <a:ext cx="58807" cy="45676"/>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62" name="Freeform 259"/>
            <p:cNvSpPr/>
            <p:nvPr/>
          </p:nvSpPr>
          <p:spPr bwMode="auto">
            <a:xfrm>
              <a:off x="5856378" y="5516305"/>
              <a:ext cx="34592" cy="45677"/>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5082" y="21600"/>
                  </a:lnTo>
                  <a:lnTo>
                    <a:pt x="11435" y="21600"/>
                  </a:lnTo>
                  <a:lnTo>
                    <a:pt x="11435" y="0"/>
                  </a:lnTo>
                  <a:lnTo>
                    <a:pt x="21600" y="2700"/>
                  </a:lnTo>
                  <a:lnTo>
                    <a:pt x="0" y="180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63" name="Rectangle 260"/>
            <p:cNvSpPr/>
            <p:nvPr/>
          </p:nvSpPr>
          <p:spPr bwMode="auto">
            <a:xfrm>
              <a:off x="5929021" y="5516305"/>
              <a:ext cx="1016996" cy="45676"/>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266" name="Freeform 261"/>
            <p:cNvGrpSpPr/>
            <p:nvPr/>
          </p:nvGrpSpPr>
          <p:grpSpPr bwMode="auto">
            <a:xfrm>
              <a:off x="5929021" y="5516305"/>
              <a:ext cx="1" cy="45742"/>
              <a:chOff x="0" y="0"/>
              <a:chExt cx="0" cy="45740"/>
            </a:xfrm>
          </p:grpSpPr>
          <p:sp>
            <p:nvSpPr>
              <p:cNvPr id="1264" name="Line"/>
              <p:cNvSpPr/>
              <p:nvPr/>
            </p:nvSpPr>
            <p:spPr bwMode="auto">
              <a:xfrm flipH="1">
                <a:off x="-1" y="0"/>
                <a:ext cx="2" cy="45741"/>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265" name="Line"/>
              <p:cNvSpPr/>
              <p:nvPr/>
            </p:nvSpPr>
            <p:spPr bwMode="auto">
              <a:xfrm flipV="1">
                <a:off x="-1" y="0"/>
                <a:ext cx="2" cy="45741"/>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267" name="Freeform 262"/>
            <p:cNvSpPr/>
            <p:nvPr/>
          </p:nvSpPr>
          <p:spPr bwMode="auto">
            <a:xfrm>
              <a:off x="5596941" y="5305492"/>
              <a:ext cx="34593" cy="49191"/>
            </a:xfrm>
            <a:custGeom>
              <a:avLst/>
              <a:gdLst/>
              <a:ahLst/>
              <a:cxnLst>
                <a:cxn ang="0">
                  <a:pos x="wd2" y="hd2"/>
                </a:cxn>
                <a:cxn ang="5400000">
                  <a:pos x="wd2" y="hd2"/>
                </a:cxn>
                <a:cxn ang="10800000">
                  <a:pos x="wd2" y="hd2"/>
                </a:cxn>
                <a:cxn ang="16200000">
                  <a:pos x="wd2" y="hd2"/>
                </a:cxn>
              </a:cxnLst>
              <a:rect l="0" t="0" r="r" b="b"/>
              <a:pathLst>
                <a:path w="21600" h="21600" extrusionOk="0">
                  <a:moveTo>
                    <a:pt x="21600" y="2492"/>
                  </a:moveTo>
                  <a:lnTo>
                    <a:pt x="9095" y="0"/>
                  </a:lnTo>
                  <a:lnTo>
                    <a:pt x="0" y="18277"/>
                  </a:lnTo>
                  <a:lnTo>
                    <a:pt x="13642" y="21600"/>
                  </a:lnTo>
                  <a:lnTo>
                    <a:pt x="21600" y="2492"/>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268" name="Freeform 263"/>
            <p:cNvSpPr/>
            <p:nvPr/>
          </p:nvSpPr>
          <p:spPr bwMode="auto">
            <a:xfrm>
              <a:off x="5745683" y="5435493"/>
              <a:ext cx="145286" cy="263519"/>
            </a:xfrm>
            <a:custGeom>
              <a:avLst/>
              <a:gdLst/>
              <a:ahLst/>
              <a:cxnLst>
                <a:cxn ang="0">
                  <a:pos x="wd2" y="hd2"/>
                </a:cxn>
                <a:cxn ang="5400000">
                  <a:pos x="wd2" y="hd2"/>
                </a:cxn>
                <a:cxn ang="10800000">
                  <a:pos x="wd2" y="hd2"/>
                </a:cxn>
                <a:cxn ang="16200000">
                  <a:pos x="wd2" y="hd2"/>
                </a:cxn>
              </a:cxnLst>
              <a:rect l="0" t="0" r="r" b="b"/>
              <a:pathLst>
                <a:path w="21600" h="21600" extrusionOk="0">
                  <a:moveTo>
                    <a:pt x="5336" y="0"/>
                  </a:moveTo>
                  <a:lnTo>
                    <a:pt x="0" y="1532"/>
                  </a:lnTo>
                  <a:lnTo>
                    <a:pt x="16009" y="21600"/>
                  </a:lnTo>
                  <a:lnTo>
                    <a:pt x="21600" y="20068"/>
                  </a:lnTo>
                  <a:lnTo>
                    <a:pt x="5336"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69" name="Freeform 264"/>
            <p:cNvSpPr/>
            <p:nvPr/>
          </p:nvSpPr>
          <p:spPr bwMode="auto">
            <a:xfrm>
              <a:off x="5852919" y="5681442"/>
              <a:ext cx="44970" cy="35137"/>
            </a:xfrm>
            <a:custGeom>
              <a:avLst/>
              <a:gdLst/>
              <a:ahLst/>
              <a:cxnLst>
                <a:cxn ang="0">
                  <a:pos x="wd2" y="hd2"/>
                </a:cxn>
                <a:cxn ang="5400000">
                  <a:pos x="wd2" y="hd2"/>
                </a:cxn>
                <a:cxn ang="10800000">
                  <a:pos x="wd2" y="hd2"/>
                </a:cxn>
                <a:cxn ang="16200000">
                  <a:pos x="wd2" y="hd2"/>
                </a:cxn>
              </a:cxnLst>
              <a:rect l="0" t="0" r="r" b="b"/>
              <a:pathLst>
                <a:path w="21600" h="21600" extrusionOk="0">
                  <a:moveTo>
                    <a:pt x="17600" y="0"/>
                  </a:moveTo>
                  <a:lnTo>
                    <a:pt x="21600" y="10800"/>
                  </a:lnTo>
                  <a:lnTo>
                    <a:pt x="4800" y="21600"/>
                  </a:lnTo>
                  <a:lnTo>
                    <a:pt x="0" y="10800"/>
                  </a:lnTo>
                  <a:lnTo>
                    <a:pt x="176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70" name="Freeform 265"/>
            <p:cNvSpPr/>
            <p:nvPr/>
          </p:nvSpPr>
          <p:spPr bwMode="auto">
            <a:xfrm>
              <a:off x="5738764" y="5414409"/>
              <a:ext cx="44971" cy="42163"/>
            </a:xfrm>
            <a:custGeom>
              <a:avLst/>
              <a:gdLst/>
              <a:ahLst/>
              <a:cxnLst>
                <a:cxn ang="0">
                  <a:pos x="wd2" y="hd2"/>
                </a:cxn>
                <a:cxn ang="5400000">
                  <a:pos x="wd2" y="hd2"/>
                </a:cxn>
                <a:cxn ang="10800000">
                  <a:pos x="wd2" y="hd2"/>
                </a:cxn>
                <a:cxn ang="16200000">
                  <a:pos x="wd2" y="hd2"/>
                </a:cxn>
              </a:cxnLst>
              <a:rect l="0" t="0" r="r" b="b"/>
              <a:pathLst>
                <a:path w="21600" h="21600" extrusionOk="0">
                  <a:moveTo>
                    <a:pt x="21600" y="11782"/>
                  </a:moveTo>
                  <a:lnTo>
                    <a:pt x="17600" y="0"/>
                  </a:lnTo>
                  <a:lnTo>
                    <a:pt x="0" y="9818"/>
                  </a:lnTo>
                  <a:lnTo>
                    <a:pt x="4800" y="21600"/>
                  </a:lnTo>
                  <a:lnTo>
                    <a:pt x="21600" y="11782"/>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71" name="Freeform 266"/>
            <p:cNvSpPr/>
            <p:nvPr/>
          </p:nvSpPr>
          <p:spPr bwMode="auto">
            <a:xfrm>
              <a:off x="5759521" y="5523333"/>
              <a:ext cx="51889" cy="91354"/>
            </a:xfrm>
            <a:custGeom>
              <a:avLst/>
              <a:gdLst/>
              <a:ahLst/>
              <a:cxnLst>
                <a:cxn ang="0">
                  <a:pos x="wd2" y="hd2"/>
                </a:cxn>
                <a:cxn ang="5400000">
                  <a:pos x="wd2" y="hd2"/>
                </a:cxn>
                <a:cxn ang="10800000">
                  <a:pos x="wd2" y="hd2"/>
                </a:cxn>
                <a:cxn ang="16200000">
                  <a:pos x="wd2" y="hd2"/>
                </a:cxn>
              </a:cxnLst>
              <a:rect l="0" t="0" r="r" b="b"/>
              <a:pathLst>
                <a:path w="21600" h="21600" extrusionOk="0">
                  <a:moveTo>
                    <a:pt x="21600" y="441"/>
                  </a:moveTo>
                  <a:lnTo>
                    <a:pt x="4320" y="0"/>
                  </a:lnTo>
                  <a:lnTo>
                    <a:pt x="0" y="21159"/>
                  </a:lnTo>
                  <a:lnTo>
                    <a:pt x="18000" y="21600"/>
                  </a:lnTo>
                  <a:lnTo>
                    <a:pt x="21600" y="44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72" name="Freeform 267"/>
            <p:cNvSpPr/>
            <p:nvPr/>
          </p:nvSpPr>
          <p:spPr bwMode="auto">
            <a:xfrm>
              <a:off x="5759521" y="5614684"/>
              <a:ext cx="62266" cy="151083"/>
            </a:xfrm>
            <a:custGeom>
              <a:avLst/>
              <a:gdLst/>
              <a:ahLst/>
              <a:cxnLst>
                <a:cxn ang="0">
                  <a:pos x="wd2" y="hd2"/>
                </a:cxn>
                <a:cxn ang="5400000">
                  <a:pos x="wd2" y="hd2"/>
                </a:cxn>
                <a:cxn ang="10800000">
                  <a:pos x="wd2" y="hd2"/>
                </a:cxn>
                <a:cxn ang="16200000">
                  <a:pos x="wd2" y="hd2"/>
                </a:cxn>
              </a:cxnLst>
              <a:rect l="0" t="0" r="r" b="b"/>
              <a:pathLst>
                <a:path w="21600" h="21600" extrusionOk="0">
                  <a:moveTo>
                    <a:pt x="15000" y="0"/>
                  </a:moveTo>
                  <a:lnTo>
                    <a:pt x="0" y="527"/>
                  </a:lnTo>
                  <a:lnTo>
                    <a:pt x="7200" y="21600"/>
                  </a:lnTo>
                  <a:lnTo>
                    <a:pt x="21600" y="21073"/>
                  </a:lnTo>
                  <a:lnTo>
                    <a:pt x="150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73" name="Freeform 268"/>
            <p:cNvSpPr/>
            <p:nvPr/>
          </p:nvSpPr>
          <p:spPr bwMode="auto">
            <a:xfrm>
              <a:off x="5759518" y="5583063"/>
              <a:ext cx="41512" cy="351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0"/>
                  </a:lnTo>
                  <a:lnTo>
                    <a:pt x="21600" y="10800"/>
                  </a:lnTo>
                  <a:lnTo>
                    <a:pt x="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74" name="Freeform 269"/>
            <p:cNvSpPr/>
            <p:nvPr/>
          </p:nvSpPr>
          <p:spPr bwMode="auto">
            <a:xfrm>
              <a:off x="5780273" y="5751714"/>
              <a:ext cx="44972" cy="3513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lnTo>
                    <a:pt x="21600" y="18277"/>
                  </a:lnTo>
                  <a:lnTo>
                    <a:pt x="831" y="21600"/>
                  </a:lnTo>
                  <a:lnTo>
                    <a:pt x="0" y="3323"/>
                  </a:lnTo>
                  <a:lnTo>
                    <a:pt x="1993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75" name="Freeform 270"/>
            <p:cNvSpPr/>
            <p:nvPr/>
          </p:nvSpPr>
          <p:spPr bwMode="auto">
            <a:xfrm>
              <a:off x="5769900" y="5491710"/>
              <a:ext cx="44969" cy="35136"/>
            </a:xfrm>
            <a:custGeom>
              <a:avLst/>
              <a:gdLst/>
              <a:ahLst/>
              <a:cxnLst>
                <a:cxn ang="0">
                  <a:pos x="wd2" y="hd2"/>
                </a:cxn>
                <a:cxn ang="5400000">
                  <a:pos x="wd2" y="hd2"/>
                </a:cxn>
                <a:cxn ang="10800000">
                  <a:pos x="wd2" y="hd2"/>
                </a:cxn>
                <a:cxn ang="16200000">
                  <a:pos x="wd2" y="hd2"/>
                </a:cxn>
              </a:cxnLst>
              <a:rect l="0" t="0" r="r" b="b"/>
              <a:pathLst>
                <a:path w="21600" h="21600" extrusionOk="0">
                  <a:moveTo>
                    <a:pt x="20736" y="21600"/>
                  </a:moveTo>
                  <a:lnTo>
                    <a:pt x="21600" y="1800"/>
                  </a:lnTo>
                  <a:lnTo>
                    <a:pt x="864" y="0"/>
                  </a:lnTo>
                  <a:lnTo>
                    <a:pt x="0" y="19800"/>
                  </a:lnTo>
                  <a:lnTo>
                    <a:pt x="20736"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76" name="Freeform 271"/>
            <p:cNvSpPr/>
            <p:nvPr/>
          </p:nvSpPr>
          <p:spPr bwMode="auto">
            <a:xfrm>
              <a:off x="5856375" y="5523331"/>
              <a:ext cx="207552" cy="221354"/>
            </a:xfrm>
            <a:custGeom>
              <a:avLst/>
              <a:gdLst/>
              <a:ahLst/>
              <a:cxnLst>
                <a:cxn ang="0">
                  <a:pos x="wd2" y="hd2"/>
                </a:cxn>
                <a:cxn ang="5400000">
                  <a:pos x="wd2" y="hd2"/>
                </a:cxn>
                <a:cxn ang="10800000">
                  <a:pos x="wd2" y="hd2"/>
                </a:cxn>
                <a:cxn ang="16200000">
                  <a:pos x="wd2" y="hd2"/>
                </a:cxn>
              </a:cxnLst>
              <a:rect l="0" t="0" r="r" b="b"/>
              <a:pathLst>
                <a:path w="21600" h="21600" extrusionOk="0">
                  <a:moveTo>
                    <a:pt x="2961" y="0"/>
                  </a:moveTo>
                  <a:lnTo>
                    <a:pt x="0" y="3086"/>
                  </a:lnTo>
                  <a:lnTo>
                    <a:pt x="18639" y="21600"/>
                  </a:lnTo>
                  <a:lnTo>
                    <a:pt x="21600" y="18333"/>
                  </a:lnTo>
                  <a:lnTo>
                    <a:pt x="2961"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77" name="Freeform 272"/>
            <p:cNvSpPr/>
            <p:nvPr/>
          </p:nvSpPr>
          <p:spPr bwMode="auto">
            <a:xfrm>
              <a:off x="6039713" y="5709551"/>
              <a:ext cx="38050" cy="49191"/>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78" name="Freeform 273"/>
            <p:cNvSpPr/>
            <p:nvPr/>
          </p:nvSpPr>
          <p:spPr bwMode="auto">
            <a:xfrm>
              <a:off x="5842539" y="5505764"/>
              <a:ext cx="41511" cy="49191"/>
            </a:xfrm>
            <a:custGeom>
              <a:avLst/>
              <a:gdLst/>
              <a:ahLst/>
              <a:cxnLst>
                <a:cxn ang="0">
                  <a:pos x="wd2" y="hd2"/>
                </a:cxn>
                <a:cxn ang="5400000">
                  <a:pos x="wd2" y="hd2"/>
                </a:cxn>
                <a:cxn ang="10800000">
                  <a:pos x="wd2" y="hd2"/>
                </a:cxn>
                <a:cxn ang="16200000">
                  <a:pos x="wd2" y="hd2"/>
                </a:cxn>
              </a:cxnLst>
              <a:rect l="0" t="0" r="r" b="b"/>
              <a:pathLst>
                <a:path w="21600" h="21600" extrusionOk="0">
                  <a:moveTo>
                    <a:pt x="21600" y="7477"/>
                  </a:moveTo>
                  <a:lnTo>
                    <a:pt x="14123" y="0"/>
                  </a:lnTo>
                  <a:lnTo>
                    <a:pt x="0" y="14954"/>
                  </a:lnTo>
                  <a:lnTo>
                    <a:pt x="7477" y="21600"/>
                  </a:lnTo>
                  <a:lnTo>
                    <a:pt x="21600" y="74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79" name="Freeform 274"/>
            <p:cNvSpPr/>
            <p:nvPr/>
          </p:nvSpPr>
          <p:spPr bwMode="auto">
            <a:xfrm>
              <a:off x="5932479" y="5625223"/>
              <a:ext cx="121073" cy="238924"/>
            </a:xfrm>
            <a:custGeom>
              <a:avLst/>
              <a:gdLst/>
              <a:ahLst/>
              <a:cxnLst>
                <a:cxn ang="0">
                  <a:pos x="wd2" y="hd2"/>
                </a:cxn>
                <a:cxn ang="5400000">
                  <a:pos x="wd2" y="hd2"/>
                </a:cxn>
                <a:cxn ang="10800000">
                  <a:pos x="wd2" y="hd2"/>
                </a:cxn>
                <a:cxn ang="16200000">
                  <a:pos x="wd2" y="hd2"/>
                </a:cxn>
              </a:cxnLst>
              <a:rect l="0" t="0" r="r" b="b"/>
              <a:pathLst>
                <a:path w="21600" h="21600" extrusionOk="0">
                  <a:moveTo>
                    <a:pt x="6900" y="0"/>
                  </a:moveTo>
                  <a:lnTo>
                    <a:pt x="0" y="1350"/>
                  </a:lnTo>
                  <a:lnTo>
                    <a:pt x="14700" y="21600"/>
                  </a:lnTo>
                  <a:lnTo>
                    <a:pt x="21600" y="20250"/>
                  </a:lnTo>
                  <a:lnTo>
                    <a:pt x="69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80" name="Freeform 275"/>
            <p:cNvSpPr/>
            <p:nvPr/>
          </p:nvSpPr>
          <p:spPr bwMode="auto">
            <a:xfrm>
              <a:off x="5925559" y="5607658"/>
              <a:ext cx="44971" cy="35137"/>
            </a:xfrm>
            <a:custGeom>
              <a:avLst/>
              <a:gdLst/>
              <a:ahLst/>
              <a:cxnLst>
                <a:cxn ang="0">
                  <a:pos x="wd2" y="hd2"/>
                </a:cxn>
                <a:cxn ang="5400000">
                  <a:pos x="wd2" y="hd2"/>
                </a:cxn>
                <a:cxn ang="10800000">
                  <a:pos x="wd2" y="hd2"/>
                </a:cxn>
                <a:cxn ang="16200000">
                  <a:pos x="wd2" y="hd2"/>
                </a:cxn>
              </a:cxnLst>
              <a:rect l="0" t="0" r="r" b="b"/>
              <a:pathLst>
                <a:path w="21600" h="21600" extrusionOk="0">
                  <a:moveTo>
                    <a:pt x="21600" y="12505"/>
                  </a:moveTo>
                  <a:lnTo>
                    <a:pt x="17743" y="0"/>
                  </a:lnTo>
                  <a:lnTo>
                    <a:pt x="0" y="7958"/>
                  </a:lnTo>
                  <a:lnTo>
                    <a:pt x="3857" y="21600"/>
                  </a:lnTo>
                  <a:lnTo>
                    <a:pt x="21600" y="1250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81" name="Freeform 276"/>
            <p:cNvSpPr/>
            <p:nvPr/>
          </p:nvSpPr>
          <p:spPr bwMode="auto">
            <a:xfrm>
              <a:off x="6046633" y="5523333"/>
              <a:ext cx="86479" cy="73785"/>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0" y="12738"/>
                  </a:lnTo>
                  <a:lnTo>
                    <a:pt x="18514" y="21600"/>
                  </a:lnTo>
                  <a:lnTo>
                    <a:pt x="21600" y="8862"/>
                  </a:lnTo>
                  <a:lnTo>
                    <a:pt x="3086"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82" name="Freeform 277"/>
            <p:cNvSpPr/>
            <p:nvPr/>
          </p:nvSpPr>
          <p:spPr bwMode="auto">
            <a:xfrm>
              <a:off x="6115817" y="5558469"/>
              <a:ext cx="72642" cy="77299"/>
            </a:xfrm>
            <a:custGeom>
              <a:avLst/>
              <a:gdLst/>
              <a:ahLst/>
              <a:cxnLst>
                <a:cxn ang="0">
                  <a:pos x="wd2" y="hd2"/>
                </a:cxn>
                <a:cxn ang="5400000">
                  <a:pos x="wd2" y="hd2"/>
                </a:cxn>
                <a:cxn ang="10800000">
                  <a:pos x="wd2" y="hd2"/>
                </a:cxn>
                <a:cxn ang="16200000">
                  <a:pos x="wd2" y="hd2"/>
                </a:cxn>
              </a:cxnLst>
              <a:rect l="0" t="0" r="r" b="b"/>
              <a:pathLst>
                <a:path w="21600" h="21600" extrusionOk="0">
                  <a:moveTo>
                    <a:pt x="6240" y="0"/>
                  </a:moveTo>
                  <a:lnTo>
                    <a:pt x="0" y="10537"/>
                  </a:lnTo>
                  <a:lnTo>
                    <a:pt x="15360" y="21600"/>
                  </a:lnTo>
                  <a:lnTo>
                    <a:pt x="21600" y="11063"/>
                  </a:lnTo>
                  <a:lnTo>
                    <a:pt x="624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83" name="Freeform 278"/>
            <p:cNvSpPr/>
            <p:nvPr/>
          </p:nvSpPr>
          <p:spPr bwMode="auto">
            <a:xfrm>
              <a:off x="6115817" y="5554952"/>
              <a:ext cx="34592" cy="42163"/>
            </a:xfrm>
            <a:custGeom>
              <a:avLst/>
              <a:gdLst/>
              <a:ahLst/>
              <a:cxnLst>
                <a:cxn ang="0">
                  <a:pos x="wd2" y="hd2"/>
                </a:cxn>
                <a:cxn ang="5400000">
                  <a:pos x="wd2" y="hd2"/>
                </a:cxn>
                <a:cxn ang="10800000">
                  <a:pos x="wd2" y="hd2"/>
                </a:cxn>
                <a:cxn ang="16200000">
                  <a:pos x="wd2" y="hd2"/>
                </a:cxn>
              </a:cxnLst>
              <a:rect l="0" t="0" r="r" b="b"/>
              <a:pathLst>
                <a:path w="21600" h="21600" extrusionOk="0">
                  <a:moveTo>
                    <a:pt x="16615" y="0"/>
                  </a:moveTo>
                  <a:lnTo>
                    <a:pt x="19938" y="0"/>
                  </a:lnTo>
                  <a:lnTo>
                    <a:pt x="21600" y="1878"/>
                  </a:lnTo>
                  <a:lnTo>
                    <a:pt x="0" y="20661"/>
                  </a:lnTo>
                  <a:lnTo>
                    <a:pt x="4985" y="21600"/>
                  </a:lnTo>
                  <a:lnTo>
                    <a:pt x="16615"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84" name="Freeform 279"/>
            <p:cNvSpPr/>
            <p:nvPr/>
          </p:nvSpPr>
          <p:spPr bwMode="auto">
            <a:xfrm>
              <a:off x="6160785" y="5597114"/>
              <a:ext cx="62266" cy="73788"/>
            </a:xfrm>
            <a:custGeom>
              <a:avLst/>
              <a:gdLst/>
              <a:ahLst/>
              <a:cxnLst>
                <a:cxn ang="0">
                  <a:pos x="wd2" y="hd2"/>
                </a:cxn>
                <a:cxn ang="5400000">
                  <a:pos x="wd2" y="hd2"/>
                </a:cxn>
                <a:cxn ang="10800000">
                  <a:pos x="wd2" y="hd2"/>
                </a:cxn>
                <a:cxn ang="16200000">
                  <a:pos x="wd2" y="hd2"/>
                </a:cxn>
              </a:cxnLst>
              <a:rect l="0" t="0" r="r" b="b"/>
              <a:pathLst>
                <a:path w="21600" h="21600" extrusionOk="0">
                  <a:moveTo>
                    <a:pt x="9095" y="0"/>
                  </a:moveTo>
                  <a:lnTo>
                    <a:pt x="0" y="10232"/>
                  </a:lnTo>
                  <a:lnTo>
                    <a:pt x="11937" y="21600"/>
                  </a:lnTo>
                  <a:lnTo>
                    <a:pt x="21600" y="11368"/>
                  </a:lnTo>
                  <a:lnTo>
                    <a:pt x="9095"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85" name="Freeform 280"/>
            <p:cNvSpPr/>
            <p:nvPr/>
          </p:nvSpPr>
          <p:spPr bwMode="auto">
            <a:xfrm>
              <a:off x="6160785" y="5597116"/>
              <a:ext cx="34592" cy="38652"/>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21600" y="1080"/>
                  </a:lnTo>
                  <a:lnTo>
                    <a:pt x="0" y="20520"/>
                  </a:lnTo>
                  <a:lnTo>
                    <a:pt x="2700" y="21600"/>
                  </a:lnTo>
                  <a:lnTo>
                    <a:pt x="2025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86" name="Freeform 281"/>
            <p:cNvSpPr/>
            <p:nvPr/>
          </p:nvSpPr>
          <p:spPr bwMode="auto">
            <a:xfrm>
              <a:off x="6198834" y="5642794"/>
              <a:ext cx="65724" cy="77300"/>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0" y="6171"/>
                  </a:lnTo>
                  <a:lnTo>
                    <a:pt x="11063" y="21600"/>
                  </a:lnTo>
                  <a:lnTo>
                    <a:pt x="21600" y="15429"/>
                  </a:lnTo>
                  <a:lnTo>
                    <a:pt x="1106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87" name="Freeform 282"/>
            <p:cNvSpPr/>
            <p:nvPr/>
          </p:nvSpPr>
          <p:spPr bwMode="auto">
            <a:xfrm>
              <a:off x="6198837" y="5635767"/>
              <a:ext cx="34592" cy="35137"/>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21600" y="3600"/>
                  </a:lnTo>
                  <a:lnTo>
                    <a:pt x="0" y="18000"/>
                  </a:lnTo>
                  <a:lnTo>
                    <a:pt x="1029" y="21600"/>
                  </a:lnTo>
                  <a:lnTo>
                    <a:pt x="1851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88" name="Freeform 283"/>
            <p:cNvSpPr/>
            <p:nvPr/>
          </p:nvSpPr>
          <p:spPr bwMode="auto">
            <a:xfrm>
              <a:off x="6233428" y="5691981"/>
              <a:ext cx="44969" cy="52703"/>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lnTo>
                    <a:pt x="0" y="13886"/>
                  </a:lnTo>
                  <a:lnTo>
                    <a:pt x="8486" y="21600"/>
                  </a:lnTo>
                  <a:lnTo>
                    <a:pt x="21600" y="7714"/>
                  </a:lnTo>
                  <a:lnTo>
                    <a:pt x="1234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89" name="Freeform 284"/>
            <p:cNvSpPr/>
            <p:nvPr/>
          </p:nvSpPr>
          <p:spPr bwMode="auto">
            <a:xfrm>
              <a:off x="6233428" y="5691984"/>
              <a:ext cx="34593" cy="35137"/>
            </a:xfrm>
            <a:custGeom>
              <a:avLst/>
              <a:gdLst/>
              <a:ahLst/>
              <a:cxnLst>
                <a:cxn ang="0">
                  <a:pos x="wd2" y="hd2"/>
                </a:cxn>
                <a:cxn ang="5400000">
                  <a:pos x="wd2" y="hd2"/>
                </a:cxn>
                <a:cxn ang="10800000">
                  <a:pos x="wd2" y="hd2"/>
                </a:cxn>
                <a:cxn ang="16200000">
                  <a:pos x="wd2" y="hd2"/>
                </a:cxn>
              </a:cxnLst>
              <a:rect l="0" t="0" r="r" b="b"/>
              <a:pathLst>
                <a:path w="21600" h="21600" extrusionOk="0">
                  <a:moveTo>
                    <a:pt x="0" y="17053"/>
                  </a:moveTo>
                  <a:lnTo>
                    <a:pt x="2160" y="21600"/>
                  </a:lnTo>
                  <a:lnTo>
                    <a:pt x="1080" y="20463"/>
                  </a:lnTo>
                  <a:lnTo>
                    <a:pt x="18360" y="0"/>
                  </a:lnTo>
                  <a:lnTo>
                    <a:pt x="21600" y="3411"/>
                  </a:lnTo>
                  <a:lnTo>
                    <a:pt x="0" y="17053"/>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90" name="Freeform 285"/>
            <p:cNvSpPr/>
            <p:nvPr/>
          </p:nvSpPr>
          <p:spPr bwMode="auto">
            <a:xfrm>
              <a:off x="6250721" y="5709551"/>
              <a:ext cx="44971" cy="49191"/>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91" name="Freeform 286"/>
            <p:cNvSpPr/>
            <p:nvPr/>
          </p:nvSpPr>
          <p:spPr bwMode="auto">
            <a:xfrm>
              <a:off x="6029336" y="5516305"/>
              <a:ext cx="34593" cy="49191"/>
            </a:xfrm>
            <a:custGeom>
              <a:avLst/>
              <a:gdLst/>
              <a:ahLst/>
              <a:cxnLst>
                <a:cxn ang="0">
                  <a:pos x="wd2" y="hd2"/>
                </a:cxn>
                <a:cxn ang="5400000">
                  <a:pos x="wd2" y="hd2"/>
                </a:cxn>
                <a:cxn ang="10800000">
                  <a:pos x="wd2" y="hd2"/>
                </a:cxn>
                <a:cxn ang="16200000">
                  <a:pos x="wd2" y="hd2"/>
                </a:cxn>
              </a:cxnLst>
              <a:rect l="0" t="0" r="r" b="b"/>
              <a:pathLst>
                <a:path w="21600" h="21600" extrusionOk="0">
                  <a:moveTo>
                    <a:pt x="21600" y="3200"/>
                  </a:moveTo>
                  <a:lnTo>
                    <a:pt x="9095" y="0"/>
                  </a:lnTo>
                  <a:lnTo>
                    <a:pt x="0" y="18400"/>
                  </a:lnTo>
                  <a:lnTo>
                    <a:pt x="13642" y="21600"/>
                  </a:lnTo>
                  <a:lnTo>
                    <a:pt x="21600" y="32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92" name="Freeform 287"/>
            <p:cNvSpPr/>
            <p:nvPr/>
          </p:nvSpPr>
          <p:spPr bwMode="auto">
            <a:xfrm>
              <a:off x="6261101" y="5526843"/>
              <a:ext cx="103776" cy="87842"/>
            </a:xfrm>
            <a:custGeom>
              <a:avLst/>
              <a:gdLst/>
              <a:ahLst/>
              <a:cxnLst>
                <a:cxn ang="0">
                  <a:pos x="wd2" y="hd2"/>
                </a:cxn>
                <a:cxn ang="5400000">
                  <a:pos x="wd2" y="hd2"/>
                </a:cxn>
                <a:cxn ang="10800000">
                  <a:pos x="wd2" y="hd2"/>
                </a:cxn>
                <a:cxn ang="16200000">
                  <a:pos x="wd2" y="hd2"/>
                </a:cxn>
              </a:cxnLst>
              <a:rect l="0" t="0" r="r" b="b"/>
              <a:pathLst>
                <a:path w="21600" h="21600" extrusionOk="0">
                  <a:moveTo>
                    <a:pt x="4114" y="0"/>
                  </a:moveTo>
                  <a:lnTo>
                    <a:pt x="0" y="9900"/>
                  </a:lnTo>
                  <a:lnTo>
                    <a:pt x="17829" y="21600"/>
                  </a:lnTo>
                  <a:lnTo>
                    <a:pt x="21600" y="12150"/>
                  </a:lnTo>
                  <a:lnTo>
                    <a:pt x="411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93" name="Freeform 288"/>
            <p:cNvSpPr/>
            <p:nvPr/>
          </p:nvSpPr>
          <p:spPr bwMode="auto">
            <a:xfrm>
              <a:off x="6344120" y="5579550"/>
              <a:ext cx="79560" cy="91354"/>
            </a:xfrm>
            <a:custGeom>
              <a:avLst/>
              <a:gdLst/>
              <a:ahLst/>
              <a:cxnLst>
                <a:cxn ang="0">
                  <a:pos x="wd2" y="hd2"/>
                </a:cxn>
                <a:cxn ang="5400000">
                  <a:pos x="wd2" y="hd2"/>
                </a:cxn>
                <a:cxn ang="10800000">
                  <a:pos x="wd2" y="hd2"/>
                </a:cxn>
                <a:cxn ang="16200000">
                  <a:pos x="wd2" y="hd2"/>
                </a:cxn>
              </a:cxnLst>
              <a:rect l="0" t="0" r="r" b="b"/>
              <a:pathLst>
                <a:path w="21600" h="21600" extrusionOk="0">
                  <a:moveTo>
                    <a:pt x="7494" y="0"/>
                  </a:moveTo>
                  <a:lnTo>
                    <a:pt x="0" y="7494"/>
                  </a:lnTo>
                  <a:lnTo>
                    <a:pt x="14106" y="21600"/>
                  </a:lnTo>
                  <a:lnTo>
                    <a:pt x="21600" y="13665"/>
                  </a:lnTo>
                  <a:lnTo>
                    <a:pt x="749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94" name="Freeform 289"/>
            <p:cNvSpPr/>
            <p:nvPr/>
          </p:nvSpPr>
          <p:spPr bwMode="auto">
            <a:xfrm>
              <a:off x="6344122" y="5576035"/>
              <a:ext cx="34592" cy="38651"/>
            </a:xfrm>
            <a:custGeom>
              <a:avLst/>
              <a:gdLst/>
              <a:ahLst/>
              <a:cxnLst>
                <a:cxn ang="0">
                  <a:pos x="wd2" y="hd2"/>
                </a:cxn>
                <a:cxn ang="5400000">
                  <a:pos x="wd2" y="hd2"/>
                </a:cxn>
                <a:cxn ang="10800000">
                  <a:pos x="wd2" y="hd2"/>
                </a:cxn>
                <a:cxn ang="16200000">
                  <a:pos x="wd2" y="hd2"/>
                </a:cxn>
              </a:cxnLst>
              <a:rect l="0" t="0" r="r" b="b"/>
              <a:pathLst>
                <a:path w="21600" h="21600" extrusionOk="0">
                  <a:moveTo>
                    <a:pt x="17788" y="0"/>
                  </a:moveTo>
                  <a:lnTo>
                    <a:pt x="21600" y="1029"/>
                  </a:lnTo>
                  <a:lnTo>
                    <a:pt x="0" y="18514"/>
                  </a:lnTo>
                  <a:lnTo>
                    <a:pt x="3812" y="21600"/>
                  </a:lnTo>
                  <a:lnTo>
                    <a:pt x="1778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295" name="Freeform 290"/>
            <p:cNvSpPr/>
            <p:nvPr/>
          </p:nvSpPr>
          <p:spPr bwMode="auto">
            <a:xfrm>
              <a:off x="6396008" y="5635765"/>
              <a:ext cx="117613" cy="126489"/>
            </a:xfrm>
            <a:custGeom>
              <a:avLst/>
              <a:gdLst/>
              <a:ahLst/>
              <a:cxnLst>
                <a:cxn ang="0">
                  <a:pos x="wd2" y="hd2"/>
                </a:cxn>
                <a:cxn ang="5400000">
                  <a:pos x="wd2" y="hd2"/>
                </a:cxn>
                <a:cxn ang="10800000">
                  <a:pos x="wd2" y="hd2"/>
                </a:cxn>
                <a:cxn ang="16200000">
                  <a:pos x="wd2" y="hd2"/>
                </a:cxn>
              </a:cxnLst>
              <a:rect l="0" t="0" r="r" b="b"/>
              <a:pathLst>
                <a:path w="21600" h="21600" extrusionOk="0">
                  <a:moveTo>
                    <a:pt x="5246" y="0"/>
                  </a:moveTo>
                  <a:lnTo>
                    <a:pt x="0" y="5718"/>
                  </a:lnTo>
                  <a:lnTo>
                    <a:pt x="16663" y="21600"/>
                  </a:lnTo>
                  <a:lnTo>
                    <a:pt x="21600" y="15882"/>
                  </a:lnTo>
                  <a:lnTo>
                    <a:pt x="5246"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298" name="Freeform 291"/>
            <p:cNvGrpSpPr/>
            <p:nvPr/>
          </p:nvGrpSpPr>
          <p:grpSpPr bwMode="auto">
            <a:xfrm>
              <a:off x="6396008" y="5635767"/>
              <a:ext cx="34642" cy="35187"/>
              <a:chOff x="0" y="0"/>
              <a:chExt cx="34640" cy="35185"/>
            </a:xfrm>
          </p:grpSpPr>
          <p:sp>
            <p:nvSpPr>
              <p:cNvPr id="1296" name="Line"/>
              <p:cNvSpPr/>
              <p:nvPr/>
            </p:nvSpPr>
            <p:spPr bwMode="auto">
              <a:xfrm flipV="1">
                <a:off x="-1" y="-1"/>
                <a:ext cx="34642" cy="35187"/>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297" name="Line"/>
              <p:cNvSpPr/>
              <p:nvPr/>
            </p:nvSpPr>
            <p:spPr bwMode="auto">
              <a:xfrm flipH="1">
                <a:off x="-1" y="0"/>
                <a:ext cx="34642" cy="3518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299" name="Freeform 292"/>
            <p:cNvSpPr/>
            <p:nvPr/>
          </p:nvSpPr>
          <p:spPr bwMode="auto">
            <a:xfrm>
              <a:off x="6485947" y="5730630"/>
              <a:ext cx="117612" cy="126490"/>
            </a:xfrm>
            <a:custGeom>
              <a:avLst/>
              <a:gdLst/>
              <a:ahLst/>
              <a:cxnLst>
                <a:cxn ang="0">
                  <a:pos x="wd2" y="hd2"/>
                </a:cxn>
                <a:cxn ang="5400000">
                  <a:pos x="wd2" y="hd2"/>
                </a:cxn>
                <a:cxn ang="10800000">
                  <a:pos x="wd2" y="hd2"/>
                </a:cxn>
                <a:cxn ang="16200000">
                  <a:pos x="wd2" y="hd2"/>
                </a:cxn>
              </a:cxnLst>
              <a:rect l="0" t="0" r="r" b="b"/>
              <a:pathLst>
                <a:path w="21600" h="21600" extrusionOk="0">
                  <a:moveTo>
                    <a:pt x="4937" y="0"/>
                  </a:moveTo>
                  <a:lnTo>
                    <a:pt x="0" y="5718"/>
                  </a:lnTo>
                  <a:lnTo>
                    <a:pt x="16354" y="21600"/>
                  </a:lnTo>
                  <a:lnTo>
                    <a:pt x="21600" y="15882"/>
                  </a:lnTo>
                  <a:lnTo>
                    <a:pt x="4937"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00" name="Freeform 293"/>
            <p:cNvSpPr/>
            <p:nvPr/>
          </p:nvSpPr>
          <p:spPr bwMode="auto">
            <a:xfrm>
              <a:off x="6575883" y="5821982"/>
              <a:ext cx="41511" cy="45678"/>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01" name="Freeform 294"/>
            <p:cNvSpPr/>
            <p:nvPr/>
          </p:nvSpPr>
          <p:spPr bwMode="auto">
            <a:xfrm>
              <a:off x="6247265" y="5516305"/>
              <a:ext cx="34593" cy="49191"/>
            </a:xfrm>
            <a:custGeom>
              <a:avLst/>
              <a:gdLst/>
              <a:ahLst/>
              <a:cxnLst>
                <a:cxn ang="0">
                  <a:pos x="wd2" y="hd2"/>
                </a:cxn>
                <a:cxn ang="5400000">
                  <a:pos x="wd2" y="hd2"/>
                </a:cxn>
                <a:cxn ang="10800000">
                  <a:pos x="wd2" y="hd2"/>
                </a:cxn>
                <a:cxn ang="16200000">
                  <a:pos x="wd2" y="hd2"/>
                </a:cxn>
              </a:cxnLst>
              <a:rect l="0" t="0" r="r" b="b"/>
              <a:pathLst>
                <a:path w="21600" h="21600" extrusionOk="0">
                  <a:moveTo>
                    <a:pt x="21600" y="4000"/>
                  </a:moveTo>
                  <a:lnTo>
                    <a:pt x="11782" y="0"/>
                  </a:lnTo>
                  <a:lnTo>
                    <a:pt x="0" y="17600"/>
                  </a:lnTo>
                  <a:lnTo>
                    <a:pt x="9818" y="21600"/>
                  </a:lnTo>
                  <a:lnTo>
                    <a:pt x="21600" y="40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02" name="Freeform 295"/>
            <p:cNvSpPr/>
            <p:nvPr/>
          </p:nvSpPr>
          <p:spPr bwMode="auto">
            <a:xfrm>
              <a:off x="6364877" y="5579548"/>
              <a:ext cx="141826" cy="94866"/>
            </a:xfrm>
            <a:custGeom>
              <a:avLst/>
              <a:gdLst/>
              <a:ahLst/>
              <a:cxnLst>
                <a:cxn ang="0">
                  <a:pos x="wd2" y="hd2"/>
                </a:cxn>
                <a:cxn ang="5400000">
                  <a:pos x="wd2" y="hd2"/>
                </a:cxn>
                <a:cxn ang="10800000">
                  <a:pos x="wd2" y="hd2"/>
                </a:cxn>
                <a:cxn ang="16200000">
                  <a:pos x="wd2" y="hd2"/>
                </a:cxn>
              </a:cxnLst>
              <a:rect l="0" t="0" r="r" b="b"/>
              <a:pathLst>
                <a:path w="21600" h="21600" extrusionOk="0">
                  <a:moveTo>
                    <a:pt x="2057" y="0"/>
                  </a:moveTo>
                  <a:lnTo>
                    <a:pt x="0" y="9936"/>
                  </a:lnTo>
                  <a:lnTo>
                    <a:pt x="19800" y="21600"/>
                  </a:lnTo>
                  <a:lnTo>
                    <a:pt x="21600" y="12096"/>
                  </a:lnTo>
                  <a:lnTo>
                    <a:pt x="2057"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03" name="Freeform 296"/>
            <p:cNvSpPr/>
            <p:nvPr/>
          </p:nvSpPr>
          <p:spPr bwMode="auto">
            <a:xfrm>
              <a:off x="6492865" y="5632252"/>
              <a:ext cx="34593" cy="49191"/>
            </a:xfrm>
            <a:custGeom>
              <a:avLst/>
              <a:gdLst/>
              <a:ahLst/>
              <a:cxnLst>
                <a:cxn ang="0">
                  <a:pos x="wd2" y="hd2"/>
                </a:cxn>
                <a:cxn ang="5400000">
                  <a:pos x="wd2" y="hd2"/>
                </a:cxn>
                <a:cxn ang="10800000">
                  <a:pos x="wd2" y="hd2"/>
                </a:cxn>
                <a:cxn ang="16200000">
                  <a:pos x="wd2" y="hd2"/>
                </a:cxn>
              </a:cxnLst>
              <a:rect l="0" t="0" r="r" b="b"/>
              <a:pathLst>
                <a:path w="21600" h="21600" extrusionOk="0">
                  <a:moveTo>
                    <a:pt x="7958" y="0"/>
                  </a:moveTo>
                  <a:lnTo>
                    <a:pt x="21600" y="2492"/>
                  </a:lnTo>
                  <a:lnTo>
                    <a:pt x="12505" y="21600"/>
                  </a:lnTo>
                  <a:lnTo>
                    <a:pt x="0" y="18277"/>
                  </a:lnTo>
                  <a:lnTo>
                    <a:pt x="795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04" name="Freeform 297"/>
            <p:cNvSpPr/>
            <p:nvPr/>
          </p:nvSpPr>
          <p:spPr bwMode="auto">
            <a:xfrm>
              <a:off x="6344120" y="5572523"/>
              <a:ext cx="38050" cy="49191"/>
            </a:xfrm>
            <a:custGeom>
              <a:avLst/>
              <a:gdLst/>
              <a:ahLst/>
              <a:cxnLst>
                <a:cxn ang="0">
                  <a:pos x="wd2" y="hd2"/>
                </a:cxn>
                <a:cxn ang="5400000">
                  <a:pos x="wd2" y="hd2"/>
                </a:cxn>
                <a:cxn ang="10800000">
                  <a:pos x="wd2" y="hd2"/>
                </a:cxn>
                <a:cxn ang="16200000">
                  <a:pos x="wd2" y="hd2"/>
                </a:cxn>
              </a:cxnLst>
              <a:rect l="0" t="0" r="r" b="b"/>
              <a:pathLst>
                <a:path w="21600" h="21600" extrusionOk="0">
                  <a:moveTo>
                    <a:pt x="21600" y="3200"/>
                  </a:moveTo>
                  <a:lnTo>
                    <a:pt x="7958" y="0"/>
                  </a:lnTo>
                  <a:lnTo>
                    <a:pt x="0" y="18400"/>
                  </a:lnTo>
                  <a:lnTo>
                    <a:pt x="12505" y="21600"/>
                  </a:lnTo>
                  <a:lnTo>
                    <a:pt x="21600" y="32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05" name="Freeform 298"/>
            <p:cNvSpPr/>
            <p:nvPr/>
          </p:nvSpPr>
          <p:spPr bwMode="auto">
            <a:xfrm>
              <a:off x="6485944" y="5526843"/>
              <a:ext cx="96858" cy="87842"/>
            </a:xfrm>
            <a:custGeom>
              <a:avLst/>
              <a:gdLst/>
              <a:ahLst/>
              <a:cxnLst>
                <a:cxn ang="0">
                  <a:pos x="wd2" y="hd2"/>
                </a:cxn>
                <a:cxn ang="5400000">
                  <a:pos x="wd2" y="hd2"/>
                </a:cxn>
                <a:cxn ang="10800000">
                  <a:pos x="wd2" y="hd2"/>
                </a:cxn>
                <a:cxn ang="16200000">
                  <a:pos x="wd2" y="hd2"/>
                </a:cxn>
              </a:cxnLst>
              <a:rect l="0" t="0" r="r" b="b"/>
              <a:pathLst>
                <a:path w="21600" h="21600" extrusionOk="0">
                  <a:moveTo>
                    <a:pt x="4547" y="0"/>
                  </a:moveTo>
                  <a:lnTo>
                    <a:pt x="0" y="9191"/>
                  </a:lnTo>
                  <a:lnTo>
                    <a:pt x="16674" y="21600"/>
                  </a:lnTo>
                  <a:lnTo>
                    <a:pt x="21600" y="12409"/>
                  </a:lnTo>
                  <a:lnTo>
                    <a:pt x="4547"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06" name="Freeform 299"/>
            <p:cNvSpPr/>
            <p:nvPr/>
          </p:nvSpPr>
          <p:spPr bwMode="auto">
            <a:xfrm>
              <a:off x="6555128" y="5579548"/>
              <a:ext cx="100318" cy="108920"/>
            </a:xfrm>
            <a:custGeom>
              <a:avLst/>
              <a:gdLst/>
              <a:ahLst/>
              <a:cxnLst>
                <a:cxn ang="0">
                  <a:pos x="wd2" y="hd2"/>
                </a:cxn>
                <a:cxn ang="5400000">
                  <a:pos x="wd2" y="hd2"/>
                </a:cxn>
                <a:cxn ang="10800000">
                  <a:pos x="wd2" y="hd2"/>
                </a:cxn>
                <a:cxn ang="16200000">
                  <a:pos x="wd2" y="hd2"/>
                </a:cxn>
              </a:cxnLst>
              <a:rect l="0" t="0" r="r" b="b"/>
              <a:pathLst>
                <a:path w="21600" h="21600" extrusionOk="0">
                  <a:moveTo>
                    <a:pt x="5760" y="0"/>
                  </a:moveTo>
                  <a:lnTo>
                    <a:pt x="0" y="6224"/>
                  </a:lnTo>
                  <a:lnTo>
                    <a:pt x="15480" y="21600"/>
                  </a:lnTo>
                  <a:lnTo>
                    <a:pt x="21600" y="15010"/>
                  </a:lnTo>
                  <a:lnTo>
                    <a:pt x="576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07" name="Freeform 300"/>
            <p:cNvSpPr/>
            <p:nvPr/>
          </p:nvSpPr>
          <p:spPr bwMode="auto">
            <a:xfrm>
              <a:off x="6555130" y="5576035"/>
              <a:ext cx="38053" cy="38651"/>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21600" y="1080"/>
                  </a:lnTo>
                  <a:lnTo>
                    <a:pt x="0" y="19440"/>
                  </a:lnTo>
                  <a:lnTo>
                    <a:pt x="2700" y="21600"/>
                  </a:lnTo>
                  <a:lnTo>
                    <a:pt x="2025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08" name="Freeform 301"/>
            <p:cNvSpPr/>
            <p:nvPr/>
          </p:nvSpPr>
          <p:spPr bwMode="auto">
            <a:xfrm>
              <a:off x="6631230" y="5653334"/>
              <a:ext cx="96857" cy="108923"/>
            </a:xfrm>
            <a:custGeom>
              <a:avLst/>
              <a:gdLst/>
              <a:ahLst/>
              <a:cxnLst>
                <a:cxn ang="0">
                  <a:pos x="wd2" y="hd2"/>
                </a:cxn>
                <a:cxn ang="5400000">
                  <a:pos x="wd2" y="hd2"/>
                </a:cxn>
                <a:cxn ang="10800000">
                  <a:pos x="wd2" y="hd2"/>
                </a:cxn>
                <a:cxn ang="16200000">
                  <a:pos x="wd2" y="hd2"/>
                </a:cxn>
              </a:cxnLst>
              <a:rect l="0" t="0" r="r" b="b"/>
              <a:pathLst>
                <a:path w="21600" h="21600" extrusionOk="0">
                  <a:moveTo>
                    <a:pt x="6224" y="0"/>
                  </a:moveTo>
                  <a:lnTo>
                    <a:pt x="0" y="6703"/>
                  </a:lnTo>
                  <a:lnTo>
                    <a:pt x="15376" y="21600"/>
                  </a:lnTo>
                  <a:lnTo>
                    <a:pt x="21600" y="14897"/>
                  </a:lnTo>
                  <a:lnTo>
                    <a:pt x="6224"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09" name="Freeform 302"/>
            <p:cNvSpPr/>
            <p:nvPr/>
          </p:nvSpPr>
          <p:spPr bwMode="auto">
            <a:xfrm>
              <a:off x="6700413" y="5730630"/>
              <a:ext cx="41511" cy="45679"/>
            </a:xfrm>
            <a:custGeom>
              <a:avLst/>
              <a:gdLst/>
              <a:ahLst/>
              <a:cxnLst>
                <a:cxn ang="0">
                  <a:pos x="wd2" y="hd2"/>
                </a:cxn>
                <a:cxn ang="5400000">
                  <a:pos x="wd2" y="hd2"/>
                </a:cxn>
                <a:cxn ang="10800000">
                  <a:pos x="wd2" y="hd2"/>
                </a:cxn>
                <a:cxn ang="16200000">
                  <a:pos x="wd2" y="hd2"/>
                </a:cxn>
              </a:cxnLst>
              <a:rect l="0" t="0" r="r" b="b"/>
              <a:pathLst>
                <a:path w="21600" h="21600" extrusionOk="0">
                  <a:moveTo>
                    <a:pt x="14123" y="0"/>
                  </a:moveTo>
                  <a:lnTo>
                    <a:pt x="21600" y="6912"/>
                  </a:lnTo>
                  <a:lnTo>
                    <a:pt x="7477" y="21600"/>
                  </a:lnTo>
                  <a:lnTo>
                    <a:pt x="0" y="15552"/>
                  </a:lnTo>
                  <a:lnTo>
                    <a:pt x="14123"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10" name="Freeform 303"/>
            <p:cNvSpPr/>
            <p:nvPr/>
          </p:nvSpPr>
          <p:spPr bwMode="auto">
            <a:xfrm>
              <a:off x="6468650" y="5516305"/>
              <a:ext cx="38050" cy="45677"/>
            </a:xfrm>
            <a:custGeom>
              <a:avLst/>
              <a:gdLst/>
              <a:ahLst/>
              <a:cxnLst>
                <a:cxn ang="0">
                  <a:pos x="wd2" y="hd2"/>
                </a:cxn>
                <a:cxn ang="5400000">
                  <a:pos x="wd2" y="hd2"/>
                </a:cxn>
                <a:cxn ang="10800000">
                  <a:pos x="wd2" y="hd2"/>
                </a:cxn>
                <a:cxn ang="16200000">
                  <a:pos x="wd2" y="hd2"/>
                </a:cxn>
              </a:cxnLst>
              <a:rect l="0" t="0" r="r" b="b"/>
              <a:pathLst>
                <a:path w="21600" h="21600" extrusionOk="0">
                  <a:moveTo>
                    <a:pt x="21600" y="4985"/>
                  </a:moveTo>
                  <a:lnTo>
                    <a:pt x="12209" y="0"/>
                  </a:lnTo>
                  <a:lnTo>
                    <a:pt x="0" y="16615"/>
                  </a:lnTo>
                  <a:lnTo>
                    <a:pt x="10330" y="21600"/>
                  </a:lnTo>
                  <a:lnTo>
                    <a:pt x="21600" y="4985"/>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11" name="Freeform 304"/>
            <p:cNvSpPr/>
            <p:nvPr/>
          </p:nvSpPr>
          <p:spPr bwMode="auto">
            <a:xfrm>
              <a:off x="6575885" y="5572523"/>
              <a:ext cx="325163" cy="175679"/>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0" y="5285"/>
                  </a:lnTo>
                  <a:lnTo>
                    <a:pt x="20817" y="21600"/>
                  </a:lnTo>
                  <a:lnTo>
                    <a:pt x="21600" y="16545"/>
                  </a:lnTo>
                  <a:lnTo>
                    <a:pt x="895"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12" name="Freeform 305"/>
            <p:cNvSpPr/>
            <p:nvPr/>
          </p:nvSpPr>
          <p:spPr bwMode="auto">
            <a:xfrm>
              <a:off x="6887211" y="5706038"/>
              <a:ext cx="34593" cy="49191"/>
            </a:xfrm>
            <a:custGeom>
              <a:avLst/>
              <a:gdLst/>
              <a:ahLst/>
              <a:cxnLst>
                <a:cxn ang="0">
                  <a:pos x="wd2" y="hd2"/>
                </a:cxn>
                <a:cxn ang="5400000">
                  <a:pos x="wd2" y="hd2"/>
                </a:cxn>
                <a:cxn ang="10800000">
                  <a:pos x="wd2" y="hd2"/>
                </a:cxn>
                <a:cxn ang="16200000">
                  <a:pos x="wd2" y="hd2"/>
                </a:cxn>
              </a:cxnLst>
              <a:rect l="0" t="0" r="r" b="b"/>
              <a:pathLst>
                <a:path w="21600" h="21600" extrusionOk="0">
                  <a:moveTo>
                    <a:pt x="7958" y="0"/>
                  </a:moveTo>
                  <a:lnTo>
                    <a:pt x="21600" y="2492"/>
                  </a:lnTo>
                  <a:lnTo>
                    <a:pt x="12505" y="21600"/>
                  </a:lnTo>
                  <a:lnTo>
                    <a:pt x="0" y="18277"/>
                  </a:lnTo>
                  <a:lnTo>
                    <a:pt x="7958"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13" name="Freeform 306"/>
            <p:cNvSpPr/>
            <p:nvPr/>
          </p:nvSpPr>
          <p:spPr bwMode="auto">
            <a:xfrm>
              <a:off x="6555130" y="5565495"/>
              <a:ext cx="38053" cy="49191"/>
            </a:xfrm>
            <a:custGeom>
              <a:avLst/>
              <a:gdLst/>
              <a:ahLst/>
              <a:cxnLst>
                <a:cxn ang="0">
                  <a:pos x="wd2" y="hd2"/>
                </a:cxn>
                <a:cxn ang="5400000">
                  <a:pos x="wd2" y="hd2"/>
                </a:cxn>
                <a:cxn ang="10800000">
                  <a:pos x="wd2" y="hd2"/>
                </a:cxn>
                <a:cxn ang="16200000">
                  <a:pos x="wd2" y="hd2"/>
                </a:cxn>
              </a:cxnLst>
              <a:rect l="0" t="0" r="r" b="b"/>
              <a:pathLst>
                <a:path w="21600" h="21600" extrusionOk="0">
                  <a:moveTo>
                    <a:pt x="21600" y="2492"/>
                  </a:moveTo>
                  <a:lnTo>
                    <a:pt x="9095" y="0"/>
                  </a:lnTo>
                  <a:lnTo>
                    <a:pt x="0" y="18277"/>
                  </a:lnTo>
                  <a:lnTo>
                    <a:pt x="12505" y="21600"/>
                  </a:lnTo>
                  <a:lnTo>
                    <a:pt x="21600" y="2492"/>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14" name="Freeform 307"/>
            <p:cNvSpPr/>
            <p:nvPr/>
          </p:nvSpPr>
          <p:spPr bwMode="auto">
            <a:xfrm>
              <a:off x="6219590" y="4637911"/>
              <a:ext cx="304408" cy="168652"/>
            </a:xfrm>
            <a:custGeom>
              <a:avLst/>
              <a:gdLst/>
              <a:ahLst/>
              <a:cxnLst>
                <a:cxn ang="0">
                  <a:pos x="wd2" y="hd2"/>
                </a:cxn>
                <a:cxn ang="5400000">
                  <a:pos x="wd2" y="hd2"/>
                </a:cxn>
                <a:cxn ang="10800000">
                  <a:pos x="wd2" y="hd2"/>
                </a:cxn>
                <a:cxn ang="16200000">
                  <a:pos x="wd2" y="hd2"/>
                </a:cxn>
              </a:cxnLst>
              <a:rect l="0" t="0" r="r" b="b"/>
              <a:pathLst>
                <a:path w="21600" h="21600" extrusionOk="0">
                  <a:moveTo>
                    <a:pt x="0" y="16018"/>
                  </a:moveTo>
                  <a:lnTo>
                    <a:pt x="944" y="21600"/>
                  </a:lnTo>
                  <a:lnTo>
                    <a:pt x="21600" y="5339"/>
                  </a:lnTo>
                  <a:lnTo>
                    <a:pt x="20656" y="0"/>
                  </a:lnTo>
                  <a:lnTo>
                    <a:pt x="0" y="16018"/>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15" name="Freeform 308"/>
            <p:cNvSpPr/>
            <p:nvPr/>
          </p:nvSpPr>
          <p:spPr bwMode="auto">
            <a:xfrm>
              <a:off x="6510162" y="4630886"/>
              <a:ext cx="34593" cy="49191"/>
            </a:xfrm>
            <a:custGeom>
              <a:avLst/>
              <a:gdLst/>
              <a:ahLst/>
              <a:cxnLst>
                <a:cxn ang="0">
                  <a:pos x="wd2" y="hd2"/>
                </a:cxn>
                <a:cxn ang="5400000">
                  <a:pos x="wd2" y="hd2"/>
                </a:cxn>
                <a:cxn ang="10800000">
                  <a:pos x="wd2" y="hd2"/>
                </a:cxn>
                <a:cxn ang="16200000">
                  <a:pos x="wd2" y="hd2"/>
                </a:cxn>
              </a:cxnLst>
              <a:rect l="0" t="0" r="r" b="b"/>
              <a:pathLst>
                <a:path w="21600" h="21600" extrusionOk="0">
                  <a:moveTo>
                    <a:pt x="0" y="3323"/>
                  </a:moveTo>
                  <a:lnTo>
                    <a:pt x="12505" y="0"/>
                  </a:lnTo>
                  <a:lnTo>
                    <a:pt x="21600" y="19108"/>
                  </a:lnTo>
                  <a:lnTo>
                    <a:pt x="9095" y="21600"/>
                  </a:lnTo>
                  <a:lnTo>
                    <a:pt x="0" y="3323"/>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16" name="Freeform 309"/>
            <p:cNvSpPr/>
            <p:nvPr/>
          </p:nvSpPr>
          <p:spPr bwMode="auto">
            <a:xfrm>
              <a:off x="6198837" y="4760887"/>
              <a:ext cx="34592" cy="52706"/>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0" y="3200"/>
                  </a:lnTo>
                  <a:lnTo>
                    <a:pt x="8640" y="21600"/>
                  </a:lnTo>
                  <a:lnTo>
                    <a:pt x="21600" y="18400"/>
                  </a:lnTo>
                  <a:lnTo>
                    <a:pt x="1296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17" name="Freeform 310"/>
            <p:cNvSpPr/>
            <p:nvPr/>
          </p:nvSpPr>
          <p:spPr bwMode="auto">
            <a:xfrm>
              <a:off x="6133111" y="4845210"/>
              <a:ext cx="494664" cy="59732"/>
            </a:xfrm>
            <a:custGeom>
              <a:avLst/>
              <a:gdLst/>
              <a:ahLst/>
              <a:cxnLst>
                <a:cxn ang="0">
                  <a:pos x="wd2" y="hd2"/>
                </a:cxn>
                <a:cxn ang="5400000">
                  <a:pos x="wd2" y="hd2"/>
                </a:cxn>
                <a:cxn ang="10800000">
                  <a:pos x="wd2" y="hd2"/>
                </a:cxn>
                <a:cxn ang="16200000">
                  <a:pos x="wd2" y="hd2"/>
                </a:cxn>
              </a:cxnLst>
              <a:rect l="0" t="0" r="r" b="b"/>
              <a:pathLst>
                <a:path w="21600" h="21600" extrusionOk="0">
                  <a:moveTo>
                    <a:pt x="0" y="5891"/>
                  </a:moveTo>
                  <a:lnTo>
                    <a:pt x="0" y="21600"/>
                  </a:lnTo>
                  <a:lnTo>
                    <a:pt x="21600" y="15709"/>
                  </a:lnTo>
                  <a:lnTo>
                    <a:pt x="21600" y="0"/>
                  </a:lnTo>
                  <a:lnTo>
                    <a:pt x="0" y="589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18" name="Rectangle 311"/>
            <p:cNvSpPr/>
            <p:nvPr/>
          </p:nvSpPr>
          <p:spPr bwMode="auto">
            <a:xfrm>
              <a:off x="6627773" y="4845210"/>
              <a:ext cx="34591" cy="42163"/>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19" name="Rectangle 312"/>
            <p:cNvSpPr/>
            <p:nvPr/>
          </p:nvSpPr>
          <p:spPr bwMode="auto">
            <a:xfrm>
              <a:off x="6115817" y="4859265"/>
              <a:ext cx="34590" cy="45678"/>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20" name="Rectangle 313"/>
            <p:cNvSpPr/>
            <p:nvPr/>
          </p:nvSpPr>
          <p:spPr bwMode="auto">
            <a:xfrm>
              <a:off x="6050089" y="5252787"/>
              <a:ext cx="41510" cy="63244"/>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21" name="Freeform 314"/>
            <p:cNvSpPr/>
            <p:nvPr/>
          </p:nvSpPr>
          <p:spPr bwMode="auto">
            <a:xfrm>
              <a:off x="6050091" y="5217649"/>
              <a:ext cx="48429" cy="45678"/>
            </a:xfrm>
            <a:custGeom>
              <a:avLst/>
              <a:gdLst/>
              <a:ahLst/>
              <a:cxnLst>
                <a:cxn ang="0">
                  <a:pos x="wd2" y="hd2"/>
                </a:cxn>
                <a:cxn ang="5400000">
                  <a:pos x="wd2" y="hd2"/>
                </a:cxn>
                <a:cxn ang="10800000">
                  <a:pos x="wd2" y="hd2"/>
                </a:cxn>
                <a:cxn ang="16200000">
                  <a:pos x="wd2" y="hd2"/>
                </a:cxn>
              </a:cxnLst>
              <a:rect l="0" t="0" r="r" b="b"/>
              <a:pathLst>
                <a:path w="21600" h="21600" extrusionOk="0">
                  <a:moveTo>
                    <a:pt x="0" y="12960"/>
                  </a:moveTo>
                  <a:lnTo>
                    <a:pt x="17600" y="21600"/>
                  </a:lnTo>
                  <a:lnTo>
                    <a:pt x="21600" y="8640"/>
                  </a:lnTo>
                  <a:lnTo>
                    <a:pt x="4000" y="0"/>
                  </a:lnTo>
                  <a:lnTo>
                    <a:pt x="0" y="1296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22" name="Freeform 315"/>
            <p:cNvSpPr/>
            <p:nvPr/>
          </p:nvSpPr>
          <p:spPr bwMode="auto">
            <a:xfrm>
              <a:off x="6050089" y="5228193"/>
              <a:ext cx="41511" cy="351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19800" y="21600"/>
                  </a:lnTo>
                  <a:lnTo>
                    <a:pt x="21600" y="10800"/>
                  </a:lnTo>
                  <a:lnTo>
                    <a:pt x="0" y="108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23" name="Freeform 316"/>
            <p:cNvSpPr/>
            <p:nvPr/>
          </p:nvSpPr>
          <p:spPr bwMode="auto">
            <a:xfrm>
              <a:off x="6060467" y="5179003"/>
              <a:ext cx="55347" cy="59730"/>
            </a:xfrm>
            <a:custGeom>
              <a:avLst/>
              <a:gdLst/>
              <a:ahLst/>
              <a:cxnLst>
                <a:cxn ang="0">
                  <a:pos x="wd2" y="hd2"/>
                </a:cxn>
                <a:cxn ang="5400000">
                  <a:pos x="wd2" y="hd2"/>
                </a:cxn>
                <a:cxn ang="10800000">
                  <a:pos x="wd2" y="hd2"/>
                </a:cxn>
                <a:cxn ang="16200000">
                  <a:pos x="wd2" y="hd2"/>
                </a:cxn>
              </a:cxnLst>
              <a:rect l="0" t="0" r="r" b="b"/>
              <a:pathLst>
                <a:path w="21600" h="21600" extrusionOk="0">
                  <a:moveTo>
                    <a:pt x="0" y="13239"/>
                  </a:moveTo>
                  <a:lnTo>
                    <a:pt x="13500" y="21600"/>
                  </a:lnTo>
                  <a:lnTo>
                    <a:pt x="21600" y="9058"/>
                  </a:lnTo>
                  <a:lnTo>
                    <a:pt x="7425" y="0"/>
                  </a:lnTo>
                  <a:lnTo>
                    <a:pt x="0" y="13239"/>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24" name="Freeform 317"/>
            <p:cNvSpPr/>
            <p:nvPr/>
          </p:nvSpPr>
          <p:spPr bwMode="auto">
            <a:xfrm>
              <a:off x="6060467" y="5203597"/>
              <a:ext cx="38050" cy="35137"/>
            </a:xfrm>
            <a:custGeom>
              <a:avLst/>
              <a:gdLst/>
              <a:ahLst/>
              <a:cxnLst>
                <a:cxn ang="0">
                  <a:pos x="wd2" y="hd2"/>
                </a:cxn>
                <a:cxn ang="5400000">
                  <a:pos x="wd2" y="hd2"/>
                </a:cxn>
                <a:cxn ang="10800000">
                  <a:pos x="wd2" y="hd2"/>
                </a:cxn>
                <a:cxn ang="16200000">
                  <a:pos x="wd2" y="hd2"/>
                </a:cxn>
              </a:cxnLst>
              <a:rect l="0" t="0" r="r" b="b"/>
              <a:pathLst>
                <a:path w="21600" h="21600" extrusionOk="0">
                  <a:moveTo>
                    <a:pt x="0" y="1800"/>
                  </a:moveTo>
                  <a:lnTo>
                    <a:pt x="1964" y="0"/>
                  </a:lnTo>
                  <a:lnTo>
                    <a:pt x="21600" y="21600"/>
                  </a:lnTo>
                  <a:lnTo>
                    <a:pt x="21600" y="19800"/>
                  </a:lnTo>
                  <a:lnTo>
                    <a:pt x="0" y="18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25" name="Freeform 318"/>
            <p:cNvSpPr/>
            <p:nvPr/>
          </p:nvSpPr>
          <p:spPr bwMode="auto">
            <a:xfrm>
              <a:off x="6084681" y="5077106"/>
              <a:ext cx="124531" cy="130004"/>
            </a:xfrm>
            <a:custGeom>
              <a:avLst/>
              <a:gdLst/>
              <a:ahLst/>
              <a:cxnLst>
                <a:cxn ang="0">
                  <a:pos x="wd2" y="hd2"/>
                </a:cxn>
                <a:cxn ang="5400000">
                  <a:pos x="wd2" y="hd2"/>
                </a:cxn>
                <a:cxn ang="10800000">
                  <a:pos x="wd2" y="hd2"/>
                </a:cxn>
                <a:cxn ang="16200000">
                  <a:pos x="wd2" y="hd2"/>
                </a:cxn>
              </a:cxnLst>
              <a:rect l="0" t="0" r="r" b="b"/>
              <a:pathLst>
                <a:path w="21600" h="21600" extrusionOk="0">
                  <a:moveTo>
                    <a:pt x="0" y="16428"/>
                  </a:moveTo>
                  <a:lnTo>
                    <a:pt x="4962" y="21600"/>
                  </a:lnTo>
                  <a:lnTo>
                    <a:pt x="21600" y="5172"/>
                  </a:lnTo>
                  <a:lnTo>
                    <a:pt x="16930" y="0"/>
                  </a:lnTo>
                  <a:lnTo>
                    <a:pt x="0" y="16428"/>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26" name="Freeform 319"/>
            <p:cNvSpPr/>
            <p:nvPr/>
          </p:nvSpPr>
          <p:spPr bwMode="auto">
            <a:xfrm>
              <a:off x="6081224" y="5171976"/>
              <a:ext cx="34593" cy="35137"/>
            </a:xfrm>
            <a:custGeom>
              <a:avLst/>
              <a:gdLst/>
              <a:ahLst/>
              <a:cxnLst>
                <a:cxn ang="0">
                  <a:pos x="wd2" y="hd2"/>
                </a:cxn>
                <a:cxn ang="5400000">
                  <a:pos x="wd2" y="hd2"/>
                </a:cxn>
                <a:cxn ang="10800000">
                  <a:pos x="wd2" y="hd2"/>
                </a:cxn>
                <a:cxn ang="16200000">
                  <a:pos x="wd2" y="hd2"/>
                </a:cxn>
              </a:cxnLst>
              <a:rect l="0" t="0" r="r" b="b"/>
              <a:pathLst>
                <a:path w="21600" h="21600" extrusionOk="0">
                  <a:moveTo>
                    <a:pt x="0" y="2541"/>
                  </a:moveTo>
                  <a:lnTo>
                    <a:pt x="3086" y="0"/>
                  </a:lnTo>
                  <a:lnTo>
                    <a:pt x="1029" y="0"/>
                  </a:lnTo>
                  <a:lnTo>
                    <a:pt x="18514" y="21600"/>
                  </a:lnTo>
                  <a:lnTo>
                    <a:pt x="21600" y="19059"/>
                  </a:lnTo>
                  <a:lnTo>
                    <a:pt x="0" y="254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27" name="Freeform 320"/>
            <p:cNvSpPr/>
            <p:nvPr/>
          </p:nvSpPr>
          <p:spPr bwMode="auto">
            <a:xfrm>
              <a:off x="6178081" y="5059541"/>
              <a:ext cx="44969" cy="45677"/>
            </a:xfrm>
            <a:custGeom>
              <a:avLst/>
              <a:gdLst/>
              <a:ahLst/>
              <a:cxnLst>
                <a:cxn ang="0">
                  <a:pos x="wd2" y="hd2"/>
                </a:cxn>
                <a:cxn ang="5400000">
                  <a:pos x="wd2" y="hd2"/>
                </a:cxn>
                <a:cxn ang="10800000">
                  <a:pos x="wd2" y="hd2"/>
                </a:cxn>
                <a:cxn ang="16200000">
                  <a:pos x="wd2" y="hd2"/>
                </a:cxn>
              </a:cxnLst>
              <a:rect l="0" t="0" r="r" b="b"/>
              <a:pathLst>
                <a:path w="21600" h="21600" extrusionOk="0">
                  <a:moveTo>
                    <a:pt x="0" y="7477"/>
                  </a:moveTo>
                  <a:lnTo>
                    <a:pt x="7776" y="0"/>
                  </a:lnTo>
                  <a:lnTo>
                    <a:pt x="21600" y="14954"/>
                  </a:lnTo>
                  <a:lnTo>
                    <a:pt x="13824" y="21600"/>
                  </a:lnTo>
                  <a:lnTo>
                    <a:pt x="0" y="74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28" name="Rectangle 321"/>
            <p:cNvSpPr/>
            <p:nvPr/>
          </p:nvSpPr>
          <p:spPr bwMode="auto">
            <a:xfrm>
              <a:off x="6050089" y="5301977"/>
              <a:ext cx="41510" cy="35136"/>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29" name="Rectangle 322"/>
            <p:cNvSpPr/>
            <p:nvPr/>
          </p:nvSpPr>
          <p:spPr bwMode="auto">
            <a:xfrm>
              <a:off x="5337502" y="5312518"/>
              <a:ext cx="1394047" cy="45676"/>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30" name="Rectangle 323"/>
            <p:cNvSpPr/>
            <p:nvPr/>
          </p:nvSpPr>
          <p:spPr bwMode="auto">
            <a:xfrm>
              <a:off x="6731547" y="5312518"/>
              <a:ext cx="38050" cy="45676"/>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31" name="Rectangle 324"/>
            <p:cNvSpPr/>
            <p:nvPr/>
          </p:nvSpPr>
          <p:spPr bwMode="auto">
            <a:xfrm>
              <a:off x="5320207" y="5312518"/>
              <a:ext cx="34591" cy="45676"/>
            </a:xfrm>
            <a:prstGeom prst="rect">
              <a:avLst/>
            </a:prstGeom>
            <a:solidFill>
              <a:srgbClr val="000000"/>
            </a:solidFill>
            <a:ln w="12700" cap="flat">
              <a:solidFill>
                <a:srgbClr val="000000"/>
              </a:solidFill>
              <a:prstDash val="solid"/>
              <a:miter lim="800000"/>
            </a:ln>
            <a:effectLst/>
          </p:spPr>
          <p:txBody>
            <a:bodyPr wrap="square" lIns="91439" tIns="91439" rIns="91439" bIns="91439" numCol="1" anchor="t">
              <a:noAutofit/>
            </a:bodyPr>
            <a:lstStyle/>
            <a:p>
              <a:pPr marL="0" marR="0" algn="ctr" defTabSz="914400">
                <a:defRPr sz="3600"/>
              </a:pPr>
              <a:endParaRPr/>
            </a:p>
          </p:txBody>
        </p:sp>
        <p:sp>
          <p:nvSpPr>
            <p:cNvPr id="1332" name="Freeform 325"/>
            <p:cNvSpPr/>
            <p:nvPr/>
          </p:nvSpPr>
          <p:spPr bwMode="auto">
            <a:xfrm>
              <a:off x="1331779" y="5263327"/>
              <a:ext cx="3933079" cy="137029"/>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33" name="Freeform 326"/>
            <p:cNvSpPr/>
            <p:nvPr/>
          </p:nvSpPr>
          <p:spPr bwMode="auto">
            <a:xfrm>
              <a:off x="2701610" y="4992782"/>
              <a:ext cx="127992" cy="193249"/>
            </a:xfrm>
            <a:custGeom>
              <a:avLst/>
              <a:gdLst/>
              <a:ahLst/>
              <a:cxnLst>
                <a:cxn ang="0">
                  <a:pos x="wd2" y="hd2"/>
                </a:cxn>
                <a:cxn ang="5400000">
                  <a:pos x="wd2" y="hd2"/>
                </a:cxn>
                <a:cxn ang="10800000">
                  <a:pos x="wd2" y="hd2"/>
                </a:cxn>
                <a:cxn ang="16200000">
                  <a:pos x="wd2" y="hd2"/>
                </a:cxn>
              </a:cxnLst>
              <a:rect l="0" t="0" r="r" b="b"/>
              <a:pathLst>
                <a:path w="21600" h="21600" extrusionOk="0">
                  <a:moveTo>
                    <a:pt x="0" y="20977"/>
                  </a:moveTo>
                  <a:lnTo>
                    <a:pt x="281" y="17238"/>
                  </a:lnTo>
                  <a:lnTo>
                    <a:pt x="1122" y="13292"/>
                  </a:lnTo>
                  <a:lnTo>
                    <a:pt x="2805" y="9969"/>
                  </a:lnTo>
                  <a:lnTo>
                    <a:pt x="5330" y="6438"/>
                  </a:lnTo>
                  <a:lnTo>
                    <a:pt x="8696" y="3946"/>
                  </a:lnTo>
                  <a:lnTo>
                    <a:pt x="12062" y="1869"/>
                  </a:lnTo>
                  <a:lnTo>
                    <a:pt x="16551" y="623"/>
                  </a:lnTo>
                  <a:lnTo>
                    <a:pt x="20758" y="0"/>
                  </a:lnTo>
                  <a:lnTo>
                    <a:pt x="21600" y="4985"/>
                  </a:lnTo>
                  <a:lnTo>
                    <a:pt x="18514" y="5192"/>
                  </a:lnTo>
                  <a:lnTo>
                    <a:pt x="15709" y="6023"/>
                  </a:lnTo>
                  <a:lnTo>
                    <a:pt x="13184" y="7477"/>
                  </a:lnTo>
                  <a:lnTo>
                    <a:pt x="10660" y="9554"/>
                  </a:lnTo>
                  <a:lnTo>
                    <a:pt x="8977" y="12046"/>
                  </a:lnTo>
                  <a:lnTo>
                    <a:pt x="7574" y="14746"/>
                  </a:lnTo>
                  <a:lnTo>
                    <a:pt x="6732" y="18277"/>
                  </a:lnTo>
                  <a:lnTo>
                    <a:pt x="6452" y="21600"/>
                  </a:lnTo>
                  <a:lnTo>
                    <a:pt x="0" y="20977"/>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34" name="Freeform 327"/>
            <p:cNvSpPr/>
            <p:nvPr/>
          </p:nvSpPr>
          <p:spPr bwMode="auto">
            <a:xfrm>
              <a:off x="2826143" y="4989270"/>
              <a:ext cx="38053" cy="49191"/>
            </a:xfrm>
            <a:custGeom>
              <a:avLst/>
              <a:gdLst/>
              <a:ahLst/>
              <a:cxnLst>
                <a:cxn ang="0">
                  <a:pos x="wd2" y="hd2"/>
                </a:cxn>
                <a:cxn ang="5400000">
                  <a:pos x="wd2" y="hd2"/>
                </a:cxn>
                <a:cxn ang="10800000">
                  <a:pos x="wd2" y="hd2"/>
                </a:cxn>
                <a:cxn ang="16200000">
                  <a:pos x="wd2" y="hd2"/>
                </a:cxn>
              </a:cxnLst>
              <a:rect l="0" t="0" r="r" b="b"/>
              <a:pathLst>
                <a:path w="21600" h="21600" extrusionOk="0">
                  <a:moveTo>
                    <a:pt x="0" y="864"/>
                  </a:moveTo>
                  <a:lnTo>
                    <a:pt x="18514" y="0"/>
                  </a:lnTo>
                  <a:lnTo>
                    <a:pt x="21600" y="20736"/>
                  </a:lnTo>
                  <a:lnTo>
                    <a:pt x="4629" y="21600"/>
                  </a:lnTo>
                  <a:lnTo>
                    <a:pt x="0" y="86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35" name="Freeform 328"/>
            <p:cNvSpPr/>
            <p:nvPr/>
          </p:nvSpPr>
          <p:spPr bwMode="auto">
            <a:xfrm>
              <a:off x="2701613" y="5171976"/>
              <a:ext cx="38053" cy="35137"/>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0" y="18514"/>
                  </a:lnTo>
                  <a:lnTo>
                    <a:pt x="20700" y="21600"/>
                  </a:lnTo>
                  <a:lnTo>
                    <a:pt x="21600" y="4629"/>
                  </a:lnTo>
                  <a:lnTo>
                    <a:pt x="900" y="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36" name="Rectangle 329"/>
            <p:cNvSpPr/>
            <p:nvPr/>
          </p:nvSpPr>
          <p:spPr bwMode="auto">
            <a:xfrm>
              <a:off x="2826143" y="4992782"/>
              <a:ext cx="131448" cy="38650"/>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37" name="Rectangle 330"/>
            <p:cNvSpPr/>
            <p:nvPr/>
          </p:nvSpPr>
          <p:spPr bwMode="auto">
            <a:xfrm>
              <a:off x="2808849" y="4992780"/>
              <a:ext cx="34591" cy="45678"/>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38" name="Freeform 331"/>
            <p:cNvSpPr/>
            <p:nvPr/>
          </p:nvSpPr>
          <p:spPr bwMode="auto">
            <a:xfrm>
              <a:off x="2705071" y="5186028"/>
              <a:ext cx="110695" cy="165137"/>
            </a:xfrm>
            <a:custGeom>
              <a:avLst/>
              <a:gdLst/>
              <a:ahLst/>
              <a:cxnLst>
                <a:cxn ang="0">
                  <a:pos x="wd2" y="hd2"/>
                </a:cxn>
                <a:cxn ang="5400000">
                  <a:pos x="wd2" y="hd2"/>
                </a:cxn>
                <a:cxn ang="10800000">
                  <a:pos x="wd2" y="hd2"/>
                </a:cxn>
                <a:cxn ang="16200000">
                  <a:pos x="wd2" y="hd2"/>
                </a:cxn>
              </a:cxnLst>
              <a:rect l="0" t="0" r="r" b="b"/>
              <a:pathLst>
                <a:path w="21600" h="21600" extrusionOk="0">
                  <a:moveTo>
                    <a:pt x="20945" y="21600"/>
                  </a:moveTo>
                  <a:lnTo>
                    <a:pt x="16036" y="21120"/>
                  </a:lnTo>
                  <a:lnTo>
                    <a:pt x="11782" y="19920"/>
                  </a:lnTo>
                  <a:lnTo>
                    <a:pt x="7855" y="18240"/>
                  </a:lnTo>
                  <a:lnTo>
                    <a:pt x="4909" y="15840"/>
                  </a:lnTo>
                  <a:lnTo>
                    <a:pt x="2618" y="12480"/>
                  </a:lnTo>
                  <a:lnTo>
                    <a:pt x="1309" y="8880"/>
                  </a:lnTo>
                  <a:lnTo>
                    <a:pt x="0" y="4320"/>
                  </a:lnTo>
                  <a:lnTo>
                    <a:pt x="0" y="0"/>
                  </a:lnTo>
                  <a:lnTo>
                    <a:pt x="7527" y="0"/>
                  </a:lnTo>
                  <a:lnTo>
                    <a:pt x="7527" y="3840"/>
                  </a:lnTo>
                  <a:lnTo>
                    <a:pt x="8836" y="7440"/>
                  </a:lnTo>
                  <a:lnTo>
                    <a:pt x="9491" y="10080"/>
                  </a:lnTo>
                  <a:lnTo>
                    <a:pt x="11455" y="12480"/>
                  </a:lnTo>
                  <a:lnTo>
                    <a:pt x="13418" y="13920"/>
                  </a:lnTo>
                  <a:lnTo>
                    <a:pt x="15382" y="15120"/>
                  </a:lnTo>
                  <a:lnTo>
                    <a:pt x="18000" y="15840"/>
                  </a:lnTo>
                  <a:lnTo>
                    <a:pt x="21600" y="16080"/>
                  </a:lnTo>
                  <a:lnTo>
                    <a:pt x="20945" y="216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39" name="Rectangle 332"/>
            <p:cNvSpPr/>
            <p:nvPr/>
          </p:nvSpPr>
          <p:spPr bwMode="auto">
            <a:xfrm>
              <a:off x="2701613" y="5150894"/>
              <a:ext cx="38052" cy="35137"/>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40" name="Freeform 333"/>
            <p:cNvSpPr/>
            <p:nvPr/>
          </p:nvSpPr>
          <p:spPr bwMode="auto">
            <a:xfrm>
              <a:off x="2808849" y="5309002"/>
              <a:ext cx="34592" cy="45678"/>
            </a:xfrm>
            <a:custGeom>
              <a:avLst/>
              <a:gdLst/>
              <a:ahLst/>
              <a:cxnLst>
                <a:cxn ang="0">
                  <a:pos x="wd2" y="hd2"/>
                </a:cxn>
                <a:cxn ang="5400000">
                  <a:pos x="wd2" y="hd2"/>
                </a:cxn>
                <a:cxn ang="10800000">
                  <a:pos x="wd2" y="hd2"/>
                </a:cxn>
                <a:cxn ang="16200000">
                  <a:pos x="wd2" y="hd2"/>
                </a:cxn>
              </a:cxnLst>
              <a:rect l="0" t="0" r="r" b="b"/>
              <a:pathLst>
                <a:path w="21600" h="21600" extrusionOk="0">
                  <a:moveTo>
                    <a:pt x="0" y="20700"/>
                  </a:moveTo>
                  <a:lnTo>
                    <a:pt x="16971" y="21600"/>
                  </a:lnTo>
                  <a:lnTo>
                    <a:pt x="21600" y="900"/>
                  </a:lnTo>
                  <a:lnTo>
                    <a:pt x="3086" y="0"/>
                  </a:lnTo>
                  <a:lnTo>
                    <a:pt x="0" y="207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41" name="Rectangle 334"/>
            <p:cNvSpPr/>
            <p:nvPr/>
          </p:nvSpPr>
          <p:spPr bwMode="auto">
            <a:xfrm>
              <a:off x="2829603" y="5312518"/>
              <a:ext cx="390885" cy="45676"/>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42" name="Rectangle 335"/>
            <p:cNvSpPr/>
            <p:nvPr/>
          </p:nvSpPr>
          <p:spPr bwMode="auto">
            <a:xfrm>
              <a:off x="2808849" y="5312518"/>
              <a:ext cx="34591" cy="45676"/>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43" name="Rectangle 336"/>
            <p:cNvSpPr/>
            <p:nvPr/>
          </p:nvSpPr>
          <p:spPr bwMode="auto">
            <a:xfrm>
              <a:off x="3220489" y="5312518"/>
              <a:ext cx="38052" cy="45676"/>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44" name="Rectangle 337"/>
            <p:cNvSpPr/>
            <p:nvPr/>
          </p:nvSpPr>
          <p:spPr bwMode="auto">
            <a:xfrm>
              <a:off x="5780273" y="5161434"/>
              <a:ext cx="41510" cy="35137"/>
            </a:xfrm>
            <a:prstGeom prst="rect">
              <a:avLst/>
            </a:pr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45" name="Freeform 338"/>
            <p:cNvSpPr/>
            <p:nvPr/>
          </p:nvSpPr>
          <p:spPr bwMode="auto">
            <a:xfrm>
              <a:off x="2957592" y="5294950"/>
              <a:ext cx="34593" cy="35136"/>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lnTo>
                    <a:pt x="14400" y="0"/>
                  </a:lnTo>
                  <a:lnTo>
                    <a:pt x="0" y="12960"/>
                  </a:lnTo>
                  <a:lnTo>
                    <a:pt x="4800" y="21600"/>
                  </a:lnTo>
                  <a:lnTo>
                    <a:pt x="21600" y="864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46" name="Freeform 339"/>
            <p:cNvSpPr/>
            <p:nvPr/>
          </p:nvSpPr>
          <p:spPr bwMode="auto">
            <a:xfrm>
              <a:off x="6402927" y="4240876"/>
              <a:ext cx="103776" cy="168653"/>
            </a:xfrm>
            <a:custGeom>
              <a:avLst/>
              <a:gdLst/>
              <a:ahLst/>
              <a:cxnLst>
                <a:cxn ang="0">
                  <a:pos x="wd2" y="hd2"/>
                </a:cxn>
                <a:cxn ang="5400000">
                  <a:pos x="wd2" y="hd2"/>
                </a:cxn>
                <a:cxn ang="10800000">
                  <a:pos x="wd2" y="hd2"/>
                </a:cxn>
                <a:cxn ang="16200000">
                  <a:pos x="wd2" y="hd2"/>
                </a:cxn>
              </a:cxnLst>
              <a:rect l="0" t="0" r="r" b="b"/>
              <a:pathLst>
                <a:path w="21600" h="21600" extrusionOk="0">
                  <a:moveTo>
                    <a:pt x="21600" y="2374"/>
                  </a:moveTo>
                  <a:lnTo>
                    <a:pt x="13810" y="0"/>
                  </a:lnTo>
                  <a:lnTo>
                    <a:pt x="0" y="19226"/>
                  </a:lnTo>
                  <a:lnTo>
                    <a:pt x="7436" y="21600"/>
                  </a:lnTo>
                  <a:lnTo>
                    <a:pt x="21600" y="237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349" name="Freeform 340"/>
            <p:cNvGrpSpPr/>
            <p:nvPr/>
          </p:nvGrpSpPr>
          <p:grpSpPr bwMode="auto">
            <a:xfrm>
              <a:off x="6472110" y="4223312"/>
              <a:ext cx="34642" cy="35187"/>
              <a:chOff x="0" y="0"/>
              <a:chExt cx="34640" cy="35185"/>
            </a:xfrm>
          </p:grpSpPr>
          <p:sp>
            <p:nvSpPr>
              <p:cNvPr id="1347" name="Line"/>
              <p:cNvSpPr/>
              <p:nvPr/>
            </p:nvSpPr>
            <p:spPr bwMode="auto">
              <a:xfrm flipH="1" flipV="1">
                <a:off x="-1" y="-1"/>
                <a:ext cx="34642" cy="35187"/>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348" name="Line"/>
              <p:cNvSpPr/>
              <p:nvPr/>
            </p:nvSpPr>
            <p:spPr bwMode="auto">
              <a:xfrm>
                <a:off x="-1" y="0"/>
                <a:ext cx="34642" cy="3518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350" name="Freeform 341"/>
            <p:cNvSpPr/>
            <p:nvPr/>
          </p:nvSpPr>
          <p:spPr bwMode="auto">
            <a:xfrm>
              <a:off x="6357956" y="4391963"/>
              <a:ext cx="83021" cy="115948"/>
            </a:xfrm>
            <a:custGeom>
              <a:avLst/>
              <a:gdLst/>
              <a:ahLst/>
              <a:cxnLst>
                <a:cxn ang="0">
                  <a:pos x="wd2" y="hd2"/>
                </a:cxn>
                <a:cxn ang="5400000">
                  <a:pos x="wd2" y="hd2"/>
                </a:cxn>
                <a:cxn ang="10800000">
                  <a:pos x="wd2" y="hd2"/>
                </a:cxn>
                <a:cxn ang="16200000">
                  <a:pos x="wd2" y="hd2"/>
                </a:cxn>
              </a:cxnLst>
              <a:rect l="0" t="0" r="r" b="b"/>
              <a:pathLst>
                <a:path w="21600" h="21600" extrusionOk="0">
                  <a:moveTo>
                    <a:pt x="21600" y="4181"/>
                  </a:moveTo>
                  <a:lnTo>
                    <a:pt x="12528" y="0"/>
                  </a:lnTo>
                  <a:lnTo>
                    <a:pt x="0" y="17419"/>
                  </a:lnTo>
                  <a:lnTo>
                    <a:pt x="9504" y="21600"/>
                  </a:lnTo>
                  <a:lnTo>
                    <a:pt x="21600" y="4181"/>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51" name="Freeform 342"/>
            <p:cNvSpPr/>
            <p:nvPr/>
          </p:nvSpPr>
          <p:spPr bwMode="auto">
            <a:xfrm>
              <a:off x="6402927" y="4377909"/>
              <a:ext cx="38052" cy="35136"/>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lnTo>
                    <a:pt x="21600" y="21600"/>
                  </a:lnTo>
                  <a:lnTo>
                    <a:pt x="0" y="0"/>
                  </a:lnTo>
                  <a:lnTo>
                    <a:pt x="21600" y="180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52" name="Freeform 343"/>
            <p:cNvSpPr/>
            <p:nvPr/>
          </p:nvSpPr>
          <p:spPr bwMode="auto">
            <a:xfrm>
              <a:off x="6295691" y="4479799"/>
              <a:ext cx="96858" cy="115950"/>
            </a:xfrm>
            <a:custGeom>
              <a:avLst/>
              <a:gdLst/>
              <a:ahLst/>
              <a:cxnLst>
                <a:cxn ang="0">
                  <a:pos x="wd2" y="hd2"/>
                </a:cxn>
                <a:cxn ang="5400000">
                  <a:pos x="wd2" y="hd2"/>
                </a:cxn>
                <a:cxn ang="10800000">
                  <a:pos x="wd2" y="hd2"/>
                </a:cxn>
                <a:cxn ang="16200000">
                  <a:pos x="wd2" y="hd2"/>
                </a:cxn>
              </a:cxnLst>
              <a:rect l="0" t="0" r="r" b="b"/>
              <a:pathLst>
                <a:path w="21600" h="21600" extrusionOk="0">
                  <a:moveTo>
                    <a:pt x="21600" y="5226"/>
                  </a:moveTo>
                  <a:lnTo>
                    <a:pt x="14644" y="0"/>
                  </a:lnTo>
                  <a:lnTo>
                    <a:pt x="0" y="16374"/>
                  </a:lnTo>
                  <a:lnTo>
                    <a:pt x="6956" y="21600"/>
                  </a:lnTo>
                  <a:lnTo>
                    <a:pt x="21600" y="5226"/>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53" name="Freeform 344"/>
            <p:cNvSpPr/>
            <p:nvPr/>
          </p:nvSpPr>
          <p:spPr bwMode="auto">
            <a:xfrm>
              <a:off x="6357956" y="4472774"/>
              <a:ext cx="38051" cy="35137"/>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lnTo>
                    <a:pt x="20618" y="21600"/>
                  </a:lnTo>
                  <a:lnTo>
                    <a:pt x="1964" y="0"/>
                  </a:lnTo>
                  <a:lnTo>
                    <a:pt x="0" y="2880"/>
                  </a:lnTo>
                  <a:lnTo>
                    <a:pt x="21600" y="2016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54" name="Freeform 345"/>
            <p:cNvSpPr/>
            <p:nvPr/>
          </p:nvSpPr>
          <p:spPr bwMode="auto">
            <a:xfrm>
              <a:off x="5745682" y="4567639"/>
              <a:ext cx="581142" cy="576227"/>
            </a:xfrm>
            <a:custGeom>
              <a:avLst/>
              <a:gdLst/>
              <a:ahLst/>
              <a:cxnLst>
                <a:cxn ang="0">
                  <a:pos x="wd2" y="hd2"/>
                </a:cxn>
                <a:cxn ang="5400000">
                  <a:pos x="wd2" y="hd2"/>
                </a:cxn>
                <a:cxn ang="10800000">
                  <a:pos x="wd2" y="hd2"/>
                </a:cxn>
                <a:cxn ang="16200000">
                  <a:pos x="wd2" y="hd2"/>
                </a:cxn>
              </a:cxnLst>
              <a:rect l="0" t="0" r="r" b="b"/>
              <a:pathLst>
                <a:path w="21600" h="21600" extrusionOk="0">
                  <a:moveTo>
                    <a:pt x="21600" y="1254"/>
                  </a:moveTo>
                  <a:lnTo>
                    <a:pt x="20536" y="0"/>
                  </a:lnTo>
                  <a:lnTo>
                    <a:pt x="0" y="20415"/>
                  </a:lnTo>
                  <a:lnTo>
                    <a:pt x="1064" y="21600"/>
                  </a:lnTo>
                  <a:lnTo>
                    <a:pt x="21600" y="125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55" name="Freeform 346"/>
            <p:cNvSpPr/>
            <p:nvPr/>
          </p:nvSpPr>
          <p:spPr bwMode="auto">
            <a:xfrm>
              <a:off x="6295694" y="4564127"/>
              <a:ext cx="34592" cy="35137"/>
            </a:xfrm>
            <a:custGeom>
              <a:avLst/>
              <a:gdLst/>
              <a:ahLst/>
              <a:cxnLst>
                <a:cxn ang="0">
                  <a:pos x="wd2" y="hd2"/>
                </a:cxn>
                <a:cxn ang="5400000">
                  <a:pos x="wd2" y="hd2"/>
                </a:cxn>
                <a:cxn ang="10800000">
                  <a:pos x="wd2" y="hd2"/>
                </a:cxn>
                <a:cxn ang="16200000">
                  <a:pos x="wd2" y="hd2"/>
                </a:cxn>
              </a:cxnLst>
              <a:rect l="0" t="0" r="r" b="b"/>
              <a:pathLst>
                <a:path w="21600" h="21600" extrusionOk="0">
                  <a:moveTo>
                    <a:pt x="21600" y="19200"/>
                  </a:moveTo>
                  <a:lnTo>
                    <a:pt x="20463" y="21600"/>
                  </a:lnTo>
                  <a:lnTo>
                    <a:pt x="1137" y="0"/>
                  </a:lnTo>
                  <a:lnTo>
                    <a:pt x="0" y="1200"/>
                  </a:lnTo>
                  <a:lnTo>
                    <a:pt x="21600" y="19200"/>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sp>
          <p:nvSpPr>
            <p:cNvPr id="1356" name="Freeform 347"/>
            <p:cNvSpPr/>
            <p:nvPr/>
          </p:nvSpPr>
          <p:spPr bwMode="auto">
            <a:xfrm>
              <a:off x="5707632" y="5112241"/>
              <a:ext cx="65724" cy="70272"/>
            </a:xfrm>
            <a:custGeom>
              <a:avLst/>
              <a:gdLst/>
              <a:ahLst/>
              <a:cxnLst>
                <a:cxn ang="0">
                  <a:pos x="wd2" y="hd2"/>
                </a:cxn>
                <a:cxn ang="5400000">
                  <a:pos x="wd2" y="hd2"/>
                </a:cxn>
                <a:cxn ang="10800000">
                  <a:pos x="wd2" y="hd2"/>
                </a:cxn>
                <a:cxn ang="16200000">
                  <a:pos x="wd2" y="hd2"/>
                </a:cxn>
              </a:cxnLst>
              <a:rect l="0" t="0" r="r" b="b"/>
              <a:pathLst>
                <a:path w="21600" h="21600" extrusionOk="0">
                  <a:moveTo>
                    <a:pt x="21600" y="9924"/>
                  </a:moveTo>
                  <a:lnTo>
                    <a:pt x="12185" y="0"/>
                  </a:lnTo>
                  <a:lnTo>
                    <a:pt x="0" y="11676"/>
                  </a:lnTo>
                  <a:lnTo>
                    <a:pt x="9415" y="21600"/>
                  </a:lnTo>
                  <a:lnTo>
                    <a:pt x="21600" y="9924"/>
                  </a:lnTo>
                  <a:close/>
                </a:path>
              </a:pathLst>
            </a:custGeom>
            <a:solidFill>
              <a:srgbClr val="000000"/>
            </a:solidFill>
            <a:ln w="12700" cap="flat">
              <a:noFill/>
              <a:miter lim="400000"/>
            </a:ln>
            <a:effectLst/>
          </p:spPr>
          <p:txBody>
            <a:bodyPr wrap="square" lIns="91439" tIns="91439" rIns="91439" bIns="91439" numCol="1" anchor="t">
              <a:noAutofit/>
            </a:bodyPr>
            <a:lstStyle/>
            <a:p>
              <a:pPr marL="0" marR="0" algn="ctr" defTabSz="914400">
                <a:defRPr sz="3600"/>
              </a:pPr>
              <a:endParaRPr/>
            </a:p>
          </p:txBody>
        </p:sp>
        <p:grpSp>
          <p:nvGrpSpPr>
            <p:cNvPr id="1359" name="Freeform 348"/>
            <p:cNvGrpSpPr/>
            <p:nvPr/>
          </p:nvGrpSpPr>
          <p:grpSpPr bwMode="auto">
            <a:xfrm>
              <a:off x="5745683" y="5108731"/>
              <a:ext cx="34642" cy="35187"/>
              <a:chOff x="0" y="0"/>
              <a:chExt cx="34640" cy="35185"/>
            </a:xfrm>
          </p:grpSpPr>
          <p:sp>
            <p:nvSpPr>
              <p:cNvPr id="1357" name="Line"/>
              <p:cNvSpPr/>
              <p:nvPr/>
            </p:nvSpPr>
            <p:spPr bwMode="auto">
              <a:xfrm>
                <a:off x="-1" y="0"/>
                <a:ext cx="34642" cy="3518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sp>
            <p:nvSpPr>
              <p:cNvPr id="1358" name="Line"/>
              <p:cNvSpPr/>
              <p:nvPr/>
            </p:nvSpPr>
            <p:spPr bwMode="auto">
              <a:xfrm flipH="1" flipV="1">
                <a:off x="-1" y="0"/>
                <a:ext cx="34642" cy="35186"/>
              </a:xfrm>
              <a:prstGeom prst="line">
                <a:avLst/>
              </a:prstGeom>
              <a:noFill/>
              <a:ln w="12700" cap="flat">
                <a:noFill/>
                <a:miter lim="400000"/>
              </a:ln>
              <a:effectLst/>
            </p:spPr>
            <p:txBody>
              <a:bodyPr wrap="square" lIns="91439" tIns="91439" rIns="91439" bIns="91439" numCol="1" anchor="t">
                <a:noAutofit/>
              </a:bodyPr>
              <a:lstStyle/>
              <a:p>
                <a:pPr marL="0" marR="0" defTabSz="914400">
                  <a:defRPr sz="3600"/>
                </a:pPr>
                <a:endParaRPr/>
              </a:p>
            </p:txBody>
          </p:sp>
        </p:grpSp>
        <p:sp>
          <p:nvSpPr>
            <p:cNvPr id="1360" name="Freeform 349"/>
            <p:cNvSpPr/>
            <p:nvPr/>
          </p:nvSpPr>
          <p:spPr bwMode="auto">
            <a:xfrm>
              <a:off x="5655743" y="5150894"/>
              <a:ext cx="83022" cy="87839"/>
            </a:xfrm>
            <a:custGeom>
              <a:avLst/>
              <a:gdLst/>
              <a:ahLst/>
              <a:cxnLst>
                <a:cxn ang="0">
                  <a:pos x="wd2" y="hd2"/>
                </a:cxn>
                <a:cxn ang="5400000">
                  <a:pos x="wd2" y="hd2"/>
                </a:cxn>
                <a:cxn ang="10800000">
                  <a:pos x="wd2" y="hd2"/>
                </a:cxn>
                <a:cxn ang="16200000">
                  <a:pos x="wd2" y="hd2"/>
                </a:cxn>
              </a:cxnLst>
              <a:rect l="0" t="0" r="r" b="b"/>
              <a:pathLst>
                <a:path w="21600" h="21600" extrusionOk="0">
                  <a:moveTo>
                    <a:pt x="21600" y="7813"/>
                  </a:moveTo>
                  <a:lnTo>
                    <a:pt x="14106" y="0"/>
                  </a:lnTo>
                  <a:lnTo>
                    <a:pt x="0" y="13787"/>
                  </a:lnTo>
                  <a:lnTo>
                    <a:pt x="7494" y="21600"/>
                  </a:lnTo>
                  <a:lnTo>
                    <a:pt x="21600" y="7813"/>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grpSp>
          <p:nvGrpSpPr>
            <p:cNvPr id="1363" name="Freeform 350"/>
            <p:cNvGrpSpPr/>
            <p:nvPr/>
          </p:nvGrpSpPr>
          <p:grpSpPr bwMode="auto">
            <a:xfrm>
              <a:off x="5707632" y="5147380"/>
              <a:ext cx="38105" cy="35187"/>
              <a:chOff x="0" y="0"/>
              <a:chExt cx="38102" cy="35185"/>
            </a:xfrm>
          </p:grpSpPr>
          <p:sp>
            <p:nvSpPr>
              <p:cNvPr id="1361" name="Line"/>
              <p:cNvSpPr/>
              <p:nvPr/>
            </p:nvSpPr>
            <p:spPr bwMode="auto">
              <a:xfrm>
                <a:off x="0" y="-1"/>
                <a:ext cx="38104" cy="35187"/>
              </a:xfrm>
              <a:prstGeom prst="line">
                <a:avLst/>
              </a:prstGeom>
              <a:noFill/>
              <a:ln w="12700" cap="flat">
                <a:solidFill>
                  <a:srgbClr val="000000"/>
                </a:solidFill>
                <a:prstDash val="solid"/>
                <a:round/>
              </a:ln>
              <a:effectLst/>
            </p:spPr>
            <p:txBody>
              <a:bodyPr wrap="square" lIns="91439" tIns="91439" rIns="91439" bIns="91439" numCol="1" anchor="t">
                <a:noAutofit/>
              </a:bodyPr>
              <a:lstStyle/>
              <a:p>
                <a:pPr marL="0" marR="0" defTabSz="914400">
                  <a:defRPr sz="3600"/>
                </a:pPr>
                <a:endParaRPr/>
              </a:p>
            </p:txBody>
          </p:sp>
          <p:sp>
            <p:nvSpPr>
              <p:cNvPr id="1362" name="Line"/>
              <p:cNvSpPr/>
              <p:nvPr/>
            </p:nvSpPr>
            <p:spPr bwMode="auto">
              <a:xfrm flipH="1" flipV="1">
                <a:off x="0" y="0"/>
                <a:ext cx="38104" cy="35186"/>
              </a:xfrm>
              <a:prstGeom prst="line">
                <a:avLst/>
              </a:prstGeom>
              <a:noFill/>
              <a:ln w="12700" cap="flat">
                <a:solidFill>
                  <a:srgbClr val="000000"/>
                </a:solidFill>
                <a:prstDash val="solid"/>
                <a:round/>
              </a:ln>
              <a:effectLst/>
            </p:spPr>
            <p:txBody>
              <a:bodyPr wrap="square" lIns="91439" tIns="91439" rIns="91439" bIns="91439" numCol="1" anchor="t">
                <a:noAutofit/>
              </a:bodyPr>
              <a:lstStyle/>
              <a:p>
                <a:pPr marL="0" marR="0" defTabSz="914400">
                  <a:defRPr sz="3600"/>
                </a:pPr>
                <a:endParaRPr/>
              </a:p>
            </p:txBody>
          </p:sp>
        </p:grpSp>
        <p:sp>
          <p:nvSpPr>
            <p:cNvPr id="1364" name="Freeform 351"/>
            <p:cNvSpPr/>
            <p:nvPr/>
          </p:nvSpPr>
          <p:spPr bwMode="auto">
            <a:xfrm>
              <a:off x="5610777" y="5203595"/>
              <a:ext cx="72643" cy="737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5360" y="0"/>
                  </a:lnTo>
                  <a:lnTo>
                    <a:pt x="0" y="10800"/>
                  </a:lnTo>
                  <a:lnTo>
                    <a:pt x="6240" y="21600"/>
                  </a:lnTo>
                  <a:lnTo>
                    <a:pt x="21600" y="108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365" name="Freeform 352"/>
            <p:cNvSpPr/>
            <p:nvPr/>
          </p:nvSpPr>
          <p:spPr bwMode="auto">
            <a:xfrm>
              <a:off x="5655745" y="5203597"/>
              <a:ext cx="38053" cy="38651"/>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lnTo>
                    <a:pt x="20329" y="21600"/>
                  </a:lnTo>
                  <a:lnTo>
                    <a:pt x="3812" y="0"/>
                  </a:lnTo>
                  <a:lnTo>
                    <a:pt x="0" y="1080"/>
                  </a:lnTo>
                  <a:lnTo>
                    <a:pt x="21600" y="1944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366" name="Freeform 353"/>
            <p:cNvSpPr/>
            <p:nvPr/>
          </p:nvSpPr>
          <p:spPr bwMode="auto">
            <a:xfrm>
              <a:off x="5520837" y="5242247"/>
              <a:ext cx="107234" cy="73785"/>
            </a:xfrm>
            <a:custGeom>
              <a:avLst/>
              <a:gdLst/>
              <a:ahLst/>
              <a:cxnLst>
                <a:cxn ang="0">
                  <a:pos x="wd2" y="hd2"/>
                </a:cxn>
                <a:cxn ang="5400000">
                  <a:pos x="wd2" y="hd2"/>
                </a:cxn>
                <a:cxn ang="10800000">
                  <a:pos x="wd2" y="hd2"/>
                </a:cxn>
                <a:cxn ang="16200000">
                  <a:pos x="wd2" y="hd2"/>
                </a:cxn>
              </a:cxnLst>
              <a:rect l="0" t="0" r="r" b="b"/>
              <a:pathLst>
                <a:path w="21600" h="21600" extrusionOk="0">
                  <a:moveTo>
                    <a:pt x="21600" y="11063"/>
                  </a:moveTo>
                  <a:lnTo>
                    <a:pt x="17888" y="0"/>
                  </a:lnTo>
                  <a:lnTo>
                    <a:pt x="0" y="10537"/>
                  </a:lnTo>
                  <a:lnTo>
                    <a:pt x="3375" y="21600"/>
                  </a:lnTo>
                  <a:lnTo>
                    <a:pt x="21600" y="11063"/>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367" name="Freeform 354"/>
            <p:cNvSpPr/>
            <p:nvPr/>
          </p:nvSpPr>
          <p:spPr bwMode="auto">
            <a:xfrm>
              <a:off x="5610777" y="5242245"/>
              <a:ext cx="34593" cy="38649"/>
            </a:xfrm>
            <a:custGeom>
              <a:avLst/>
              <a:gdLst/>
              <a:ahLst/>
              <a:cxnLst>
                <a:cxn ang="0">
                  <a:pos x="wd2" y="hd2"/>
                </a:cxn>
                <a:cxn ang="5400000">
                  <a:pos x="wd2" y="hd2"/>
                </a:cxn>
                <a:cxn ang="10800000">
                  <a:pos x="wd2" y="hd2"/>
                </a:cxn>
                <a:cxn ang="16200000">
                  <a:pos x="wd2" y="hd2"/>
                </a:cxn>
              </a:cxnLst>
              <a:rect l="0" t="0" r="r" b="b"/>
              <a:pathLst>
                <a:path w="21600" h="21600" extrusionOk="0">
                  <a:moveTo>
                    <a:pt x="21600" y="20571"/>
                  </a:moveTo>
                  <a:lnTo>
                    <a:pt x="19938" y="21600"/>
                  </a:lnTo>
                  <a:lnTo>
                    <a:pt x="1662" y="0"/>
                  </a:lnTo>
                  <a:lnTo>
                    <a:pt x="0" y="0"/>
                  </a:lnTo>
                  <a:lnTo>
                    <a:pt x="21600" y="20571"/>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368" name="Freeform 355"/>
            <p:cNvSpPr/>
            <p:nvPr/>
          </p:nvSpPr>
          <p:spPr bwMode="auto">
            <a:xfrm>
              <a:off x="5451653" y="5273868"/>
              <a:ext cx="79561" cy="63246"/>
            </a:xfrm>
            <a:custGeom>
              <a:avLst/>
              <a:gdLst/>
              <a:ahLst/>
              <a:cxnLst>
                <a:cxn ang="0">
                  <a:pos x="wd2" y="hd2"/>
                </a:cxn>
                <a:cxn ang="5400000">
                  <a:pos x="wd2" y="hd2"/>
                </a:cxn>
                <a:cxn ang="10800000">
                  <a:pos x="wd2" y="hd2"/>
                </a:cxn>
                <a:cxn ang="16200000">
                  <a:pos x="wd2" y="hd2"/>
                </a:cxn>
              </a:cxnLst>
              <a:rect l="0" t="0" r="r" b="b"/>
              <a:pathLst>
                <a:path w="21600" h="21600" extrusionOk="0">
                  <a:moveTo>
                    <a:pt x="21600" y="15055"/>
                  </a:moveTo>
                  <a:lnTo>
                    <a:pt x="18900" y="0"/>
                  </a:lnTo>
                  <a:lnTo>
                    <a:pt x="0" y="6545"/>
                  </a:lnTo>
                  <a:lnTo>
                    <a:pt x="2700" y="21600"/>
                  </a:lnTo>
                  <a:lnTo>
                    <a:pt x="21600" y="15055"/>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369" name="Freeform 356"/>
            <p:cNvSpPr/>
            <p:nvPr/>
          </p:nvSpPr>
          <p:spPr bwMode="auto">
            <a:xfrm>
              <a:off x="5520839" y="5273866"/>
              <a:ext cx="34593" cy="42164"/>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21600" y="20661"/>
                  </a:lnTo>
                  <a:lnTo>
                    <a:pt x="10800" y="21600"/>
                  </a:lnTo>
                  <a:lnTo>
                    <a:pt x="1543" y="0"/>
                  </a:lnTo>
                  <a:lnTo>
                    <a:pt x="0" y="1878"/>
                  </a:lnTo>
                  <a:lnTo>
                    <a:pt x="15429"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370" name="Freeform 357"/>
            <p:cNvSpPr/>
            <p:nvPr/>
          </p:nvSpPr>
          <p:spPr bwMode="auto">
            <a:xfrm>
              <a:off x="5344420" y="5294948"/>
              <a:ext cx="117613" cy="59732"/>
            </a:xfrm>
            <a:custGeom>
              <a:avLst/>
              <a:gdLst/>
              <a:ahLst/>
              <a:cxnLst>
                <a:cxn ang="0">
                  <a:pos x="wd2" y="hd2"/>
                </a:cxn>
                <a:cxn ang="5400000">
                  <a:pos x="wd2" y="hd2"/>
                </a:cxn>
                <a:cxn ang="10800000">
                  <a:pos x="wd2" y="hd2"/>
                </a:cxn>
                <a:cxn ang="16200000">
                  <a:pos x="wd2" y="hd2"/>
                </a:cxn>
              </a:cxnLst>
              <a:rect l="0" t="0" r="r" b="b"/>
              <a:pathLst>
                <a:path w="21600" h="21600" extrusionOk="0">
                  <a:moveTo>
                    <a:pt x="21600" y="15055"/>
                  </a:moveTo>
                  <a:lnTo>
                    <a:pt x="20057" y="0"/>
                  </a:lnTo>
                  <a:lnTo>
                    <a:pt x="0" y="6545"/>
                  </a:lnTo>
                  <a:lnTo>
                    <a:pt x="1543" y="21600"/>
                  </a:lnTo>
                  <a:lnTo>
                    <a:pt x="21600" y="15055"/>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371" name="Freeform 358"/>
            <p:cNvSpPr/>
            <p:nvPr/>
          </p:nvSpPr>
          <p:spPr bwMode="auto">
            <a:xfrm>
              <a:off x="5451655" y="5294948"/>
              <a:ext cx="34593" cy="421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600" y="0"/>
                  </a:lnTo>
                  <a:lnTo>
                    <a:pt x="0" y="0"/>
                  </a:lnTo>
                  <a:lnTo>
                    <a:pt x="21600" y="216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372" name="Rectangle 359"/>
            <p:cNvSpPr/>
            <p:nvPr/>
          </p:nvSpPr>
          <p:spPr bwMode="auto">
            <a:xfrm>
              <a:off x="5109194" y="5312518"/>
              <a:ext cx="238685" cy="45676"/>
            </a:xfrm>
            <a:prstGeom prst="rect">
              <a:avLst/>
            </a:prstGeom>
            <a:solidFill>
              <a:srgbClr val="000000"/>
            </a:solidFill>
            <a:ln w="12700" cap="flat">
              <a:solidFill>
                <a:srgbClr val="000000"/>
              </a:solidFill>
              <a:prstDash val="solid"/>
              <a:miter lim="800000"/>
            </a:ln>
            <a:effectLst/>
          </p:spPr>
          <p:txBody>
            <a:bodyPr wrap="square" lIns="91439" tIns="91439" rIns="91439" bIns="91439" numCol="1" anchor="t">
              <a:noAutofit/>
            </a:bodyPr>
            <a:lstStyle/>
            <a:p>
              <a:pPr marL="0" marR="0" algn="ctr" defTabSz="914400">
                <a:defRPr sz="3600"/>
              </a:pPr>
              <a:endParaRPr/>
            </a:p>
          </p:txBody>
        </p:sp>
        <p:sp>
          <p:nvSpPr>
            <p:cNvPr id="1373" name="Freeform 360"/>
            <p:cNvSpPr/>
            <p:nvPr/>
          </p:nvSpPr>
          <p:spPr bwMode="auto">
            <a:xfrm>
              <a:off x="5340962" y="5312518"/>
              <a:ext cx="34593" cy="45677"/>
            </a:xfrm>
            <a:custGeom>
              <a:avLst/>
              <a:gdLst/>
              <a:ahLst/>
              <a:cxnLst>
                <a:cxn ang="0">
                  <a:pos x="wd2" y="hd2"/>
                </a:cxn>
                <a:cxn ang="5400000">
                  <a:pos x="wd2" y="hd2"/>
                </a:cxn>
                <a:cxn ang="10800000">
                  <a:pos x="wd2" y="hd2"/>
                </a:cxn>
                <a:cxn ang="16200000">
                  <a:pos x="wd2" y="hd2"/>
                </a:cxn>
              </a:cxnLst>
              <a:rect l="0" t="0" r="r" b="b"/>
              <a:pathLst>
                <a:path w="21600" h="21600" extrusionOk="0">
                  <a:moveTo>
                    <a:pt x="21600" y="20700"/>
                  </a:moveTo>
                  <a:lnTo>
                    <a:pt x="0" y="21600"/>
                  </a:lnTo>
                  <a:lnTo>
                    <a:pt x="13500" y="21600"/>
                  </a:lnTo>
                  <a:lnTo>
                    <a:pt x="13500" y="0"/>
                  </a:lnTo>
                  <a:lnTo>
                    <a:pt x="8100" y="0"/>
                  </a:lnTo>
                  <a:lnTo>
                    <a:pt x="21600" y="20700"/>
                  </a:lnTo>
                  <a:close/>
                </a:path>
              </a:pathLst>
            </a:custGeom>
            <a:solidFill>
              <a:srgbClr val="000000"/>
            </a:solidFill>
            <a:ln w="127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374" name="Rectangle 361"/>
            <p:cNvSpPr/>
            <p:nvPr/>
          </p:nvSpPr>
          <p:spPr bwMode="auto">
            <a:xfrm>
              <a:off x="5088441" y="5312518"/>
              <a:ext cx="34591" cy="45676"/>
            </a:xfrm>
            <a:prstGeom prst="rect">
              <a:avLst/>
            </a:prstGeom>
            <a:solidFill>
              <a:srgbClr val="000000"/>
            </a:solidFill>
            <a:ln w="12700" cap="flat">
              <a:solidFill>
                <a:srgbClr val="000000"/>
              </a:solidFill>
              <a:prstDash val="solid"/>
              <a:miter lim="800000"/>
            </a:ln>
            <a:effectLst/>
          </p:spPr>
          <p:txBody>
            <a:bodyPr wrap="square" lIns="91439" tIns="91439" rIns="91439" bIns="91439" numCol="1" anchor="t">
              <a:noAutofit/>
            </a:bodyPr>
            <a:lstStyle/>
            <a:p>
              <a:pPr marL="0" marR="0" algn="ctr" defTabSz="914400">
                <a:defRPr sz="3600"/>
              </a:pPr>
              <a:endParaRPr/>
            </a:p>
          </p:txBody>
        </p:sp>
        <p:sp>
          <p:nvSpPr>
            <p:cNvPr id="1375" name="Freeform 362"/>
            <p:cNvSpPr/>
            <p:nvPr/>
          </p:nvSpPr>
          <p:spPr bwMode="auto">
            <a:xfrm>
              <a:off x="5330581" y="5126298"/>
              <a:ext cx="183338" cy="2178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851" y="19774"/>
                    <a:pt x="13702" y="18026"/>
                    <a:pt x="17318" y="14453"/>
                  </a:cubicBezTo>
                  <a:cubicBezTo>
                    <a:pt x="20934" y="10879"/>
                    <a:pt x="21219" y="5400"/>
                    <a:pt x="21600" y="0"/>
                  </a:cubicBezTo>
                </a:path>
              </a:pathLst>
            </a:custGeom>
            <a:solidFill>
              <a:srgbClr val="000000"/>
            </a:solidFill>
            <a:ln w="50800" cap="flat">
              <a:solidFill>
                <a:srgbClr val="000000"/>
              </a:solidFill>
              <a:prstDash val="solid"/>
              <a:round/>
            </a:ln>
            <a:effectLst/>
          </p:spPr>
          <p:txBody>
            <a:bodyPr wrap="square" lIns="91439" tIns="91439" rIns="91439" bIns="91439" numCol="1" anchor="t">
              <a:noAutofit/>
            </a:bodyPr>
            <a:lstStyle/>
            <a:p>
              <a:pPr marL="0" marR="0" algn="ctr" defTabSz="914400">
                <a:defRPr sz="3600"/>
              </a:pPr>
              <a:endParaRPr/>
            </a:p>
          </p:txBody>
        </p:sp>
        <p:sp>
          <p:nvSpPr>
            <p:cNvPr id="1376" name="Line 363"/>
            <p:cNvSpPr/>
            <p:nvPr/>
          </p:nvSpPr>
          <p:spPr bwMode="auto">
            <a:xfrm flipV="1">
              <a:off x="5513918" y="4637911"/>
              <a:ext cx="1" cy="516495"/>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914400">
                <a:defRPr sz="3600"/>
              </a:pPr>
              <a:endParaRPr/>
            </a:p>
          </p:txBody>
        </p:sp>
        <p:sp>
          <p:nvSpPr>
            <p:cNvPr id="1377" name="Line 364"/>
            <p:cNvSpPr/>
            <p:nvPr/>
          </p:nvSpPr>
          <p:spPr bwMode="auto">
            <a:xfrm flipH="1" flipV="1">
              <a:off x="5375553" y="4662505"/>
              <a:ext cx="138366" cy="295140"/>
            </a:xfrm>
            <a:prstGeom prst="line">
              <a:avLst/>
            </a:prstGeom>
            <a:noFill/>
            <a:ln w="127000" cap="flat">
              <a:solidFill>
                <a:srgbClr val="000000"/>
              </a:solidFill>
              <a:prstDash val="solid"/>
              <a:round/>
            </a:ln>
            <a:effectLst/>
          </p:spPr>
          <p:txBody>
            <a:bodyPr wrap="square" lIns="91439" tIns="91439" rIns="91439" bIns="91439" numCol="1" anchor="t">
              <a:noAutofit/>
            </a:bodyPr>
            <a:lstStyle/>
            <a:p>
              <a:pPr marL="0" marR="0" defTabSz="914400">
                <a:defRPr sz="3600"/>
              </a:pPr>
              <a:endParaRPr/>
            </a:p>
          </p:txBody>
        </p:sp>
        <p:sp>
          <p:nvSpPr>
            <p:cNvPr id="1378" name="Line 365"/>
            <p:cNvSpPr/>
            <p:nvPr/>
          </p:nvSpPr>
          <p:spPr bwMode="auto">
            <a:xfrm flipH="1" flipV="1">
              <a:off x="5330583" y="4813591"/>
              <a:ext cx="183335" cy="144057"/>
            </a:xfrm>
            <a:prstGeom prst="line">
              <a:avLst/>
            </a:prstGeom>
            <a:noFill/>
            <a:ln w="50800" cap="flat">
              <a:solidFill>
                <a:srgbClr val="000000"/>
              </a:solidFill>
              <a:prstDash val="solid"/>
              <a:round/>
            </a:ln>
            <a:effectLst/>
          </p:spPr>
          <p:txBody>
            <a:bodyPr wrap="square" lIns="91439" tIns="91439" rIns="91439" bIns="91439" numCol="1" anchor="t">
              <a:noAutofit/>
            </a:bodyPr>
            <a:lstStyle/>
            <a:p>
              <a:pPr marL="0" marR="0" defTabSz="914400">
                <a:defRPr sz="3600"/>
              </a:pPr>
              <a:endParaRPr/>
            </a:p>
          </p:txBody>
        </p:sp>
        <p:sp>
          <p:nvSpPr>
            <p:cNvPr id="1379" name="Oval 366"/>
            <p:cNvSpPr/>
            <p:nvPr/>
          </p:nvSpPr>
          <p:spPr bwMode="auto">
            <a:xfrm>
              <a:off x="6558590" y="4469259"/>
              <a:ext cx="294030" cy="291625"/>
            </a:xfrm>
            <a:prstGeom prst="ellipse">
              <a:avLst/>
            </a:prstGeom>
            <a:solidFill>
              <a:srgbClr val="000000"/>
            </a:solidFill>
            <a:ln w="76200" cap="flat">
              <a:solidFill>
                <a:srgbClr val="009900"/>
              </a:solidFill>
              <a:prstDash val="solid"/>
              <a:round/>
            </a:ln>
            <a:effectLst/>
          </p:spPr>
          <p:txBody>
            <a:bodyPr wrap="square" lIns="91439" tIns="91439" rIns="91439" bIns="91439" numCol="1" anchor="ctr">
              <a:noAutofit/>
            </a:bodyPr>
            <a:lstStyle/>
            <a:p>
              <a:pPr marL="0" marR="0" algn="ctr" defTabSz="419100">
                <a:defRPr sz="1200"/>
              </a:pPr>
              <a:endParaRPr/>
            </a:p>
          </p:txBody>
        </p:sp>
        <p:sp>
          <p:nvSpPr>
            <p:cNvPr id="1380" name="Text Box 367"/>
            <p:cNvSpPr txBox="1"/>
            <p:nvPr/>
          </p:nvSpPr>
          <p:spPr bwMode="auto">
            <a:xfrm>
              <a:off x="2453670" y="5439007"/>
              <a:ext cx="1341248" cy="526286"/>
            </a:xfrm>
            <a:prstGeom prst="rect">
              <a:avLst/>
            </a:prstGeom>
            <a:noFill/>
            <a:ln w="12700" cap="flat">
              <a:noFill/>
              <a:miter lim="400000"/>
            </a:ln>
            <a:effectLst/>
          </p:spPr>
          <p:txBody>
            <a:bodyPr wrap="square" lIns="91439" tIns="91439" rIns="91439" bIns="91439" numCol="1" anchor="t">
              <a:noAutofit/>
            </a:bodyPr>
            <a:lstStyle>
              <a:lvl1pPr marL="0" marR="0" defTabSz="400050">
                <a:defRPr sz="2400" b="1"/>
              </a:lvl1pPr>
            </a:lstStyle>
            <a:p>
              <a:pPr>
                <a:defRPr/>
              </a:pPr>
              <a:r>
                <a:t>UNILAC</a:t>
              </a:r>
            </a:p>
          </p:txBody>
        </p:sp>
        <p:sp>
          <p:nvSpPr>
            <p:cNvPr id="1381" name="Text Box 368"/>
            <p:cNvSpPr txBox="1"/>
            <p:nvPr/>
          </p:nvSpPr>
          <p:spPr bwMode="auto">
            <a:xfrm>
              <a:off x="6718829" y="3829789"/>
              <a:ext cx="607994" cy="575217"/>
            </a:xfrm>
            <a:prstGeom prst="rect">
              <a:avLst/>
            </a:prstGeom>
            <a:noFill/>
            <a:ln w="12700" cap="flat">
              <a:noFill/>
              <a:miter lim="400000"/>
            </a:ln>
            <a:effectLst/>
          </p:spPr>
          <p:txBody>
            <a:bodyPr wrap="square" lIns="91439" tIns="91439" rIns="91439" bIns="91439" numCol="1" anchor="t">
              <a:noAutofit/>
            </a:bodyPr>
            <a:lstStyle>
              <a:lvl1pPr marL="0" marR="0" defTabSz="400050">
                <a:defRPr sz="2800" b="1">
                  <a:solidFill>
                    <a:srgbClr val="3CAC3A"/>
                  </a:solidFill>
                </a:defRPr>
              </a:lvl1pPr>
            </a:lstStyle>
            <a:p>
              <a:pPr>
                <a:defRPr/>
              </a:pPr>
              <a:r>
                <a:t>Z6</a:t>
              </a:r>
            </a:p>
          </p:txBody>
        </p:sp>
        <p:sp>
          <p:nvSpPr>
            <p:cNvPr id="1382" name="Text Box 369"/>
            <p:cNvSpPr txBox="1"/>
            <p:nvPr/>
          </p:nvSpPr>
          <p:spPr bwMode="auto">
            <a:xfrm>
              <a:off x="8055939" y="1037512"/>
              <a:ext cx="1277299" cy="575217"/>
            </a:xfrm>
            <a:prstGeom prst="rect">
              <a:avLst/>
            </a:prstGeom>
            <a:noFill/>
            <a:ln w="12700" cap="flat">
              <a:noFill/>
              <a:miter lim="400000"/>
            </a:ln>
            <a:effectLst/>
          </p:spPr>
          <p:txBody>
            <a:bodyPr wrap="square" lIns="91439" tIns="91439" rIns="91439" bIns="91439" numCol="1" anchor="t">
              <a:noAutofit/>
            </a:bodyPr>
            <a:lstStyle>
              <a:lvl1pPr marL="0" marR="0" defTabSz="400050">
                <a:defRPr sz="2800" b="1">
                  <a:solidFill>
                    <a:srgbClr val="00599D"/>
                  </a:solidFill>
                </a:defRPr>
              </a:lvl1pPr>
            </a:lstStyle>
            <a:p>
              <a:pPr>
                <a:defRPr/>
              </a:pPr>
              <a:r>
                <a:t>SIS-18</a:t>
              </a:r>
            </a:p>
          </p:txBody>
        </p:sp>
        <p:sp>
          <p:nvSpPr>
            <p:cNvPr id="1383" name="Oval 370"/>
            <p:cNvSpPr/>
            <p:nvPr/>
          </p:nvSpPr>
          <p:spPr bwMode="auto">
            <a:xfrm>
              <a:off x="7634389" y="4469259"/>
              <a:ext cx="294031" cy="291625"/>
            </a:xfrm>
            <a:prstGeom prst="ellipse">
              <a:avLst/>
            </a:prstGeom>
            <a:solidFill>
              <a:srgbClr val="000000"/>
            </a:solidFill>
            <a:ln w="76200" cap="flat">
              <a:solidFill>
                <a:srgbClr val="FF9900"/>
              </a:solidFill>
              <a:prstDash val="solid"/>
              <a:round/>
            </a:ln>
            <a:effectLst/>
          </p:spPr>
          <p:txBody>
            <a:bodyPr wrap="square" lIns="91439" tIns="91439" rIns="91439" bIns="91439" numCol="1" anchor="ctr">
              <a:noAutofit/>
            </a:bodyPr>
            <a:lstStyle/>
            <a:p>
              <a:pPr marL="0" marR="0" algn="ctr" defTabSz="419100">
                <a:defRPr sz="1200"/>
              </a:pPr>
              <a:endParaRPr/>
            </a:p>
          </p:txBody>
        </p:sp>
        <p:sp>
          <p:nvSpPr>
            <p:cNvPr id="1384" name="Text Box 371"/>
            <p:cNvSpPr txBox="1"/>
            <p:nvPr/>
          </p:nvSpPr>
          <p:spPr bwMode="auto">
            <a:xfrm>
              <a:off x="7421037" y="3840329"/>
              <a:ext cx="1473716" cy="575217"/>
            </a:xfrm>
            <a:prstGeom prst="rect">
              <a:avLst/>
            </a:prstGeom>
            <a:noFill/>
            <a:ln w="12700" cap="flat">
              <a:noFill/>
              <a:miter lim="400000"/>
            </a:ln>
            <a:effectLst/>
          </p:spPr>
          <p:txBody>
            <a:bodyPr wrap="square" lIns="91439" tIns="91439" rIns="91439" bIns="91439" numCol="1" anchor="t">
              <a:noAutofit/>
            </a:bodyPr>
            <a:lstStyle>
              <a:lvl1pPr marL="0" marR="0" defTabSz="400050">
                <a:defRPr sz="2800" b="1">
                  <a:solidFill>
                    <a:srgbClr val="FF6600"/>
                  </a:solidFill>
                </a:defRPr>
              </a:lvl1pPr>
            </a:lstStyle>
            <a:p>
              <a:pPr>
                <a:defRPr/>
              </a:pPr>
              <a:r>
                <a:t>PHELIX</a:t>
              </a:r>
            </a:p>
          </p:txBody>
        </p:sp>
        <p:sp>
          <p:nvSpPr>
            <p:cNvPr id="1385" name="Oval 373"/>
            <p:cNvSpPr/>
            <p:nvPr/>
          </p:nvSpPr>
          <p:spPr bwMode="auto">
            <a:xfrm>
              <a:off x="9654546" y="4177634"/>
              <a:ext cx="294030" cy="291628"/>
            </a:xfrm>
            <a:prstGeom prst="ellipse">
              <a:avLst/>
            </a:prstGeom>
            <a:solidFill>
              <a:srgbClr val="000000"/>
            </a:solidFill>
            <a:ln w="76200" cap="flat">
              <a:solidFill>
                <a:srgbClr val="FF0000"/>
              </a:solidFill>
              <a:prstDash val="solid"/>
              <a:round/>
            </a:ln>
            <a:effectLst/>
          </p:spPr>
          <p:txBody>
            <a:bodyPr wrap="square" lIns="91439" tIns="91439" rIns="91439" bIns="91439" numCol="1" anchor="ctr">
              <a:noAutofit/>
            </a:bodyPr>
            <a:lstStyle/>
            <a:p>
              <a:pPr marL="0" marR="0" algn="ctr" defTabSz="419100">
                <a:defRPr sz="1200"/>
              </a:pPr>
              <a:endParaRPr/>
            </a:p>
          </p:txBody>
        </p:sp>
        <p:sp>
          <p:nvSpPr>
            <p:cNvPr id="1386" name="Line 374"/>
            <p:cNvSpPr/>
            <p:nvPr/>
          </p:nvSpPr>
          <p:spPr bwMode="auto">
            <a:xfrm>
              <a:off x="6912533" y="4473502"/>
              <a:ext cx="781772" cy="1"/>
            </a:xfrm>
            <a:prstGeom prst="line">
              <a:avLst/>
            </a:prstGeom>
            <a:noFill/>
            <a:ln w="38100" cap="flat">
              <a:solidFill>
                <a:srgbClr val="F79646"/>
              </a:solidFill>
              <a:prstDash val="solid"/>
              <a:round/>
              <a:headEnd type="triangle" w="med" len="med"/>
            </a:ln>
            <a:effectLst/>
          </p:spPr>
          <p:txBody>
            <a:bodyPr wrap="square" lIns="91439" tIns="91439" rIns="91439" bIns="91439" numCol="1" anchor="t">
              <a:noAutofit/>
            </a:bodyPr>
            <a:lstStyle/>
            <a:p>
              <a:pPr marL="0" marR="0" defTabSz="914400">
                <a:defRPr sz="3600"/>
              </a:pPr>
              <a:endParaRPr/>
            </a:p>
          </p:txBody>
        </p:sp>
        <p:sp>
          <p:nvSpPr>
            <p:cNvPr id="1387" name="Text Box 372"/>
            <p:cNvSpPr txBox="1"/>
            <p:nvPr/>
          </p:nvSpPr>
          <p:spPr bwMode="auto">
            <a:xfrm>
              <a:off x="9911643" y="3840329"/>
              <a:ext cx="922504" cy="575217"/>
            </a:xfrm>
            <a:prstGeom prst="rect">
              <a:avLst/>
            </a:prstGeom>
            <a:noFill/>
            <a:ln w="12700" cap="flat">
              <a:noFill/>
              <a:miter lim="400000"/>
            </a:ln>
            <a:effectLst/>
          </p:spPr>
          <p:txBody>
            <a:bodyPr wrap="square" lIns="91439" tIns="91439" rIns="91439" bIns="91439" numCol="1" anchor="t">
              <a:noAutofit/>
            </a:bodyPr>
            <a:lstStyle>
              <a:lvl1pPr marL="0" marR="0" defTabSz="400050">
                <a:defRPr sz="2800" b="1">
                  <a:solidFill>
                    <a:srgbClr val="FF0000"/>
                  </a:solidFill>
                </a:defRPr>
              </a:lvl1pPr>
            </a:lstStyle>
            <a:p>
              <a:pPr>
                <a:defRPr/>
              </a:pPr>
              <a:r>
                <a:t>HHT</a:t>
              </a:r>
            </a:p>
          </p:txBody>
        </p:sp>
        <p:sp>
          <p:nvSpPr>
            <p:cNvPr id="1388" name="Line 374"/>
            <p:cNvSpPr/>
            <p:nvPr/>
          </p:nvSpPr>
          <p:spPr bwMode="auto">
            <a:xfrm flipH="1">
              <a:off x="7852587" y="4458357"/>
              <a:ext cx="1684117" cy="10162"/>
            </a:xfrm>
            <a:prstGeom prst="line">
              <a:avLst/>
            </a:prstGeom>
            <a:noFill/>
            <a:ln w="38100" cap="flat">
              <a:solidFill>
                <a:srgbClr val="F79646"/>
              </a:solidFill>
              <a:prstDash val="solid"/>
              <a:round/>
              <a:headEnd type="triangle" w="med" len="med"/>
            </a:ln>
            <a:effectLst/>
          </p:spPr>
          <p:txBody>
            <a:bodyPr wrap="square" lIns="91439" tIns="91439" rIns="91439" bIns="91439" numCol="1" anchor="t">
              <a:noAutofit/>
            </a:bodyPr>
            <a:lstStyle/>
            <a:p>
              <a:pPr marL="0" marR="0" defTabSz="914400">
                <a:defRPr sz="3600"/>
              </a:pPr>
              <a:endParaRPr/>
            </a:p>
          </p:txBody>
        </p:sp>
      </p:grpSp>
      <p:grpSp>
        <p:nvGrpSpPr>
          <p:cNvPr id="510131797" name="Gruppieren 2"/>
          <p:cNvGrpSpPr/>
          <p:nvPr/>
        </p:nvGrpSpPr>
        <p:grpSpPr bwMode="auto">
          <a:xfrm>
            <a:off x="16842764" y="3356809"/>
            <a:ext cx="7391767" cy="8010036"/>
            <a:chOff x="0" y="0"/>
            <a:chExt cx="7391765" cy="8010035"/>
          </a:xfrm>
        </p:grpSpPr>
        <p:sp>
          <p:nvSpPr>
            <p:cNvPr id="1390" name="Rectangle 3"/>
            <p:cNvSpPr/>
            <p:nvPr/>
          </p:nvSpPr>
          <p:spPr bwMode="auto">
            <a:xfrm>
              <a:off x="0" y="3"/>
              <a:ext cx="7125066" cy="1022197"/>
            </a:xfrm>
            <a:prstGeom prst="rect">
              <a:avLst/>
            </a:prstGeom>
            <a:gradFill>
              <a:gsLst>
                <a:gs pos="0">
                  <a:srgbClr val="D90004"/>
                </a:gs>
                <a:gs pos="100000">
                  <a:srgbClr val="EB3224"/>
                </a:gs>
              </a:gsLst>
              <a:lin ang="5400000" scaled="0"/>
            </a:gradFill>
            <a:ln w="12700" cap="flat">
              <a:solidFill>
                <a:srgbClr val="D90000"/>
              </a:solidFill>
              <a:prstDash val="solid"/>
              <a:round/>
            </a:ln>
            <a:effectLst/>
          </p:spPr>
          <p:txBody>
            <a:bodyPr wrap="square" lIns="91439" tIns="91439" rIns="91439" bIns="91439" numCol="1" anchor="ctr">
              <a:noAutofit/>
            </a:bodyPr>
            <a:lstStyle/>
            <a:p>
              <a:pPr marL="0" marR="0" algn="ctr" defTabSz="914400">
                <a:defRPr sz="3600"/>
              </a:pPr>
              <a:endParaRPr/>
            </a:p>
          </p:txBody>
        </p:sp>
        <p:sp>
          <p:nvSpPr>
            <p:cNvPr id="1391" name="Text Box 4"/>
            <p:cNvSpPr txBox="1"/>
            <p:nvPr/>
          </p:nvSpPr>
          <p:spPr bwMode="auto">
            <a:xfrm>
              <a:off x="3268357" y="206926"/>
              <a:ext cx="1377450" cy="608349"/>
            </a:xfrm>
            <a:prstGeom prst="rect">
              <a:avLst/>
            </a:prstGeom>
            <a:noFill/>
            <a:ln w="12700" cap="flat">
              <a:noFill/>
              <a:miter lim="400000"/>
            </a:ln>
            <a:effectLst/>
          </p:spPr>
          <p:txBody>
            <a:bodyPr wrap="square" lIns="20968" tIns="20968" rIns="20968" bIns="20968" numCol="1" anchor="t">
              <a:noAutofit/>
            </a:bodyPr>
            <a:lstStyle>
              <a:lvl1pPr>
                <a:defRPr b="1">
                  <a:solidFill>
                    <a:srgbClr val="FFFFFF"/>
                  </a:solidFill>
                </a:defRPr>
              </a:lvl1pPr>
            </a:lstStyle>
            <a:p>
              <a:pPr>
                <a:defRPr/>
              </a:pPr>
              <a:r>
                <a:t>HHT </a:t>
              </a:r>
            </a:p>
          </p:txBody>
        </p:sp>
        <p:sp>
          <p:nvSpPr>
            <p:cNvPr id="1392" name="Rectangle 5"/>
            <p:cNvSpPr/>
            <p:nvPr/>
          </p:nvSpPr>
          <p:spPr bwMode="auto">
            <a:xfrm>
              <a:off x="-1" y="0"/>
              <a:ext cx="7129565" cy="8010036"/>
            </a:xfrm>
            <a:prstGeom prst="rect">
              <a:avLst/>
            </a:prstGeom>
            <a:noFill/>
            <a:ln w="50800" cap="flat">
              <a:solidFill>
                <a:srgbClr val="D90000"/>
              </a:solidFill>
              <a:prstDash val="solid"/>
              <a:miter lim="800000"/>
            </a:ln>
            <a:effectLst/>
          </p:spPr>
          <p:txBody>
            <a:bodyPr wrap="square" lIns="91439" tIns="91439" rIns="91439" bIns="91439" numCol="1" anchor="ctr">
              <a:noAutofit/>
            </a:bodyPr>
            <a:lstStyle/>
            <a:p>
              <a:pPr marL="0" marR="0" algn="ctr" defTabSz="914400">
                <a:defRPr sz="3600"/>
              </a:pPr>
              <a:endParaRPr/>
            </a:p>
          </p:txBody>
        </p:sp>
        <p:sp>
          <p:nvSpPr>
            <p:cNvPr id="1393" name="Text Box 11"/>
            <p:cNvSpPr txBox="1"/>
            <p:nvPr/>
          </p:nvSpPr>
          <p:spPr bwMode="auto">
            <a:xfrm>
              <a:off x="3996560" y="1173747"/>
              <a:ext cx="3395206" cy="2502791"/>
            </a:xfrm>
            <a:prstGeom prst="rect">
              <a:avLst/>
            </a:prstGeom>
            <a:noFill/>
            <a:ln w="12700" cap="flat">
              <a:noFill/>
              <a:miter lim="400000"/>
            </a:ln>
            <a:effectLst/>
          </p:spPr>
          <p:txBody>
            <a:bodyPr wrap="square" lIns="91439" tIns="91439" rIns="91439" bIns="91439" numCol="1" anchor="t">
              <a:noAutofit/>
            </a:bodyPr>
            <a:lstStyle/>
            <a:p>
              <a:pPr>
                <a:spcBef>
                  <a:spcPts val="800"/>
                </a:spcBef>
                <a:defRPr sz="2800">
                  <a:solidFill>
                    <a:srgbClr val="00599D"/>
                  </a:solidFill>
                </a:defRPr>
              </a:pPr>
              <a:r>
                <a:t>Ion energy</a:t>
              </a:r>
            </a:p>
            <a:p>
              <a:pPr>
                <a:spcBef>
                  <a:spcPts val="800"/>
                </a:spcBef>
                <a:defRPr sz="2400"/>
              </a:pPr>
              <a:r>
                <a:t>350 MeV/u U</a:t>
              </a:r>
              <a:r>
                <a:rPr baseline="30000"/>
                <a:t>73+</a:t>
              </a:r>
              <a:endParaRPr b="1"/>
            </a:p>
            <a:p>
              <a:pPr marL="0" marR="0" defTabSz="914400">
                <a:spcBef>
                  <a:spcPts val="800"/>
                </a:spcBef>
                <a:defRPr sz="1000" b="1"/>
              </a:pPr>
              <a:endParaRPr/>
            </a:p>
            <a:p>
              <a:pPr>
                <a:spcBef>
                  <a:spcPts val="800"/>
                </a:spcBef>
                <a:defRPr sz="2800">
                  <a:solidFill>
                    <a:srgbClr val="00599D"/>
                  </a:solidFill>
                </a:defRPr>
              </a:pPr>
              <a:r>
                <a:t>Intensity</a:t>
              </a:r>
            </a:p>
            <a:p>
              <a:pPr>
                <a:spcBef>
                  <a:spcPts val="800"/>
                </a:spcBef>
                <a:defRPr sz="2400"/>
              </a:pPr>
              <a:r>
                <a:t>4･10</a:t>
              </a:r>
              <a:r>
                <a:rPr baseline="30000"/>
                <a:t>9</a:t>
              </a:r>
              <a:r>
                <a:t> ions/bunch</a:t>
              </a:r>
            </a:p>
          </p:txBody>
        </p:sp>
        <p:sp>
          <p:nvSpPr>
            <p:cNvPr id="1394" name="Text Box 17"/>
            <p:cNvSpPr txBox="1"/>
            <p:nvPr/>
          </p:nvSpPr>
          <p:spPr bwMode="auto">
            <a:xfrm>
              <a:off x="171291" y="6440219"/>
              <a:ext cx="4322520" cy="1541025"/>
            </a:xfrm>
            <a:prstGeom prst="rect">
              <a:avLst/>
            </a:prstGeom>
            <a:noFill/>
            <a:ln w="12700" cap="flat">
              <a:noFill/>
              <a:miter lim="400000"/>
            </a:ln>
            <a:effectLst/>
          </p:spPr>
          <p:txBody>
            <a:bodyPr wrap="square" lIns="91439" tIns="91439" rIns="91439" bIns="91439" numCol="1" anchor="t">
              <a:noAutofit/>
            </a:bodyPr>
            <a:lstStyle/>
            <a:p>
              <a:pPr marL="259079" indent="-177800">
                <a:spcBef>
                  <a:spcPts val="800"/>
                </a:spcBef>
                <a:buSzPct val="100000"/>
                <a:buChar char="•"/>
                <a:defRPr sz="2400"/>
              </a:pPr>
              <a:r>
                <a:t>Proton microscopy</a:t>
              </a:r>
              <a:endParaRPr b="1"/>
            </a:p>
            <a:p>
              <a:pPr marL="259079" indent="-177800">
                <a:spcBef>
                  <a:spcPts val="800"/>
                </a:spcBef>
                <a:buSzPct val="100000"/>
                <a:buChar char="•"/>
                <a:defRPr sz="2400"/>
              </a:pPr>
              <a:r>
                <a:t>Heavy ion heating </a:t>
              </a:r>
              <a:endParaRPr b="1"/>
            </a:p>
            <a:p>
              <a:pPr marL="259079" indent="-177800">
                <a:spcBef>
                  <a:spcPts val="800"/>
                </a:spcBef>
                <a:buSzPct val="100000"/>
                <a:buChar char="•"/>
                <a:defRPr sz="2400"/>
              </a:pPr>
              <a:r>
                <a:t>FAIR-related developments</a:t>
              </a:r>
            </a:p>
          </p:txBody>
        </p:sp>
        <p:pic>
          <p:nvPicPr>
            <p:cNvPr id="1395" name="Grafik 380" descr="Grafik 380"/>
            <p:cNvPicPr>
              <a:picLocks noChangeAspect="1"/>
            </p:cNvPicPr>
            <p:nvPr/>
          </p:nvPicPr>
          <p:blipFill rotWithShape="1">
            <a:blip r:embed="rId5"/>
            <a:srcRect l="14534"/>
            <a:stretch/>
          </p:blipFill>
          <p:spPr bwMode="auto">
            <a:xfrm rot="5400000">
              <a:off x="-496373" y="1841478"/>
              <a:ext cx="5121187" cy="378572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userDrawn="1">
  <p:cSld name="Mapping slide APPA cave">
    <p:spTree>
      <p:nvGrpSpPr>
        <p:cNvPr id="1" name=""/>
        <p:cNvGrpSpPr/>
        <p:nvPr/>
      </p:nvGrpSpPr>
      <p:grpSpPr bwMode="auto">
        <a:xfrm>
          <a:off x="0" y="0"/>
          <a:ext cx="0" cy="0"/>
          <a:chOff x="0" y="0"/>
          <a:chExt cx="0" cy="0"/>
        </a:xfrm>
      </p:grpSpPr>
      <p:pic>
        <p:nvPicPr>
          <p:cNvPr id="581408657" name="FAIR_APPA_03_Visualization___GSI__FAIR__Zeitrausch.jpg" descr="FAIR_APPA_03_Visualization___GSI__FAIR__Zeitrausch.jpg"/>
          <p:cNvPicPr>
            <a:picLocks noChangeAspect="1"/>
          </p:cNvPicPr>
          <p:nvPr/>
        </p:nvPicPr>
        <p:blipFill rotWithShape="1">
          <a:blip r:embed="rId2"/>
          <a:srcRect t="18872"/>
          <a:stretch/>
        </p:blipFill>
        <p:spPr bwMode="auto">
          <a:xfrm>
            <a:off x="0" y="1877351"/>
            <a:ext cx="24384001" cy="11127449"/>
          </a:xfrm>
          <a:prstGeom prst="rect">
            <a:avLst/>
          </a:prstGeom>
          <a:ln w="12700"/>
        </p:spPr>
      </p:pic>
      <p:sp>
        <p:nvSpPr>
          <p:cNvPr id="1624102264" name="Rectangle"/>
          <p:cNvSpPr/>
          <p:nvPr/>
        </p:nvSpPr>
        <p:spPr bwMode="auto">
          <a:xfrm>
            <a:off x="14745678" y="13199651"/>
            <a:ext cx="2809877" cy="168277"/>
          </a:xfrm>
          <a:prstGeom prst="rect">
            <a:avLst/>
          </a:prstGeom>
          <a:solidFill>
            <a:srgbClr val="FF9900"/>
          </a:solidFill>
          <a:ln w="12700">
            <a:miter lim="400000"/>
          </a:ln>
        </p:spPr>
        <p:txBody>
          <a:bodyPr tIns="91439" bIns="91439" anchor="ctr"/>
          <a:lstStyle/>
          <a:p>
            <a:pPr marL="0" marR="0" defTabSz="1828800">
              <a:defRPr sz="3200"/>
            </a:pPr>
            <a:endParaRPr/>
          </a:p>
        </p:txBody>
      </p:sp>
      <p:sp>
        <p:nvSpPr>
          <p:cNvPr id="1309043969" name="Rectangle"/>
          <p:cNvSpPr/>
          <p:nvPr/>
        </p:nvSpPr>
        <p:spPr bwMode="auto">
          <a:xfrm>
            <a:off x="17549204" y="13199651"/>
            <a:ext cx="2809875" cy="168277"/>
          </a:xfrm>
          <a:prstGeom prst="rect">
            <a:avLst/>
          </a:prstGeom>
          <a:solidFill>
            <a:srgbClr val="969696"/>
          </a:solidFill>
          <a:ln w="12700">
            <a:miter lim="400000"/>
          </a:ln>
        </p:spPr>
        <p:txBody>
          <a:bodyPr tIns="91439" bIns="91439" anchor="ctr"/>
          <a:lstStyle/>
          <a:p>
            <a:pPr marL="0" marR="0" defTabSz="1828800">
              <a:defRPr sz="3200"/>
            </a:pPr>
            <a:endParaRPr/>
          </a:p>
        </p:txBody>
      </p:sp>
      <p:sp>
        <p:nvSpPr>
          <p:cNvPr id="1000474805" name="Rectangle"/>
          <p:cNvSpPr/>
          <p:nvPr/>
        </p:nvSpPr>
        <p:spPr bwMode="auto">
          <a:xfrm>
            <a:off x="20359078" y="13199651"/>
            <a:ext cx="2809877" cy="168277"/>
          </a:xfrm>
          <a:prstGeom prst="rect">
            <a:avLst/>
          </a:prstGeom>
          <a:solidFill>
            <a:srgbClr val="003366"/>
          </a:solidFill>
          <a:ln w="12700">
            <a:miter lim="400000"/>
          </a:ln>
        </p:spPr>
        <p:txBody>
          <a:bodyPr tIns="91439" bIns="91439" anchor="ctr"/>
          <a:lstStyle/>
          <a:p>
            <a:pPr marL="0" marR="0" defTabSz="1828800">
              <a:defRPr sz="3200"/>
            </a:pPr>
            <a:endParaRPr/>
          </a:p>
        </p:txBody>
      </p:sp>
      <p:sp>
        <p:nvSpPr>
          <p:cNvPr id="297271081" name="Rectangle"/>
          <p:cNvSpPr/>
          <p:nvPr/>
        </p:nvSpPr>
        <p:spPr bwMode="auto">
          <a:xfrm>
            <a:off x="-90972" y="13007973"/>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548951240" name="Rectangle"/>
          <p:cNvSpPr/>
          <p:nvPr/>
        </p:nvSpPr>
        <p:spPr bwMode="auto">
          <a:xfrm>
            <a:off x="17549204" y="13367928"/>
            <a:ext cx="5619752"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621026938" name="Rectangle"/>
          <p:cNvSpPr/>
          <p:nvPr/>
        </p:nvSpPr>
        <p:spPr bwMode="auto">
          <a:xfrm>
            <a:off x="14745678" y="13536201"/>
            <a:ext cx="2809877" cy="165101"/>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1796372605" name="Rectangle"/>
          <p:cNvSpPr/>
          <p:nvPr/>
        </p:nvSpPr>
        <p:spPr bwMode="auto">
          <a:xfrm>
            <a:off x="-2977" y="1709075"/>
            <a:ext cx="24454508" cy="168277"/>
          </a:xfrm>
          <a:prstGeom prst="rect">
            <a:avLst/>
          </a:prstGeom>
          <a:solidFill>
            <a:srgbClr val="00599D"/>
          </a:solidFill>
          <a:ln w="12700">
            <a:miter lim="400000"/>
          </a:ln>
        </p:spPr>
        <p:txBody>
          <a:bodyPr tIns="91439" bIns="91439" anchor="ctr"/>
          <a:lstStyle/>
          <a:p>
            <a:pPr marL="0" marR="0" defTabSz="1828800">
              <a:defRPr sz="3200"/>
            </a:pPr>
            <a:endParaRPr/>
          </a:p>
        </p:txBody>
      </p:sp>
      <p:pic>
        <p:nvPicPr>
          <p:cNvPr id="561834319" name="FAIR_Logo_rgb_frei" descr="FAIR_Logo_rgb_frei"/>
          <p:cNvPicPr>
            <a:picLocks noChangeAspect="1"/>
          </p:cNvPicPr>
          <p:nvPr/>
        </p:nvPicPr>
        <p:blipFill rotWithShape="1">
          <a:blip r:embed="rId3"/>
          <a:stretch/>
        </p:blipFill>
        <p:spPr bwMode="auto">
          <a:xfrm>
            <a:off x="21977506" y="38099"/>
            <a:ext cx="1984375" cy="1654177"/>
          </a:xfrm>
          <a:prstGeom prst="rect">
            <a:avLst/>
          </a:prstGeom>
          <a:ln w="12700">
            <a:miter lim="400000"/>
          </a:ln>
        </p:spPr>
      </p:pic>
      <p:sp>
        <p:nvSpPr>
          <p:cNvPr id="2089643103" name="Title Text"/>
          <p:cNvSpPr txBox="1">
            <a:spLocks noGrp="1"/>
          </p:cNvSpPr>
          <p:nvPr>
            <p:ph type="title"/>
          </p:nvPr>
        </p:nvSpPr>
        <p:spPr bwMode="auto">
          <a:xfrm>
            <a:off x="508000" y="374648"/>
            <a:ext cx="20828494" cy="981077"/>
          </a:xfrm>
          <a:prstGeom prst="rect">
            <a:avLst/>
          </a:prstGeom>
        </p:spPr>
        <p:txBody>
          <a:bodyPr lIns="0" tIns="0" rIns="0" bIns="0" anchor="ctr"/>
          <a:lstStyle/>
          <a:p>
            <a:pPr>
              <a:defRPr/>
            </a:pPr>
            <a:r>
              <a:t>Title Text</a:t>
            </a:r>
          </a:p>
        </p:txBody>
      </p:sp>
      <p:sp>
        <p:nvSpPr>
          <p:cNvPr id="1950696174" name="Slide Number"/>
          <p:cNvSpPr txBox="1">
            <a:spLocks noGrp="1"/>
          </p:cNvSpPr>
          <p:nvPr>
            <p:ph type="sldNum" sz="quarter" idx="2"/>
          </p:nvPr>
        </p:nvSpPr>
        <p:spPr bwMode="auto">
          <a:xfrm>
            <a:off x="23349060" y="13198774"/>
            <a:ext cx="627236" cy="456605"/>
          </a:xfrm>
          <a:prstGeom prst="rect">
            <a:avLst/>
          </a:prstGeom>
        </p:spPr>
        <p:txBody>
          <a:bodyPr wrap="square" lIns="0" tIns="0" rIns="0" bIns="0"/>
          <a:lstStyle/>
          <a:p>
            <a:pPr>
              <a:defRPr/>
            </a:pPr>
            <a:fld id="{86CB4B4D-7CA3-9044-876B-883B54F8677D}" type="slidenum">
              <a:rPr/>
              <a:t>‹#›</a:t>
            </a:fld>
            <a:endParaRPr/>
          </a:p>
        </p:txBody>
      </p:sp>
      <p:sp>
        <p:nvSpPr>
          <p:cNvPr id="406554441" name="Rectangle"/>
          <p:cNvSpPr/>
          <p:nvPr/>
        </p:nvSpPr>
        <p:spPr bwMode="auto">
          <a:xfrm>
            <a:off x="-137774" y="13031375"/>
            <a:ext cx="24542503" cy="168277"/>
          </a:xfrm>
          <a:prstGeom prst="rect">
            <a:avLst/>
          </a:prstGeom>
          <a:solidFill>
            <a:srgbClr val="00599D"/>
          </a:solidFill>
          <a:ln w="12700">
            <a:miter lim="400000"/>
          </a:ln>
        </p:spPr>
        <p:txBody>
          <a:bodyPr tIns="91439" bIns="91439" anchor="ctr"/>
          <a:lstStyle/>
          <a:p>
            <a:pPr marL="0" marR="0" defTabSz="1828800">
              <a:defRPr sz="3200"/>
            </a:pPr>
            <a:endParaRPr/>
          </a:p>
        </p:txBody>
      </p:sp>
      <p:sp>
        <p:nvSpPr>
          <p:cNvPr id="2097152785" name="Rendering © Zeitrausch / FAIR"/>
          <p:cNvSpPr txBox="1"/>
          <p:nvPr/>
        </p:nvSpPr>
        <p:spPr bwMode="auto">
          <a:xfrm>
            <a:off x="20488081" y="12591488"/>
            <a:ext cx="3895919" cy="426667"/>
          </a:xfrm>
          <a:prstGeom prst="rect">
            <a:avLst/>
          </a:prstGeom>
          <a:ln w="12700">
            <a:miter lim="400000"/>
          </a:ln>
        </p:spPr>
        <p:txBody>
          <a:bodyPr wrap="none" lIns="71437" tIns="71437" rIns="71437" bIns="71437" anchor="ctr">
            <a:spAutoFit/>
          </a:bodyPr>
          <a:lstStyle>
            <a:lvl1pPr>
              <a:defRPr sz="2000" b="1">
                <a:solidFill>
                  <a:srgbClr val="FFFFFF"/>
                </a:solidFill>
              </a:defRPr>
            </a:lvl1pPr>
          </a:lstStyle>
          <a:p>
            <a:pPr>
              <a:defRPr/>
            </a:pPr>
            <a:r>
              <a:t>Rendering © Zeitrausch / FAIR</a:t>
            </a:r>
          </a:p>
        </p:txBody>
      </p:sp>
      <p:sp>
        <p:nvSpPr>
          <p:cNvPr id="452892960" name="HED@FAIR"/>
          <p:cNvSpPr txBox="1"/>
          <p:nvPr/>
        </p:nvSpPr>
        <p:spPr bwMode="auto">
          <a:xfrm rot="20940000">
            <a:off x="6475573" y="4672547"/>
            <a:ext cx="3234403" cy="759595"/>
          </a:xfrm>
          <a:prstGeom prst="rect">
            <a:avLst/>
          </a:prstGeom>
          <a:solidFill>
            <a:srgbClr val="FFFFFF">
              <a:alpha val="5000"/>
            </a:srgbClr>
          </a:solidFill>
          <a:ln w="12700">
            <a:miter lim="400000"/>
          </a:ln>
        </p:spPr>
        <p:txBody>
          <a:bodyPr wrap="none" lIns="71437" tIns="71437" rIns="71437" bIns="71437" anchor="ctr">
            <a:spAutoFit/>
          </a:bodyPr>
          <a:lstStyle>
            <a:lvl1pPr>
              <a:defRPr b="1">
                <a:solidFill>
                  <a:srgbClr val="00599D"/>
                </a:solidFill>
              </a:defRPr>
            </a:lvl1pPr>
          </a:lstStyle>
          <a:p>
            <a:pPr>
              <a:defRPr/>
            </a:pPr>
            <a:r>
              <a:t>HED@FAIR</a:t>
            </a:r>
          </a:p>
        </p:txBody>
      </p:sp>
      <p:sp>
        <p:nvSpPr>
          <p:cNvPr id="910324330" name="SPARC"/>
          <p:cNvSpPr txBox="1"/>
          <p:nvPr/>
        </p:nvSpPr>
        <p:spPr bwMode="auto">
          <a:xfrm rot="1740000">
            <a:off x="15214654" y="6207644"/>
            <a:ext cx="2151456" cy="759595"/>
          </a:xfrm>
          <a:prstGeom prst="rect">
            <a:avLst/>
          </a:prstGeom>
          <a:solidFill>
            <a:srgbClr val="FFFFFF">
              <a:alpha val="5000"/>
            </a:srgbClr>
          </a:solidFill>
          <a:ln w="12700">
            <a:miter lim="400000"/>
          </a:ln>
        </p:spPr>
        <p:txBody>
          <a:bodyPr wrap="none" lIns="71437" tIns="71437" rIns="71437" bIns="71437" anchor="ctr">
            <a:spAutoFit/>
          </a:bodyPr>
          <a:lstStyle>
            <a:lvl1pPr>
              <a:defRPr b="1">
                <a:solidFill>
                  <a:srgbClr val="00599D"/>
                </a:solidFill>
              </a:defRPr>
            </a:lvl1pPr>
          </a:lstStyle>
          <a:p>
            <a:pPr>
              <a:defRPr/>
            </a:pPr>
            <a:r>
              <a:t>SPARC</a:t>
            </a:r>
          </a:p>
        </p:txBody>
      </p:sp>
      <p:sp>
        <p:nvSpPr>
          <p:cNvPr id="1856990192" name="BioMat"/>
          <p:cNvSpPr txBox="1"/>
          <p:nvPr/>
        </p:nvSpPr>
        <p:spPr bwMode="auto">
          <a:xfrm rot="18120000">
            <a:off x="10319721" y="8152777"/>
            <a:ext cx="2099340" cy="759595"/>
          </a:xfrm>
          <a:prstGeom prst="rect">
            <a:avLst/>
          </a:prstGeom>
          <a:solidFill>
            <a:srgbClr val="FFFFFF">
              <a:alpha val="5000"/>
            </a:srgbClr>
          </a:solidFill>
          <a:ln w="12700">
            <a:miter lim="400000"/>
          </a:ln>
        </p:spPr>
        <p:txBody>
          <a:bodyPr wrap="none" lIns="71437" tIns="71437" rIns="71437" bIns="71437" anchor="ctr">
            <a:spAutoFit/>
          </a:bodyPr>
          <a:lstStyle>
            <a:lvl1pPr>
              <a:defRPr b="1">
                <a:solidFill>
                  <a:srgbClr val="00599D"/>
                </a:solidFill>
              </a:defRPr>
            </a:lvl1pPr>
          </a:lstStyle>
          <a:p>
            <a:pPr>
              <a:defRPr/>
            </a:pPr>
            <a:r>
              <a:t>BioMat</a:t>
            </a:r>
          </a:p>
        </p:txBody>
      </p:sp>
      <p:sp>
        <p:nvSpPr>
          <p:cNvPr id="722174964" name="Uranium U28+…"/>
          <p:cNvSpPr txBox="1"/>
          <p:nvPr/>
        </p:nvSpPr>
        <p:spPr bwMode="auto">
          <a:xfrm>
            <a:off x="458258" y="8950532"/>
            <a:ext cx="7520173" cy="3640957"/>
          </a:xfrm>
          <a:prstGeom prst="rect">
            <a:avLst/>
          </a:prstGeom>
          <a:solidFill>
            <a:srgbClr val="FFFFFF">
              <a:alpha val="5000"/>
            </a:srgbClr>
          </a:solidFill>
          <a:ln w="12700">
            <a:miter lim="400000"/>
          </a:ln>
        </p:spPr>
        <p:txBody>
          <a:bodyPr wrap="none" lIns="71437" tIns="71437" rIns="71437" bIns="71437" anchor="ctr">
            <a:spAutoFit/>
          </a:bodyPr>
          <a:lstStyle/>
          <a:p>
            <a:pPr>
              <a:defRPr>
                <a:solidFill>
                  <a:srgbClr val="00599D"/>
                </a:solidFill>
              </a:defRPr>
            </a:pPr>
            <a:r>
              <a:t>Uranium U</a:t>
            </a:r>
            <a:r>
              <a:rPr baseline="30000"/>
              <a:t>28+</a:t>
            </a:r>
            <a:endParaRPr/>
          </a:p>
          <a:p>
            <a:pPr>
              <a:defRPr/>
            </a:pPr>
            <a:r>
              <a:t>2.7 GeV/u, 5･10</a:t>
            </a:r>
            <a:r>
              <a:rPr baseline="30000"/>
              <a:t>11</a:t>
            </a:r>
            <a:r>
              <a:t> ions/bunch</a:t>
            </a:r>
          </a:p>
          <a:p>
            <a:pPr>
              <a:defRPr/>
            </a:pPr>
            <a:endParaRPr/>
          </a:p>
          <a:p>
            <a:pPr>
              <a:defRPr>
                <a:solidFill>
                  <a:srgbClr val="00599D"/>
                </a:solidFill>
              </a:defRPr>
            </a:pPr>
            <a:r>
              <a:t>Protons</a:t>
            </a:r>
          </a:p>
          <a:p>
            <a:pPr>
              <a:defRPr/>
            </a:pPr>
            <a:r>
              <a:t>10 GeV, 2.5･10</a:t>
            </a:r>
            <a:r>
              <a:rPr baseline="30000"/>
              <a:t>13 </a:t>
            </a:r>
            <a:r>
              <a:t>p/bunch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344961740" name="Rectangle"/>
          <p:cNvSpPr/>
          <p:nvPr/>
        </p:nvSpPr>
        <p:spPr bwMode="auto">
          <a:xfrm>
            <a:off x="3373" y="1708150"/>
            <a:ext cx="24380628" cy="120651"/>
          </a:xfrm>
          <a:prstGeom prst="rect">
            <a:avLst/>
          </a:prstGeom>
          <a:solidFill>
            <a:srgbClr val="00599D"/>
          </a:solidFill>
          <a:ln w="12700">
            <a:miter lim="400000"/>
          </a:ln>
        </p:spPr>
        <p:txBody>
          <a:bodyPr lIns="142873" tIns="142873" rIns="142873" bIns="142873" anchor="ctr"/>
          <a:lstStyle/>
          <a:p>
            <a:pPr marL="0" marR="0" indent="30480" defTabSz="1828754">
              <a:defRPr sz="1200"/>
            </a:pPr>
            <a:endParaRPr/>
          </a:p>
        </p:txBody>
      </p:sp>
      <p:pic>
        <p:nvPicPr>
          <p:cNvPr id="1325178675" name="FAIR_Logo_rgb_frei" descr="FAIR_Logo_rgb_frei"/>
          <p:cNvPicPr>
            <a:picLocks noChangeAspect="1"/>
          </p:cNvPicPr>
          <p:nvPr/>
        </p:nvPicPr>
        <p:blipFill rotWithShape="1">
          <a:blip r:embed="rId22"/>
          <a:stretch/>
        </p:blipFill>
        <p:spPr bwMode="auto">
          <a:xfrm>
            <a:off x="21977507" y="38102"/>
            <a:ext cx="1984377" cy="1654176"/>
          </a:xfrm>
          <a:prstGeom prst="rect">
            <a:avLst/>
          </a:prstGeom>
          <a:ln w="12700">
            <a:miter lim="400000"/>
          </a:ln>
        </p:spPr>
      </p:pic>
      <p:pic>
        <p:nvPicPr>
          <p:cNvPr id="24719759" name="Picture 13" descr="Picture 13"/>
          <p:cNvPicPr>
            <a:picLocks noChangeAspect="1"/>
          </p:cNvPicPr>
          <p:nvPr/>
        </p:nvPicPr>
        <p:blipFill rotWithShape="1">
          <a:blip r:embed="rId23"/>
          <a:stretch/>
        </p:blipFill>
        <p:spPr bwMode="auto">
          <a:xfrm>
            <a:off x="114314" y="156382"/>
            <a:ext cx="3073361" cy="1483690"/>
          </a:xfrm>
          <a:prstGeom prst="rect">
            <a:avLst/>
          </a:prstGeom>
          <a:ln w="12700">
            <a:miter lim="400000"/>
          </a:ln>
        </p:spPr>
      </p:pic>
      <p:sp>
        <p:nvSpPr>
          <p:cNvPr id="1286002141" name="Titelmasterformat durch Klicken bearbeiten"/>
          <p:cNvSpPr txBox="1">
            <a:spLocks noGrp="1"/>
          </p:cNvSpPr>
          <p:nvPr>
            <p:ph type="title" hasCustomPrompt="1"/>
          </p:nvPr>
        </p:nvSpPr>
        <p:spPr bwMode="auto">
          <a:xfrm>
            <a:off x="3384134" y="362839"/>
            <a:ext cx="16175694" cy="1059681"/>
          </a:xfrm>
          <a:prstGeom prst="rect">
            <a:avLst/>
          </a:prstGeom>
          <a:ln w="12700">
            <a:miter lim="400000"/>
          </a:ln>
        </p:spPr>
        <p:txBody>
          <a:bodyPr lIns="243837" tIns="243837" rIns="243837" bIns="243837" anchor="b">
            <a:normAutofit/>
          </a:bodyPr>
          <a:lstStyle/>
          <a:p>
            <a:pPr>
              <a:defRPr/>
            </a:pPr>
            <a:r>
              <a:t>Titelmasterformat durch Klicken bearbeiten</a:t>
            </a:r>
          </a:p>
        </p:txBody>
      </p:sp>
      <p:sp>
        <p:nvSpPr>
          <p:cNvPr id="1665860069" name="Slide Number"/>
          <p:cNvSpPr txBox="1">
            <a:spLocks noGrp="1"/>
          </p:cNvSpPr>
          <p:nvPr>
            <p:ph type="sldNum" sz="quarter" idx="2"/>
          </p:nvPr>
        </p:nvSpPr>
        <p:spPr bwMode="auto">
          <a:xfrm>
            <a:off x="23350303" y="12771719"/>
            <a:ext cx="1033698" cy="944282"/>
          </a:xfrm>
          <a:prstGeom prst="rect">
            <a:avLst/>
          </a:prstGeom>
          <a:ln w="12700">
            <a:miter lim="400000"/>
          </a:ln>
        </p:spPr>
        <p:txBody>
          <a:bodyPr wrap="none" lIns="243837" tIns="243837" rIns="243837" bIns="243837" anchor="ctr">
            <a:spAutoFit/>
          </a:bodyPr>
          <a:lstStyle>
            <a:lvl1pPr>
              <a:defRPr sz="3200"/>
            </a:lvl1pPr>
          </a:lstStyle>
          <a:p>
            <a:pPr>
              <a:defRPr/>
            </a:pPr>
            <a:fld id="{86CB4B4D-7CA3-9044-876B-883B54F8677D}" type="slidenum">
              <a:rPr/>
              <a:t>‹#›</a:t>
            </a:fld>
            <a:endParaRPr/>
          </a:p>
        </p:txBody>
      </p:sp>
      <p:grpSp>
        <p:nvGrpSpPr>
          <p:cNvPr id="462021348" name="Group"/>
          <p:cNvGrpSpPr/>
          <p:nvPr/>
        </p:nvGrpSpPr>
        <p:grpSpPr bwMode="auto">
          <a:xfrm>
            <a:off x="0" y="12167400"/>
            <a:ext cx="1847240" cy="1548600"/>
            <a:chOff x="0" y="0"/>
            <a:chExt cx="1847239" cy="1548599"/>
          </a:xfrm>
        </p:grpSpPr>
        <p:sp>
          <p:nvSpPr>
            <p:cNvPr id="7" name="Gruppieren 1"/>
            <p:cNvSpPr txBox="1"/>
            <p:nvPr/>
          </p:nvSpPr>
          <p:spPr bwMode="auto">
            <a:xfrm>
              <a:off x="-1" y="-1"/>
              <a:ext cx="1650863" cy="984237"/>
            </a:xfrm>
            <a:prstGeom prst="rect">
              <a:avLst/>
            </a:prstGeom>
            <a:noFill/>
            <a:ln w="12700" cap="flat">
              <a:noFill/>
              <a:miter lim="400000"/>
            </a:ln>
            <a:effectLst/>
          </p:spPr>
          <p:txBody>
            <a:bodyPr wrap="none" lIns="121920" tIns="121920" rIns="121920" bIns="121920" numCol="1" anchor="t">
              <a:spAutoFit/>
            </a:bodyPr>
            <a:lstStyle>
              <a:lvl1pPr marL="0" marR="0" defTabSz="3251118">
                <a:defRPr sz="5200"/>
              </a:lvl1pPr>
            </a:lstStyle>
            <a:p>
              <a:pPr>
                <a:defRPr/>
              </a:pPr>
              <a:r>
                <a:t>HED</a:t>
              </a:r>
            </a:p>
          </p:txBody>
        </p:sp>
        <p:pic>
          <p:nvPicPr>
            <p:cNvPr id="8" name="FAIR_Logo_rgb_frei" descr="FAIR_Logo_rgb_frei"/>
            <p:cNvPicPr>
              <a:picLocks noChangeAspect="1"/>
            </p:cNvPicPr>
            <p:nvPr/>
          </p:nvPicPr>
          <p:blipFill rotWithShape="1">
            <a:blip r:embed="rId24"/>
            <a:stretch/>
          </p:blipFill>
          <p:spPr bwMode="auto">
            <a:xfrm>
              <a:off x="774710" y="731227"/>
              <a:ext cx="1072530" cy="817373"/>
            </a:xfrm>
            <a:prstGeom prst="rect">
              <a:avLst/>
            </a:prstGeom>
            <a:ln w="12700" cap="flat">
              <a:noFill/>
              <a:miter lim="400000"/>
            </a:ln>
            <a:effectLst/>
          </p:spPr>
        </p:pic>
        <p:sp>
          <p:nvSpPr>
            <p:cNvPr id="9" name="Textfeld 14"/>
            <p:cNvSpPr txBox="1"/>
            <p:nvPr/>
          </p:nvSpPr>
          <p:spPr bwMode="auto">
            <a:xfrm>
              <a:off x="174393" y="811266"/>
              <a:ext cx="553239" cy="663177"/>
            </a:xfrm>
            <a:prstGeom prst="rect">
              <a:avLst/>
            </a:prstGeom>
            <a:noFill/>
            <a:ln w="12700" cap="flat">
              <a:noFill/>
              <a:miter lim="400000"/>
            </a:ln>
            <a:effectLst/>
          </p:spPr>
          <p:txBody>
            <a:bodyPr wrap="square" lIns="121920" tIns="121920" rIns="121920" bIns="121920" numCol="1" anchor="t">
              <a:spAutoFit/>
            </a:bodyPr>
            <a:lstStyle>
              <a:lvl1pPr marL="0" marR="0" defTabSz="3251118">
                <a:defRPr sz="3000"/>
              </a:lvl1pPr>
            </a:lstStyle>
            <a:p>
              <a:pPr>
                <a:defRPr/>
              </a:pPr>
              <a:r>
                <a:t>@</a:t>
              </a:r>
            </a:p>
          </p:txBody>
        </p:sp>
      </p:grpSp>
      <p:sp>
        <p:nvSpPr>
          <p:cNvPr id="1818455187" name="Body Level One…"/>
          <p:cNvSpPr txBox="1">
            <a:spLocks noGrp="1"/>
          </p:cNvSpPr>
          <p:nvPr>
            <p:ph type="body" idx="1"/>
          </p:nvPr>
        </p:nvSpPr>
        <p:spPr bwMode="auto">
          <a:xfrm>
            <a:off x="1219200" y="3200400"/>
            <a:ext cx="21945600" cy="9379010"/>
          </a:xfrm>
          <a:prstGeom prst="rect">
            <a:avLst/>
          </a:prstGeom>
          <a:ln w="12700">
            <a:miter lim="400000"/>
          </a:ln>
        </p:spPr>
        <p:txBody>
          <a:bodyPr lIns="243837" tIns="243837" rIns="243837" bIns="243837">
            <a:normAutofit/>
          </a:body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1828800" rtl="0">
        <a:lnSpc>
          <a:spcPct val="100000"/>
        </a:lnSpc>
        <a:spcBef>
          <a:spcPts val="0"/>
        </a:spcBef>
        <a:spcAft>
          <a:spcPts val="0"/>
        </a:spcAft>
        <a:buClrTx/>
        <a:buSzTx/>
        <a:buFontTx/>
        <a:buNone/>
        <a:defRPr sz="5200" b="0" i="0" u="none" strike="noStrike" cap="none" spc="0">
          <a:solidFill>
            <a:srgbClr val="00599D"/>
          </a:solidFill>
          <a:latin typeface="+mn-lt"/>
          <a:ea typeface="+mn-ea"/>
          <a:cs typeface="+mn-cs"/>
        </a:defRPr>
      </a:lvl1pPr>
      <a:lvl2pPr marL="0" marR="0" indent="0" algn="l" defTabSz="1828800" rtl="0">
        <a:lnSpc>
          <a:spcPct val="100000"/>
        </a:lnSpc>
        <a:spcBef>
          <a:spcPts val="0"/>
        </a:spcBef>
        <a:spcAft>
          <a:spcPts val="0"/>
        </a:spcAft>
        <a:buClrTx/>
        <a:buSzTx/>
        <a:buFontTx/>
        <a:buNone/>
        <a:defRPr sz="5200" b="0" i="0" u="none" strike="noStrike" cap="none" spc="0">
          <a:solidFill>
            <a:srgbClr val="00599D"/>
          </a:solidFill>
          <a:latin typeface="+mn-lt"/>
          <a:ea typeface="+mn-ea"/>
          <a:cs typeface="+mn-cs"/>
        </a:defRPr>
      </a:lvl2pPr>
      <a:lvl3pPr marL="0" marR="0" indent="0" algn="l" defTabSz="1828800" rtl="0">
        <a:lnSpc>
          <a:spcPct val="100000"/>
        </a:lnSpc>
        <a:spcBef>
          <a:spcPts val="0"/>
        </a:spcBef>
        <a:spcAft>
          <a:spcPts val="0"/>
        </a:spcAft>
        <a:buClrTx/>
        <a:buSzTx/>
        <a:buFontTx/>
        <a:buNone/>
        <a:defRPr sz="5200" b="0" i="0" u="none" strike="noStrike" cap="none" spc="0">
          <a:solidFill>
            <a:srgbClr val="00599D"/>
          </a:solidFill>
          <a:latin typeface="+mn-lt"/>
          <a:ea typeface="+mn-ea"/>
          <a:cs typeface="+mn-cs"/>
        </a:defRPr>
      </a:lvl3pPr>
      <a:lvl4pPr marL="0" marR="0" indent="0" algn="l" defTabSz="1828800" rtl="0">
        <a:lnSpc>
          <a:spcPct val="100000"/>
        </a:lnSpc>
        <a:spcBef>
          <a:spcPts val="0"/>
        </a:spcBef>
        <a:spcAft>
          <a:spcPts val="0"/>
        </a:spcAft>
        <a:buClrTx/>
        <a:buSzTx/>
        <a:buFontTx/>
        <a:buNone/>
        <a:defRPr sz="5200" b="0" i="0" u="none" strike="noStrike" cap="none" spc="0">
          <a:solidFill>
            <a:srgbClr val="00599D"/>
          </a:solidFill>
          <a:latin typeface="+mn-lt"/>
          <a:ea typeface="+mn-ea"/>
          <a:cs typeface="+mn-cs"/>
        </a:defRPr>
      </a:lvl4pPr>
      <a:lvl5pPr marL="0" marR="0" indent="0" algn="l" defTabSz="1828800" rtl="0">
        <a:lnSpc>
          <a:spcPct val="100000"/>
        </a:lnSpc>
        <a:spcBef>
          <a:spcPts val="0"/>
        </a:spcBef>
        <a:spcAft>
          <a:spcPts val="0"/>
        </a:spcAft>
        <a:buClrTx/>
        <a:buSzTx/>
        <a:buFontTx/>
        <a:buNone/>
        <a:defRPr sz="5200" b="0" i="0" u="none" strike="noStrike" cap="none" spc="0">
          <a:solidFill>
            <a:srgbClr val="00599D"/>
          </a:solidFill>
          <a:latin typeface="+mn-lt"/>
          <a:ea typeface="+mn-ea"/>
          <a:cs typeface="+mn-cs"/>
        </a:defRPr>
      </a:lvl5pPr>
      <a:lvl6pPr marL="0" marR="0" indent="0" algn="l" defTabSz="1828800" rtl="0">
        <a:lnSpc>
          <a:spcPct val="100000"/>
        </a:lnSpc>
        <a:spcBef>
          <a:spcPts val="0"/>
        </a:spcBef>
        <a:spcAft>
          <a:spcPts val="0"/>
        </a:spcAft>
        <a:buClrTx/>
        <a:buSzTx/>
        <a:buFontTx/>
        <a:buNone/>
        <a:defRPr sz="5200" b="0" i="0" u="none" strike="noStrike" cap="none" spc="0">
          <a:solidFill>
            <a:srgbClr val="00599D"/>
          </a:solidFill>
          <a:latin typeface="+mn-lt"/>
          <a:ea typeface="+mn-ea"/>
          <a:cs typeface="+mn-cs"/>
        </a:defRPr>
      </a:lvl6pPr>
      <a:lvl7pPr marL="0" marR="0" indent="0" algn="l" defTabSz="1828800" rtl="0">
        <a:lnSpc>
          <a:spcPct val="100000"/>
        </a:lnSpc>
        <a:spcBef>
          <a:spcPts val="0"/>
        </a:spcBef>
        <a:spcAft>
          <a:spcPts val="0"/>
        </a:spcAft>
        <a:buClrTx/>
        <a:buSzTx/>
        <a:buFontTx/>
        <a:buNone/>
        <a:defRPr sz="5200" b="0" i="0" u="none" strike="noStrike" cap="none" spc="0">
          <a:solidFill>
            <a:srgbClr val="00599D"/>
          </a:solidFill>
          <a:latin typeface="+mn-lt"/>
          <a:ea typeface="+mn-ea"/>
          <a:cs typeface="+mn-cs"/>
        </a:defRPr>
      </a:lvl7pPr>
      <a:lvl8pPr marL="0" marR="0" indent="0" algn="l" defTabSz="1828800" rtl="0">
        <a:lnSpc>
          <a:spcPct val="100000"/>
        </a:lnSpc>
        <a:spcBef>
          <a:spcPts val="0"/>
        </a:spcBef>
        <a:spcAft>
          <a:spcPts val="0"/>
        </a:spcAft>
        <a:buClrTx/>
        <a:buSzTx/>
        <a:buFontTx/>
        <a:buNone/>
        <a:defRPr sz="5200" b="0" i="0" u="none" strike="noStrike" cap="none" spc="0">
          <a:solidFill>
            <a:srgbClr val="00599D"/>
          </a:solidFill>
          <a:latin typeface="+mn-lt"/>
          <a:ea typeface="+mn-ea"/>
          <a:cs typeface="+mn-cs"/>
        </a:defRPr>
      </a:lvl8pPr>
      <a:lvl9pPr marL="0" marR="0" indent="0" algn="l" defTabSz="1828800" rtl="0">
        <a:lnSpc>
          <a:spcPct val="100000"/>
        </a:lnSpc>
        <a:spcBef>
          <a:spcPts val="0"/>
        </a:spcBef>
        <a:spcAft>
          <a:spcPts val="0"/>
        </a:spcAft>
        <a:buClrTx/>
        <a:buSzTx/>
        <a:buFontTx/>
        <a:buNone/>
        <a:defRPr sz="5200" b="0" i="0" u="none" strike="noStrike" cap="none" spc="0">
          <a:solidFill>
            <a:srgbClr val="00599D"/>
          </a:solidFill>
          <a:latin typeface="+mn-lt"/>
          <a:ea typeface="+mn-ea"/>
          <a:cs typeface="+mn-cs"/>
        </a:defRPr>
      </a:lvl9pPr>
    </p:titleStyle>
    <p:bodyStyle>
      <a:lvl1pPr marL="685781" marR="0" indent="-685781" algn="l" defTabSz="914378">
        <a:lnSpc>
          <a:spcPct val="100000"/>
        </a:lnSpc>
        <a:spcBef>
          <a:spcPts val="1000"/>
        </a:spcBef>
        <a:spcAft>
          <a:spcPts val="0"/>
        </a:spcAft>
        <a:buClr>
          <a:srgbClr val="FDBB63"/>
        </a:buClr>
        <a:buSzPct val="100000"/>
        <a:buFontTx/>
        <a:buChar char="▪"/>
        <a:defRPr sz="4800" b="0" i="0" u="none" strike="noStrike" cap="none" spc="0">
          <a:solidFill>
            <a:srgbClr val="333333"/>
          </a:solidFill>
          <a:latin typeface="+mn-lt"/>
          <a:ea typeface="+mn-ea"/>
          <a:cs typeface="+mn-cs"/>
        </a:defRPr>
      </a:lvl1pPr>
      <a:lvl2pPr marL="857228" marR="0" indent="-685781" algn="l" defTabSz="914378">
        <a:lnSpc>
          <a:spcPct val="100000"/>
        </a:lnSpc>
        <a:spcBef>
          <a:spcPts val="1000"/>
        </a:spcBef>
        <a:spcAft>
          <a:spcPts val="0"/>
        </a:spcAft>
        <a:buClr>
          <a:srgbClr val="FDBB63"/>
        </a:buClr>
        <a:buSzPct val="100000"/>
        <a:buFontTx/>
        <a:buChar char="▪"/>
        <a:defRPr sz="4800" b="0" i="0" u="none" strike="noStrike" cap="none" spc="0">
          <a:solidFill>
            <a:srgbClr val="333333"/>
          </a:solidFill>
          <a:latin typeface="+mn-lt"/>
          <a:ea typeface="+mn-ea"/>
          <a:cs typeface="+mn-cs"/>
        </a:defRPr>
      </a:lvl2pPr>
      <a:lvl3pPr marL="975921" marR="0" indent="-633030" algn="l" defTabSz="914378">
        <a:lnSpc>
          <a:spcPct val="100000"/>
        </a:lnSpc>
        <a:spcBef>
          <a:spcPts val="1000"/>
        </a:spcBef>
        <a:spcAft>
          <a:spcPts val="0"/>
        </a:spcAft>
        <a:buClr>
          <a:srgbClr val="FDBB63"/>
        </a:buClr>
        <a:buSzPct val="100000"/>
        <a:buFontTx/>
        <a:buChar char="▪"/>
        <a:defRPr sz="4800" b="0" i="0" u="none" strike="noStrike" cap="none" spc="0">
          <a:solidFill>
            <a:srgbClr val="333333"/>
          </a:solidFill>
          <a:latin typeface="+mn-lt"/>
          <a:ea typeface="+mn-ea"/>
          <a:cs typeface="+mn-cs"/>
        </a:defRPr>
      </a:lvl3pPr>
      <a:lvl4pPr marL="1200119" marR="0" indent="-685781" algn="l" defTabSz="914378">
        <a:lnSpc>
          <a:spcPct val="100000"/>
        </a:lnSpc>
        <a:spcBef>
          <a:spcPts val="1000"/>
        </a:spcBef>
        <a:spcAft>
          <a:spcPts val="0"/>
        </a:spcAft>
        <a:buClr>
          <a:srgbClr val="FDBB63"/>
        </a:buClr>
        <a:buSzPct val="100000"/>
        <a:buFontTx/>
        <a:buChar char="▪"/>
        <a:defRPr sz="4800" b="0" i="0" u="none" strike="noStrike" cap="none" spc="0">
          <a:solidFill>
            <a:srgbClr val="333333"/>
          </a:solidFill>
          <a:latin typeface="+mn-lt"/>
          <a:ea typeface="+mn-ea"/>
          <a:cs typeface="+mn-cs"/>
        </a:defRPr>
      </a:lvl4pPr>
      <a:lvl5pPr marL="1508723" marR="0" indent="-822940" algn="l" defTabSz="914378">
        <a:lnSpc>
          <a:spcPct val="100000"/>
        </a:lnSpc>
        <a:spcBef>
          <a:spcPts val="1000"/>
        </a:spcBef>
        <a:spcAft>
          <a:spcPts val="0"/>
        </a:spcAft>
        <a:buClr>
          <a:srgbClr val="FDBB63"/>
        </a:buClr>
        <a:buSzPct val="100000"/>
        <a:buFontTx/>
        <a:buChar char="▪"/>
        <a:defRPr sz="4800" b="0" i="0" u="none" strike="noStrike" cap="none" spc="0">
          <a:solidFill>
            <a:srgbClr val="333333"/>
          </a:solidFill>
          <a:latin typeface="+mn-lt"/>
          <a:ea typeface="+mn-ea"/>
          <a:cs typeface="+mn-cs"/>
        </a:defRPr>
      </a:lvl5pPr>
      <a:lvl6pPr marL="1405854" marR="0" indent="-548626" algn="l" defTabSz="914378">
        <a:lnSpc>
          <a:spcPct val="100000"/>
        </a:lnSpc>
        <a:spcBef>
          <a:spcPts val="1000"/>
        </a:spcBef>
        <a:spcAft>
          <a:spcPts val="0"/>
        </a:spcAft>
        <a:buClr>
          <a:srgbClr val="FDBB63"/>
        </a:buClr>
        <a:buSzPct val="100000"/>
        <a:buFontTx/>
        <a:buChar char="•"/>
        <a:defRPr sz="4800" b="0" i="0" u="none" strike="noStrike" cap="none" spc="0">
          <a:solidFill>
            <a:srgbClr val="333333"/>
          </a:solidFill>
          <a:latin typeface="+mn-lt"/>
          <a:ea typeface="+mn-ea"/>
          <a:cs typeface="+mn-cs"/>
        </a:defRPr>
      </a:lvl6pPr>
      <a:lvl7pPr marL="1577300" marR="0" indent="-548626" algn="l" defTabSz="914378">
        <a:lnSpc>
          <a:spcPct val="100000"/>
        </a:lnSpc>
        <a:spcBef>
          <a:spcPts val="1000"/>
        </a:spcBef>
        <a:spcAft>
          <a:spcPts val="0"/>
        </a:spcAft>
        <a:buClr>
          <a:srgbClr val="FDBB63"/>
        </a:buClr>
        <a:buSzPct val="100000"/>
        <a:buFontTx/>
        <a:buChar char="•"/>
        <a:defRPr sz="4800" b="0" i="0" u="none" strike="noStrike" cap="none" spc="0">
          <a:solidFill>
            <a:srgbClr val="333333"/>
          </a:solidFill>
          <a:latin typeface="+mn-lt"/>
          <a:ea typeface="+mn-ea"/>
          <a:cs typeface="+mn-cs"/>
        </a:defRPr>
      </a:lvl7pPr>
      <a:lvl8pPr marL="1748745" marR="0" indent="-548626" algn="l" defTabSz="914378">
        <a:lnSpc>
          <a:spcPct val="100000"/>
        </a:lnSpc>
        <a:spcBef>
          <a:spcPts val="1000"/>
        </a:spcBef>
        <a:spcAft>
          <a:spcPts val="0"/>
        </a:spcAft>
        <a:buClr>
          <a:srgbClr val="FDBB63"/>
        </a:buClr>
        <a:buSzPct val="100000"/>
        <a:buFontTx/>
        <a:buChar char="•"/>
        <a:defRPr sz="4800" b="0" i="0" u="none" strike="noStrike" cap="none" spc="0">
          <a:solidFill>
            <a:srgbClr val="333333"/>
          </a:solidFill>
          <a:latin typeface="+mn-lt"/>
          <a:ea typeface="+mn-ea"/>
          <a:cs typeface="+mn-cs"/>
        </a:defRPr>
      </a:lvl8pPr>
      <a:lvl9pPr marL="1920192" marR="0" indent="-548626" algn="l" defTabSz="914378">
        <a:lnSpc>
          <a:spcPct val="100000"/>
        </a:lnSpc>
        <a:spcBef>
          <a:spcPts val="1000"/>
        </a:spcBef>
        <a:spcAft>
          <a:spcPts val="0"/>
        </a:spcAft>
        <a:buClr>
          <a:srgbClr val="FDBB63"/>
        </a:buClr>
        <a:buSzPct val="100000"/>
        <a:buFontTx/>
        <a:buChar char="•"/>
        <a:defRPr sz="4800" b="0" i="0" u="none" strike="noStrike" cap="none" spc="0">
          <a:solidFill>
            <a:srgbClr val="333333"/>
          </a:solidFill>
          <a:latin typeface="+mn-lt"/>
          <a:ea typeface="+mn-ea"/>
          <a:cs typeface="+mn-cs"/>
        </a:defRPr>
      </a:lvl9pPr>
    </p:bodyStyle>
    <p:otherStyle>
      <a:lvl1pPr marL="81280" marR="81280" indent="0" algn="l" defTabSz="1821656" rtl="0">
        <a:lnSpc>
          <a:spcPct val="100000"/>
        </a:lnSpc>
        <a:spcBef>
          <a:spcPts val="0"/>
        </a:spcBef>
        <a:spcAft>
          <a:spcPts val="0"/>
        </a:spcAft>
        <a:buClrTx/>
        <a:buSzTx/>
        <a:buFontTx/>
        <a:buNone/>
        <a:defRPr sz="3200" b="0" i="0" u="none" strike="noStrike" cap="none" spc="0">
          <a:solidFill>
            <a:schemeClr val="tx1"/>
          </a:solidFill>
          <a:latin typeface="+mn-lt"/>
          <a:ea typeface="+mn-ea"/>
          <a:cs typeface="+mn-cs"/>
        </a:defRPr>
      </a:lvl1pPr>
      <a:lvl2pPr marL="81280" marR="81280" indent="30480" algn="l" defTabSz="1821656" rtl="0">
        <a:lnSpc>
          <a:spcPct val="100000"/>
        </a:lnSpc>
        <a:spcBef>
          <a:spcPts val="0"/>
        </a:spcBef>
        <a:spcAft>
          <a:spcPts val="0"/>
        </a:spcAft>
        <a:buClrTx/>
        <a:buSzTx/>
        <a:buFontTx/>
        <a:buNone/>
        <a:defRPr sz="3200" b="0" i="0" u="none" strike="noStrike" cap="none" spc="0">
          <a:solidFill>
            <a:schemeClr val="tx1"/>
          </a:solidFill>
          <a:latin typeface="+mn-lt"/>
          <a:ea typeface="+mn-ea"/>
          <a:cs typeface="+mn-cs"/>
        </a:defRPr>
      </a:lvl2pPr>
      <a:lvl3pPr marL="81280" marR="81280" indent="30480" algn="l" defTabSz="1821656" rtl="0">
        <a:lnSpc>
          <a:spcPct val="100000"/>
        </a:lnSpc>
        <a:spcBef>
          <a:spcPts val="0"/>
        </a:spcBef>
        <a:spcAft>
          <a:spcPts val="0"/>
        </a:spcAft>
        <a:buClrTx/>
        <a:buSzTx/>
        <a:buFontTx/>
        <a:buNone/>
        <a:defRPr sz="3200" b="0" i="0" u="none" strike="noStrike" cap="none" spc="0">
          <a:solidFill>
            <a:schemeClr val="tx1"/>
          </a:solidFill>
          <a:latin typeface="+mn-lt"/>
          <a:ea typeface="+mn-ea"/>
          <a:cs typeface="+mn-cs"/>
        </a:defRPr>
      </a:lvl3pPr>
      <a:lvl4pPr marL="81280" marR="81280" indent="30480" algn="l" defTabSz="1821656" rtl="0">
        <a:lnSpc>
          <a:spcPct val="100000"/>
        </a:lnSpc>
        <a:spcBef>
          <a:spcPts val="0"/>
        </a:spcBef>
        <a:spcAft>
          <a:spcPts val="0"/>
        </a:spcAft>
        <a:buClrTx/>
        <a:buSzTx/>
        <a:buFontTx/>
        <a:buNone/>
        <a:defRPr sz="3200" b="0" i="0" u="none" strike="noStrike" cap="none" spc="0">
          <a:solidFill>
            <a:schemeClr val="tx1"/>
          </a:solidFill>
          <a:latin typeface="+mn-lt"/>
          <a:ea typeface="+mn-ea"/>
          <a:cs typeface="+mn-cs"/>
        </a:defRPr>
      </a:lvl4pPr>
      <a:lvl5pPr marL="81280" marR="81280" indent="30480" algn="l" defTabSz="1821656" rtl="0">
        <a:lnSpc>
          <a:spcPct val="100000"/>
        </a:lnSpc>
        <a:spcBef>
          <a:spcPts val="0"/>
        </a:spcBef>
        <a:spcAft>
          <a:spcPts val="0"/>
        </a:spcAft>
        <a:buClrTx/>
        <a:buSzTx/>
        <a:buFontTx/>
        <a:buNone/>
        <a:defRPr sz="3200" b="0" i="0" u="none" strike="noStrike" cap="none" spc="0">
          <a:solidFill>
            <a:schemeClr val="tx1"/>
          </a:solidFill>
          <a:latin typeface="+mn-lt"/>
          <a:ea typeface="+mn-ea"/>
          <a:cs typeface="+mn-cs"/>
        </a:defRPr>
      </a:lvl5pPr>
      <a:lvl6pPr marL="81280" marR="81280" indent="30480" algn="l" defTabSz="1821656" rtl="0">
        <a:lnSpc>
          <a:spcPct val="100000"/>
        </a:lnSpc>
        <a:spcBef>
          <a:spcPts val="0"/>
        </a:spcBef>
        <a:spcAft>
          <a:spcPts val="0"/>
        </a:spcAft>
        <a:buClrTx/>
        <a:buSzTx/>
        <a:buFontTx/>
        <a:buNone/>
        <a:defRPr sz="3200" b="0" i="0" u="none" strike="noStrike" cap="none" spc="0">
          <a:solidFill>
            <a:schemeClr val="tx1"/>
          </a:solidFill>
          <a:latin typeface="+mn-lt"/>
          <a:ea typeface="+mn-ea"/>
          <a:cs typeface="+mn-cs"/>
        </a:defRPr>
      </a:lvl6pPr>
      <a:lvl7pPr marL="81280" marR="81280" indent="30480" algn="l" defTabSz="1821656" rtl="0">
        <a:lnSpc>
          <a:spcPct val="100000"/>
        </a:lnSpc>
        <a:spcBef>
          <a:spcPts val="0"/>
        </a:spcBef>
        <a:spcAft>
          <a:spcPts val="0"/>
        </a:spcAft>
        <a:buClrTx/>
        <a:buSzTx/>
        <a:buFontTx/>
        <a:buNone/>
        <a:defRPr sz="3200" b="0" i="0" u="none" strike="noStrike" cap="none" spc="0">
          <a:solidFill>
            <a:schemeClr val="tx1"/>
          </a:solidFill>
          <a:latin typeface="+mn-lt"/>
          <a:ea typeface="+mn-ea"/>
          <a:cs typeface="+mn-cs"/>
        </a:defRPr>
      </a:lvl7pPr>
      <a:lvl8pPr marL="81280" marR="81280" indent="30480" algn="l" defTabSz="1821656" rtl="0">
        <a:lnSpc>
          <a:spcPct val="100000"/>
        </a:lnSpc>
        <a:spcBef>
          <a:spcPts val="0"/>
        </a:spcBef>
        <a:spcAft>
          <a:spcPts val="0"/>
        </a:spcAft>
        <a:buClrTx/>
        <a:buSzTx/>
        <a:buFontTx/>
        <a:buNone/>
        <a:defRPr sz="3200" b="0" i="0" u="none" strike="noStrike" cap="none" spc="0">
          <a:solidFill>
            <a:schemeClr val="tx1"/>
          </a:solidFill>
          <a:latin typeface="+mn-lt"/>
          <a:ea typeface="+mn-ea"/>
          <a:cs typeface="+mn-cs"/>
        </a:defRPr>
      </a:lvl8pPr>
      <a:lvl9pPr marL="81280" marR="81280" indent="30480" algn="l" defTabSz="1821656" rtl="0">
        <a:lnSpc>
          <a:spcPct val="100000"/>
        </a:lnSpc>
        <a:spcBef>
          <a:spcPts val="0"/>
        </a:spcBef>
        <a:spcAft>
          <a:spcPts val="0"/>
        </a:spcAft>
        <a:buClrTx/>
        <a:buSzTx/>
        <a:buFontTx/>
        <a:buNone/>
        <a:defRPr sz="3200" b="0" i="0" u="none" strike="noStrike" cap="none" spc="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pic>
        <p:nvPicPr>
          <p:cNvPr id="295284183" name="image007.jpg" descr="image007.jpg"/>
          <p:cNvPicPr>
            <a:picLocks/>
          </p:cNvPicPr>
          <p:nvPr/>
        </p:nvPicPr>
        <p:blipFill rotWithShape="1">
          <a:blip r:embed="rId3"/>
          <a:srcRect t="10124" b="9275"/>
          <a:stretch/>
        </p:blipFill>
        <p:spPr bwMode="auto">
          <a:xfrm>
            <a:off x="12096750" y="23811"/>
            <a:ext cx="6327777" cy="3838576"/>
          </a:xfrm>
          <a:prstGeom prst="rect">
            <a:avLst/>
          </a:prstGeom>
          <a:ln w="12700">
            <a:miter lim="400000"/>
          </a:ln>
        </p:spPr>
      </p:pic>
      <p:pic>
        <p:nvPicPr>
          <p:cNvPr id="2100083021" name="FCAR3________L____4___ Kopie.jpg" descr="FCAR3________L____4___ Kopie.jpg"/>
          <p:cNvPicPr>
            <a:picLocks/>
          </p:cNvPicPr>
          <p:nvPr/>
        </p:nvPicPr>
        <p:blipFill rotWithShape="1">
          <a:blip r:embed="rId4"/>
          <a:srcRect t="16949" b="125"/>
          <a:stretch/>
        </p:blipFill>
        <p:spPr bwMode="auto">
          <a:xfrm>
            <a:off x="0" y="23811"/>
            <a:ext cx="6165850" cy="4194176"/>
          </a:xfrm>
          <a:prstGeom prst="rect">
            <a:avLst/>
          </a:prstGeom>
          <a:ln w="12700">
            <a:miter lim="400000"/>
          </a:ln>
        </p:spPr>
      </p:pic>
      <p:pic>
        <p:nvPicPr>
          <p:cNvPr id="5581233" name="image.png" descr="image.png"/>
          <p:cNvPicPr>
            <a:picLocks/>
          </p:cNvPicPr>
          <p:nvPr/>
        </p:nvPicPr>
        <p:blipFill rotWithShape="1">
          <a:blip r:embed="rId5"/>
          <a:srcRect l="33714" r="33854"/>
          <a:stretch/>
        </p:blipFill>
        <p:spPr bwMode="auto">
          <a:xfrm>
            <a:off x="6165850" y="23811"/>
            <a:ext cx="5930900" cy="3863976"/>
          </a:xfrm>
          <a:prstGeom prst="rect">
            <a:avLst/>
          </a:prstGeom>
          <a:ln w="12700">
            <a:miter lim="400000"/>
          </a:ln>
        </p:spPr>
      </p:pic>
      <p:sp>
        <p:nvSpPr>
          <p:cNvPr id="1607128103" name="Line"/>
          <p:cNvSpPr/>
          <p:nvPr/>
        </p:nvSpPr>
        <p:spPr bwMode="auto">
          <a:xfrm>
            <a:off x="12096750" y="23811"/>
            <a:ext cx="3175" cy="3876676"/>
          </a:xfrm>
          <a:prstGeom prst="line">
            <a:avLst/>
          </a:prstGeom>
          <a:ln w="50800">
            <a:solidFill>
              <a:srgbClr val="FFFFFF"/>
            </a:solidFill>
          </a:ln>
        </p:spPr>
        <p:txBody>
          <a:bodyPr lIns="0" tIns="0" rIns="0" bIns="0"/>
          <a:lstStyle/>
          <a:p>
            <a:pPr marL="0" marR="81278" algn="r">
              <a:spcBef>
                <a:spcPts val="800"/>
              </a:spcBef>
              <a:tabLst>
                <a:tab pos="1816100" algn="l"/>
              </a:tabLst>
              <a:defRPr sz="2000"/>
            </a:pPr>
            <a:endParaRPr/>
          </a:p>
        </p:txBody>
      </p:sp>
      <p:sp>
        <p:nvSpPr>
          <p:cNvPr id="816951097" name="Line"/>
          <p:cNvSpPr/>
          <p:nvPr/>
        </p:nvSpPr>
        <p:spPr bwMode="auto">
          <a:xfrm>
            <a:off x="6165850" y="23811"/>
            <a:ext cx="3175" cy="3863976"/>
          </a:xfrm>
          <a:prstGeom prst="line">
            <a:avLst/>
          </a:prstGeom>
          <a:ln w="50800">
            <a:solidFill>
              <a:srgbClr val="FFFFFF"/>
            </a:solidFill>
          </a:ln>
        </p:spPr>
        <p:txBody>
          <a:bodyPr lIns="0" tIns="0" rIns="0" bIns="0"/>
          <a:lstStyle/>
          <a:p>
            <a:pPr marL="0" marR="81278" algn="r">
              <a:spcBef>
                <a:spcPts val="800"/>
              </a:spcBef>
              <a:tabLst>
                <a:tab pos="1816100" algn="l"/>
              </a:tabLst>
              <a:defRPr sz="2000"/>
            </a:pPr>
            <a:endParaRPr/>
          </a:p>
        </p:txBody>
      </p:sp>
      <p:sp>
        <p:nvSpPr>
          <p:cNvPr id="1087483630" name="Rectangle"/>
          <p:cNvSpPr/>
          <p:nvPr/>
        </p:nvSpPr>
        <p:spPr bwMode="auto">
          <a:xfrm>
            <a:off x="0" y="23811"/>
            <a:ext cx="18498964" cy="3917951"/>
          </a:xfrm>
          <a:prstGeom prst="rect">
            <a:avLst/>
          </a:prstGeom>
          <a:solidFill>
            <a:srgbClr val="FFFFFF">
              <a:alpha val="34901"/>
            </a:srgbClr>
          </a:solidFill>
          <a:ln>
            <a:miter lim="400000"/>
          </a:ln>
        </p:spPr>
        <p:txBody>
          <a:bodyPr lIns="71437" tIns="71437" rIns="71437" bIns="71437" anchor="ctr"/>
          <a:lstStyle/>
          <a:p>
            <a:pPr>
              <a:defRPr sz="3200"/>
            </a:pPr>
            <a:endParaRPr/>
          </a:p>
        </p:txBody>
      </p:sp>
      <p:sp>
        <p:nvSpPr>
          <p:cNvPr id="1597872625" name="Rectangle"/>
          <p:cNvSpPr/>
          <p:nvPr/>
        </p:nvSpPr>
        <p:spPr bwMode="auto">
          <a:xfrm>
            <a:off x="-34231" y="3838575"/>
            <a:ext cx="24452462" cy="9988510"/>
          </a:xfrm>
          <a:prstGeom prst="rect">
            <a:avLst/>
          </a:prstGeom>
          <a:solidFill>
            <a:srgbClr val="006EAD"/>
          </a:solidFill>
          <a:ln>
            <a:miter lim="400000"/>
          </a:ln>
        </p:spPr>
        <p:txBody>
          <a:bodyPr lIns="71437" tIns="71437" rIns="71437" bIns="71437" anchor="ctr"/>
          <a:lstStyle/>
          <a:p>
            <a:pPr>
              <a:defRPr sz="3200"/>
            </a:pPr>
            <a:endParaRPr/>
          </a:p>
        </p:txBody>
      </p:sp>
      <p:sp>
        <p:nvSpPr>
          <p:cNvPr id="352459632" name="Line"/>
          <p:cNvSpPr/>
          <p:nvPr/>
        </p:nvSpPr>
        <p:spPr bwMode="auto">
          <a:xfrm flipV="1">
            <a:off x="17686" y="3878263"/>
            <a:ext cx="24452462" cy="1"/>
          </a:xfrm>
          <a:prstGeom prst="line">
            <a:avLst/>
          </a:prstGeom>
          <a:ln w="50800">
            <a:solidFill>
              <a:srgbClr val="FFFFFF"/>
            </a:solidFill>
          </a:ln>
        </p:spPr>
        <p:txBody>
          <a:bodyPr lIns="0" tIns="0" rIns="0" bIns="0"/>
          <a:lstStyle/>
          <a:p>
            <a:pPr marL="0" marR="81278" algn="r">
              <a:spcBef>
                <a:spcPts val="800"/>
              </a:spcBef>
              <a:tabLst>
                <a:tab pos="1816100" algn="l"/>
              </a:tabLst>
              <a:defRPr sz="2000"/>
            </a:pPr>
            <a:endParaRPr/>
          </a:p>
        </p:txBody>
      </p:sp>
      <p:pic>
        <p:nvPicPr>
          <p:cNvPr id="1838128822" name="FAIR_farb_RGB_3cm.jpg" descr="FAIR_farb_RGB_3cm.jpg"/>
          <p:cNvPicPr>
            <a:picLocks/>
          </p:cNvPicPr>
          <p:nvPr/>
        </p:nvPicPr>
        <p:blipFill rotWithShape="1">
          <a:blip r:embed="rId6"/>
          <a:stretch/>
        </p:blipFill>
        <p:spPr bwMode="auto">
          <a:xfrm>
            <a:off x="19767382" y="578624"/>
            <a:ext cx="3754606" cy="2727324"/>
          </a:xfrm>
          <a:prstGeom prst="rect">
            <a:avLst/>
          </a:prstGeom>
          <a:ln w="12700">
            <a:miter lim="400000"/>
          </a:ln>
        </p:spPr>
      </p:pic>
      <p:sp>
        <p:nvSpPr>
          <p:cNvPr id="507905289" name="APPA Cave Workshop 2026…"/>
          <p:cNvSpPr>
            <a:spLocks noGrp="1"/>
          </p:cNvSpPr>
          <p:nvPr>
            <p:ph type="body" idx="21"/>
          </p:nvPr>
        </p:nvSpPr>
        <p:spPr bwMode="auto">
          <a:prstGeom prst="rect">
            <a:avLst/>
          </a:prstGeom>
        </p:spPr>
        <p:txBody>
          <a:bodyPr/>
          <a:lstStyle/>
          <a:p>
            <a:pPr marL="81280" marR="81280" indent="0" defTabSz="1821656">
              <a:spcBef>
                <a:spcPts val="0"/>
              </a:spcBef>
              <a:buClrTx/>
              <a:buSzTx/>
              <a:buNone/>
              <a:defRPr sz="4600" i="1">
                <a:solidFill>
                  <a:srgbClr val="FFFFFF"/>
                </a:solidFill>
              </a:defRPr>
            </a:pPr>
            <a:r>
              <a:t>APPA Cave Workshop 2026</a:t>
            </a:r>
          </a:p>
          <a:p>
            <a:pPr marL="81280" marR="81280" indent="0" defTabSz="1821656">
              <a:spcBef>
                <a:spcPts val="0"/>
              </a:spcBef>
              <a:buClrTx/>
              <a:buSzTx/>
              <a:buNone/>
              <a:defRPr sz="4600" i="1">
                <a:solidFill>
                  <a:srgbClr val="FFFFFF"/>
                </a:solidFill>
              </a:defRPr>
            </a:pPr>
            <a:endParaRPr/>
          </a:p>
          <a:p>
            <a:pPr marL="81280" marR="81280" indent="0" defTabSz="1821656">
              <a:spcBef>
                <a:spcPts val="0"/>
              </a:spcBef>
              <a:buClrTx/>
              <a:buSzTx/>
              <a:buNone/>
              <a:defRPr sz="4600" i="1">
                <a:solidFill>
                  <a:srgbClr val="FFFFFF"/>
                </a:solidFill>
              </a:defRPr>
            </a:pPr>
            <a:r>
              <a:t>Kurt Schoenberg</a:t>
            </a:r>
          </a:p>
          <a:p>
            <a:pPr marL="81280" marR="81280" indent="0" defTabSz="1821656">
              <a:spcBef>
                <a:spcPts val="0"/>
              </a:spcBef>
              <a:buClrTx/>
              <a:buSzTx/>
              <a:buNone/>
              <a:defRPr sz="4600" i="1">
                <a:solidFill>
                  <a:srgbClr val="FFFFFF"/>
                </a:solidFill>
              </a:defRPr>
            </a:pPr>
            <a:r>
              <a:t>Spokesperson HED@FAIR</a:t>
            </a:r>
          </a:p>
        </p:txBody>
      </p:sp>
      <p:sp>
        <p:nvSpPr>
          <p:cNvPr id="977320329" name="Status and plans of the HED@FAIR collaboration"/>
          <p:cNvSpPr>
            <a:spLocks noGrp="1"/>
          </p:cNvSpPr>
          <p:nvPr>
            <p:ph type="body" idx="22"/>
          </p:nvPr>
        </p:nvSpPr>
        <p:spPr bwMode="auto">
          <a:prstGeom prst="rect">
            <a:avLst/>
          </a:prstGeom>
        </p:spPr>
        <p:txBody>
          <a:bodyPr/>
          <a:lstStyle/>
          <a:p>
            <a:pPr>
              <a:defRPr/>
            </a:pPr>
            <a:r>
              <a:rPr dirty="0"/>
              <a:t>Status and plans of the HED@FAIR collaboration</a:t>
            </a:r>
            <a:endParaRPr lang="en-US" dirty="0"/>
          </a:p>
          <a:p>
            <a:pPr>
              <a:defRPr/>
            </a:pPr>
            <a:r>
              <a:rPr lang="en-US" dirty="0"/>
              <a:t>An Update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91874406" name="Impact of the recent fire on our experiments"/>
          <p:cNvSpPr txBox="1">
            <a:spLocks noGrp="1"/>
          </p:cNvSpPr>
          <p:nvPr>
            <p:ph type="title"/>
          </p:nvPr>
        </p:nvSpPr>
        <p:spPr bwMode="auto">
          <a:prstGeom prst="rect">
            <a:avLst/>
          </a:prstGeom>
        </p:spPr>
        <p:txBody>
          <a:bodyPr/>
          <a:lstStyle/>
          <a:p>
            <a:pPr>
              <a:defRPr/>
            </a:pPr>
            <a:r>
              <a:rPr dirty="0"/>
              <a:t>Impact of the recent fire on </a:t>
            </a:r>
            <a:r>
              <a:rPr lang="en-US" dirty="0"/>
              <a:t>HED </a:t>
            </a:r>
            <a:r>
              <a:rPr dirty="0"/>
              <a:t>experiments</a:t>
            </a:r>
          </a:p>
        </p:txBody>
      </p:sp>
      <p:sp>
        <p:nvSpPr>
          <p:cNvPr id="1186659077" name="Slide Number"/>
          <p:cNvSpPr txBox="1">
            <a:spLocks noGrp="1"/>
          </p:cNvSpPr>
          <p:nvPr>
            <p:ph type="sldNum" sz="quarter" idx="2"/>
          </p:nvPr>
        </p:nvSpPr>
        <p:spPr bwMode="auto">
          <a:prstGeom prst="rect">
            <a:avLst/>
          </a:prstGeom>
        </p:spPr>
        <p:txBody>
          <a:bodyPr/>
          <a:lstStyle/>
          <a:p>
            <a:pPr>
              <a:defRPr/>
            </a:pPr>
            <a:fld id="{86CB4B4D-7CA3-9044-876B-883B54F8677D}" type="slidenum">
              <a:rPr/>
              <a:t>10</a:t>
            </a:fld>
            <a:endParaRPr/>
          </a:p>
        </p:txBody>
      </p:sp>
      <p:graphicFrame>
        <p:nvGraphicFramePr>
          <p:cNvPr id="1272764365" name="Table 1"/>
          <p:cNvGraphicFramePr>
            <a:graphicFrameLocks/>
          </p:cNvGraphicFramePr>
          <p:nvPr>
            <p:extLst>
              <p:ext uri="{D42A27DB-BD31-4B8C-83A1-F6EECF244321}">
                <p14:modId xmlns:p14="http://schemas.microsoft.com/office/powerpoint/2010/main" val="1221911985"/>
              </p:ext>
            </p:extLst>
          </p:nvPr>
        </p:nvGraphicFramePr>
        <p:xfrm>
          <a:off x="508126" y="2500720"/>
          <a:ext cx="23579383" cy="10147300"/>
        </p:xfrm>
        <a:graphic>
          <a:graphicData uri="http://schemas.openxmlformats.org/drawingml/2006/table">
            <a:tbl>
              <a:tblPr firstRow="1">
                <a:tableStyleId>{33BA23B1-9221-436E-865A-0063620EA4FD}</a:tableStyleId>
              </a:tblPr>
              <a:tblGrid>
                <a:gridCol w="5950511">
                  <a:extLst>
                    <a:ext uri="{9D8B030D-6E8A-4147-A177-3AD203B41FA5}">
                      <a16:colId xmlns:a16="http://schemas.microsoft.com/office/drawing/2014/main" val="20000"/>
                    </a:ext>
                  </a:extLst>
                </a:gridCol>
                <a:gridCol w="4074767">
                  <a:extLst>
                    <a:ext uri="{9D8B030D-6E8A-4147-A177-3AD203B41FA5}">
                      <a16:colId xmlns:a16="http://schemas.microsoft.com/office/drawing/2014/main" val="20001"/>
                    </a:ext>
                  </a:extLst>
                </a:gridCol>
                <a:gridCol w="4212274">
                  <a:extLst>
                    <a:ext uri="{9D8B030D-6E8A-4147-A177-3AD203B41FA5}">
                      <a16:colId xmlns:a16="http://schemas.microsoft.com/office/drawing/2014/main" val="20002"/>
                    </a:ext>
                  </a:extLst>
                </a:gridCol>
                <a:gridCol w="5015511">
                  <a:extLst>
                    <a:ext uri="{9D8B030D-6E8A-4147-A177-3AD203B41FA5}">
                      <a16:colId xmlns:a16="http://schemas.microsoft.com/office/drawing/2014/main" val="20003"/>
                    </a:ext>
                  </a:extLst>
                </a:gridCol>
                <a:gridCol w="4326320">
                  <a:extLst>
                    <a:ext uri="{9D8B030D-6E8A-4147-A177-3AD203B41FA5}">
                      <a16:colId xmlns:a16="http://schemas.microsoft.com/office/drawing/2014/main" val="20004"/>
                    </a:ext>
                  </a:extLst>
                </a:gridCol>
              </a:tblGrid>
              <a:tr h="2029460">
                <a:tc>
                  <a:txBody>
                    <a:bodyPr/>
                    <a:lstStyle/>
                    <a:p>
                      <a:pPr marL="0" marR="81278" algn="ctr" defTabSz="914400">
                        <a:spcBef>
                          <a:spcPts val="800"/>
                        </a:spcBef>
                        <a:tabLst>
                          <a:tab pos="1816100" algn="l"/>
                        </a:tabLst>
                        <a:defRPr sz="3600"/>
                      </a:pPr>
                      <a:endParaRPr/>
                    </a:p>
                  </a:txBody>
                  <a:tcPr marL="50800" marR="50800" marT="50800" marB="50800" anchor="ctr">
                    <a:noFill/>
                  </a:tcPr>
                </a:tc>
                <a:tc>
                  <a:txBody>
                    <a:bodyPr/>
                    <a:lstStyle/>
                    <a:p>
                      <a:pPr marL="0" marR="81278" algn="ctr" defTabSz="914400">
                        <a:spcBef>
                          <a:spcPts val="800"/>
                        </a:spcBef>
                        <a:tabLst>
                          <a:tab pos="1816100" algn="l"/>
                        </a:tabLst>
                        <a:defRPr sz="1800" b="0">
                          <a:solidFill>
                            <a:srgbClr val="000000"/>
                          </a:solidFill>
                        </a:defRPr>
                      </a:pPr>
                      <a:r>
                        <a:rPr sz="3600" b="1">
                          <a:solidFill>
                            <a:srgbClr val="FFFFFF"/>
                          </a:solidFill>
                        </a:rPr>
                        <a:t>Only PHELIX laser</a:t>
                      </a:r>
                      <a:br>
                        <a:rPr sz="3600" b="1">
                          <a:solidFill>
                            <a:srgbClr val="FFFFFF"/>
                          </a:solidFill>
                        </a:rPr>
                      </a:br>
                      <a:r>
                        <a:rPr sz="3600" b="1">
                          <a:solidFill>
                            <a:srgbClr val="FFFFFF"/>
                          </a:solidFill>
                        </a:rPr>
                        <a:t>(HHT, Z6)</a:t>
                      </a:r>
                      <a:endParaRPr/>
                    </a:p>
                  </a:txBody>
                  <a:tcPr marL="50800" marR="50800" marT="50800" marB="50800" anchor="ctr"/>
                </a:tc>
                <a:tc>
                  <a:txBody>
                    <a:bodyPr/>
                    <a:lstStyle/>
                    <a:p>
                      <a:pPr marL="0" marR="81278" algn="ctr" defTabSz="914400">
                        <a:spcBef>
                          <a:spcPts val="800"/>
                        </a:spcBef>
                        <a:tabLst>
                          <a:tab pos="1816100" algn="l"/>
                        </a:tabLst>
                        <a:defRPr sz="1800" b="0">
                          <a:solidFill>
                            <a:srgbClr val="000000"/>
                          </a:solidFill>
                        </a:defRPr>
                      </a:pPr>
                      <a:r>
                        <a:rPr sz="3600" b="1">
                          <a:solidFill>
                            <a:srgbClr val="FFFFFF"/>
                          </a:solidFill>
                        </a:rPr>
                        <a:t>With interim ion source</a:t>
                      </a:r>
                      <a:br>
                        <a:rPr sz="3600" b="1">
                          <a:solidFill>
                            <a:srgbClr val="FFFFFF"/>
                          </a:solidFill>
                        </a:rPr>
                      </a:br>
                      <a:r>
                        <a:rPr sz="3600" b="1">
                          <a:solidFill>
                            <a:srgbClr val="FFFFFF"/>
                          </a:solidFill>
                        </a:rPr>
                        <a:t>(HHT, Z6)</a:t>
                      </a:r>
                      <a:endParaRPr/>
                    </a:p>
                  </a:txBody>
                  <a:tcPr marL="50800" marR="50800" marT="50800" marB="50800" anchor="ctr"/>
                </a:tc>
                <a:tc>
                  <a:txBody>
                    <a:bodyPr/>
                    <a:lstStyle/>
                    <a:p>
                      <a:pPr marL="0" marR="81278" algn="ctr" defTabSz="914400">
                        <a:spcBef>
                          <a:spcPts val="800"/>
                        </a:spcBef>
                        <a:tabLst>
                          <a:tab pos="1816100" algn="l"/>
                        </a:tabLst>
                        <a:defRPr sz="1800" b="0">
                          <a:solidFill>
                            <a:srgbClr val="000000"/>
                          </a:solidFill>
                        </a:defRPr>
                      </a:pPr>
                      <a:r>
                        <a:rPr sz="3600" b="1">
                          <a:solidFill>
                            <a:srgbClr val="FFFFFF"/>
                          </a:solidFill>
                        </a:rPr>
                        <a:t>With UNILAC (HHT, Z6)</a:t>
                      </a:r>
                      <a:endParaRPr/>
                    </a:p>
                  </a:txBody>
                  <a:tcPr marL="50800" marR="50800" marT="50800" marB="50800" anchor="ctr"/>
                </a:tc>
                <a:tc>
                  <a:txBody>
                    <a:bodyPr/>
                    <a:lstStyle/>
                    <a:p>
                      <a:pPr marL="0" marR="81278" algn="ctr" defTabSz="914400">
                        <a:spcBef>
                          <a:spcPts val="800"/>
                        </a:spcBef>
                        <a:tabLst>
                          <a:tab pos="1816100" algn="l"/>
                        </a:tabLst>
                        <a:defRPr sz="1800" b="0">
                          <a:solidFill>
                            <a:srgbClr val="000000"/>
                          </a:solidFill>
                        </a:defRPr>
                      </a:pPr>
                      <a:r>
                        <a:rPr sz="3600" b="1">
                          <a:solidFill>
                            <a:srgbClr val="FFFFFF"/>
                          </a:solidFill>
                        </a:rPr>
                        <a:t>FS++ (APPA cave)</a:t>
                      </a:r>
                      <a:endParaRPr/>
                    </a:p>
                  </a:txBody>
                  <a:tcPr marL="50800" marR="50800" marT="50800" marB="50800" anchor="ctr"/>
                </a:tc>
                <a:extLst>
                  <a:ext uri="{0D108BD9-81ED-4DB2-BD59-A6C34878D82A}">
                    <a16:rowId xmlns:a16="http://schemas.microsoft.com/office/drawing/2014/main" val="10000"/>
                  </a:ext>
                </a:extLst>
              </a:tr>
              <a:tr h="2029460">
                <a:tc>
                  <a:txBody>
                    <a:bodyPr/>
                    <a:lstStyle/>
                    <a:p>
                      <a:pPr marL="0" marR="81278" algn="ctr" defTabSz="914400">
                        <a:spcBef>
                          <a:spcPts val="800"/>
                        </a:spcBef>
                        <a:tabLst>
                          <a:tab pos="1816100" algn="l"/>
                        </a:tabLst>
                        <a:defRPr sz="1800"/>
                      </a:pPr>
                      <a:r>
                        <a:rPr sz="3600" b="1">
                          <a:solidFill>
                            <a:srgbClr val="006EAD"/>
                          </a:solidFill>
                          <a:latin typeface="Helvetica"/>
                          <a:ea typeface="Helvetica"/>
                          <a:cs typeface="Helvetica"/>
                        </a:rPr>
                        <a:t>PRIOR (proton microscopy)</a:t>
                      </a:r>
                      <a:endParaRPr/>
                    </a:p>
                  </a:txBody>
                  <a:tcPr marL="50800" marR="50800" marT="50800" marB="50800" anchor="ctr"/>
                </a:tc>
                <a:tc>
                  <a:txBody>
                    <a:bodyPr/>
                    <a:lstStyle/>
                    <a:p>
                      <a:pPr marL="0" marR="81278" algn="ctr" defTabSz="914400">
                        <a:spcBef>
                          <a:spcPts val="800"/>
                        </a:spcBef>
                        <a:tabLst>
                          <a:tab pos="1816100" algn="l"/>
                        </a:tabLst>
                        <a:defRPr sz="1800"/>
                      </a:pPr>
                      <a:r>
                        <a:rPr sz="3600"/>
                        <a:t>Not feasible</a:t>
                      </a:r>
                      <a:endParaRPr/>
                    </a:p>
                  </a:txBody>
                  <a:tcPr marL="50800" marR="50800" marT="50800" marB="50800" anchor="ctr">
                    <a:solidFill>
                      <a:srgbClr val="EB3224"/>
                    </a:solidFill>
                  </a:tcPr>
                </a:tc>
                <a:tc>
                  <a:txBody>
                    <a:bodyPr/>
                    <a:lstStyle/>
                    <a:p>
                      <a:pPr marL="0" marR="81278" algn="ctr" defTabSz="914400">
                        <a:spcBef>
                          <a:spcPts val="800"/>
                        </a:spcBef>
                        <a:tabLst>
                          <a:tab pos="1816100" algn="l"/>
                        </a:tabLst>
                        <a:defRPr sz="1800"/>
                      </a:pPr>
                      <a:r>
                        <a:rPr sz="3600"/>
                        <a:t>Research program can start with InterLAC</a:t>
                      </a:r>
                      <a:endParaRPr/>
                    </a:p>
                  </a:txBody>
                  <a:tcPr marL="50800" marR="50800" marT="50800" marB="50800" anchor="ctr">
                    <a:solidFill>
                      <a:srgbClr val="FFFF00"/>
                    </a:solidFill>
                  </a:tcPr>
                </a:tc>
                <a:tc>
                  <a:txBody>
                    <a:bodyPr/>
                    <a:lstStyle/>
                    <a:p>
                      <a:pPr marL="0" marR="81278" algn="ctr" defTabSz="914400">
                        <a:spcBef>
                          <a:spcPts val="800"/>
                        </a:spcBef>
                        <a:tabLst>
                          <a:tab pos="1816100" algn="l"/>
                        </a:tabLst>
                        <a:defRPr sz="1800"/>
                      </a:pPr>
                      <a:r>
                        <a:rPr sz="3600"/>
                        <a:t>Can be operated with good performance</a:t>
                      </a:r>
                      <a:endParaRPr/>
                    </a:p>
                  </a:txBody>
                  <a:tcPr marL="50800" marR="50800" marT="50800" marB="50800" anchor="ctr">
                    <a:solidFill>
                      <a:srgbClr val="00FF00"/>
                    </a:solidFill>
                  </a:tcPr>
                </a:tc>
                <a:tc>
                  <a:txBody>
                    <a:bodyPr/>
                    <a:lstStyle/>
                    <a:p>
                      <a:pPr marL="0" marR="81278" algn="ctr" defTabSz="914400">
                        <a:spcBef>
                          <a:spcPts val="800"/>
                        </a:spcBef>
                        <a:tabLst>
                          <a:tab pos="1816100" algn="l"/>
                        </a:tabLst>
                        <a:defRPr sz="1800"/>
                      </a:pPr>
                      <a:r>
                        <a:rPr sz="3600"/>
                        <a:t>Full performance</a:t>
                      </a:r>
                      <a:endParaRPr/>
                    </a:p>
                  </a:txBody>
                  <a:tcPr marL="50800" marR="50800" marT="50800" marB="50800" anchor="ctr">
                    <a:solidFill>
                      <a:srgbClr val="3CAC3A"/>
                    </a:solidFill>
                  </a:tcPr>
                </a:tc>
                <a:extLst>
                  <a:ext uri="{0D108BD9-81ED-4DB2-BD59-A6C34878D82A}">
                    <a16:rowId xmlns:a16="http://schemas.microsoft.com/office/drawing/2014/main" val="10001"/>
                  </a:ext>
                </a:extLst>
              </a:tr>
              <a:tr h="2029460">
                <a:tc>
                  <a:txBody>
                    <a:bodyPr/>
                    <a:lstStyle/>
                    <a:p>
                      <a:pPr marL="0" marR="81278" algn="ctr" defTabSz="914400">
                        <a:spcBef>
                          <a:spcPts val="800"/>
                        </a:spcBef>
                        <a:tabLst>
                          <a:tab pos="1816100" algn="l"/>
                        </a:tabLst>
                        <a:defRPr sz="1800"/>
                      </a:pPr>
                      <a:r>
                        <a:rPr sz="3600" b="1">
                          <a:solidFill>
                            <a:srgbClr val="006EAD"/>
                          </a:solidFill>
                          <a:latin typeface="Helvetica"/>
                          <a:ea typeface="Helvetica"/>
                          <a:cs typeface="Helvetica"/>
                        </a:rPr>
                        <a:t>HIHEX (isochoric heating)</a:t>
                      </a:r>
                      <a:endParaRPr/>
                    </a:p>
                  </a:txBody>
                  <a:tcPr marL="50800" marR="50800" marT="50800" marB="50800" anchor="ctr"/>
                </a:tc>
                <a:tc>
                  <a:txBody>
                    <a:bodyPr/>
                    <a:lstStyle/>
                    <a:p>
                      <a:pPr marL="0" marR="81278" algn="ctr" defTabSz="914400">
                        <a:spcBef>
                          <a:spcPts val="800"/>
                        </a:spcBef>
                        <a:tabLst>
                          <a:tab pos="1816100" algn="l"/>
                        </a:tabLst>
                        <a:defRPr sz="1800"/>
                      </a:pPr>
                      <a:r>
                        <a:rPr sz="3600"/>
                        <a:t>Not feasible</a:t>
                      </a:r>
                      <a:endParaRPr/>
                    </a:p>
                  </a:txBody>
                  <a:tcPr marL="50800" marR="50800" marT="50800" marB="50800" anchor="ctr">
                    <a:solidFill>
                      <a:srgbClr val="FF0000"/>
                    </a:solidFill>
                  </a:tcPr>
                </a:tc>
                <a:tc>
                  <a:txBody>
                    <a:bodyPr/>
                    <a:lstStyle/>
                    <a:p>
                      <a:pPr marL="0" marR="81278" algn="ctr" defTabSz="914400">
                        <a:spcBef>
                          <a:spcPts val="800"/>
                        </a:spcBef>
                        <a:tabLst>
                          <a:tab pos="1816100" algn="l"/>
                        </a:tabLst>
                        <a:defRPr sz="1800"/>
                      </a:pPr>
                      <a:r>
                        <a:rPr sz="3600"/>
                        <a:t>Not feasible</a:t>
                      </a:r>
                      <a:endParaRPr/>
                    </a:p>
                  </a:txBody>
                  <a:tcPr marL="50800" marR="50800" marT="50800" marB="50800" anchor="ctr">
                    <a:solidFill>
                      <a:srgbClr val="EB3224"/>
                    </a:solidFill>
                  </a:tcPr>
                </a:tc>
                <a:tc>
                  <a:txBody>
                    <a:bodyPr/>
                    <a:lstStyle/>
                    <a:p>
                      <a:pPr marL="0" marR="81278" algn="ctr" defTabSz="914400">
                        <a:spcBef>
                          <a:spcPts val="800"/>
                        </a:spcBef>
                        <a:tabLst>
                          <a:tab pos="1816100" algn="l"/>
                        </a:tabLst>
                        <a:defRPr sz="1800"/>
                      </a:pPr>
                      <a:r>
                        <a:rPr sz="3200"/>
                        <a:t>Study of phase transitions, no warm dense matter experiments</a:t>
                      </a:r>
                      <a:endParaRPr/>
                    </a:p>
                  </a:txBody>
                  <a:tcPr marL="50800" marR="50800" marT="50800" marB="50800" anchor="ctr">
                    <a:solidFill>
                      <a:srgbClr val="BEE39C"/>
                    </a:solidFill>
                  </a:tcPr>
                </a:tc>
                <a:tc>
                  <a:txBody>
                    <a:bodyPr/>
                    <a:lstStyle/>
                    <a:p>
                      <a:pPr marL="0" marR="81278" algn="ctr" defTabSz="914400">
                        <a:spcBef>
                          <a:spcPts val="800"/>
                        </a:spcBef>
                        <a:tabLst>
                          <a:tab pos="1816100" algn="l"/>
                        </a:tabLst>
                        <a:defRPr sz="1800"/>
                      </a:pPr>
                      <a:r>
                        <a:rPr sz="3600"/>
                        <a:t>Full performance</a:t>
                      </a:r>
                      <a:endParaRPr/>
                    </a:p>
                  </a:txBody>
                  <a:tcPr marL="50800" marR="50800" marT="50800" marB="50800" anchor="ctr">
                    <a:solidFill>
                      <a:srgbClr val="3CAC3A"/>
                    </a:solidFill>
                  </a:tcPr>
                </a:tc>
                <a:extLst>
                  <a:ext uri="{0D108BD9-81ED-4DB2-BD59-A6C34878D82A}">
                    <a16:rowId xmlns:a16="http://schemas.microsoft.com/office/drawing/2014/main" val="10002"/>
                  </a:ext>
                </a:extLst>
              </a:tr>
              <a:tr h="2029460">
                <a:tc>
                  <a:txBody>
                    <a:bodyPr/>
                    <a:lstStyle/>
                    <a:p>
                      <a:pPr marL="0" marR="81278" algn="ctr" defTabSz="914400">
                        <a:spcBef>
                          <a:spcPts val="800"/>
                        </a:spcBef>
                        <a:tabLst>
                          <a:tab pos="1816100" algn="l"/>
                        </a:tabLst>
                        <a:defRPr sz="1800"/>
                      </a:pPr>
                      <a:r>
                        <a:rPr sz="3600" b="1">
                          <a:solidFill>
                            <a:srgbClr val="006EAD"/>
                          </a:solidFill>
                          <a:latin typeface="Helvetica"/>
                          <a:ea typeface="Helvetica"/>
                          <a:cs typeface="Helvetica"/>
                        </a:rPr>
                        <a:t>LAPLAS (isentropic compression)</a:t>
                      </a:r>
                      <a:endParaRPr/>
                    </a:p>
                  </a:txBody>
                  <a:tcPr marL="50800" marR="50800" marT="50800" marB="50800" anchor="ctr"/>
                </a:tc>
                <a:tc>
                  <a:txBody>
                    <a:bodyPr/>
                    <a:lstStyle/>
                    <a:p>
                      <a:pPr marL="0" marR="81278" algn="ctr" defTabSz="914400">
                        <a:spcBef>
                          <a:spcPts val="800"/>
                        </a:spcBef>
                        <a:tabLst>
                          <a:tab pos="1816100" algn="l"/>
                        </a:tabLst>
                        <a:defRPr sz="1800"/>
                      </a:pPr>
                      <a:r>
                        <a:rPr sz="3600"/>
                        <a:t>Not feasible</a:t>
                      </a:r>
                      <a:endParaRPr/>
                    </a:p>
                  </a:txBody>
                  <a:tcPr marL="50800" marR="50800" marT="50800" marB="50800" anchor="ctr">
                    <a:solidFill>
                      <a:srgbClr val="FF0000"/>
                    </a:solidFill>
                  </a:tcPr>
                </a:tc>
                <a:tc>
                  <a:txBody>
                    <a:bodyPr/>
                    <a:lstStyle/>
                    <a:p>
                      <a:pPr marL="0" marR="81278" algn="ctr" defTabSz="914400">
                        <a:spcBef>
                          <a:spcPts val="800"/>
                        </a:spcBef>
                        <a:tabLst>
                          <a:tab pos="1816100" algn="l"/>
                        </a:tabLst>
                        <a:defRPr sz="1800"/>
                      </a:pPr>
                      <a:r>
                        <a:rPr sz="3600"/>
                        <a:t>Not feasible</a:t>
                      </a:r>
                      <a:endParaRPr/>
                    </a:p>
                  </a:txBody>
                  <a:tcPr marL="50800" marR="50800" marT="50800" marB="50800" anchor="ctr">
                    <a:solidFill>
                      <a:srgbClr val="FF0000"/>
                    </a:solidFill>
                  </a:tcPr>
                </a:tc>
                <a:tc>
                  <a:txBody>
                    <a:bodyPr/>
                    <a:lstStyle/>
                    <a:p>
                      <a:pPr marL="0" marR="81278" algn="ctr" defTabSz="914400">
                        <a:spcBef>
                          <a:spcPts val="800"/>
                        </a:spcBef>
                        <a:tabLst>
                          <a:tab pos="1816100" algn="l"/>
                        </a:tabLst>
                        <a:defRPr sz="1800"/>
                      </a:pPr>
                      <a:r>
                        <a:rPr sz="3600"/>
                        <a:t>Not feasible</a:t>
                      </a:r>
                      <a:endParaRPr/>
                    </a:p>
                  </a:txBody>
                  <a:tcPr marL="50800" marR="50800" marT="50800" marB="50800" anchor="ctr">
                    <a:solidFill>
                      <a:srgbClr val="FF0000"/>
                    </a:solidFill>
                  </a:tcPr>
                </a:tc>
                <a:tc>
                  <a:txBody>
                    <a:bodyPr/>
                    <a:lstStyle/>
                    <a:p>
                      <a:pPr marL="0" marR="81278" algn="ctr" defTabSz="914400">
                        <a:spcBef>
                          <a:spcPts val="800"/>
                        </a:spcBef>
                        <a:tabLst>
                          <a:tab pos="1816100" algn="l"/>
                        </a:tabLst>
                        <a:defRPr sz="1800"/>
                      </a:pPr>
                      <a:r>
                        <a:rPr sz="3600"/>
                        <a:t>Full performance</a:t>
                      </a:r>
                      <a:endParaRPr/>
                    </a:p>
                  </a:txBody>
                  <a:tcPr marL="50800" marR="50800" marT="50800" marB="50800" anchor="ctr">
                    <a:solidFill>
                      <a:srgbClr val="3CAC3A"/>
                    </a:solidFill>
                  </a:tcPr>
                </a:tc>
                <a:extLst>
                  <a:ext uri="{0D108BD9-81ED-4DB2-BD59-A6C34878D82A}">
                    <a16:rowId xmlns:a16="http://schemas.microsoft.com/office/drawing/2014/main" val="10003"/>
                  </a:ext>
                </a:extLst>
              </a:tr>
              <a:tr h="2029460">
                <a:tc>
                  <a:txBody>
                    <a:bodyPr/>
                    <a:lstStyle/>
                    <a:p>
                      <a:pPr marL="0" marR="81278" algn="ctr" defTabSz="914400">
                        <a:spcBef>
                          <a:spcPts val="800"/>
                        </a:spcBef>
                        <a:tabLst>
                          <a:tab pos="1816100" algn="l"/>
                        </a:tabLst>
                        <a:defRPr sz="1800"/>
                      </a:pPr>
                      <a:r>
                        <a:rPr sz="3600" b="1">
                          <a:solidFill>
                            <a:srgbClr val="006EAD"/>
                          </a:solidFill>
                          <a:latin typeface="Helvetica"/>
                          <a:ea typeface="Helvetica"/>
                          <a:cs typeface="Helvetica"/>
                        </a:rPr>
                        <a:t>Laser-only experiments</a:t>
                      </a:r>
                      <a:endParaRPr/>
                    </a:p>
                  </a:txBody>
                  <a:tcPr marL="50800" marR="50800" marT="50800" marB="50800" anchor="ctr"/>
                </a:tc>
                <a:tc>
                  <a:txBody>
                    <a:bodyPr/>
                    <a:lstStyle/>
                    <a:p>
                      <a:pPr marL="0" marR="81278" algn="ctr" defTabSz="914400">
                        <a:spcBef>
                          <a:spcPts val="800"/>
                        </a:spcBef>
                        <a:tabLst>
                          <a:tab pos="1816100" algn="l"/>
                        </a:tabLst>
                        <a:defRPr sz="1800"/>
                      </a:pPr>
                      <a:r>
                        <a:rPr sz="3600"/>
                        <a:t>Full performance</a:t>
                      </a:r>
                      <a:endParaRPr/>
                    </a:p>
                  </a:txBody>
                  <a:tcPr marL="50800" marR="50800" marT="50800" marB="50800" anchor="ctr">
                    <a:solidFill>
                      <a:srgbClr val="3CAC3A"/>
                    </a:solidFill>
                  </a:tcPr>
                </a:tc>
                <a:tc>
                  <a:txBody>
                    <a:bodyPr/>
                    <a:lstStyle/>
                    <a:p>
                      <a:pPr marL="0" marR="81278" algn="ctr" defTabSz="914400">
                        <a:spcBef>
                          <a:spcPts val="800"/>
                        </a:spcBef>
                        <a:tabLst>
                          <a:tab pos="1816100" algn="l"/>
                        </a:tabLst>
                        <a:defRPr sz="1800"/>
                      </a:pPr>
                      <a:r>
                        <a:rPr sz="3600"/>
                        <a:t>Full performance</a:t>
                      </a:r>
                      <a:endParaRPr/>
                    </a:p>
                  </a:txBody>
                  <a:tcPr marL="50800" marR="50800" marT="50800" marB="50800" anchor="ctr">
                    <a:solidFill>
                      <a:srgbClr val="3CAC3A"/>
                    </a:solidFill>
                  </a:tcPr>
                </a:tc>
                <a:tc>
                  <a:txBody>
                    <a:bodyPr/>
                    <a:lstStyle/>
                    <a:p>
                      <a:pPr marL="0" marR="81278" algn="ctr" defTabSz="914400">
                        <a:spcBef>
                          <a:spcPts val="800"/>
                        </a:spcBef>
                        <a:tabLst>
                          <a:tab pos="1816100" algn="l"/>
                        </a:tabLst>
                        <a:defRPr sz="1800"/>
                      </a:pPr>
                      <a:r>
                        <a:rPr sz="3600"/>
                        <a:t>Full performance</a:t>
                      </a:r>
                      <a:endParaRPr/>
                    </a:p>
                  </a:txBody>
                  <a:tcPr marL="50800" marR="50800" marT="50800" marB="50800" anchor="ctr">
                    <a:solidFill>
                      <a:srgbClr val="3CAC3A"/>
                    </a:solidFill>
                  </a:tcPr>
                </a:tc>
                <a:tc>
                  <a:txBody>
                    <a:bodyPr/>
                    <a:lstStyle/>
                    <a:p>
                      <a:pPr marL="0" marR="81278" algn="ctr" defTabSz="914400">
                        <a:spcBef>
                          <a:spcPts val="800"/>
                        </a:spcBef>
                        <a:tabLst>
                          <a:tab pos="1816100" algn="l"/>
                        </a:tabLst>
                        <a:defRPr sz="1800"/>
                      </a:pPr>
                      <a:r>
                        <a:rPr sz="3600" dirty="0"/>
                        <a:t>Require</a:t>
                      </a:r>
                      <a:r>
                        <a:rPr lang="en-US" sz="3600" dirty="0"/>
                        <a:t>s</a:t>
                      </a:r>
                      <a:r>
                        <a:rPr sz="3600" dirty="0"/>
                        <a:t> high-power laser</a:t>
                      </a:r>
                      <a:r>
                        <a:rPr lang="en-US" sz="3600" dirty="0"/>
                        <a:t>s</a:t>
                      </a:r>
                      <a:r>
                        <a:rPr sz="3600" dirty="0"/>
                        <a:t> next to the APPA cave</a:t>
                      </a:r>
                      <a:endParaRPr dirty="0"/>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1200345270" name="Line"/>
          <p:cNvSpPr/>
          <p:nvPr/>
        </p:nvSpPr>
        <p:spPr bwMode="auto">
          <a:xfrm>
            <a:off x="516651" y="2507024"/>
            <a:ext cx="5939913" cy="2017155"/>
          </a:xfrm>
          <a:prstGeom prst="line">
            <a:avLst/>
          </a:prstGeom>
          <a:ln w="63500">
            <a:solidFill>
              <a:srgbClr val="000000"/>
            </a:solidFill>
          </a:ln>
        </p:spPr>
        <p:txBody>
          <a:bodyPr lIns="0" tIns="0" rIns="0" bIns="0"/>
          <a:lstStyle/>
          <a:p>
            <a:pPr>
              <a:defRPr sz="3200"/>
            </a:pPr>
            <a:endParaRPr/>
          </a:p>
        </p:txBody>
      </p:sp>
      <p:sp>
        <p:nvSpPr>
          <p:cNvPr id="690603900" name="Triangle"/>
          <p:cNvSpPr/>
          <p:nvPr/>
        </p:nvSpPr>
        <p:spPr bwMode="auto">
          <a:xfrm>
            <a:off x="514476" y="2500720"/>
            <a:ext cx="5937812" cy="2007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D0D1D2"/>
          </a:solidFill>
          <a:ln w="12700">
            <a:solidFill>
              <a:srgbClr val="FFFFFF"/>
            </a:solidFill>
          </a:ln>
        </p:spPr>
        <p:txBody>
          <a:bodyPr lIns="71437" tIns="71437" rIns="71437" bIns="71437" anchor="ctr"/>
          <a:lstStyle/>
          <a:p>
            <a:pPr>
              <a:defRPr sz="3200"/>
            </a:pPr>
            <a:endParaRPr/>
          </a:p>
        </p:txBody>
      </p:sp>
      <p:sp>
        <p:nvSpPr>
          <p:cNvPr id="316844539" name="Experiment"/>
          <p:cNvSpPr txBox="1"/>
          <p:nvPr/>
        </p:nvSpPr>
        <p:spPr bwMode="auto">
          <a:xfrm>
            <a:off x="2022237" y="3809455"/>
            <a:ext cx="2922290" cy="752476"/>
          </a:xfrm>
          <a:prstGeom prst="rect">
            <a:avLst/>
          </a:prstGeom>
          <a:ln w="12700">
            <a:miter lim="400000"/>
          </a:ln>
        </p:spPr>
        <p:txBody>
          <a:bodyPr wrap="none" lIns="71437" tIns="71437" rIns="71437" bIns="71437" anchor="ctr">
            <a:spAutoFit/>
          </a:bodyPr>
          <a:lstStyle>
            <a:lvl1pPr marL="0" marR="81278" algn="ctr">
              <a:spcBef>
                <a:spcPts val="800"/>
              </a:spcBef>
              <a:tabLst>
                <a:tab pos="1816100" algn="l"/>
              </a:tabLst>
              <a:defRPr sz="4000" b="1">
                <a:solidFill>
                  <a:srgbClr val="006EAD"/>
                </a:solidFill>
                <a:latin typeface="Helvetica"/>
                <a:ea typeface="Helvetica"/>
                <a:cs typeface="Helvetica"/>
              </a:defRPr>
            </a:lvl1pPr>
          </a:lstStyle>
          <a:p>
            <a:pPr defTabSz="914400">
              <a:defRPr/>
            </a:pPr>
            <a:r>
              <a:t>Experiment</a:t>
            </a:r>
          </a:p>
        </p:txBody>
      </p:sp>
      <p:sp>
        <p:nvSpPr>
          <p:cNvPr id="326294845" name="Triangle"/>
          <p:cNvSpPr/>
          <p:nvPr/>
        </p:nvSpPr>
        <p:spPr bwMode="auto">
          <a:xfrm rot="10800000">
            <a:off x="413607" y="2500720"/>
            <a:ext cx="6038681" cy="2007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77C84"/>
          </a:solidFill>
          <a:ln w="12700">
            <a:solidFill>
              <a:srgbClr val="FFFFFF"/>
            </a:solidFill>
          </a:ln>
        </p:spPr>
        <p:txBody>
          <a:bodyPr lIns="71437" tIns="71437" rIns="71437" bIns="71437" anchor="ctr"/>
          <a:lstStyle/>
          <a:p>
            <a:pPr>
              <a:defRPr sz="3200"/>
            </a:pPr>
            <a:endParaRPr/>
          </a:p>
        </p:txBody>
      </p:sp>
      <p:sp>
        <p:nvSpPr>
          <p:cNvPr id="1100959367" name="Stage"/>
          <p:cNvSpPr txBox="1"/>
          <p:nvPr/>
        </p:nvSpPr>
        <p:spPr bwMode="auto">
          <a:xfrm>
            <a:off x="4737023" y="3120480"/>
            <a:ext cx="1538933" cy="752476"/>
          </a:xfrm>
          <a:prstGeom prst="rect">
            <a:avLst/>
          </a:prstGeom>
          <a:ln w="12700">
            <a:miter lim="400000"/>
          </a:ln>
        </p:spPr>
        <p:txBody>
          <a:bodyPr wrap="none" lIns="71437" tIns="71437" rIns="71437" bIns="71437" anchor="ctr">
            <a:spAutoFit/>
          </a:bodyPr>
          <a:lstStyle>
            <a:lvl1pPr marL="0" marR="81278" algn="ctr">
              <a:spcBef>
                <a:spcPts val="800"/>
              </a:spcBef>
              <a:tabLst>
                <a:tab pos="1816100" algn="l"/>
              </a:tabLst>
              <a:defRPr sz="4000" b="1">
                <a:solidFill>
                  <a:srgbClr val="FFFFFF"/>
                </a:solidFill>
                <a:latin typeface="Helvetica"/>
                <a:ea typeface="Helvetica"/>
                <a:cs typeface="Helvetica"/>
              </a:defRPr>
            </a:lvl1pPr>
          </a:lstStyle>
          <a:p>
            <a:pPr defTabSz="914400">
              <a:defRPr/>
            </a:pPr>
            <a:r>
              <a:t>Stage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50951299" name="Next proton microscope experiments will depend on the available beams"/>
          <p:cNvSpPr txBox="1">
            <a:spLocks noGrp="1"/>
          </p:cNvSpPr>
          <p:nvPr>
            <p:ph type="title"/>
          </p:nvPr>
        </p:nvSpPr>
        <p:spPr bwMode="auto">
          <a:prstGeom prst="rect">
            <a:avLst/>
          </a:prstGeom>
        </p:spPr>
        <p:txBody>
          <a:bodyPr/>
          <a:lstStyle>
            <a:lvl1pPr defTabSz="1792223">
              <a:defRPr sz="5100"/>
            </a:lvl1pPr>
          </a:lstStyle>
          <a:p>
            <a:pPr>
              <a:defRPr/>
            </a:pPr>
            <a:r>
              <a:t>Next proton microscope experiments will depend on the available beams</a:t>
            </a:r>
          </a:p>
        </p:txBody>
      </p:sp>
      <p:sp>
        <p:nvSpPr>
          <p:cNvPr id="579244169" name="Slide Number"/>
          <p:cNvSpPr txBox="1">
            <a:spLocks noGrp="1"/>
          </p:cNvSpPr>
          <p:nvPr>
            <p:ph type="sldNum" sz="quarter" idx="2"/>
          </p:nvPr>
        </p:nvSpPr>
        <p:spPr bwMode="auto">
          <a:prstGeom prst="rect">
            <a:avLst/>
          </a:prstGeom>
        </p:spPr>
        <p:txBody>
          <a:bodyPr/>
          <a:lstStyle/>
          <a:p>
            <a:pPr>
              <a:defRPr/>
            </a:pPr>
            <a:fld id="{86CB4B4D-7CA3-9044-876B-883B54F8677D}" type="slidenum">
              <a:rPr/>
              <a:t>11</a:t>
            </a:fld>
            <a:endParaRPr/>
          </a:p>
        </p:txBody>
      </p:sp>
      <p:sp>
        <p:nvSpPr>
          <p:cNvPr id="765073387" name="Current status…"/>
          <p:cNvSpPr txBox="1">
            <a:spLocks noGrp="1"/>
          </p:cNvSpPr>
          <p:nvPr>
            <p:ph type="body" sz="half" idx="1"/>
          </p:nvPr>
        </p:nvSpPr>
        <p:spPr bwMode="auto">
          <a:xfrm>
            <a:off x="508126" y="2006394"/>
            <a:ext cx="12011921" cy="10879136"/>
          </a:xfrm>
          <a:prstGeom prst="rect">
            <a:avLst/>
          </a:prstGeom>
        </p:spPr>
        <p:txBody>
          <a:bodyPr/>
          <a:lstStyle/>
          <a:p>
            <a:pPr>
              <a:defRPr sz="4200"/>
            </a:pPr>
            <a:r>
              <a:rPr b="1" dirty="0"/>
              <a:t>Current status</a:t>
            </a:r>
          </a:p>
          <a:p>
            <a:pPr lvl="1">
              <a:spcBef>
                <a:spcPts val="500"/>
              </a:spcBef>
              <a:defRPr sz="4100"/>
            </a:pPr>
            <a:r>
              <a:rPr dirty="0"/>
              <a:t>The proton microscope and the blast chamber for shock experiments have been commissioned.</a:t>
            </a:r>
          </a:p>
          <a:p>
            <a:pPr lvl="1">
              <a:spcBef>
                <a:spcPts val="500"/>
              </a:spcBef>
              <a:defRPr sz="4100"/>
            </a:pPr>
            <a:r>
              <a:rPr dirty="0"/>
              <a:t>A high-explosive driver for shock experiments is in development in collaboration with the Fraunhofer Institute for Chemical Technology.</a:t>
            </a:r>
          </a:p>
          <a:p>
            <a:pPr>
              <a:spcBef>
                <a:spcPts val="1500"/>
              </a:spcBef>
              <a:defRPr sz="4200"/>
            </a:pPr>
            <a:r>
              <a:rPr b="1" dirty="0"/>
              <a:t>The PRIOR program can continue with the interim sources</a:t>
            </a:r>
          </a:p>
          <a:p>
            <a:pPr lvl="1">
              <a:spcBef>
                <a:spcPts val="500"/>
              </a:spcBef>
              <a:defRPr sz="4100"/>
            </a:pPr>
            <a:r>
              <a:rPr dirty="0"/>
              <a:t>First R&amp;D experiments with the explosive drivers are planned for 2027</a:t>
            </a:r>
          </a:p>
          <a:p>
            <a:pPr lvl="1">
              <a:spcBef>
                <a:spcPts val="500"/>
              </a:spcBef>
              <a:defRPr sz="4100"/>
            </a:pPr>
            <a:r>
              <a:rPr dirty="0"/>
              <a:t>First science experiments with beams from </a:t>
            </a:r>
            <a:r>
              <a:rPr dirty="0" err="1"/>
              <a:t>Interlac</a:t>
            </a:r>
            <a:r>
              <a:rPr dirty="0"/>
              <a:t> and explosive drivers are planned for 2028</a:t>
            </a:r>
          </a:p>
          <a:p>
            <a:pPr>
              <a:spcBef>
                <a:spcPts val="500"/>
              </a:spcBef>
              <a:defRPr sz="4100"/>
            </a:pPr>
            <a:r>
              <a:rPr b="1" dirty="0"/>
              <a:t>For more details, see the presentation</a:t>
            </a:r>
            <a:br>
              <a:rPr b="1" dirty="0"/>
            </a:br>
            <a:r>
              <a:rPr b="1" dirty="0"/>
              <a:t>by M. Schanz</a:t>
            </a:r>
          </a:p>
        </p:txBody>
      </p:sp>
      <p:graphicFrame>
        <p:nvGraphicFramePr>
          <p:cNvPr id="699147687" name="Table 1"/>
          <p:cNvGraphicFramePr>
            <a:graphicFrameLocks/>
          </p:cNvGraphicFramePr>
          <p:nvPr/>
        </p:nvGraphicFramePr>
        <p:xfrm>
          <a:off x="12989401" y="2235152"/>
          <a:ext cx="10972480" cy="3254406"/>
        </p:xfrm>
        <a:graphic>
          <a:graphicData uri="http://schemas.openxmlformats.org/drawingml/2006/table">
            <a:tbl>
              <a:tblPr>
                <a:tableStyleId>{8F44A2F1-9E1F-4B54-A3A2-5F16C0AD49E2}</a:tableStyleId>
              </a:tblPr>
              <a:tblGrid>
                <a:gridCol w="10972480">
                  <a:extLst>
                    <a:ext uri="{9D8B030D-6E8A-4147-A177-3AD203B41FA5}">
                      <a16:colId xmlns:a16="http://schemas.microsoft.com/office/drawing/2014/main" val="20000"/>
                    </a:ext>
                  </a:extLst>
                </a:gridCol>
              </a:tblGrid>
              <a:tr h="758036">
                <a:tc>
                  <a:txBody>
                    <a:bodyPr/>
                    <a:lstStyle/>
                    <a:p>
                      <a:pPr>
                        <a:spcBef>
                          <a:spcPts val="900"/>
                        </a:spcBef>
                        <a:tabLst>
                          <a:tab pos="1816100" algn="l"/>
                        </a:tabLst>
                        <a:defRPr sz="1800">
                          <a:solidFill>
                            <a:srgbClr val="000000"/>
                          </a:solidFill>
                        </a:defRPr>
                      </a:pPr>
                      <a:r>
                        <a:rPr sz="3200" b="1">
                          <a:solidFill>
                            <a:srgbClr val="FFFFFF"/>
                          </a:solidFill>
                        </a:rPr>
                        <a:t>Basic “proof of concept” campaign</a:t>
                      </a:r>
                      <a:endParaRPr/>
                    </a:p>
                  </a:txBody>
                  <a:tcPr marL="50800" marR="50800" marT="50800" marB="50800" anchor="ctr">
                    <a:lnL w="38100" algn="ctr">
                      <a:solidFill>
                        <a:srgbClr val="000000"/>
                      </a:solidFill>
                    </a:lnL>
                    <a:lnR w="38100" algn="ctr">
                      <a:solidFill>
                        <a:srgbClr val="000000"/>
                      </a:solidFill>
                    </a:lnR>
                    <a:lnT w="38100" algn="ctr">
                      <a:solidFill>
                        <a:srgbClr val="000000"/>
                      </a:solidFill>
                    </a:lnT>
                    <a:solidFill>
                      <a:srgbClr val="006EAD"/>
                    </a:solidFill>
                  </a:tcPr>
                </a:tc>
                <a:extLst>
                  <a:ext uri="{0D108BD9-81ED-4DB2-BD59-A6C34878D82A}">
                    <a16:rowId xmlns:a16="http://schemas.microsoft.com/office/drawing/2014/main" val="10000"/>
                  </a:ext>
                </a:extLst>
              </a:tr>
              <a:tr h="2496370">
                <a:tc>
                  <a:txBody>
                    <a:bodyPr/>
                    <a:lstStyle/>
                    <a:p>
                      <a:pPr>
                        <a:spcBef>
                          <a:spcPts val="900"/>
                        </a:spcBef>
                        <a:tabLst>
                          <a:tab pos="1816100" algn="l"/>
                        </a:tabLst>
                        <a:defRPr sz="3000">
                          <a:solidFill>
                            <a:srgbClr val="000000"/>
                          </a:solidFill>
                        </a:defRPr>
                      </a:pPr>
                      <a:r>
                        <a:rPr baseline="30000"/>
                        <a:t>1</a:t>
                      </a:r>
                      <a:r>
                        <a:t>H - </a:t>
                      </a:r>
                      <a:r>
                        <a:rPr baseline="30000"/>
                        <a:t>12</a:t>
                      </a:r>
                      <a:r>
                        <a:t>C, from 10</a:t>
                      </a:r>
                      <a:r>
                        <a:rPr baseline="30000"/>
                        <a:t>7</a:t>
                      </a:r>
                      <a:r>
                        <a:t> particles/bunch and 500 MeV/u</a:t>
                      </a:r>
                    </a:p>
                    <a:p>
                      <a:pPr>
                        <a:spcBef>
                          <a:spcPts val="900"/>
                        </a:spcBef>
                        <a:tabLst>
                          <a:tab pos="1816100" algn="l"/>
                        </a:tabLst>
                        <a:defRPr b="1"/>
                      </a:pPr>
                      <a:r>
                        <a:t>Medical imaging</a:t>
                      </a:r>
                    </a:p>
                    <a:p>
                      <a:pPr marL="309879" indent="-228599">
                        <a:spcBef>
                          <a:spcPts val="900"/>
                        </a:spcBef>
                        <a:buSzPct val="100000"/>
                        <a:buChar char="•"/>
                        <a:tabLst>
                          <a:tab pos="1816100" algn="l"/>
                        </a:tabLst>
                        <a:defRPr sz="3000">
                          <a:solidFill>
                            <a:srgbClr val="000000"/>
                          </a:solidFill>
                        </a:defRPr>
                      </a:pPr>
                      <a:r>
                        <a:t>Small animal imaging</a:t>
                      </a:r>
                    </a:p>
                    <a:p>
                      <a:pPr marL="309879" indent="-228599">
                        <a:spcBef>
                          <a:spcPts val="900"/>
                        </a:spcBef>
                        <a:buSzPct val="100000"/>
                        <a:buChar char="•"/>
                        <a:tabLst>
                          <a:tab pos="1816100" algn="l"/>
                        </a:tabLst>
                        <a:defRPr sz="3000">
                          <a:solidFill>
                            <a:srgbClr val="000000"/>
                          </a:solidFill>
                        </a:defRPr>
                      </a:pPr>
                      <a:r>
                        <a:t>Dose dependent image quality analysis of samples</a:t>
                      </a:r>
                    </a:p>
                  </a:txBody>
                  <a:tcPr marL="50800" marR="50800" marT="50800" marB="50800">
                    <a:lnL w="38100" algn="ctr">
                      <a:solidFill>
                        <a:srgbClr val="000000"/>
                      </a:solidFill>
                    </a:lnL>
                    <a:lnR w="38100" algn="ctr">
                      <a:solidFill>
                        <a:srgbClr val="000000"/>
                      </a:solidFill>
                    </a:lnR>
                    <a:lnB w="38100" algn="ctr">
                      <a:solidFill>
                        <a:srgbClr val="000000"/>
                      </a:solidFill>
                    </a:lnB>
                  </a:tcPr>
                </a:tc>
                <a:extLst>
                  <a:ext uri="{0D108BD9-81ED-4DB2-BD59-A6C34878D82A}">
                    <a16:rowId xmlns:a16="http://schemas.microsoft.com/office/drawing/2014/main" val="10001"/>
                  </a:ext>
                </a:extLst>
              </a:tr>
            </a:tbl>
          </a:graphicData>
        </a:graphic>
      </p:graphicFrame>
      <p:graphicFrame>
        <p:nvGraphicFramePr>
          <p:cNvPr id="601169866" name="Table 1-1"/>
          <p:cNvGraphicFramePr>
            <a:graphicFrameLocks/>
          </p:cNvGraphicFramePr>
          <p:nvPr/>
        </p:nvGraphicFramePr>
        <p:xfrm>
          <a:off x="12951301" y="9401143"/>
          <a:ext cx="11029630" cy="3254406"/>
        </p:xfrm>
        <a:graphic>
          <a:graphicData uri="http://schemas.openxmlformats.org/drawingml/2006/table">
            <a:tbl>
              <a:tblPr>
                <a:tableStyleId>{8F44A2F1-9E1F-4B54-A3A2-5F16C0AD49E2}</a:tableStyleId>
              </a:tblPr>
              <a:tblGrid>
                <a:gridCol w="11029630">
                  <a:extLst>
                    <a:ext uri="{9D8B030D-6E8A-4147-A177-3AD203B41FA5}">
                      <a16:colId xmlns:a16="http://schemas.microsoft.com/office/drawing/2014/main" val="20000"/>
                    </a:ext>
                  </a:extLst>
                </a:gridCol>
              </a:tblGrid>
              <a:tr h="758036">
                <a:tc>
                  <a:txBody>
                    <a:bodyPr/>
                    <a:lstStyle/>
                    <a:p>
                      <a:pPr>
                        <a:spcBef>
                          <a:spcPts val="900"/>
                        </a:spcBef>
                        <a:tabLst>
                          <a:tab pos="1816100" algn="l"/>
                        </a:tabLst>
                        <a:defRPr sz="1800">
                          <a:solidFill>
                            <a:srgbClr val="000000"/>
                          </a:solidFill>
                        </a:defRPr>
                      </a:pPr>
                      <a:r>
                        <a:rPr sz="3200" b="1">
                          <a:solidFill>
                            <a:srgbClr val="FFFFFF"/>
                          </a:solidFill>
                        </a:rPr>
                        <a:t>Planned and scheduled experiments</a:t>
                      </a:r>
                      <a:endParaRPr/>
                    </a:p>
                  </a:txBody>
                  <a:tcPr marL="50800" marR="50800" marT="50800" marB="50800" anchor="ctr">
                    <a:lnL w="38100" algn="ctr">
                      <a:solidFill>
                        <a:srgbClr val="000000"/>
                      </a:solidFill>
                    </a:lnL>
                    <a:lnR w="38100" algn="ctr">
                      <a:solidFill>
                        <a:srgbClr val="000000"/>
                      </a:solidFill>
                    </a:lnR>
                    <a:lnT w="38100" algn="ctr">
                      <a:solidFill>
                        <a:srgbClr val="000000"/>
                      </a:solidFill>
                    </a:lnT>
                    <a:solidFill>
                      <a:srgbClr val="006EAD"/>
                    </a:solidFill>
                  </a:tcPr>
                </a:tc>
                <a:extLst>
                  <a:ext uri="{0D108BD9-81ED-4DB2-BD59-A6C34878D82A}">
                    <a16:rowId xmlns:a16="http://schemas.microsoft.com/office/drawing/2014/main" val="10000"/>
                  </a:ext>
                </a:extLst>
              </a:tr>
              <a:tr h="2496370">
                <a:tc>
                  <a:txBody>
                    <a:bodyPr/>
                    <a:lstStyle/>
                    <a:p>
                      <a:pPr>
                        <a:spcBef>
                          <a:spcPts val="900"/>
                        </a:spcBef>
                        <a:tabLst>
                          <a:tab pos="1816100" algn="l"/>
                        </a:tabLst>
                        <a:defRPr sz="3000">
                          <a:solidFill>
                            <a:srgbClr val="000000"/>
                          </a:solidFill>
                        </a:defRPr>
                      </a:pPr>
                      <a:r>
                        <a:rPr baseline="30000"/>
                        <a:t>1</a:t>
                      </a:r>
                      <a:r>
                        <a:t>H, from 5･10</a:t>
                      </a:r>
                      <a:r>
                        <a:rPr baseline="30000"/>
                        <a:t>9</a:t>
                      </a:r>
                      <a:r>
                        <a:t> particles/bunch and 3.5 GeV</a:t>
                      </a:r>
                    </a:p>
                    <a:p>
                      <a:pPr>
                        <a:spcBef>
                          <a:spcPts val="900"/>
                        </a:spcBef>
                        <a:tabLst>
                          <a:tab pos="1816100" algn="l"/>
                        </a:tabLst>
                        <a:defRPr b="1"/>
                      </a:pPr>
                      <a:r>
                        <a:t>Ultra-fast dynamic processes in dense matter</a:t>
                      </a:r>
                    </a:p>
                    <a:p>
                      <a:pPr marL="309879" indent="-228599">
                        <a:spcBef>
                          <a:spcPts val="900"/>
                        </a:spcBef>
                        <a:buSzPct val="100000"/>
                        <a:buChar char="•"/>
                        <a:tabLst>
                          <a:tab pos="1816100" algn="l"/>
                        </a:tabLst>
                        <a:defRPr sz="3000">
                          <a:solidFill>
                            <a:srgbClr val="000000"/>
                          </a:solidFill>
                        </a:defRPr>
                      </a:pPr>
                      <a:r>
                        <a:t>High explosives driven shock-wave experiments for dynamic equation of state measurements</a:t>
                      </a:r>
                    </a:p>
                  </a:txBody>
                  <a:tcPr marL="50800" marR="50800" marT="50800" marB="50800">
                    <a:lnL w="38100" algn="ctr">
                      <a:solidFill>
                        <a:srgbClr val="000000"/>
                      </a:solidFill>
                    </a:lnL>
                    <a:lnR w="38100" algn="ctr">
                      <a:solidFill>
                        <a:srgbClr val="000000"/>
                      </a:solidFill>
                    </a:lnR>
                    <a:lnB w="38100" algn="ctr">
                      <a:solidFill>
                        <a:srgbClr val="000000"/>
                      </a:solidFill>
                    </a:lnB>
                  </a:tcPr>
                </a:tc>
                <a:extLst>
                  <a:ext uri="{0D108BD9-81ED-4DB2-BD59-A6C34878D82A}">
                    <a16:rowId xmlns:a16="http://schemas.microsoft.com/office/drawing/2014/main" val="10001"/>
                  </a:ext>
                </a:extLst>
              </a:tr>
            </a:tbl>
          </a:graphicData>
        </a:graphic>
      </p:graphicFrame>
      <p:graphicFrame>
        <p:nvGraphicFramePr>
          <p:cNvPr id="2081221993" name="Table 1-2"/>
          <p:cNvGraphicFramePr>
            <a:graphicFrameLocks/>
          </p:cNvGraphicFramePr>
          <p:nvPr/>
        </p:nvGraphicFramePr>
        <p:xfrm>
          <a:off x="12989401" y="5788056"/>
          <a:ext cx="10972480" cy="3254406"/>
        </p:xfrm>
        <a:graphic>
          <a:graphicData uri="http://schemas.openxmlformats.org/drawingml/2006/table">
            <a:tbl>
              <a:tblPr>
                <a:tableStyleId>{8F44A2F1-9E1F-4B54-A3A2-5F16C0AD49E2}</a:tableStyleId>
              </a:tblPr>
              <a:tblGrid>
                <a:gridCol w="10972480">
                  <a:extLst>
                    <a:ext uri="{9D8B030D-6E8A-4147-A177-3AD203B41FA5}">
                      <a16:colId xmlns:a16="http://schemas.microsoft.com/office/drawing/2014/main" val="20000"/>
                    </a:ext>
                  </a:extLst>
                </a:gridCol>
              </a:tblGrid>
              <a:tr h="758036">
                <a:tc>
                  <a:txBody>
                    <a:bodyPr/>
                    <a:lstStyle/>
                    <a:p>
                      <a:pPr>
                        <a:spcBef>
                          <a:spcPts val="900"/>
                        </a:spcBef>
                        <a:tabLst>
                          <a:tab pos="1816100" algn="l"/>
                        </a:tabLst>
                        <a:defRPr sz="1800">
                          <a:solidFill>
                            <a:srgbClr val="000000"/>
                          </a:solidFill>
                        </a:defRPr>
                      </a:pPr>
                      <a:r>
                        <a:rPr sz="3200" b="1">
                          <a:solidFill>
                            <a:srgbClr val="FFFFFF"/>
                          </a:solidFill>
                        </a:rPr>
                        <a:t>Alternative research program</a:t>
                      </a:r>
                      <a:endParaRPr/>
                    </a:p>
                  </a:txBody>
                  <a:tcPr marL="50800" marR="50800" marT="50800" marB="50800" anchor="ctr">
                    <a:lnL w="38100" algn="ctr">
                      <a:solidFill>
                        <a:srgbClr val="000000"/>
                      </a:solidFill>
                    </a:lnL>
                    <a:lnR w="38100" algn="ctr">
                      <a:solidFill>
                        <a:srgbClr val="000000"/>
                      </a:solidFill>
                    </a:lnR>
                    <a:lnT w="38100" algn="ctr">
                      <a:solidFill>
                        <a:srgbClr val="000000"/>
                      </a:solidFill>
                    </a:lnT>
                    <a:solidFill>
                      <a:srgbClr val="006EAD"/>
                    </a:solidFill>
                  </a:tcPr>
                </a:tc>
                <a:extLst>
                  <a:ext uri="{0D108BD9-81ED-4DB2-BD59-A6C34878D82A}">
                    <a16:rowId xmlns:a16="http://schemas.microsoft.com/office/drawing/2014/main" val="10000"/>
                  </a:ext>
                </a:extLst>
              </a:tr>
              <a:tr h="2496370">
                <a:tc>
                  <a:txBody>
                    <a:bodyPr/>
                    <a:lstStyle/>
                    <a:p>
                      <a:pPr>
                        <a:spcBef>
                          <a:spcPts val="900"/>
                        </a:spcBef>
                        <a:tabLst>
                          <a:tab pos="1816100" algn="l"/>
                        </a:tabLst>
                        <a:defRPr sz="3000">
                          <a:solidFill>
                            <a:srgbClr val="000000"/>
                          </a:solidFill>
                        </a:defRPr>
                      </a:pPr>
                      <a:r>
                        <a:rPr baseline="30000"/>
                        <a:t>1</a:t>
                      </a:r>
                      <a:r>
                        <a:t>H - </a:t>
                      </a:r>
                      <a:r>
                        <a:rPr baseline="30000"/>
                        <a:t>12</a:t>
                      </a:r>
                      <a:r>
                        <a:t>C, from 5･10</a:t>
                      </a:r>
                      <a:r>
                        <a:rPr baseline="30000"/>
                        <a:t>8</a:t>
                      </a:r>
                      <a:r>
                        <a:t> particles/bunch and 1 GeV/u</a:t>
                      </a:r>
                    </a:p>
                    <a:p>
                      <a:pPr>
                        <a:spcBef>
                          <a:spcPts val="900"/>
                        </a:spcBef>
                        <a:tabLst>
                          <a:tab pos="1816100" algn="l"/>
                        </a:tabLst>
                        <a:defRPr b="1"/>
                      </a:pPr>
                      <a:r>
                        <a:t>Static imaging and slow dynamics</a:t>
                      </a:r>
                    </a:p>
                    <a:p>
                      <a:pPr marL="309879" indent="-228600">
                        <a:spcBef>
                          <a:spcPts val="900"/>
                        </a:spcBef>
                        <a:buSzPct val="100000"/>
                        <a:buChar char="•"/>
                        <a:tabLst>
                          <a:tab pos="1816100" algn="l"/>
                        </a:tabLst>
                        <a:defRPr sz="3000">
                          <a:solidFill>
                            <a:srgbClr val="000000"/>
                          </a:solidFill>
                        </a:defRPr>
                      </a:pPr>
                      <a:r>
                        <a:t>Melting &amp; crystallization of alloys &amp; geological samples</a:t>
                      </a:r>
                    </a:p>
                    <a:p>
                      <a:pPr marL="309879" indent="-228600">
                        <a:spcBef>
                          <a:spcPts val="900"/>
                        </a:spcBef>
                        <a:buSzPct val="100000"/>
                        <a:buChar char="•"/>
                        <a:tabLst>
                          <a:tab pos="1816100" algn="l"/>
                        </a:tabLst>
                        <a:defRPr sz="3000">
                          <a:solidFill>
                            <a:srgbClr val="000000"/>
                          </a:solidFill>
                        </a:defRPr>
                      </a:pPr>
                      <a:r>
                        <a:t>Post-shock evaluation of geological samples</a:t>
                      </a:r>
                    </a:p>
                  </a:txBody>
                  <a:tcPr marL="50800" marR="50800" marT="50800" marB="50800">
                    <a:lnL w="38100" algn="ctr">
                      <a:solidFill>
                        <a:srgbClr val="000000"/>
                      </a:solidFill>
                    </a:lnL>
                    <a:lnR w="38100" algn="ctr">
                      <a:solidFill>
                        <a:srgbClr val="000000"/>
                      </a:solidFill>
                    </a:lnR>
                    <a:lnB w="38100" algn="ctr">
                      <a:solidFill>
                        <a:srgbClr val="000000"/>
                      </a:solidFill>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56106744" name="Heavy ion heating experiments require beams from the UNILAC"/>
          <p:cNvSpPr txBox="1">
            <a:spLocks noGrp="1"/>
          </p:cNvSpPr>
          <p:nvPr>
            <p:ph type="title"/>
          </p:nvPr>
        </p:nvSpPr>
        <p:spPr bwMode="auto">
          <a:prstGeom prst="rect">
            <a:avLst/>
          </a:prstGeom>
        </p:spPr>
        <p:txBody>
          <a:bodyPr/>
          <a:lstStyle/>
          <a:p>
            <a:pPr>
              <a:defRPr/>
            </a:pPr>
            <a:r>
              <a:t>Heavy ion heating experiments require beams from the UNILAC</a:t>
            </a:r>
          </a:p>
        </p:txBody>
      </p:sp>
      <p:sp>
        <p:nvSpPr>
          <p:cNvPr id="948361507" name="Slide Number"/>
          <p:cNvSpPr txBox="1">
            <a:spLocks noGrp="1"/>
          </p:cNvSpPr>
          <p:nvPr>
            <p:ph type="sldNum" sz="quarter" idx="2"/>
          </p:nvPr>
        </p:nvSpPr>
        <p:spPr bwMode="auto">
          <a:prstGeom prst="rect">
            <a:avLst/>
          </a:prstGeom>
        </p:spPr>
        <p:txBody>
          <a:bodyPr/>
          <a:lstStyle/>
          <a:p>
            <a:pPr>
              <a:defRPr/>
            </a:pPr>
            <a:fld id="{86CB4B4D-7CA3-9044-876B-883B54F8677D}" type="slidenum">
              <a:rPr/>
              <a:t>12</a:t>
            </a:fld>
            <a:endParaRPr/>
          </a:p>
        </p:txBody>
      </p:sp>
      <p:sp>
        <p:nvSpPr>
          <p:cNvPr id="1113756233" name="Current status…"/>
          <p:cNvSpPr txBox="1">
            <a:spLocks noGrp="1"/>
          </p:cNvSpPr>
          <p:nvPr>
            <p:ph type="body" sz="half" idx="1"/>
          </p:nvPr>
        </p:nvSpPr>
        <p:spPr bwMode="auto">
          <a:xfrm>
            <a:off x="508126" y="2139949"/>
            <a:ext cx="11625352" cy="10515601"/>
          </a:xfrm>
          <a:prstGeom prst="rect">
            <a:avLst/>
          </a:prstGeom>
        </p:spPr>
        <p:txBody>
          <a:bodyPr/>
          <a:lstStyle/>
          <a:p>
            <a:pPr>
              <a:defRPr/>
            </a:pPr>
            <a:r>
              <a:rPr sz="4000" b="1" dirty="0"/>
              <a:t>Current status</a:t>
            </a:r>
          </a:p>
          <a:p>
            <a:pPr lvl="1">
              <a:spcBef>
                <a:spcPts val="800"/>
              </a:spcBef>
              <a:defRPr/>
            </a:pPr>
            <a:r>
              <a:rPr sz="4000" dirty="0"/>
              <a:t>Coupled experiments with PHELIX and SIS-18 beams have been carried out successfully at HHT.</a:t>
            </a:r>
          </a:p>
          <a:p>
            <a:pPr lvl="1">
              <a:spcBef>
                <a:spcPts val="800"/>
              </a:spcBef>
              <a:defRPr/>
            </a:pPr>
            <a:r>
              <a:rPr sz="4000" dirty="0"/>
              <a:t>The day-1 target chamber and various diagnostics have been constructed and commissioned (funded by BMFTR VF).</a:t>
            </a:r>
          </a:p>
          <a:p>
            <a:pPr lvl="1">
              <a:spcBef>
                <a:spcPts val="800"/>
              </a:spcBef>
              <a:defRPr/>
            </a:pPr>
            <a:r>
              <a:rPr sz="4000" dirty="0"/>
              <a:t>First isochoric heating experiments have been carried out successfully.</a:t>
            </a:r>
          </a:p>
          <a:p>
            <a:pPr>
              <a:spcBef>
                <a:spcPts val="2500"/>
              </a:spcBef>
              <a:defRPr/>
            </a:pPr>
            <a:r>
              <a:rPr sz="4000" b="1" dirty="0"/>
              <a:t>HIHEX experiments require the </a:t>
            </a:r>
            <a:r>
              <a:rPr lang="en-US" sz="4000" b="1" dirty="0"/>
              <a:t>heavy ion beam intensity from the </a:t>
            </a:r>
            <a:r>
              <a:rPr sz="4000" b="1" dirty="0"/>
              <a:t>UNILAC </a:t>
            </a:r>
            <a:endParaRPr lang="en-US" sz="4000" b="1" dirty="0"/>
          </a:p>
          <a:p>
            <a:pPr marL="652780" indent="-571500">
              <a:spcBef>
                <a:spcPts val="2500"/>
              </a:spcBef>
              <a:buFont typeface="Arial" panose="020B0604020202020204" pitchFamily="34" charset="0"/>
              <a:buChar char="•"/>
              <a:defRPr/>
            </a:pPr>
            <a:r>
              <a:rPr sz="4000" dirty="0">
                <a:solidFill>
                  <a:schemeClr val="tx1"/>
                </a:solidFill>
              </a:rPr>
              <a:t>Neither PARTIH nor </a:t>
            </a:r>
            <a:r>
              <a:rPr sz="4000" dirty="0" err="1">
                <a:solidFill>
                  <a:schemeClr val="tx1"/>
                </a:solidFill>
              </a:rPr>
              <a:t>InterLAC</a:t>
            </a:r>
            <a:r>
              <a:rPr sz="4000" dirty="0">
                <a:solidFill>
                  <a:schemeClr val="tx1"/>
                </a:solidFill>
              </a:rPr>
              <a:t> can provide the heavy ion beams needed for our heating experiments</a:t>
            </a:r>
          </a:p>
          <a:p>
            <a:pPr lvl="1">
              <a:spcBef>
                <a:spcPts val="700"/>
              </a:spcBef>
              <a:defRPr/>
            </a:pPr>
            <a:r>
              <a:rPr sz="4000" dirty="0"/>
              <a:t>HIHEX is paused until 2030</a:t>
            </a:r>
          </a:p>
        </p:txBody>
      </p:sp>
      <p:graphicFrame>
        <p:nvGraphicFramePr>
          <p:cNvPr id="428091567" name="Table 1"/>
          <p:cNvGraphicFramePr>
            <a:graphicFrameLocks/>
          </p:cNvGraphicFramePr>
          <p:nvPr/>
        </p:nvGraphicFramePr>
        <p:xfrm>
          <a:off x="12989401" y="2235152"/>
          <a:ext cx="10972480" cy="3254406"/>
        </p:xfrm>
        <a:graphic>
          <a:graphicData uri="http://schemas.openxmlformats.org/drawingml/2006/table">
            <a:tbl>
              <a:tblPr>
                <a:tableStyleId>{8F44A2F1-9E1F-4B54-A3A2-5F16C0AD49E2}</a:tableStyleId>
              </a:tblPr>
              <a:tblGrid>
                <a:gridCol w="10972480">
                  <a:extLst>
                    <a:ext uri="{9D8B030D-6E8A-4147-A177-3AD203B41FA5}">
                      <a16:colId xmlns:a16="http://schemas.microsoft.com/office/drawing/2014/main" val="20000"/>
                    </a:ext>
                  </a:extLst>
                </a:gridCol>
              </a:tblGrid>
              <a:tr h="758036">
                <a:tc>
                  <a:txBody>
                    <a:bodyPr/>
                    <a:lstStyle/>
                    <a:p>
                      <a:pPr>
                        <a:spcBef>
                          <a:spcPts val="900"/>
                        </a:spcBef>
                        <a:tabLst>
                          <a:tab pos="1816100" algn="l"/>
                        </a:tabLst>
                        <a:defRPr sz="1800">
                          <a:solidFill>
                            <a:srgbClr val="000000"/>
                          </a:solidFill>
                        </a:defRPr>
                      </a:pPr>
                      <a:r>
                        <a:rPr sz="3200" b="1">
                          <a:solidFill>
                            <a:srgbClr val="FFFFFF"/>
                          </a:solidFill>
                        </a:rPr>
                        <a:t>Testing and commissioning of diagnostics at HHT</a:t>
                      </a:r>
                      <a:endParaRPr/>
                    </a:p>
                  </a:txBody>
                  <a:tcPr marL="50800" marR="50800" marT="50800" marB="50800" anchor="ctr">
                    <a:lnL w="38100" algn="ctr">
                      <a:solidFill>
                        <a:srgbClr val="000000"/>
                      </a:solidFill>
                    </a:lnL>
                    <a:lnR w="38100" algn="ctr">
                      <a:solidFill>
                        <a:srgbClr val="000000"/>
                      </a:solidFill>
                    </a:lnR>
                    <a:lnT w="38100" algn="ctr">
                      <a:solidFill>
                        <a:srgbClr val="000000"/>
                      </a:solidFill>
                    </a:lnT>
                    <a:solidFill>
                      <a:srgbClr val="006EAD"/>
                    </a:solidFill>
                  </a:tcPr>
                </a:tc>
                <a:extLst>
                  <a:ext uri="{0D108BD9-81ED-4DB2-BD59-A6C34878D82A}">
                    <a16:rowId xmlns:a16="http://schemas.microsoft.com/office/drawing/2014/main" val="10000"/>
                  </a:ext>
                </a:extLst>
              </a:tr>
              <a:tr h="2496370">
                <a:tc>
                  <a:txBody>
                    <a:bodyPr/>
                    <a:lstStyle/>
                    <a:p>
                      <a:pPr>
                        <a:spcBef>
                          <a:spcPts val="900"/>
                        </a:spcBef>
                        <a:tabLst>
                          <a:tab pos="1816100" algn="l"/>
                        </a:tabLst>
                        <a:defRPr sz="3000">
                          <a:solidFill>
                            <a:srgbClr val="000000"/>
                          </a:solidFill>
                        </a:defRPr>
                      </a:pPr>
                      <a:r>
                        <a:t>U</a:t>
                      </a:r>
                      <a:r>
                        <a:rPr baseline="30000"/>
                        <a:t>73+</a:t>
                      </a:r>
                      <a:r>
                        <a:t>, from 5･10</a:t>
                      </a:r>
                      <a:r>
                        <a:rPr baseline="30000"/>
                        <a:t>8</a:t>
                      </a:r>
                      <a:r>
                        <a:t> particles/bunch and 150 MeV/u</a:t>
                      </a:r>
                    </a:p>
                    <a:p>
                      <a:pPr>
                        <a:spcBef>
                          <a:spcPts val="900"/>
                        </a:spcBef>
                        <a:tabLst>
                          <a:tab pos="1816100" algn="l"/>
                        </a:tabLst>
                        <a:defRPr b="1"/>
                      </a:pPr>
                      <a:r>
                        <a:t>Further development of detectors</a:t>
                      </a:r>
                    </a:p>
                    <a:p>
                      <a:pPr marL="309879" indent="-228599">
                        <a:spcBef>
                          <a:spcPts val="900"/>
                        </a:spcBef>
                        <a:buSzPct val="100000"/>
                        <a:buChar char="•"/>
                        <a:tabLst>
                          <a:tab pos="1816100" algn="l"/>
                        </a:tabLst>
                        <a:defRPr sz="3000">
                          <a:solidFill>
                            <a:srgbClr val="000000"/>
                          </a:solidFill>
                        </a:defRPr>
                      </a:pPr>
                      <a:r>
                        <a:t>Laser driven x-ray diagnostics (microscopic structure)</a:t>
                      </a:r>
                    </a:p>
                    <a:p>
                      <a:pPr marL="309879" indent="-228599">
                        <a:spcBef>
                          <a:spcPts val="900"/>
                        </a:spcBef>
                        <a:buSzPct val="100000"/>
                        <a:buChar char="•"/>
                        <a:tabLst>
                          <a:tab pos="1816100" algn="l"/>
                        </a:tabLst>
                        <a:defRPr sz="3000">
                          <a:solidFill>
                            <a:srgbClr val="000000"/>
                          </a:solidFill>
                        </a:defRPr>
                      </a:pPr>
                      <a:r>
                        <a:t>Optical probes (macroscopic parameters)</a:t>
                      </a:r>
                    </a:p>
                  </a:txBody>
                  <a:tcPr marL="50800" marR="50800" marT="50800" marB="50800">
                    <a:lnL w="38100" algn="ctr">
                      <a:solidFill>
                        <a:srgbClr val="000000"/>
                      </a:solidFill>
                    </a:lnL>
                    <a:lnR w="38100" algn="ctr">
                      <a:solidFill>
                        <a:srgbClr val="000000"/>
                      </a:solidFill>
                    </a:lnR>
                    <a:lnB w="38100" algn="ctr">
                      <a:solidFill>
                        <a:srgbClr val="000000"/>
                      </a:solidFill>
                    </a:lnB>
                  </a:tcPr>
                </a:tc>
                <a:extLst>
                  <a:ext uri="{0D108BD9-81ED-4DB2-BD59-A6C34878D82A}">
                    <a16:rowId xmlns:a16="http://schemas.microsoft.com/office/drawing/2014/main" val="10001"/>
                  </a:ext>
                </a:extLst>
              </a:tr>
            </a:tbl>
          </a:graphicData>
        </a:graphic>
      </p:graphicFrame>
      <p:graphicFrame>
        <p:nvGraphicFramePr>
          <p:cNvPr id="646074090" name="Table 1-1"/>
          <p:cNvGraphicFramePr>
            <a:graphicFrameLocks/>
          </p:cNvGraphicFramePr>
          <p:nvPr/>
        </p:nvGraphicFramePr>
        <p:xfrm>
          <a:off x="12951301" y="9401143"/>
          <a:ext cx="11029630" cy="3254406"/>
        </p:xfrm>
        <a:graphic>
          <a:graphicData uri="http://schemas.openxmlformats.org/drawingml/2006/table">
            <a:tbl>
              <a:tblPr>
                <a:tableStyleId>{8F44A2F1-9E1F-4B54-A3A2-5F16C0AD49E2}</a:tableStyleId>
              </a:tblPr>
              <a:tblGrid>
                <a:gridCol w="11029630">
                  <a:extLst>
                    <a:ext uri="{9D8B030D-6E8A-4147-A177-3AD203B41FA5}">
                      <a16:colId xmlns:a16="http://schemas.microsoft.com/office/drawing/2014/main" val="20000"/>
                    </a:ext>
                  </a:extLst>
                </a:gridCol>
              </a:tblGrid>
              <a:tr h="758036">
                <a:tc>
                  <a:txBody>
                    <a:bodyPr/>
                    <a:lstStyle/>
                    <a:p>
                      <a:pPr>
                        <a:spcBef>
                          <a:spcPts val="900"/>
                        </a:spcBef>
                        <a:tabLst>
                          <a:tab pos="1816100" algn="l"/>
                        </a:tabLst>
                        <a:defRPr sz="1800">
                          <a:solidFill>
                            <a:srgbClr val="000000"/>
                          </a:solidFill>
                        </a:defRPr>
                      </a:pPr>
                      <a:r>
                        <a:rPr sz="3200" b="1">
                          <a:solidFill>
                            <a:srgbClr val="FFFFFF"/>
                          </a:solidFill>
                        </a:rPr>
                        <a:t>HIHEX and LAPLAS experiments in the APPA cave</a:t>
                      </a:r>
                      <a:endParaRPr/>
                    </a:p>
                  </a:txBody>
                  <a:tcPr marL="50800" marR="50800" marT="50800" marB="50800" anchor="ctr">
                    <a:lnL w="38100" algn="ctr">
                      <a:solidFill>
                        <a:srgbClr val="000000"/>
                      </a:solidFill>
                    </a:lnL>
                    <a:lnR w="38100" algn="ctr">
                      <a:solidFill>
                        <a:srgbClr val="000000"/>
                      </a:solidFill>
                    </a:lnR>
                    <a:lnT w="38100" algn="ctr">
                      <a:solidFill>
                        <a:srgbClr val="000000"/>
                      </a:solidFill>
                    </a:lnT>
                    <a:solidFill>
                      <a:srgbClr val="006EAD"/>
                    </a:solidFill>
                  </a:tcPr>
                </a:tc>
                <a:extLst>
                  <a:ext uri="{0D108BD9-81ED-4DB2-BD59-A6C34878D82A}">
                    <a16:rowId xmlns:a16="http://schemas.microsoft.com/office/drawing/2014/main" val="10000"/>
                  </a:ext>
                </a:extLst>
              </a:tr>
              <a:tr h="2496370">
                <a:tc>
                  <a:txBody>
                    <a:bodyPr/>
                    <a:lstStyle/>
                    <a:p>
                      <a:pPr>
                        <a:spcBef>
                          <a:spcPts val="900"/>
                        </a:spcBef>
                        <a:tabLst>
                          <a:tab pos="1816100" algn="l"/>
                        </a:tabLst>
                        <a:defRPr sz="3000">
                          <a:solidFill>
                            <a:srgbClr val="000000"/>
                          </a:solidFill>
                        </a:defRPr>
                      </a:pPr>
                      <a:r>
                        <a:t>U</a:t>
                      </a:r>
                      <a:r>
                        <a:rPr baseline="30000"/>
                        <a:t>28+</a:t>
                      </a:r>
                      <a:r>
                        <a:t>, up to 5･10</a:t>
                      </a:r>
                      <a:r>
                        <a:rPr baseline="30000"/>
                        <a:t>11</a:t>
                      </a:r>
                      <a:r>
                        <a:t> particles/bunch and 2.7 GeV/u</a:t>
                      </a:r>
                    </a:p>
                    <a:p>
                      <a:pPr>
                        <a:spcBef>
                          <a:spcPts val="900"/>
                        </a:spcBef>
                        <a:tabLst>
                          <a:tab pos="1816100" algn="l"/>
                        </a:tabLst>
                        <a:defRPr b="1"/>
                      </a:pPr>
                      <a:r>
                        <a:t>Generation of warm dense matter</a:t>
                      </a:r>
                    </a:p>
                    <a:p>
                      <a:pPr marL="309879" indent="-228599">
                        <a:spcBef>
                          <a:spcPts val="900"/>
                        </a:spcBef>
                        <a:buSzPct val="100000"/>
                        <a:buChar char="•"/>
                        <a:tabLst>
                          <a:tab pos="1816100" algn="l"/>
                        </a:tabLst>
                        <a:defRPr sz="3000">
                          <a:solidFill>
                            <a:srgbClr val="000000"/>
                          </a:solidFill>
                        </a:defRPr>
                      </a:pPr>
                      <a:r>
                        <a:t>Isochoric heating (HIHEX)</a:t>
                      </a:r>
                    </a:p>
                    <a:p>
                      <a:pPr marL="309879" indent="-228599">
                        <a:spcBef>
                          <a:spcPts val="900"/>
                        </a:spcBef>
                        <a:buSzPct val="100000"/>
                        <a:buChar char="•"/>
                        <a:tabLst>
                          <a:tab pos="1816100" algn="l"/>
                        </a:tabLst>
                        <a:defRPr sz="3000">
                          <a:solidFill>
                            <a:srgbClr val="000000"/>
                          </a:solidFill>
                        </a:defRPr>
                      </a:pPr>
                      <a:r>
                        <a:t>Isentropic compression (LAPLAS)</a:t>
                      </a:r>
                    </a:p>
                  </a:txBody>
                  <a:tcPr marL="50800" marR="50800" marT="50800" marB="50800">
                    <a:lnL w="38100" algn="ctr">
                      <a:solidFill>
                        <a:srgbClr val="000000"/>
                      </a:solidFill>
                    </a:lnL>
                    <a:lnR w="38100" algn="ctr">
                      <a:solidFill>
                        <a:srgbClr val="000000"/>
                      </a:solidFill>
                    </a:lnR>
                    <a:lnB w="38100" algn="ctr">
                      <a:solidFill>
                        <a:srgbClr val="000000"/>
                      </a:solidFill>
                    </a:lnB>
                  </a:tcPr>
                </a:tc>
                <a:extLst>
                  <a:ext uri="{0D108BD9-81ED-4DB2-BD59-A6C34878D82A}">
                    <a16:rowId xmlns:a16="http://schemas.microsoft.com/office/drawing/2014/main" val="10001"/>
                  </a:ext>
                </a:extLst>
              </a:tr>
            </a:tbl>
          </a:graphicData>
        </a:graphic>
      </p:graphicFrame>
      <p:graphicFrame>
        <p:nvGraphicFramePr>
          <p:cNvPr id="1932022679" name="Table 1-2"/>
          <p:cNvGraphicFramePr>
            <a:graphicFrameLocks/>
          </p:cNvGraphicFramePr>
          <p:nvPr/>
        </p:nvGraphicFramePr>
        <p:xfrm>
          <a:off x="12989401" y="5788056"/>
          <a:ext cx="10972480" cy="3254406"/>
        </p:xfrm>
        <a:graphic>
          <a:graphicData uri="http://schemas.openxmlformats.org/drawingml/2006/table">
            <a:tbl>
              <a:tblPr>
                <a:tableStyleId>{8F44A2F1-9E1F-4B54-A3A2-5F16C0AD49E2}</a:tableStyleId>
              </a:tblPr>
              <a:tblGrid>
                <a:gridCol w="10972480">
                  <a:extLst>
                    <a:ext uri="{9D8B030D-6E8A-4147-A177-3AD203B41FA5}">
                      <a16:colId xmlns:a16="http://schemas.microsoft.com/office/drawing/2014/main" val="20000"/>
                    </a:ext>
                  </a:extLst>
                </a:gridCol>
              </a:tblGrid>
              <a:tr h="758036">
                <a:tc>
                  <a:txBody>
                    <a:bodyPr/>
                    <a:lstStyle/>
                    <a:p>
                      <a:pPr>
                        <a:spcBef>
                          <a:spcPts val="900"/>
                        </a:spcBef>
                        <a:tabLst>
                          <a:tab pos="1816100" algn="l"/>
                        </a:tabLst>
                        <a:defRPr sz="1800">
                          <a:solidFill>
                            <a:srgbClr val="000000"/>
                          </a:solidFill>
                        </a:defRPr>
                      </a:pPr>
                      <a:r>
                        <a:rPr sz="3200" b="1">
                          <a:solidFill>
                            <a:srgbClr val="FFFFFF"/>
                          </a:solidFill>
                        </a:rPr>
                        <a:t>Isochoric heating experiments at HHT</a:t>
                      </a:r>
                      <a:endParaRPr/>
                    </a:p>
                  </a:txBody>
                  <a:tcPr marL="50800" marR="50800" marT="50800" marB="50800" anchor="ctr">
                    <a:lnL w="38100" algn="ctr">
                      <a:solidFill>
                        <a:srgbClr val="000000"/>
                      </a:solidFill>
                    </a:lnL>
                    <a:lnR w="38100" algn="ctr">
                      <a:solidFill>
                        <a:srgbClr val="000000"/>
                      </a:solidFill>
                    </a:lnR>
                    <a:lnT w="38100" algn="ctr">
                      <a:solidFill>
                        <a:srgbClr val="000000"/>
                      </a:solidFill>
                    </a:lnT>
                    <a:solidFill>
                      <a:srgbClr val="006EAD"/>
                    </a:solidFill>
                  </a:tcPr>
                </a:tc>
                <a:extLst>
                  <a:ext uri="{0D108BD9-81ED-4DB2-BD59-A6C34878D82A}">
                    <a16:rowId xmlns:a16="http://schemas.microsoft.com/office/drawing/2014/main" val="10000"/>
                  </a:ext>
                </a:extLst>
              </a:tr>
              <a:tr h="2496370">
                <a:tc>
                  <a:txBody>
                    <a:bodyPr/>
                    <a:lstStyle/>
                    <a:p>
                      <a:pPr>
                        <a:spcBef>
                          <a:spcPts val="900"/>
                        </a:spcBef>
                        <a:tabLst>
                          <a:tab pos="1816100" algn="l"/>
                        </a:tabLst>
                        <a:defRPr sz="3000">
                          <a:solidFill>
                            <a:srgbClr val="000000"/>
                          </a:solidFill>
                        </a:defRPr>
                      </a:pPr>
                      <a:r>
                        <a:t>U</a:t>
                      </a:r>
                      <a:r>
                        <a:rPr baseline="30000"/>
                        <a:t>73+</a:t>
                      </a:r>
                      <a:r>
                        <a:t>, from 2･10</a:t>
                      </a:r>
                      <a:r>
                        <a:rPr baseline="30000"/>
                        <a:t>9</a:t>
                      </a:r>
                      <a:r>
                        <a:t> particles/bunch and 250 MeV/u</a:t>
                      </a:r>
                    </a:p>
                    <a:p>
                      <a:pPr>
                        <a:spcBef>
                          <a:spcPts val="900"/>
                        </a:spcBef>
                        <a:tabLst>
                          <a:tab pos="1816100" algn="l"/>
                        </a:tabLst>
                        <a:defRPr b="1"/>
                      </a:pPr>
                      <a:r>
                        <a:t>Study of phase transitions</a:t>
                      </a:r>
                    </a:p>
                    <a:p>
                      <a:pPr marL="309879" indent="-228600">
                        <a:spcBef>
                          <a:spcPts val="900"/>
                        </a:spcBef>
                        <a:buSzPct val="100000"/>
                        <a:buChar char="•"/>
                        <a:tabLst>
                          <a:tab pos="1816100" algn="l"/>
                        </a:tabLst>
                        <a:defRPr sz="3000">
                          <a:solidFill>
                            <a:srgbClr val="000000"/>
                          </a:solidFill>
                        </a:defRPr>
                      </a:pPr>
                      <a:r>
                        <a:t>Superheating of iron and silicon</a:t>
                      </a:r>
                    </a:p>
                    <a:p>
                      <a:pPr marL="309879" indent="-228600">
                        <a:spcBef>
                          <a:spcPts val="900"/>
                        </a:spcBef>
                        <a:buSzPct val="100000"/>
                        <a:buChar char="•"/>
                        <a:tabLst>
                          <a:tab pos="1816100" algn="l"/>
                        </a:tabLst>
                        <a:defRPr sz="3000">
                          <a:solidFill>
                            <a:srgbClr val="000000"/>
                          </a:solidFill>
                        </a:defRPr>
                      </a:pPr>
                      <a:r>
                        <a:t>Graphitization of diamond</a:t>
                      </a:r>
                    </a:p>
                  </a:txBody>
                  <a:tcPr marL="50800" marR="50800" marT="50800" marB="50800">
                    <a:lnL w="38100" algn="ctr">
                      <a:solidFill>
                        <a:srgbClr val="000000"/>
                      </a:solidFill>
                    </a:lnL>
                    <a:lnR w="38100" algn="ctr">
                      <a:solidFill>
                        <a:srgbClr val="000000"/>
                      </a:solidFill>
                    </a:lnR>
                    <a:lnB w="38100" algn="ctr">
                      <a:solidFill>
                        <a:srgbClr val="000000"/>
                      </a:solidFill>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60849902" name="A PHELIX upgrade will enhance the possibilities for the study of…"/>
          <p:cNvSpPr txBox="1">
            <a:spLocks noGrp="1"/>
          </p:cNvSpPr>
          <p:nvPr>
            <p:ph type="title"/>
          </p:nvPr>
        </p:nvSpPr>
        <p:spPr bwMode="auto">
          <a:xfrm>
            <a:off x="508126" y="103464"/>
            <a:ext cx="20828496" cy="1523446"/>
          </a:xfrm>
          <a:prstGeom prst="rect">
            <a:avLst/>
          </a:prstGeom>
        </p:spPr>
        <p:txBody>
          <a:bodyPr>
            <a:normAutofit fontScale="90000"/>
          </a:bodyPr>
          <a:lstStyle/>
          <a:p>
            <a:pPr>
              <a:defRPr/>
            </a:pPr>
            <a:r>
              <a:rPr b="1" dirty="0"/>
              <a:t>A PHELIX upgrade will enhance the possibilities for the study of</a:t>
            </a:r>
          </a:p>
          <a:p>
            <a:pPr>
              <a:defRPr/>
            </a:pPr>
            <a:r>
              <a:rPr b="1" dirty="0"/>
              <a:t>laser plasma instabilities (LPI)</a:t>
            </a:r>
          </a:p>
        </p:txBody>
      </p:sp>
      <p:sp>
        <p:nvSpPr>
          <p:cNvPr id="1729413603" name="Slide Number"/>
          <p:cNvSpPr txBox="1">
            <a:spLocks noGrp="1"/>
          </p:cNvSpPr>
          <p:nvPr>
            <p:ph type="sldNum" sz="quarter" idx="2"/>
          </p:nvPr>
        </p:nvSpPr>
        <p:spPr bwMode="auto">
          <a:prstGeom prst="rect">
            <a:avLst/>
          </a:prstGeom>
        </p:spPr>
        <p:txBody>
          <a:bodyPr/>
          <a:lstStyle/>
          <a:p>
            <a:pPr>
              <a:defRPr/>
            </a:pPr>
            <a:fld id="{86CB4B4D-7CA3-9044-876B-883B54F8677D}" type="slidenum">
              <a:rPr/>
              <a:t>13</a:t>
            </a:fld>
            <a:endParaRPr/>
          </a:p>
        </p:txBody>
      </p:sp>
      <p:sp>
        <p:nvSpPr>
          <p:cNvPr id="179334883" name="ULEP (“Upgrade des LPI-Experimentierplatzes an PHELIX”)…"/>
          <p:cNvSpPr txBox="1">
            <a:spLocks noGrp="1"/>
          </p:cNvSpPr>
          <p:nvPr>
            <p:ph type="body" idx="1"/>
          </p:nvPr>
        </p:nvSpPr>
        <p:spPr bwMode="auto">
          <a:xfrm>
            <a:off x="482726" y="2276065"/>
            <a:ext cx="16407245" cy="10583137"/>
          </a:xfrm>
          <a:prstGeom prst="rect">
            <a:avLst/>
          </a:prstGeom>
        </p:spPr>
        <p:txBody>
          <a:bodyPr/>
          <a:lstStyle/>
          <a:p>
            <a:pPr>
              <a:defRPr/>
            </a:pPr>
            <a:r>
              <a:rPr b="1" dirty="0"/>
              <a:t>ULEP (“Upgrade des LPI-</a:t>
            </a:r>
            <a:r>
              <a:rPr b="1" dirty="0" err="1"/>
              <a:t>Experimentierplatzes</a:t>
            </a:r>
            <a:r>
              <a:rPr b="1" dirty="0"/>
              <a:t> an PHELIX”) </a:t>
            </a:r>
          </a:p>
          <a:p>
            <a:pPr lvl="1">
              <a:defRPr/>
            </a:pPr>
            <a:r>
              <a:rPr dirty="0"/>
              <a:t>Proposal has been submitted to fusion science call</a:t>
            </a:r>
          </a:p>
          <a:p>
            <a:pPr lvl="1">
              <a:defRPr/>
            </a:pPr>
            <a:r>
              <a:rPr dirty="0"/>
              <a:t>Selected in first round, detailed application to be submitted</a:t>
            </a:r>
          </a:p>
          <a:p>
            <a:pPr lvl="1">
              <a:defRPr/>
            </a:pPr>
            <a:r>
              <a:rPr dirty="0"/>
              <a:t>Joint application from GSI, TU Darmstadt, Focused Energy,</a:t>
            </a:r>
            <a:br>
              <a:rPr dirty="0"/>
            </a:br>
            <a:r>
              <a:rPr dirty="0"/>
              <a:t>HI Jena, TH Bingen</a:t>
            </a:r>
            <a:br>
              <a:rPr dirty="0"/>
            </a:br>
            <a:endParaRPr dirty="0"/>
          </a:p>
          <a:p>
            <a:pPr>
              <a:defRPr/>
            </a:pPr>
            <a:r>
              <a:rPr b="1" dirty="0"/>
              <a:t>Planned upgrades</a:t>
            </a:r>
          </a:p>
          <a:p>
            <a:pPr lvl="1">
              <a:defRPr/>
            </a:pPr>
            <a:r>
              <a:rPr dirty="0"/>
              <a:t>Creation and amplification of programmable broadband nanosecond laser pulses</a:t>
            </a:r>
          </a:p>
          <a:p>
            <a:pPr lvl="1">
              <a:defRPr/>
            </a:pPr>
            <a:r>
              <a:rPr dirty="0"/>
              <a:t>Increasing the PHELIX shot rate from 1/90min to 1/15 min with improved cooling setup</a:t>
            </a:r>
          </a:p>
          <a:p>
            <a:pPr lvl="1">
              <a:defRPr/>
            </a:pPr>
            <a:r>
              <a:rPr dirty="0"/>
              <a:t>Upgrade of the Z6 target area, including adaptive optics and new Thomson scattering diagnostics</a:t>
            </a:r>
            <a:br>
              <a:rPr dirty="0"/>
            </a:br>
            <a:endParaRPr dirty="0"/>
          </a:p>
          <a:p>
            <a:pPr>
              <a:defRPr/>
            </a:pPr>
            <a:r>
              <a:rPr b="1" dirty="0"/>
              <a:t>For more details, see the presentation by V. Bagnoud</a:t>
            </a:r>
          </a:p>
        </p:txBody>
      </p:sp>
      <p:pic>
        <p:nvPicPr>
          <p:cNvPr id="1643141106" name="Cooled-Amplifier-ULEP.PNG" descr="Cooled-Amplifier-ULEP.PNG"/>
          <p:cNvPicPr>
            <a:picLocks noChangeAspect="1"/>
          </p:cNvPicPr>
          <p:nvPr/>
        </p:nvPicPr>
        <p:blipFill rotWithShape="1">
          <a:blip r:embed="rId3"/>
          <a:stretch/>
        </p:blipFill>
        <p:spPr bwMode="auto">
          <a:xfrm>
            <a:off x="17729130" y="2657311"/>
            <a:ext cx="5014366" cy="3689142"/>
          </a:xfrm>
          <a:prstGeom prst="rect">
            <a:avLst/>
          </a:prstGeom>
          <a:ln w="12700"/>
        </p:spPr>
      </p:pic>
      <p:sp>
        <p:nvSpPr>
          <p:cNvPr id="1706765312" name="▲Experimental setup for LPI experiments at Z6"/>
          <p:cNvSpPr txBox="1"/>
          <p:nvPr/>
        </p:nvSpPr>
        <p:spPr bwMode="auto">
          <a:xfrm>
            <a:off x="16982957" y="12275505"/>
            <a:ext cx="6506712" cy="463936"/>
          </a:xfrm>
          <a:prstGeom prst="rect">
            <a:avLst/>
          </a:prstGeom>
          <a:ln w="12700">
            <a:miter lim="400000"/>
          </a:ln>
        </p:spPr>
        <p:txBody>
          <a:bodyPr wrap="none" lIns="71437" tIns="71437" rIns="71437" bIns="71437" anchor="ctr">
            <a:spAutoFit/>
          </a:bodyPr>
          <a:lstStyle>
            <a:lvl1pPr>
              <a:defRPr sz="2200" b="1"/>
            </a:lvl1pPr>
          </a:lstStyle>
          <a:p>
            <a:pPr>
              <a:defRPr/>
            </a:pPr>
            <a:r>
              <a:t>▲Experimental setup for LPI experiments at Z6</a:t>
            </a:r>
          </a:p>
        </p:txBody>
      </p:sp>
      <p:grpSp>
        <p:nvGrpSpPr>
          <p:cNvPr id="1766476530" name="Group"/>
          <p:cNvGrpSpPr/>
          <p:nvPr/>
        </p:nvGrpSpPr>
        <p:grpSpPr bwMode="auto">
          <a:xfrm>
            <a:off x="16528087" y="7626961"/>
            <a:ext cx="6825401" cy="4593060"/>
            <a:chOff x="-653561" y="-297648"/>
            <a:chExt cx="6825399" cy="4593059"/>
          </a:xfrm>
        </p:grpSpPr>
        <p:pic>
          <p:nvPicPr>
            <p:cNvPr id="1735" name="Schematics-Diagnostics-LPI-Exp-ULEP.PNG" descr="Schematics-Diagnostics-LPI-Exp-ULEP.PNG"/>
            <p:cNvPicPr>
              <a:picLocks noChangeAspect="1"/>
            </p:cNvPicPr>
            <p:nvPr/>
          </p:nvPicPr>
          <p:blipFill rotWithShape="1">
            <a:blip r:embed="rId4"/>
            <a:stretch/>
          </p:blipFill>
          <p:spPr bwMode="auto">
            <a:xfrm>
              <a:off x="-653561" y="80398"/>
              <a:ext cx="6245533" cy="4215013"/>
            </a:xfrm>
            <a:prstGeom prst="rect">
              <a:avLst/>
            </a:prstGeom>
            <a:ln w="12700" cap="flat">
              <a:noFill/>
              <a:round/>
            </a:ln>
            <a:effectLst/>
          </p:spPr>
        </p:pic>
        <p:sp>
          <p:nvSpPr>
            <p:cNvPr id="1737" name="Side scattering"/>
            <p:cNvSpPr txBox="1"/>
            <p:nvPr/>
          </p:nvSpPr>
          <p:spPr bwMode="auto">
            <a:xfrm>
              <a:off x="3375316" y="-297648"/>
              <a:ext cx="2796522" cy="459415"/>
            </a:xfrm>
            <a:prstGeom prst="rect">
              <a:avLst/>
            </a:prstGeom>
            <a:noFill/>
            <a:ln w="12700" cap="flat">
              <a:noFill/>
              <a:miter lim="400000"/>
            </a:ln>
            <a:effectLst/>
          </p:spPr>
          <p:txBody>
            <a:bodyPr wrap="square" lIns="71437" tIns="71437" rIns="71437" bIns="71437" numCol="1" anchor="ctr">
              <a:noAutofit/>
            </a:bodyPr>
            <a:lstStyle>
              <a:lvl1pPr>
                <a:defRPr sz="1800"/>
              </a:lvl1pPr>
            </a:lstStyle>
            <a:p>
              <a:pPr>
                <a:defRPr/>
              </a:pPr>
              <a:r>
                <a:rPr dirty="0"/>
                <a:t>Side scattering           </a:t>
              </a:r>
            </a:p>
          </p:txBody>
        </p:sp>
        <p:sp>
          <p:nvSpPr>
            <p:cNvPr id="1738" name="Backscatter"/>
            <p:cNvSpPr txBox="1"/>
            <p:nvPr/>
          </p:nvSpPr>
          <p:spPr bwMode="auto">
            <a:xfrm>
              <a:off x="-93272" y="1516371"/>
              <a:ext cx="2337378" cy="459415"/>
            </a:xfrm>
            <a:prstGeom prst="rect">
              <a:avLst/>
            </a:prstGeom>
            <a:noFill/>
            <a:ln w="12700" cap="flat">
              <a:noFill/>
              <a:miter lim="400000"/>
            </a:ln>
            <a:effectLst/>
          </p:spPr>
          <p:txBody>
            <a:bodyPr wrap="square" lIns="71437" tIns="71437" rIns="71437" bIns="71437" numCol="1" anchor="ctr">
              <a:noAutofit/>
            </a:bodyPr>
            <a:lstStyle>
              <a:lvl1pPr>
                <a:defRPr sz="1800"/>
              </a:lvl1pPr>
            </a:lstStyle>
            <a:p>
              <a:pPr>
                <a:defRPr/>
              </a:pPr>
              <a:r>
                <a:rPr dirty="0"/>
                <a:t>Backscatter      </a:t>
              </a:r>
            </a:p>
          </p:txBody>
        </p:sp>
        <p:sp>
          <p:nvSpPr>
            <p:cNvPr id="1739" name="Interferometry"/>
            <p:cNvSpPr txBox="1"/>
            <p:nvPr/>
          </p:nvSpPr>
          <p:spPr bwMode="auto">
            <a:xfrm>
              <a:off x="1168689" y="90119"/>
              <a:ext cx="2476798" cy="459414"/>
            </a:xfrm>
            <a:prstGeom prst="rect">
              <a:avLst/>
            </a:prstGeom>
            <a:noFill/>
            <a:ln w="12700" cap="flat">
              <a:noFill/>
              <a:miter lim="400000"/>
            </a:ln>
            <a:effectLst/>
          </p:spPr>
          <p:txBody>
            <a:bodyPr wrap="square" lIns="71437" tIns="71437" rIns="71437" bIns="71437" numCol="1" anchor="ctr">
              <a:noAutofit/>
            </a:bodyPr>
            <a:lstStyle>
              <a:lvl1pPr>
                <a:defRPr sz="1800"/>
              </a:lvl1pPr>
            </a:lstStyle>
            <a:p>
              <a:pPr>
                <a:defRPr/>
              </a:pPr>
              <a:r>
                <a:rPr dirty="0"/>
                <a:t>Interferometry        </a:t>
              </a:r>
            </a:p>
          </p:txBody>
        </p:sp>
      </p:grpSp>
      <p:sp>
        <p:nvSpPr>
          <p:cNvPr id="1493688755" name="▲Cooling setup for main laser amplifiers"/>
          <p:cNvSpPr txBox="1"/>
          <p:nvPr/>
        </p:nvSpPr>
        <p:spPr bwMode="auto">
          <a:xfrm>
            <a:off x="17228490" y="6479284"/>
            <a:ext cx="6506712" cy="463936"/>
          </a:xfrm>
          <a:prstGeom prst="rect">
            <a:avLst/>
          </a:prstGeom>
          <a:ln w="12700">
            <a:miter lim="400000"/>
          </a:ln>
        </p:spPr>
        <p:txBody>
          <a:bodyPr lIns="71437" tIns="71437" rIns="71437" bIns="71437" anchor="ctr">
            <a:spAutoFit/>
          </a:bodyPr>
          <a:lstStyle>
            <a:lvl1pPr>
              <a:defRPr sz="2200" b="1"/>
            </a:lvl1pPr>
          </a:lstStyle>
          <a:p>
            <a:pPr>
              <a:defRPr/>
            </a:pPr>
            <a:r>
              <a:t>▲Cooling setup for main laser amplifiers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2819621" name="Two Young Investigator Groups at GSI have been funded recently that support work on PHELIX and future laser systems"/>
          <p:cNvSpPr txBox="1">
            <a:spLocks noGrp="1"/>
          </p:cNvSpPr>
          <p:nvPr>
            <p:ph type="title"/>
          </p:nvPr>
        </p:nvSpPr>
        <p:spPr bwMode="auto">
          <a:xfrm>
            <a:off x="508126" y="80865"/>
            <a:ext cx="20828496" cy="1477896"/>
          </a:xfrm>
          <a:prstGeom prst="rect">
            <a:avLst/>
          </a:prstGeom>
        </p:spPr>
        <p:txBody>
          <a:bodyPr>
            <a:normAutofit fontScale="90000"/>
          </a:bodyPr>
          <a:lstStyle/>
          <a:p>
            <a:pPr defTabSz="1755647">
              <a:defRPr sz="5000"/>
            </a:pPr>
            <a:r>
              <a:rPr b="1" dirty="0"/>
              <a:t>Two Young Investigator Groups at GSI have been funded recently that</a:t>
            </a:r>
            <a:br>
              <a:rPr b="1" dirty="0"/>
            </a:br>
            <a:r>
              <a:rPr b="1" dirty="0"/>
              <a:t>support work on PHELIX and future laser systems</a:t>
            </a:r>
          </a:p>
        </p:txBody>
      </p:sp>
      <p:sp>
        <p:nvSpPr>
          <p:cNvPr id="1696074416" name="Slide Number"/>
          <p:cNvSpPr txBox="1">
            <a:spLocks noGrp="1"/>
          </p:cNvSpPr>
          <p:nvPr>
            <p:ph type="sldNum" sz="quarter" idx="2"/>
          </p:nvPr>
        </p:nvSpPr>
        <p:spPr bwMode="auto">
          <a:prstGeom prst="rect">
            <a:avLst/>
          </a:prstGeom>
        </p:spPr>
        <p:txBody>
          <a:bodyPr/>
          <a:lstStyle/>
          <a:p>
            <a:pPr>
              <a:defRPr/>
            </a:pPr>
            <a:fld id="{86CB4B4D-7CA3-9044-876B-883B54F8677D}" type="slidenum">
              <a:rPr/>
              <a:t>14</a:t>
            </a:fld>
            <a:endParaRPr/>
          </a:p>
        </p:txBody>
      </p:sp>
      <p:pic>
        <p:nvPicPr>
          <p:cNvPr id="449552499" name="Espace réservé du contenu 6" descr="Espace réservé du contenu 6"/>
          <p:cNvPicPr>
            <a:picLocks noChangeAspect="1"/>
          </p:cNvPicPr>
          <p:nvPr/>
        </p:nvPicPr>
        <p:blipFill rotWithShape="1">
          <a:blip r:embed="rId3"/>
          <a:stretch/>
        </p:blipFill>
        <p:spPr bwMode="auto">
          <a:xfrm>
            <a:off x="354562" y="3491148"/>
            <a:ext cx="10114139" cy="3312380"/>
          </a:xfrm>
          <a:prstGeom prst="rect">
            <a:avLst/>
          </a:prstGeom>
          <a:ln w="12700">
            <a:miter lim="400000"/>
          </a:ln>
        </p:spPr>
      </p:pic>
      <p:sp>
        <p:nvSpPr>
          <p:cNvPr id="316242691" name="Inhaltsplatzhalter 2"/>
          <p:cNvSpPr txBox="1"/>
          <p:nvPr/>
        </p:nvSpPr>
        <p:spPr bwMode="auto">
          <a:xfrm>
            <a:off x="233880" y="7355044"/>
            <a:ext cx="11953940" cy="4001093"/>
          </a:xfrm>
          <a:prstGeom prst="rect">
            <a:avLst/>
          </a:prstGeom>
          <a:ln w="12700">
            <a:miter lim="400000"/>
          </a:ln>
        </p:spPr>
        <p:txBody>
          <a:bodyPr lIns="121919" tIns="121919" rIns="121919" bIns="121919">
            <a:spAutoFit/>
          </a:bodyPr>
          <a:lstStyle/>
          <a:p>
            <a:pPr marL="661307" marR="0" indent="-661307" defTabSz="914400">
              <a:spcBef>
                <a:spcPts val="800"/>
              </a:spcBef>
              <a:buClr>
                <a:schemeClr val="accent1"/>
              </a:buClr>
              <a:buSzPct val="100000"/>
              <a:buChar char="▪"/>
              <a:defRPr sz="3200">
                <a:solidFill>
                  <a:srgbClr val="333333"/>
                </a:solidFill>
              </a:defRPr>
            </a:pPr>
            <a:r>
              <a:rPr dirty="0"/>
              <a:t>Challenge: Inertial Fusion Energy (IFE) requires 100s of high-energy laser</a:t>
            </a:r>
            <a:r>
              <a:rPr lang="en-US" dirty="0"/>
              <a:t>s</a:t>
            </a:r>
            <a:r>
              <a:rPr dirty="0"/>
              <a:t> at high repetition rates</a:t>
            </a:r>
          </a:p>
          <a:p>
            <a:pPr marL="661307" marR="0" indent="-661307" defTabSz="914400">
              <a:spcBef>
                <a:spcPts val="800"/>
              </a:spcBef>
              <a:buClr>
                <a:schemeClr val="accent1"/>
              </a:buClr>
              <a:buSzPct val="100000"/>
              <a:buChar char="▪"/>
              <a:defRPr sz="3200">
                <a:solidFill>
                  <a:srgbClr val="333333"/>
                </a:solidFill>
              </a:defRPr>
            </a:pPr>
            <a:r>
              <a:rPr lang="en-US" dirty="0"/>
              <a:t>Beam control t</a:t>
            </a:r>
            <a:r>
              <a:rPr dirty="0"/>
              <a:t>oo unstable for reliable ignition … active beam control is required!</a:t>
            </a:r>
          </a:p>
          <a:p>
            <a:pPr marL="661307" marR="0" indent="-661307" defTabSz="914400">
              <a:spcBef>
                <a:spcPts val="800"/>
              </a:spcBef>
              <a:buClr>
                <a:schemeClr val="accent1"/>
              </a:buClr>
              <a:buSzPct val="100000"/>
              <a:buChar char="▪"/>
              <a:defRPr sz="3200">
                <a:solidFill>
                  <a:srgbClr val="333333"/>
                </a:solidFill>
              </a:defRPr>
            </a:pPr>
            <a:r>
              <a:rPr dirty="0"/>
              <a:t>Goal: Develop next-gen laser beam control for IFE!</a:t>
            </a:r>
          </a:p>
          <a:p>
            <a:pPr marL="661307" marR="0" indent="-661307" defTabSz="914400">
              <a:spcBef>
                <a:spcPts val="800"/>
              </a:spcBef>
              <a:buClr>
                <a:schemeClr val="accent1"/>
              </a:buClr>
              <a:buSzPct val="100000"/>
              <a:buChar char="▪"/>
              <a:defRPr sz="3200">
                <a:solidFill>
                  <a:srgbClr val="333333"/>
                </a:solidFill>
              </a:defRPr>
            </a:pPr>
            <a:r>
              <a:rPr dirty="0"/>
              <a:t>Funding for 2 postdocs, 3 PhD students and 1 technician for 5 years</a:t>
            </a:r>
          </a:p>
        </p:txBody>
      </p:sp>
      <p:sp>
        <p:nvSpPr>
          <p:cNvPr id="2130559037" name="Gerader Verbinder 102"/>
          <p:cNvSpPr/>
          <p:nvPr/>
        </p:nvSpPr>
        <p:spPr bwMode="auto">
          <a:xfrm flipH="1">
            <a:off x="12227253" y="2243905"/>
            <a:ext cx="1" cy="10404117"/>
          </a:xfrm>
          <a:prstGeom prst="line">
            <a:avLst/>
          </a:prstGeom>
          <a:ln w="25400">
            <a:solidFill>
              <a:srgbClr val="000000"/>
            </a:solidFill>
          </a:ln>
        </p:spPr>
        <p:txBody>
          <a:bodyPr lIns="121919" tIns="121919" rIns="121919" bIns="121919"/>
          <a:lstStyle/>
          <a:p>
            <a:pPr marL="0" marR="0" defTabSz="1219200">
              <a:defRPr sz="4800"/>
            </a:pPr>
            <a:endParaRPr/>
          </a:p>
        </p:txBody>
      </p:sp>
      <p:pic>
        <p:nvPicPr>
          <p:cNvPr id="524756893" name="LaseFuse-Schematic.png" descr="LaseFuse-Schematic.png"/>
          <p:cNvPicPr>
            <a:picLocks noChangeAspect="1"/>
          </p:cNvPicPr>
          <p:nvPr/>
        </p:nvPicPr>
        <p:blipFill rotWithShape="1">
          <a:blip r:embed="rId4"/>
          <a:stretch/>
        </p:blipFill>
        <p:spPr bwMode="auto">
          <a:xfrm>
            <a:off x="12602241" y="3130735"/>
            <a:ext cx="11455590" cy="5059068"/>
          </a:xfrm>
          <a:prstGeom prst="rect">
            <a:avLst/>
          </a:prstGeom>
          <a:ln w="12700"/>
        </p:spPr>
      </p:pic>
      <p:sp>
        <p:nvSpPr>
          <p:cNvPr id="432080145" name="Group led by J. Ohland"/>
          <p:cNvSpPr txBox="1"/>
          <p:nvPr/>
        </p:nvSpPr>
        <p:spPr bwMode="auto">
          <a:xfrm>
            <a:off x="500128" y="2277955"/>
            <a:ext cx="7164461" cy="790600"/>
          </a:xfrm>
          <a:prstGeom prst="rect">
            <a:avLst/>
          </a:prstGeom>
          <a:ln w="12700">
            <a:miter lim="400000"/>
          </a:ln>
        </p:spPr>
        <p:txBody>
          <a:bodyPr wrap="none" lIns="71437" tIns="71437" rIns="71437" bIns="71437" anchor="ctr">
            <a:spAutoFit/>
          </a:bodyPr>
          <a:lstStyle>
            <a:lvl1pPr>
              <a:defRPr sz="4200">
                <a:solidFill>
                  <a:srgbClr val="00599D"/>
                </a:solidFill>
              </a:defRPr>
            </a:lvl1pPr>
          </a:lstStyle>
          <a:p>
            <a:pPr>
              <a:defRPr/>
            </a:pPr>
            <a:r>
              <a:rPr dirty="0"/>
              <a:t>Group led by J</a:t>
            </a:r>
            <a:r>
              <a:rPr lang="en-US" dirty="0"/>
              <a:t>onus</a:t>
            </a:r>
            <a:r>
              <a:rPr dirty="0"/>
              <a:t> Ohland </a:t>
            </a:r>
          </a:p>
        </p:txBody>
      </p:sp>
      <p:sp>
        <p:nvSpPr>
          <p:cNvPr id="1398481325" name="Group led by Y. Zobus"/>
          <p:cNvSpPr txBox="1"/>
          <p:nvPr/>
        </p:nvSpPr>
        <p:spPr bwMode="auto">
          <a:xfrm>
            <a:off x="12966019" y="2277955"/>
            <a:ext cx="6984924" cy="790600"/>
          </a:xfrm>
          <a:prstGeom prst="rect">
            <a:avLst/>
          </a:prstGeom>
          <a:ln w="12700">
            <a:miter lim="400000"/>
          </a:ln>
        </p:spPr>
        <p:txBody>
          <a:bodyPr wrap="none" lIns="71437" tIns="71437" rIns="71437" bIns="71437" anchor="ctr">
            <a:spAutoFit/>
          </a:bodyPr>
          <a:lstStyle>
            <a:lvl1pPr>
              <a:defRPr sz="4200">
                <a:solidFill>
                  <a:srgbClr val="00599D"/>
                </a:solidFill>
              </a:defRPr>
            </a:lvl1pPr>
          </a:lstStyle>
          <a:p>
            <a:pPr>
              <a:defRPr/>
            </a:pPr>
            <a:r>
              <a:rPr dirty="0"/>
              <a:t>Group led by Y</a:t>
            </a:r>
            <a:r>
              <a:rPr lang="en-US" dirty="0"/>
              <a:t>annik</a:t>
            </a:r>
            <a:r>
              <a:rPr dirty="0"/>
              <a:t> </a:t>
            </a:r>
            <a:r>
              <a:rPr dirty="0" err="1"/>
              <a:t>Zobus</a:t>
            </a:r>
            <a:endParaRPr dirty="0"/>
          </a:p>
        </p:txBody>
      </p:sp>
      <p:pic>
        <p:nvPicPr>
          <p:cNvPr id="579783029" name="Inhaltsplatzhalter 8" descr="Inhaltsplatzhalter 8"/>
          <p:cNvPicPr>
            <a:picLocks noChangeAspect="1"/>
          </p:cNvPicPr>
          <p:nvPr/>
        </p:nvPicPr>
        <p:blipFill rotWithShape="1">
          <a:blip r:embed="rId5"/>
          <a:srcRect l="6663" t="31281" r="12311" b="13061"/>
          <a:stretch/>
        </p:blipFill>
        <p:spPr bwMode="auto">
          <a:xfrm>
            <a:off x="8715874" y="11437133"/>
            <a:ext cx="3377286" cy="1547524"/>
          </a:xfrm>
          <a:prstGeom prst="rect">
            <a:avLst/>
          </a:prstGeom>
          <a:ln w="12700">
            <a:miter lim="400000"/>
          </a:ln>
        </p:spPr>
      </p:pic>
      <p:pic>
        <p:nvPicPr>
          <p:cNvPr id="304578334" name="Inhaltsplatzhalter 8" descr="Inhaltsplatzhalter 8"/>
          <p:cNvPicPr>
            <a:picLocks noChangeAspect="1"/>
          </p:cNvPicPr>
          <p:nvPr/>
        </p:nvPicPr>
        <p:blipFill rotWithShape="1">
          <a:blip r:embed="rId5"/>
          <a:srcRect l="6663" t="33088" r="12311" b="13061"/>
          <a:stretch/>
        </p:blipFill>
        <p:spPr bwMode="auto">
          <a:xfrm>
            <a:off x="20952444" y="11487423"/>
            <a:ext cx="3377187" cy="1497234"/>
          </a:xfrm>
          <a:prstGeom prst="rect">
            <a:avLst/>
          </a:prstGeom>
          <a:ln w="12700">
            <a:miter lim="400000"/>
          </a:ln>
        </p:spPr>
      </p:pic>
      <p:sp>
        <p:nvSpPr>
          <p:cNvPr id="1184928296" name="Inhaltsplatzhalter 2"/>
          <p:cNvSpPr txBox="1"/>
          <p:nvPr/>
        </p:nvSpPr>
        <p:spPr bwMode="auto">
          <a:xfrm>
            <a:off x="12586778" y="8139412"/>
            <a:ext cx="11953940" cy="2223938"/>
          </a:xfrm>
          <a:prstGeom prst="rect">
            <a:avLst/>
          </a:prstGeom>
          <a:ln w="12700">
            <a:miter lim="400000"/>
          </a:ln>
        </p:spPr>
        <p:txBody>
          <a:bodyPr lIns="121919" tIns="121919" rIns="121919" bIns="121919">
            <a:spAutoFit/>
          </a:bodyPr>
          <a:lstStyle/>
          <a:p>
            <a:pPr marL="661307" marR="0" indent="-661307" defTabSz="914400">
              <a:spcBef>
                <a:spcPts val="800"/>
              </a:spcBef>
              <a:buClr>
                <a:schemeClr val="accent1"/>
              </a:buClr>
              <a:buSzPct val="100000"/>
              <a:buChar char="▪"/>
              <a:defRPr sz="3200">
                <a:solidFill>
                  <a:srgbClr val="333333"/>
                </a:solidFill>
              </a:defRPr>
            </a:pPr>
            <a:r>
              <a:t>Goal: Develop digital twin technology for planning</a:t>
            </a:r>
            <a:br>
              <a:rPr/>
            </a:br>
            <a:r>
              <a:t>large-scale laser facilities and provide a holistic laser </a:t>
            </a:r>
            <a:br>
              <a:rPr/>
            </a:br>
            <a:r>
              <a:t>simulation framework</a:t>
            </a:r>
          </a:p>
          <a:p>
            <a:pPr marL="661307" marR="0" indent="-661307" defTabSz="914400">
              <a:spcBef>
                <a:spcPts val="800"/>
              </a:spcBef>
              <a:buClr>
                <a:schemeClr val="accent1"/>
              </a:buClr>
              <a:buSzPct val="100000"/>
              <a:buChar char="▪"/>
              <a:defRPr sz="3200">
                <a:solidFill>
                  <a:srgbClr val="333333"/>
                </a:solidFill>
              </a:defRPr>
            </a:pPr>
            <a:r>
              <a:t>Funding for 1 postdoc and 3 PhD students for 5 years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72839003" name="SIRIUS - A laser facility next to the APPA cave"/>
          <p:cNvSpPr txBox="1">
            <a:spLocks noGrp="1"/>
          </p:cNvSpPr>
          <p:nvPr>
            <p:ph type="title"/>
          </p:nvPr>
        </p:nvSpPr>
        <p:spPr bwMode="auto">
          <a:xfrm>
            <a:off x="481545" y="362359"/>
            <a:ext cx="20828496" cy="981077"/>
          </a:xfrm>
          <a:prstGeom prst="rect">
            <a:avLst/>
          </a:prstGeom>
        </p:spPr>
        <p:txBody>
          <a:bodyPr/>
          <a:lstStyle/>
          <a:p>
            <a:pPr>
              <a:defRPr/>
            </a:pPr>
            <a:r>
              <a:rPr b="1" dirty="0"/>
              <a:t>SIRIUS - A </a:t>
            </a:r>
            <a:r>
              <a:rPr lang="en-US" b="1" dirty="0"/>
              <a:t>future </a:t>
            </a:r>
            <a:r>
              <a:rPr b="1" dirty="0"/>
              <a:t>laser facility </a:t>
            </a:r>
            <a:r>
              <a:rPr lang="en-US" b="1" dirty="0"/>
              <a:t>for </a:t>
            </a:r>
            <a:r>
              <a:rPr b="1" dirty="0"/>
              <a:t>APPA cave </a:t>
            </a:r>
            <a:r>
              <a:rPr lang="en-US" b="1" dirty="0"/>
              <a:t>HED Experiments</a:t>
            </a:r>
            <a:endParaRPr b="1" dirty="0"/>
          </a:p>
        </p:txBody>
      </p:sp>
      <p:sp>
        <p:nvSpPr>
          <p:cNvPr id="66607962" name="Slide Number"/>
          <p:cNvSpPr txBox="1">
            <a:spLocks noGrp="1"/>
          </p:cNvSpPr>
          <p:nvPr>
            <p:ph type="sldNum" sz="quarter" idx="2"/>
          </p:nvPr>
        </p:nvSpPr>
        <p:spPr bwMode="auto">
          <a:prstGeom prst="rect">
            <a:avLst/>
          </a:prstGeom>
        </p:spPr>
        <p:txBody>
          <a:bodyPr/>
          <a:lstStyle/>
          <a:p>
            <a:pPr>
              <a:defRPr/>
            </a:pPr>
            <a:fld id="{86CB4B4D-7CA3-9044-876B-883B54F8677D}" type="slidenum">
              <a:rPr/>
              <a:t>15</a:t>
            </a:fld>
            <a:endParaRPr/>
          </a:p>
        </p:txBody>
      </p:sp>
      <p:sp>
        <p:nvSpPr>
          <p:cNvPr id="2083576372" name="SIRIUS (formerly named FLARE)…"/>
          <p:cNvSpPr txBox="1">
            <a:spLocks noGrp="1"/>
          </p:cNvSpPr>
          <p:nvPr>
            <p:ph type="body" sz="half" idx="1"/>
          </p:nvPr>
        </p:nvSpPr>
        <p:spPr bwMode="auto">
          <a:xfrm>
            <a:off x="323538" y="2001207"/>
            <a:ext cx="14901075" cy="6018739"/>
          </a:xfrm>
          <a:prstGeom prst="rect">
            <a:avLst/>
          </a:prstGeom>
        </p:spPr>
        <p:txBody>
          <a:bodyPr/>
          <a:lstStyle/>
          <a:p>
            <a:pPr>
              <a:spcBef>
                <a:spcPts val="800"/>
              </a:spcBef>
              <a:defRPr/>
            </a:pPr>
            <a:r>
              <a:rPr b="1" dirty="0"/>
              <a:t>SIRIUS (formerly named FLARE) </a:t>
            </a:r>
          </a:p>
          <a:p>
            <a:pPr lvl="1">
              <a:spcBef>
                <a:spcPts val="800"/>
              </a:spcBef>
              <a:defRPr/>
            </a:pPr>
            <a:r>
              <a:rPr sz="3600" dirty="0"/>
              <a:t>4 beamlines (kJ, ns, 2ω) with large bandwidth for fusion science experiments</a:t>
            </a:r>
          </a:p>
          <a:p>
            <a:pPr lvl="1">
              <a:spcBef>
                <a:spcPts val="800"/>
              </a:spcBef>
              <a:defRPr/>
            </a:pPr>
            <a:r>
              <a:rPr sz="3600" dirty="0"/>
              <a:t>Beamlines can also be operated in a short-pulse</a:t>
            </a:r>
            <a:br>
              <a:rPr sz="3600" dirty="0"/>
            </a:br>
            <a:r>
              <a:rPr sz="3600" dirty="0"/>
              <a:t>(</a:t>
            </a:r>
            <a:r>
              <a:rPr sz="3600" dirty="0" err="1"/>
              <a:t>ps</a:t>
            </a:r>
            <a:r>
              <a:rPr sz="3600" dirty="0"/>
              <a:t>, 1ω) mode</a:t>
            </a:r>
            <a:endParaRPr lang="en-US" sz="3600" dirty="0"/>
          </a:p>
          <a:p>
            <a:pPr lvl="1">
              <a:spcBef>
                <a:spcPts val="800"/>
              </a:spcBef>
              <a:defRPr/>
            </a:pPr>
            <a:r>
              <a:rPr lang="en-US" sz="3600" dirty="0"/>
              <a:t>The coupling of HIHEX isochoric WDM generation with a ns/</a:t>
            </a:r>
            <a:r>
              <a:rPr lang="en-US" sz="3600" dirty="0" err="1"/>
              <a:t>ps</a:t>
            </a:r>
            <a:r>
              <a:rPr lang="en-US" sz="3600" dirty="0"/>
              <a:t> laser drive at FAIR will provide a time-resolved platform for investigation of WDM physics of high relevance, for example, to IFE. (ablation pressure, shock dynamics, radiation transport, and mix physics in the initial WDM regime that seeds inertial fusion implosions.)</a:t>
            </a:r>
            <a:endParaRPr sz="3600" dirty="0"/>
          </a:p>
        </p:txBody>
      </p:sp>
      <p:sp>
        <p:nvSpPr>
          <p:cNvPr id="1578643546" name="Text"/>
          <p:cNvSpPr txBox="1"/>
          <p:nvPr/>
        </p:nvSpPr>
        <p:spPr bwMode="auto">
          <a:xfrm>
            <a:off x="16155503" y="14312523"/>
            <a:ext cx="627237" cy="456605"/>
          </a:xfrm>
          <a:prstGeom prst="rect">
            <a:avLst/>
          </a:prstGeom>
          <a:ln w="12700">
            <a:miter lim="400000"/>
          </a:ln>
        </p:spPr>
        <p:txBody>
          <a:bodyPr lIns="0" tIns="0" rIns="0" bIns="0" anchor="ctr">
            <a:spAutoFit/>
          </a:bodyPr>
          <a:lstStyle>
            <a:lvl1pPr marL="0" marR="0" defTabSz="1828800">
              <a:defRPr sz="3200"/>
            </a:lvl1pPr>
          </a:lstStyle>
          <a:p>
            <a:pPr>
              <a:defRPr/>
            </a:pPr>
            <a:fld id="{86CB4B4D-7CA3-9044-876B-883B54F8677D}" type="slidenum">
              <a:rPr/>
              <a:t>15</a:t>
            </a:fld>
            <a:endParaRPr/>
          </a:p>
        </p:txBody>
      </p:sp>
      <p:grpSp>
        <p:nvGrpSpPr>
          <p:cNvPr id="1756192509" name="Group"/>
          <p:cNvGrpSpPr/>
          <p:nvPr/>
        </p:nvGrpSpPr>
        <p:grpSpPr bwMode="auto">
          <a:xfrm>
            <a:off x="742489" y="8019946"/>
            <a:ext cx="10545032" cy="4843155"/>
            <a:chOff x="0" y="0"/>
            <a:chExt cx="10239312" cy="4674878"/>
          </a:xfrm>
        </p:grpSpPr>
        <p:pic>
          <p:nvPicPr>
            <p:cNvPr id="1759" name="Photo-APPA-Cave.jpg" descr="Photo-APPA-Cave.jpg"/>
            <p:cNvPicPr>
              <a:picLocks noChangeAspect="1"/>
            </p:cNvPicPr>
            <p:nvPr/>
          </p:nvPicPr>
          <p:blipFill rotWithShape="1">
            <a:blip r:embed="rId3"/>
            <a:srcRect l="15004" t="32908" r="12962" b="23292"/>
            <a:stretch/>
          </p:blipFill>
          <p:spPr bwMode="auto">
            <a:xfrm>
              <a:off x="0" y="0"/>
              <a:ext cx="10239313" cy="4674879"/>
            </a:xfrm>
            <a:prstGeom prst="rect">
              <a:avLst/>
            </a:prstGeom>
            <a:ln w="12700" cap="flat">
              <a:noFill/>
              <a:round/>
            </a:ln>
            <a:effectLst/>
          </p:spPr>
        </p:pic>
        <p:sp>
          <p:nvSpPr>
            <p:cNvPr id="1760" name="Line"/>
            <p:cNvSpPr/>
            <p:nvPr/>
          </p:nvSpPr>
          <p:spPr bwMode="auto">
            <a:xfrm>
              <a:off x="6296209" y="1407001"/>
              <a:ext cx="1030693" cy="559896"/>
            </a:xfrm>
            <a:prstGeom prst="line">
              <a:avLst/>
            </a:prstGeom>
            <a:noFill/>
            <a:ln w="88900" cap="flat">
              <a:solidFill>
                <a:srgbClr val="000000"/>
              </a:solidFill>
              <a:prstDash val="solid"/>
              <a:round/>
              <a:tailEnd type="stealth" w="med" len="med"/>
            </a:ln>
            <a:effectLst/>
          </p:spPr>
          <p:txBody>
            <a:bodyPr wrap="square" lIns="0" tIns="0" rIns="0" bIns="0" numCol="1" anchor="t">
              <a:noAutofit/>
            </a:bodyPr>
            <a:lstStyle/>
            <a:p>
              <a:pPr>
                <a:defRPr sz="3200"/>
              </a:pPr>
              <a:endParaRPr/>
            </a:p>
          </p:txBody>
        </p:sp>
        <p:sp>
          <p:nvSpPr>
            <p:cNvPr id="1761" name="Opening for laser beamlines"/>
            <p:cNvSpPr txBox="1"/>
            <p:nvPr/>
          </p:nvSpPr>
          <p:spPr bwMode="auto">
            <a:xfrm>
              <a:off x="3807440" y="970528"/>
              <a:ext cx="4165088" cy="476220"/>
            </a:xfrm>
            <a:prstGeom prst="rect">
              <a:avLst/>
            </a:prstGeom>
            <a:noFill/>
            <a:ln w="12700" cap="flat">
              <a:noFill/>
              <a:miter lim="400000"/>
            </a:ln>
            <a:effectLst/>
          </p:spPr>
          <p:txBody>
            <a:bodyPr wrap="none" lIns="71437" tIns="71437" rIns="71437" bIns="71437" numCol="1" anchor="ctr">
              <a:spAutoFit/>
            </a:bodyPr>
            <a:lstStyle>
              <a:lvl1pPr>
                <a:defRPr sz="2300" b="1"/>
              </a:lvl1pPr>
            </a:lstStyle>
            <a:p>
              <a:pPr>
                <a:defRPr/>
              </a:pPr>
              <a:r>
                <a:t>Opening for laser beamlines</a:t>
              </a:r>
            </a:p>
          </p:txBody>
        </p:sp>
        <p:sp>
          <p:nvSpPr>
            <p:cNvPr id="1762" name="Line"/>
            <p:cNvSpPr/>
            <p:nvPr/>
          </p:nvSpPr>
          <p:spPr bwMode="auto">
            <a:xfrm>
              <a:off x="4229233" y="2882663"/>
              <a:ext cx="619589" cy="87821"/>
            </a:xfrm>
            <a:prstGeom prst="line">
              <a:avLst/>
            </a:prstGeom>
            <a:noFill/>
            <a:ln w="88900" cap="flat">
              <a:solidFill>
                <a:srgbClr val="000000"/>
              </a:solidFill>
              <a:prstDash val="solid"/>
              <a:round/>
              <a:tailEnd type="stealth" w="med" len="med"/>
            </a:ln>
            <a:effectLst/>
          </p:spPr>
          <p:txBody>
            <a:bodyPr wrap="square" lIns="0" tIns="0" rIns="0" bIns="0" numCol="1" anchor="t">
              <a:noAutofit/>
            </a:bodyPr>
            <a:lstStyle/>
            <a:p>
              <a:pPr>
                <a:defRPr sz="3200"/>
              </a:pPr>
              <a:endParaRPr/>
            </a:p>
          </p:txBody>
        </p:sp>
        <p:sp>
          <p:nvSpPr>
            <p:cNvPr id="1763" name="Beam dump HED"/>
            <p:cNvSpPr txBox="1"/>
            <p:nvPr/>
          </p:nvSpPr>
          <p:spPr bwMode="auto">
            <a:xfrm>
              <a:off x="8286145" y="2511733"/>
              <a:ext cx="1908586" cy="819120"/>
            </a:xfrm>
            <a:prstGeom prst="rect">
              <a:avLst/>
            </a:prstGeom>
            <a:noFill/>
            <a:ln w="12700" cap="flat">
              <a:noFill/>
              <a:miter lim="400000"/>
            </a:ln>
            <a:effectLst/>
          </p:spPr>
          <p:txBody>
            <a:bodyPr wrap="none" lIns="71437" tIns="71437" rIns="71437" bIns="71437" numCol="1" anchor="ctr">
              <a:spAutoFit/>
            </a:bodyPr>
            <a:lstStyle/>
            <a:p>
              <a:pPr>
                <a:defRPr sz="2300" b="1"/>
              </a:pPr>
              <a:r>
                <a:t>Beam dump</a:t>
              </a:r>
              <a:br>
                <a:rPr/>
              </a:br>
              <a:r>
                <a:t>HED</a:t>
              </a:r>
            </a:p>
          </p:txBody>
        </p:sp>
        <p:sp>
          <p:nvSpPr>
            <p:cNvPr id="1764" name="Beam dump BioMat"/>
            <p:cNvSpPr txBox="1"/>
            <p:nvPr/>
          </p:nvSpPr>
          <p:spPr bwMode="auto">
            <a:xfrm>
              <a:off x="2627323" y="2338207"/>
              <a:ext cx="1908586" cy="819120"/>
            </a:xfrm>
            <a:prstGeom prst="rect">
              <a:avLst/>
            </a:prstGeom>
            <a:noFill/>
            <a:ln w="12700" cap="flat">
              <a:noFill/>
              <a:miter lim="400000"/>
            </a:ln>
            <a:effectLst/>
          </p:spPr>
          <p:txBody>
            <a:bodyPr wrap="none" lIns="71437" tIns="71437" rIns="71437" bIns="71437" numCol="1" anchor="ctr">
              <a:spAutoFit/>
            </a:bodyPr>
            <a:lstStyle/>
            <a:p>
              <a:pPr>
                <a:defRPr sz="2300" b="1"/>
              </a:pPr>
              <a:r>
                <a:rPr dirty="0"/>
                <a:t>Beam dump</a:t>
              </a:r>
              <a:br>
                <a:rPr dirty="0"/>
              </a:br>
              <a:r>
                <a:rPr dirty="0" err="1"/>
                <a:t>BioMat</a:t>
              </a:r>
              <a:endParaRPr dirty="0"/>
            </a:p>
          </p:txBody>
        </p:sp>
        <p:sp>
          <p:nvSpPr>
            <p:cNvPr id="1765" name="Line"/>
            <p:cNvSpPr/>
            <p:nvPr/>
          </p:nvSpPr>
          <p:spPr bwMode="auto">
            <a:xfrm flipH="1">
              <a:off x="7658909" y="2890158"/>
              <a:ext cx="627237" cy="1"/>
            </a:xfrm>
            <a:prstGeom prst="line">
              <a:avLst/>
            </a:prstGeom>
            <a:noFill/>
            <a:ln w="88900" cap="flat">
              <a:solidFill>
                <a:srgbClr val="000000"/>
              </a:solidFill>
              <a:prstDash val="solid"/>
              <a:round/>
              <a:tailEnd type="stealth" w="med" len="med"/>
            </a:ln>
            <a:effectLst/>
          </p:spPr>
          <p:txBody>
            <a:bodyPr wrap="square" lIns="0" tIns="0" rIns="0" bIns="0" numCol="1" anchor="t">
              <a:noAutofit/>
            </a:bodyPr>
            <a:lstStyle/>
            <a:p>
              <a:pPr>
                <a:defRPr sz="3200"/>
              </a:pPr>
              <a:endParaRPr/>
            </a:p>
          </p:txBody>
        </p:sp>
        <p:sp>
          <p:nvSpPr>
            <p:cNvPr id="1766" name="APPA Cave"/>
            <p:cNvSpPr txBox="1"/>
            <p:nvPr/>
          </p:nvSpPr>
          <p:spPr bwMode="auto">
            <a:xfrm>
              <a:off x="0" y="0"/>
              <a:ext cx="2228387" cy="602216"/>
            </a:xfrm>
            <a:prstGeom prst="rect">
              <a:avLst/>
            </a:prstGeom>
            <a:solidFill>
              <a:srgbClr val="B4D7E9"/>
            </a:solidFill>
            <a:ln w="12700" cap="flat">
              <a:noFill/>
              <a:miter lim="400000"/>
            </a:ln>
            <a:effectLst/>
          </p:spPr>
          <p:txBody>
            <a:bodyPr wrap="none" lIns="91439" tIns="91439" rIns="91439" bIns="91439" numCol="1" anchor="t">
              <a:spAutoFit/>
            </a:bodyPr>
            <a:lstStyle>
              <a:lvl1pPr marL="0" marR="0" defTabSz="1828800">
                <a:defRPr sz="3000" b="1">
                  <a:solidFill>
                    <a:srgbClr val="373737"/>
                  </a:solidFill>
                </a:defRPr>
              </a:lvl1pPr>
            </a:lstStyle>
            <a:p>
              <a:pPr>
                <a:defRPr/>
              </a:pPr>
              <a:r>
                <a:t>APPA Cave</a:t>
              </a:r>
            </a:p>
          </p:txBody>
        </p:sp>
      </p:grpSp>
      <p:grpSp>
        <p:nvGrpSpPr>
          <p:cNvPr id="1988646692" name="Group"/>
          <p:cNvGrpSpPr/>
          <p:nvPr/>
        </p:nvGrpSpPr>
        <p:grpSpPr bwMode="auto">
          <a:xfrm>
            <a:off x="14553455" y="2189527"/>
            <a:ext cx="9453389" cy="11017699"/>
            <a:chOff x="0" y="0"/>
            <a:chExt cx="9453388" cy="11017698"/>
          </a:xfrm>
        </p:grpSpPr>
        <p:pic>
          <p:nvPicPr>
            <p:cNvPr id="1768" name="FAIR-Building-South.png" descr="FAIR-Building-South.png"/>
            <p:cNvPicPr>
              <a:picLocks noChangeAspect="1"/>
            </p:cNvPicPr>
            <p:nvPr/>
          </p:nvPicPr>
          <p:blipFill rotWithShape="1">
            <a:blip r:embed="rId4"/>
            <a:srcRect t="29449"/>
            <a:stretch/>
          </p:blipFill>
          <p:spPr bwMode="auto">
            <a:xfrm>
              <a:off x="1698237" y="0"/>
              <a:ext cx="7755152" cy="6787227"/>
            </a:xfrm>
            <a:prstGeom prst="rect">
              <a:avLst/>
            </a:prstGeom>
            <a:ln w="12700" cap="flat">
              <a:noFill/>
              <a:miter lim="400000"/>
            </a:ln>
            <a:effectLst/>
          </p:spPr>
        </p:pic>
        <p:sp>
          <p:nvSpPr>
            <p:cNvPr id="1769" name="APPA Cave"/>
            <p:cNvSpPr txBox="1"/>
            <p:nvPr/>
          </p:nvSpPr>
          <p:spPr bwMode="auto">
            <a:xfrm rot="18239999">
              <a:off x="2874763" y="1342890"/>
              <a:ext cx="2629521" cy="710622"/>
            </a:xfrm>
            <a:prstGeom prst="rect">
              <a:avLst/>
            </a:prstGeom>
            <a:solidFill>
              <a:srgbClr val="B4D7E9"/>
            </a:solidFill>
            <a:ln w="12700" cap="flat">
              <a:noFill/>
              <a:miter lim="400000"/>
            </a:ln>
            <a:effectLst/>
          </p:spPr>
          <p:txBody>
            <a:bodyPr wrap="square" lIns="91439" tIns="91439" rIns="91439" bIns="91439" numCol="1" anchor="t">
              <a:noAutofit/>
            </a:bodyPr>
            <a:lstStyle>
              <a:lvl1pPr marL="0" marR="0" defTabSz="1828800">
                <a:defRPr sz="3000" b="1">
                  <a:solidFill>
                    <a:srgbClr val="373737"/>
                  </a:solidFill>
                </a:defRPr>
              </a:lvl1pPr>
            </a:lstStyle>
            <a:p>
              <a:pPr>
                <a:defRPr/>
              </a:pPr>
              <a:r>
                <a:t>APPA Cave</a:t>
              </a:r>
            </a:p>
          </p:txBody>
        </p:sp>
        <p:sp>
          <p:nvSpPr>
            <p:cNvPr id="1770" name="p-bar tunnel"/>
            <p:cNvSpPr txBox="1"/>
            <p:nvPr/>
          </p:nvSpPr>
          <p:spPr bwMode="auto">
            <a:xfrm rot="17405641">
              <a:off x="6209561" y="3038347"/>
              <a:ext cx="2828190" cy="710622"/>
            </a:xfrm>
            <a:prstGeom prst="rect">
              <a:avLst/>
            </a:prstGeom>
            <a:solidFill>
              <a:srgbClr val="B4D7E9"/>
            </a:solidFill>
            <a:ln w="12700" cap="flat">
              <a:noFill/>
              <a:miter lim="400000"/>
            </a:ln>
            <a:effectLst/>
          </p:spPr>
          <p:txBody>
            <a:bodyPr wrap="square" lIns="91439" tIns="91439" rIns="91439" bIns="91439" numCol="1" anchor="t">
              <a:noAutofit/>
            </a:bodyPr>
            <a:lstStyle>
              <a:lvl1pPr marL="0" marR="0" defTabSz="1828800">
                <a:defRPr sz="3000" b="1">
                  <a:solidFill>
                    <a:srgbClr val="373737"/>
                  </a:solidFill>
                </a:defRPr>
              </a:lvl1pPr>
            </a:lstStyle>
            <a:p>
              <a:pPr>
                <a:defRPr/>
              </a:pPr>
              <a:r>
                <a:t>p-bar tunnel</a:t>
              </a:r>
            </a:p>
          </p:txBody>
        </p:sp>
        <p:grpSp>
          <p:nvGrpSpPr>
            <p:cNvPr id="1777" name="Group"/>
            <p:cNvGrpSpPr/>
            <p:nvPr/>
          </p:nvGrpSpPr>
          <p:grpSpPr bwMode="auto">
            <a:xfrm rot="7439999">
              <a:off x="1298093" y="2907986"/>
              <a:ext cx="6837271" cy="6767009"/>
              <a:chOff x="-1286311" y="-3370201"/>
              <a:chExt cx="6837269" cy="6767008"/>
            </a:xfrm>
          </p:grpSpPr>
          <p:pic>
            <p:nvPicPr>
              <p:cNvPr id="1771" name="Grafik 7" descr="Grafik 7"/>
              <p:cNvPicPr>
                <a:picLocks noChangeAspect="1"/>
              </p:cNvPicPr>
              <p:nvPr/>
            </p:nvPicPr>
            <p:blipFill rotWithShape="1">
              <a:blip r:embed="rId5"/>
              <a:srcRect r="1823"/>
              <a:stretch/>
            </p:blipFill>
            <p:spPr bwMode="auto">
              <a:xfrm rot="179999">
                <a:off x="1526441" y="-1"/>
                <a:ext cx="3940970" cy="3295940"/>
              </a:xfrm>
              <a:prstGeom prst="rect">
                <a:avLst/>
              </a:prstGeom>
              <a:ln w="12700" cap="flat">
                <a:noFill/>
                <a:miter lim="400000"/>
              </a:ln>
              <a:effectLst/>
            </p:spPr>
          </p:pic>
          <p:sp>
            <p:nvSpPr>
              <p:cNvPr id="1772" name="Line"/>
              <p:cNvSpPr/>
              <p:nvPr/>
            </p:nvSpPr>
            <p:spPr bwMode="auto">
              <a:xfrm flipH="1">
                <a:off x="251052" y="2058266"/>
                <a:ext cx="1458398" cy="118659"/>
              </a:xfrm>
              <a:prstGeom prst="line">
                <a:avLst/>
              </a:prstGeom>
              <a:noFill/>
              <a:ln w="101600" cap="flat">
                <a:solidFill>
                  <a:srgbClr val="0000F2"/>
                </a:solidFill>
                <a:prstDash val="solid"/>
                <a:round/>
                <a:tailEnd type="triangle" w="med" len="med"/>
              </a:ln>
              <a:effectLst/>
            </p:spPr>
            <p:txBody>
              <a:bodyPr wrap="square" lIns="0" tIns="0" rIns="0" bIns="0" numCol="1" anchor="t">
                <a:noAutofit/>
              </a:bodyPr>
              <a:lstStyle/>
              <a:p>
                <a:pPr>
                  <a:defRPr sz="3200"/>
                </a:pPr>
                <a:endParaRPr/>
              </a:p>
            </p:txBody>
          </p:sp>
          <p:sp>
            <p:nvSpPr>
              <p:cNvPr id="1773" name="Target chamber…"/>
              <p:cNvSpPr txBox="1"/>
              <p:nvPr/>
            </p:nvSpPr>
            <p:spPr bwMode="auto">
              <a:xfrm rot="14099999">
                <a:off x="1987087" y="-2456760"/>
                <a:ext cx="2945667" cy="1374371"/>
              </a:xfrm>
              <a:prstGeom prst="rect">
                <a:avLst/>
              </a:prstGeom>
              <a:noFill/>
              <a:ln w="12700" cap="flat">
                <a:noFill/>
                <a:miter lim="400000"/>
              </a:ln>
              <a:effectLst/>
            </p:spPr>
            <p:txBody>
              <a:bodyPr wrap="square" lIns="71437" tIns="71437" rIns="71437" bIns="71437" numCol="1" anchor="ctr">
                <a:noAutofit/>
              </a:bodyPr>
              <a:lstStyle/>
              <a:p>
                <a:pPr>
                  <a:defRPr sz="2300" b="1">
                    <a:solidFill>
                      <a:srgbClr val="1001E8"/>
                    </a:solidFill>
                  </a:defRPr>
                </a:pPr>
                <a:r>
                  <a:t>Target chamber</a:t>
                </a:r>
              </a:p>
              <a:p>
                <a:pPr>
                  <a:defRPr sz="2300" b="1">
                    <a:solidFill>
                      <a:srgbClr val="1001E8"/>
                    </a:solidFill>
                  </a:defRPr>
                </a:pPr>
                <a:r>
                  <a:t>for laser-only</a:t>
                </a:r>
              </a:p>
              <a:p>
                <a:pPr>
                  <a:defRPr sz="2300" b="1">
                    <a:solidFill>
                      <a:srgbClr val="1001E8"/>
                    </a:solidFill>
                  </a:defRPr>
                </a:pPr>
                <a:r>
                  <a:t>experiments</a:t>
                </a:r>
              </a:p>
            </p:txBody>
          </p:sp>
          <p:sp>
            <p:nvSpPr>
              <p:cNvPr id="1774" name="Line"/>
              <p:cNvSpPr/>
              <p:nvPr/>
            </p:nvSpPr>
            <p:spPr bwMode="auto">
              <a:xfrm flipH="1">
                <a:off x="2579516" y="-420657"/>
                <a:ext cx="1157744" cy="758486"/>
              </a:xfrm>
              <a:prstGeom prst="line">
                <a:avLst/>
              </a:prstGeom>
              <a:noFill/>
              <a:ln w="101600" cap="flat">
                <a:solidFill>
                  <a:srgbClr val="0000F2"/>
                </a:solidFill>
                <a:prstDash val="solid"/>
                <a:round/>
                <a:tailEnd type="triangle" w="med" len="med"/>
              </a:ln>
              <a:effectLst/>
            </p:spPr>
            <p:txBody>
              <a:bodyPr wrap="square" lIns="0" tIns="0" rIns="0" bIns="0" numCol="1" anchor="t">
                <a:noAutofit/>
              </a:bodyPr>
              <a:lstStyle/>
              <a:p>
                <a:pPr>
                  <a:defRPr sz="3200"/>
                </a:pPr>
                <a:endParaRPr/>
              </a:p>
            </p:txBody>
          </p:sp>
          <p:sp>
            <p:nvSpPr>
              <p:cNvPr id="1775" name="Beamlines into the APPA cave"/>
              <p:cNvSpPr txBox="1"/>
              <p:nvPr/>
            </p:nvSpPr>
            <p:spPr bwMode="auto">
              <a:xfrm rot="14099999">
                <a:off x="-1252414" y="-111640"/>
                <a:ext cx="2840047" cy="1561200"/>
              </a:xfrm>
              <a:prstGeom prst="rect">
                <a:avLst/>
              </a:prstGeom>
              <a:noFill/>
              <a:ln w="12700" cap="flat">
                <a:noFill/>
                <a:miter lim="400000"/>
              </a:ln>
              <a:effectLst/>
            </p:spPr>
            <p:txBody>
              <a:bodyPr wrap="square" lIns="71437" tIns="71437" rIns="71437" bIns="71437" numCol="1" anchor="ctr">
                <a:noAutofit/>
              </a:bodyPr>
              <a:lstStyle/>
              <a:p>
                <a:pPr>
                  <a:defRPr sz="2300" b="1">
                    <a:solidFill>
                      <a:srgbClr val="1001E8"/>
                    </a:solidFill>
                  </a:defRPr>
                </a:pPr>
                <a:r>
                  <a:t>Beamlines into</a:t>
                </a:r>
                <a:br>
                  <a:rPr/>
                </a:br>
                <a:r>
                  <a:t>the APPA cave</a:t>
                </a:r>
              </a:p>
            </p:txBody>
          </p:sp>
          <p:sp>
            <p:nvSpPr>
              <p:cNvPr id="1776" name="Compressor"/>
              <p:cNvSpPr txBox="1"/>
              <p:nvPr/>
            </p:nvSpPr>
            <p:spPr bwMode="auto">
              <a:xfrm rot="10867739">
                <a:off x="1227264" y="1059710"/>
                <a:ext cx="2563429" cy="705863"/>
              </a:xfrm>
              <a:prstGeom prst="rect">
                <a:avLst/>
              </a:prstGeom>
              <a:noFill/>
              <a:ln w="12700" cap="flat">
                <a:noFill/>
                <a:miter lim="400000"/>
              </a:ln>
              <a:effectLst/>
            </p:spPr>
            <p:txBody>
              <a:bodyPr wrap="square" lIns="71437" tIns="71437" rIns="71437" bIns="71437" numCol="1" anchor="ctr">
                <a:noAutofit/>
              </a:bodyPr>
              <a:lstStyle>
                <a:lvl1pPr>
                  <a:defRPr sz="2300" b="1">
                    <a:solidFill>
                      <a:srgbClr val="1001E8"/>
                    </a:solidFill>
                  </a:defRPr>
                </a:lvl1pPr>
              </a:lstStyle>
              <a:p>
                <a:pPr>
                  <a:defRPr/>
                </a:pPr>
                <a:r>
                  <a:t>Compressor</a:t>
                </a:r>
              </a:p>
            </p:txBody>
          </p:sp>
        </p:grpSp>
        <p:sp>
          <p:nvSpPr>
            <p:cNvPr id="1778" name="Laser…"/>
            <p:cNvSpPr txBox="1"/>
            <p:nvPr/>
          </p:nvSpPr>
          <p:spPr bwMode="auto">
            <a:xfrm rot="18540000">
              <a:off x="140214" y="6092452"/>
              <a:ext cx="1978634" cy="1220150"/>
            </a:xfrm>
            <a:prstGeom prst="rect">
              <a:avLst/>
            </a:prstGeom>
            <a:solidFill>
              <a:srgbClr val="B4D7E9"/>
            </a:solidFill>
            <a:ln w="12700" cap="flat">
              <a:noFill/>
              <a:miter lim="400000"/>
            </a:ln>
            <a:effectLst/>
          </p:spPr>
          <p:txBody>
            <a:bodyPr wrap="square" lIns="91439" tIns="91439" rIns="91439" bIns="91439" numCol="1" anchor="t">
              <a:noAutofit/>
            </a:bodyPr>
            <a:lstStyle/>
            <a:p>
              <a:pPr marL="0" marR="0" defTabSz="1828800">
                <a:defRPr sz="3000" b="1">
                  <a:solidFill>
                    <a:srgbClr val="373737"/>
                  </a:solidFill>
                </a:defRPr>
              </a:pPr>
              <a:r>
                <a:t>Laser</a:t>
              </a:r>
            </a:p>
            <a:p>
              <a:pPr marL="0" marR="0" defTabSz="1828800">
                <a:defRPr sz="3000" b="1">
                  <a:solidFill>
                    <a:srgbClr val="373737"/>
                  </a:solidFill>
                </a:defRPr>
              </a:pPr>
              <a:r>
                <a:t>building</a:t>
              </a:r>
            </a:p>
          </p:txBody>
        </p:sp>
      </p:grpSp>
      <p:sp>
        <p:nvSpPr>
          <p:cNvPr id="1637542153" name="For more details, see the presentations by V. Bagnoud and P. Neumayer"/>
          <p:cNvSpPr txBox="1"/>
          <p:nvPr/>
        </p:nvSpPr>
        <p:spPr bwMode="auto">
          <a:xfrm>
            <a:off x="11381104" y="11647181"/>
            <a:ext cx="12260407" cy="1252265"/>
          </a:xfrm>
          <a:prstGeom prst="rect">
            <a:avLst/>
          </a:prstGeom>
          <a:ln w="12700">
            <a:miter lim="400000"/>
          </a:ln>
        </p:spPr>
        <p:txBody>
          <a:bodyPr wrap="none" lIns="71437" tIns="71437" rIns="71437" bIns="71437" anchor="ctr">
            <a:spAutoFit/>
          </a:bodyPr>
          <a:lstStyle/>
          <a:p>
            <a:pPr>
              <a:defRPr sz="3600">
                <a:solidFill>
                  <a:srgbClr val="00599D"/>
                </a:solidFill>
              </a:defRPr>
            </a:pPr>
            <a:r>
              <a:rPr b="1" dirty="0"/>
              <a:t>For more details, see the presentations by V. Bagnoud</a:t>
            </a:r>
            <a:br>
              <a:rPr b="1" dirty="0"/>
            </a:br>
            <a:r>
              <a:rPr b="1" dirty="0"/>
              <a:t>and P. Neumayer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18799580" name="Current status of the SIRIUS project"/>
          <p:cNvSpPr txBox="1">
            <a:spLocks noGrp="1"/>
          </p:cNvSpPr>
          <p:nvPr>
            <p:ph type="title"/>
          </p:nvPr>
        </p:nvSpPr>
        <p:spPr bwMode="auto">
          <a:xfrm>
            <a:off x="508126" y="148661"/>
            <a:ext cx="20828496" cy="1433051"/>
          </a:xfrm>
          <a:prstGeom prst="rect">
            <a:avLst/>
          </a:prstGeom>
        </p:spPr>
        <p:txBody>
          <a:bodyPr/>
          <a:lstStyle/>
          <a:p>
            <a:pPr>
              <a:defRPr/>
            </a:pPr>
            <a:r>
              <a:rPr b="1" dirty="0"/>
              <a:t>Current status of the SIRIUS project</a:t>
            </a:r>
          </a:p>
        </p:txBody>
      </p:sp>
      <p:sp>
        <p:nvSpPr>
          <p:cNvPr id="610775187" name="Slide Number"/>
          <p:cNvSpPr txBox="1">
            <a:spLocks noGrp="1"/>
          </p:cNvSpPr>
          <p:nvPr>
            <p:ph type="sldNum" sz="quarter" idx="2"/>
          </p:nvPr>
        </p:nvSpPr>
        <p:spPr bwMode="auto">
          <a:prstGeom prst="rect">
            <a:avLst/>
          </a:prstGeom>
        </p:spPr>
        <p:txBody>
          <a:bodyPr/>
          <a:lstStyle/>
          <a:p>
            <a:pPr>
              <a:defRPr/>
            </a:pPr>
            <a:fld id="{86CB4B4D-7CA3-9044-876B-883B54F8677D}" type="slidenum">
              <a:rPr/>
              <a:t>16</a:t>
            </a:fld>
            <a:endParaRPr/>
          </a:p>
        </p:txBody>
      </p:sp>
      <p:sp>
        <p:nvSpPr>
          <p:cNvPr id="1866617603" name="As part of the European THRILL project, we are preparing the conceptual design of a high-power laser next to the APPA cave…"/>
          <p:cNvSpPr txBox="1">
            <a:spLocks noGrp="1"/>
          </p:cNvSpPr>
          <p:nvPr>
            <p:ph type="body" idx="1"/>
          </p:nvPr>
        </p:nvSpPr>
        <p:spPr bwMode="auto">
          <a:xfrm>
            <a:off x="508126" y="2139949"/>
            <a:ext cx="14800532" cy="10612028"/>
          </a:xfrm>
          <a:prstGeom prst="rect">
            <a:avLst/>
          </a:prstGeom>
        </p:spPr>
        <p:txBody>
          <a:bodyPr/>
          <a:lstStyle/>
          <a:p>
            <a:pPr>
              <a:defRPr/>
            </a:pPr>
            <a:r>
              <a:rPr b="1" dirty="0"/>
              <a:t>As part of the European THRILL project, we are preparing the conceptual design of a high-power laser next to the APPA cave</a:t>
            </a:r>
          </a:p>
          <a:p>
            <a:pPr lvl="1">
              <a:spcBef>
                <a:spcPts val="500"/>
              </a:spcBef>
              <a:defRPr/>
            </a:pPr>
            <a:r>
              <a:rPr dirty="0"/>
              <a:t>A feasibility study for the laser building has been completed.</a:t>
            </a:r>
          </a:p>
          <a:p>
            <a:pPr lvl="1">
              <a:spcBef>
                <a:spcPts val="500"/>
              </a:spcBef>
              <a:defRPr/>
            </a:pPr>
            <a:r>
              <a:rPr dirty="0"/>
              <a:t>The conceptual design report for the laser will be finished in 2026.</a:t>
            </a:r>
            <a:br>
              <a:rPr dirty="0"/>
            </a:br>
            <a:endParaRPr dirty="0"/>
          </a:p>
          <a:p>
            <a:pPr>
              <a:spcBef>
                <a:spcPts val="1500"/>
              </a:spcBef>
              <a:defRPr/>
            </a:pPr>
            <a:r>
              <a:rPr b="1" dirty="0"/>
              <a:t>Next steps for the SIRIUS project</a:t>
            </a:r>
          </a:p>
          <a:p>
            <a:pPr lvl="1">
              <a:spcBef>
                <a:spcPts val="500"/>
              </a:spcBef>
              <a:defRPr/>
            </a:pPr>
            <a:r>
              <a:rPr dirty="0"/>
              <a:t>An application to include SIRIUS in the roadmap of German research infrastructures is in preparation and will be submitted this summer.</a:t>
            </a:r>
          </a:p>
          <a:p>
            <a:pPr lvl="1">
              <a:spcBef>
                <a:spcPts val="500"/>
              </a:spcBef>
              <a:defRPr/>
            </a:pPr>
            <a:r>
              <a:rPr dirty="0"/>
              <a:t>In the next step, a funding application for the SIRIUS project in the framework of the German fusion science initiative will be prepared.</a:t>
            </a:r>
          </a:p>
        </p:txBody>
      </p:sp>
      <p:grpSp>
        <p:nvGrpSpPr>
          <p:cNvPr id="940362203" name="Gruppieren 47"/>
          <p:cNvGrpSpPr/>
          <p:nvPr/>
        </p:nvGrpSpPr>
        <p:grpSpPr bwMode="auto">
          <a:xfrm>
            <a:off x="15464936" y="2139949"/>
            <a:ext cx="8710217" cy="5068488"/>
            <a:chOff x="0" y="0"/>
            <a:chExt cx="8710215" cy="5068487"/>
          </a:xfrm>
        </p:grpSpPr>
        <p:pic>
          <p:nvPicPr>
            <p:cNvPr id="1785" name="Grafik 48" descr="Grafik 48"/>
            <p:cNvPicPr>
              <a:picLocks noChangeAspect="1"/>
            </p:cNvPicPr>
            <p:nvPr/>
          </p:nvPicPr>
          <p:blipFill rotWithShape="1">
            <a:blip r:embed="rId3"/>
            <a:stretch/>
          </p:blipFill>
          <p:spPr bwMode="auto">
            <a:xfrm>
              <a:off x="0" y="0"/>
              <a:ext cx="8710216" cy="5068488"/>
            </a:xfrm>
            <a:prstGeom prst="rect">
              <a:avLst/>
            </a:prstGeom>
            <a:ln w="38100" cap="flat">
              <a:solidFill>
                <a:srgbClr val="FFC000"/>
              </a:solidFill>
              <a:prstDash val="solid"/>
              <a:round/>
            </a:ln>
            <a:effectLst/>
          </p:spPr>
        </p:pic>
        <p:sp>
          <p:nvSpPr>
            <p:cNvPr id="1786" name="Textfeld 49"/>
            <p:cNvSpPr txBox="1"/>
            <p:nvPr/>
          </p:nvSpPr>
          <p:spPr bwMode="auto">
            <a:xfrm>
              <a:off x="59272" y="4606061"/>
              <a:ext cx="2376997" cy="418668"/>
            </a:xfrm>
            <a:prstGeom prst="rect">
              <a:avLst/>
            </a:prstGeom>
            <a:noFill/>
            <a:ln w="12700" cap="flat">
              <a:noFill/>
              <a:miter lim="400000"/>
            </a:ln>
            <a:effectLst/>
          </p:spPr>
          <p:txBody>
            <a:bodyPr wrap="square" lIns="91439" tIns="91439" rIns="91439" bIns="91439" numCol="1" anchor="t">
              <a:noAutofit/>
            </a:bodyPr>
            <a:lstStyle>
              <a:lvl1pPr marL="0" marR="0" defTabSz="914400">
                <a:defRPr sz="1700">
                  <a:solidFill>
                    <a:srgbClr val="FFFFFF"/>
                  </a:solidFill>
                </a:defRPr>
              </a:lvl1pPr>
            </a:lstStyle>
            <a:p>
              <a:pPr>
                <a:defRPr/>
              </a:pPr>
              <a:r>
                <a:t>Photo: M. Konradt</a:t>
              </a:r>
            </a:p>
          </p:txBody>
        </p:sp>
        <p:sp>
          <p:nvSpPr>
            <p:cNvPr id="1787" name="Freihandform 4"/>
            <p:cNvSpPr/>
            <p:nvPr/>
          </p:nvSpPr>
          <p:spPr bwMode="auto">
            <a:xfrm>
              <a:off x="2441665" y="3207526"/>
              <a:ext cx="3378762" cy="1432859"/>
            </a:xfrm>
            <a:custGeom>
              <a:avLst/>
              <a:gdLst/>
              <a:ahLst/>
              <a:cxnLst>
                <a:cxn ang="0">
                  <a:pos x="wd2" y="hd2"/>
                </a:cxn>
                <a:cxn ang="5400000">
                  <a:pos x="wd2" y="hd2"/>
                </a:cxn>
                <a:cxn ang="10800000">
                  <a:pos x="wd2" y="hd2"/>
                </a:cxn>
                <a:cxn ang="16200000">
                  <a:pos x="wd2" y="hd2"/>
                </a:cxn>
              </a:cxnLst>
              <a:rect l="0" t="0" r="r" b="b"/>
              <a:pathLst>
                <a:path w="21471" h="21600" extrusionOk="0">
                  <a:moveTo>
                    <a:pt x="2" y="6980"/>
                  </a:moveTo>
                  <a:lnTo>
                    <a:pt x="10434" y="0"/>
                  </a:lnTo>
                  <a:lnTo>
                    <a:pt x="21471" y="15953"/>
                  </a:lnTo>
                  <a:lnTo>
                    <a:pt x="12068" y="21600"/>
                  </a:lnTo>
                  <a:lnTo>
                    <a:pt x="6346" y="18953"/>
                  </a:lnTo>
                  <a:cubicBezTo>
                    <a:pt x="6324" y="19364"/>
                    <a:pt x="-129" y="7160"/>
                    <a:pt x="2" y="6980"/>
                  </a:cubicBezTo>
                  <a:close/>
                </a:path>
              </a:pathLst>
            </a:custGeom>
            <a:solidFill>
              <a:srgbClr val="FDBB63"/>
            </a:solidFill>
            <a:ln w="12700" cap="flat">
              <a:noFill/>
              <a:miter lim="400000"/>
            </a:ln>
            <a:effectLst/>
          </p:spPr>
          <p:txBody>
            <a:bodyPr wrap="square" lIns="91439" tIns="91439" rIns="91439" bIns="91439" numCol="1" anchor="ctr">
              <a:noAutofit/>
            </a:bodyPr>
            <a:lstStyle/>
            <a:p>
              <a:pPr marL="0" marR="0" algn="ctr" defTabSz="914400">
                <a:defRPr sz="2800" baseline="30000">
                  <a:solidFill>
                    <a:srgbClr val="FFFFFF"/>
                  </a:solidFill>
                </a:defRPr>
              </a:pPr>
              <a:endParaRPr/>
            </a:p>
          </p:txBody>
        </p:sp>
        <p:sp>
          <p:nvSpPr>
            <p:cNvPr id="1788" name="Rechteck 51"/>
            <p:cNvSpPr txBox="1"/>
            <p:nvPr/>
          </p:nvSpPr>
          <p:spPr bwMode="auto">
            <a:xfrm>
              <a:off x="3529833" y="3683545"/>
              <a:ext cx="1069315" cy="408116"/>
            </a:xfrm>
            <a:prstGeom prst="rect">
              <a:avLst/>
            </a:prstGeom>
            <a:noFill/>
            <a:ln w="12700" cap="flat">
              <a:noFill/>
              <a:miter lim="400000"/>
            </a:ln>
            <a:effectLst/>
          </p:spPr>
          <p:txBody>
            <a:bodyPr wrap="square" lIns="91439" tIns="91439" rIns="91439" bIns="91439" numCol="1" anchor="t">
              <a:noAutofit/>
            </a:bodyPr>
            <a:lstStyle/>
            <a:p>
              <a:pPr marL="0" marR="0" algn="ctr" defTabSz="914400">
                <a:defRPr sz="1800">
                  <a:solidFill>
                    <a:srgbClr val="FFFFFF"/>
                  </a:solidFill>
                </a:defRPr>
              </a:pPr>
              <a:r>
                <a:t>1500 m</a:t>
              </a:r>
              <a:r>
                <a:rPr baseline="30000"/>
                <a:t>2</a:t>
              </a:r>
              <a:endParaRPr/>
            </a:p>
          </p:txBody>
        </p:sp>
        <p:sp>
          <p:nvSpPr>
            <p:cNvPr id="1789" name="Textfeld 52"/>
            <p:cNvSpPr txBox="1"/>
            <p:nvPr/>
          </p:nvSpPr>
          <p:spPr bwMode="auto">
            <a:xfrm>
              <a:off x="2113136" y="2038750"/>
              <a:ext cx="976007" cy="495494"/>
            </a:xfrm>
            <a:prstGeom prst="rect">
              <a:avLst/>
            </a:prstGeom>
            <a:solidFill>
              <a:srgbClr val="FFFFFF">
                <a:alpha val="50195"/>
              </a:srgbClr>
            </a:solidFill>
            <a:ln w="12700" cap="flat">
              <a:noFill/>
              <a:miter lim="400000"/>
            </a:ln>
            <a:effectLst/>
          </p:spPr>
          <p:txBody>
            <a:bodyPr wrap="square" lIns="91439" tIns="91439" rIns="91439" bIns="91439" numCol="1" anchor="t">
              <a:noAutofit/>
            </a:bodyPr>
            <a:lstStyle>
              <a:lvl1pPr marL="0" marR="0" defTabSz="914400">
                <a:defRPr sz="2300">
                  <a:solidFill>
                    <a:srgbClr val="00599D"/>
                  </a:solidFill>
                </a:defRPr>
              </a:lvl1pPr>
            </a:lstStyle>
            <a:p>
              <a:pPr>
                <a:defRPr/>
              </a:pPr>
              <a:r>
                <a:t>APPA</a:t>
              </a:r>
            </a:p>
          </p:txBody>
        </p:sp>
      </p:grpSp>
      <p:pic>
        <p:nvPicPr>
          <p:cNvPr id="132346529" name="Grafik 6" descr="Grafik 6"/>
          <p:cNvPicPr>
            <a:picLocks noChangeAspect="1"/>
          </p:cNvPicPr>
          <p:nvPr/>
        </p:nvPicPr>
        <p:blipFill rotWithShape="1">
          <a:blip r:embed="rId4"/>
          <a:srcRect r="11224"/>
          <a:stretch/>
        </p:blipFill>
        <p:spPr bwMode="auto">
          <a:xfrm>
            <a:off x="15464936" y="8716972"/>
            <a:ext cx="8710144" cy="4099176"/>
          </a:xfrm>
          <a:prstGeom prst="rect">
            <a:avLst/>
          </a:prstGeom>
          <a:ln w="12700">
            <a:miter lim="400000"/>
          </a:ln>
        </p:spPr>
      </p:pic>
      <p:pic>
        <p:nvPicPr>
          <p:cNvPr id="155099523" name="Logo_THRILL.png" descr="Logo_THRILL.png"/>
          <p:cNvPicPr>
            <a:picLocks noChangeAspect="1"/>
          </p:cNvPicPr>
          <p:nvPr/>
        </p:nvPicPr>
        <p:blipFill rotWithShape="1">
          <a:blip r:embed="rId5"/>
          <a:stretch/>
        </p:blipFill>
        <p:spPr bwMode="auto">
          <a:xfrm>
            <a:off x="19682924" y="7487835"/>
            <a:ext cx="4492288" cy="1498600"/>
          </a:xfrm>
          <a:prstGeom prst="rect">
            <a:avLst/>
          </a:prstGeom>
          <a:ln w="12700"/>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27015423" name="Conclusions"/>
          <p:cNvSpPr txBox="1">
            <a:spLocks noGrp="1"/>
          </p:cNvSpPr>
          <p:nvPr>
            <p:ph type="title"/>
          </p:nvPr>
        </p:nvSpPr>
        <p:spPr bwMode="auto">
          <a:prstGeom prst="rect">
            <a:avLst/>
          </a:prstGeom>
        </p:spPr>
        <p:txBody>
          <a:bodyPr/>
          <a:lstStyle/>
          <a:p>
            <a:pPr>
              <a:defRPr/>
            </a:pPr>
            <a:r>
              <a:rPr b="1" dirty="0"/>
              <a:t>Conclusions</a:t>
            </a:r>
          </a:p>
        </p:txBody>
      </p:sp>
      <p:sp>
        <p:nvSpPr>
          <p:cNvPr id="1298884593" name="Slide Number"/>
          <p:cNvSpPr txBox="1">
            <a:spLocks noGrp="1"/>
          </p:cNvSpPr>
          <p:nvPr>
            <p:ph type="sldNum" sz="quarter" idx="2"/>
          </p:nvPr>
        </p:nvSpPr>
        <p:spPr bwMode="auto">
          <a:prstGeom prst="rect">
            <a:avLst/>
          </a:prstGeom>
        </p:spPr>
        <p:txBody>
          <a:bodyPr/>
          <a:lstStyle/>
          <a:p>
            <a:pPr>
              <a:defRPr/>
            </a:pPr>
            <a:fld id="{86CB4B4D-7CA3-9044-876B-883B54F8677D}" type="slidenum">
              <a:rPr/>
              <a:t>17</a:t>
            </a:fld>
            <a:endParaRPr/>
          </a:p>
        </p:txBody>
      </p:sp>
      <p:sp>
        <p:nvSpPr>
          <p:cNvPr id="1336666144" name="We are looking forward to the approval of FS++…"/>
          <p:cNvSpPr txBox="1">
            <a:spLocks noGrp="1"/>
          </p:cNvSpPr>
          <p:nvPr>
            <p:ph type="body" idx="1"/>
          </p:nvPr>
        </p:nvSpPr>
        <p:spPr bwMode="auto">
          <a:xfrm>
            <a:off x="508126" y="2042700"/>
            <a:ext cx="23453755" cy="11143079"/>
          </a:xfrm>
          <a:prstGeom prst="rect">
            <a:avLst/>
          </a:prstGeom>
        </p:spPr>
        <p:txBody>
          <a:bodyPr/>
          <a:lstStyle/>
          <a:p>
            <a:pPr>
              <a:defRPr/>
            </a:pPr>
            <a:r>
              <a:rPr b="1" dirty="0"/>
              <a:t>We are looking forward to the approval of FS++</a:t>
            </a:r>
          </a:p>
          <a:p>
            <a:pPr lvl="1">
              <a:spcBef>
                <a:spcPts val="800"/>
              </a:spcBef>
              <a:defRPr/>
            </a:pPr>
            <a:r>
              <a:rPr dirty="0"/>
              <a:t>The experiments in the APPA cave will enable unique warm dense matter experiments with heavy ion beams from SIS-100</a:t>
            </a:r>
          </a:p>
          <a:p>
            <a:pPr lvl="1">
              <a:spcBef>
                <a:spcPts val="800"/>
              </a:spcBef>
              <a:defRPr/>
            </a:pPr>
            <a:r>
              <a:rPr dirty="0"/>
              <a:t>Phase 0 experiments </a:t>
            </a:r>
            <a:r>
              <a:rPr lang="en-US" dirty="0"/>
              <a:t>have </a:t>
            </a:r>
            <a:r>
              <a:rPr dirty="0"/>
              <a:t>play</a:t>
            </a:r>
            <a:r>
              <a:rPr lang="en-US" dirty="0"/>
              <a:t>ed</a:t>
            </a:r>
            <a:r>
              <a:rPr dirty="0"/>
              <a:t> an essential role in the preparations of these experiments. </a:t>
            </a:r>
          </a:p>
          <a:p>
            <a:pPr lvl="1">
              <a:spcBef>
                <a:spcPts val="800"/>
              </a:spcBef>
              <a:defRPr/>
            </a:pPr>
            <a:r>
              <a:rPr lang="en-US" dirty="0"/>
              <a:t>Hopefully, </a:t>
            </a:r>
            <a:r>
              <a:rPr dirty="0"/>
              <a:t>PRIOR </a:t>
            </a:r>
            <a:r>
              <a:rPr lang="en-US" dirty="0"/>
              <a:t>experiments </a:t>
            </a:r>
            <a:r>
              <a:rPr dirty="0"/>
              <a:t>can continue, HIHEX </a:t>
            </a:r>
            <a:r>
              <a:rPr lang="en-US" dirty="0"/>
              <a:t>will require </a:t>
            </a:r>
            <a:r>
              <a:rPr dirty="0"/>
              <a:t>the UNILAC</a:t>
            </a:r>
            <a:br>
              <a:rPr dirty="0"/>
            </a:br>
            <a:endParaRPr dirty="0"/>
          </a:p>
          <a:p>
            <a:pPr>
              <a:defRPr/>
            </a:pPr>
            <a:r>
              <a:rPr b="1" dirty="0"/>
              <a:t>Fusion science research offers new opportunities for </a:t>
            </a:r>
            <a:r>
              <a:rPr lang="en-US" b="1" dirty="0"/>
              <a:t>the HED@FAIR</a:t>
            </a:r>
            <a:r>
              <a:rPr b="1" dirty="0"/>
              <a:t> collaboration</a:t>
            </a:r>
          </a:p>
          <a:p>
            <a:pPr lvl="1">
              <a:spcBef>
                <a:spcPts val="800"/>
              </a:spcBef>
              <a:defRPr/>
            </a:pPr>
            <a:r>
              <a:rPr dirty="0"/>
              <a:t>We are working on further improving the capabilities of the PHELIX laser with the ULEP project and Young Investigator Groups.</a:t>
            </a:r>
          </a:p>
          <a:p>
            <a:pPr lvl="1">
              <a:spcBef>
                <a:spcPts val="800"/>
              </a:spcBef>
              <a:defRPr/>
            </a:pPr>
            <a:r>
              <a:rPr dirty="0"/>
              <a:t>The SIRIUS project would provide </a:t>
            </a:r>
            <a:r>
              <a:rPr lang="en-US" dirty="0"/>
              <a:t>along with heavy ion beams, a unique, time-resolved platform for investigation of WDM physics of high relevance to IFE</a:t>
            </a:r>
          </a:p>
          <a:p>
            <a:pPr lvl="1">
              <a:spcBef>
                <a:spcPts val="800"/>
              </a:spcBef>
              <a:defRPr/>
            </a:pPr>
            <a:r>
              <a:rPr lang="en-US" dirty="0"/>
              <a:t>Stand-alone l</a:t>
            </a:r>
            <a:r>
              <a:rPr dirty="0"/>
              <a:t>aser experiments </a:t>
            </a:r>
            <a:r>
              <a:rPr lang="en-US" dirty="0"/>
              <a:t>are also helping the HED Collaboration </a:t>
            </a:r>
            <a:r>
              <a:rPr dirty="0"/>
              <a:t>to </a:t>
            </a:r>
            <a:r>
              <a:rPr lang="en-US" dirty="0"/>
              <a:t>"</a:t>
            </a:r>
            <a:r>
              <a:rPr dirty="0"/>
              <a:t>bridge the gap</a:t>
            </a:r>
            <a:r>
              <a:rPr lang="en-US" dirty="0"/>
              <a:t>"</a:t>
            </a:r>
            <a:r>
              <a:rPr dirty="0"/>
              <a:t> until the UNILAC is </a:t>
            </a:r>
            <a:r>
              <a:rPr lang="en-US" dirty="0"/>
              <a:t>again </a:t>
            </a:r>
            <a:r>
              <a:rPr dirty="0"/>
              <a:t>operational</a:t>
            </a:r>
            <a:r>
              <a:rPr lang="en-US" dirty="0"/>
              <a:t> and until the realization of APPA</a:t>
            </a:r>
            <a:r>
              <a:rPr dirty="0"/>
              <a:t>.</a:t>
            </a:r>
          </a:p>
          <a:p>
            <a:pPr lvl="1">
              <a:spcBef>
                <a:spcPts val="800"/>
              </a:spcBef>
              <a:defRPr sz="1000"/>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97520533" name="HED@FAIR - High Energy Density Science at FAIR"/>
          <p:cNvSpPr txBox="1">
            <a:spLocks noGrp="1"/>
          </p:cNvSpPr>
          <p:nvPr>
            <p:ph type="title"/>
          </p:nvPr>
        </p:nvSpPr>
        <p:spPr bwMode="auto">
          <a:prstGeom prst="rect">
            <a:avLst/>
          </a:prstGeom>
        </p:spPr>
        <p:txBody>
          <a:bodyPr/>
          <a:lstStyle/>
          <a:p>
            <a:pPr>
              <a:defRPr/>
            </a:pPr>
            <a:r>
              <a:t>HED@FAIR - High Energy Density Science at FAIR</a:t>
            </a:r>
          </a:p>
        </p:txBody>
      </p:sp>
      <p:sp>
        <p:nvSpPr>
          <p:cNvPr id="1166952991" name="Slide Number"/>
          <p:cNvSpPr txBox="1">
            <a:spLocks noGrp="1"/>
          </p:cNvSpPr>
          <p:nvPr>
            <p:ph type="sldNum" sz="quarter" idx="2"/>
          </p:nvPr>
        </p:nvSpPr>
        <p:spPr bwMode="auto">
          <a:prstGeom prst="rect">
            <a:avLst/>
          </a:prstGeom>
        </p:spPr>
        <p:txBody>
          <a:bodyPr/>
          <a:lstStyle/>
          <a:p>
            <a:pPr>
              <a:defRPr/>
            </a:pPr>
            <a:fld id="{86CB4B4D-7CA3-9044-876B-883B54F8677D}" type="slidenum">
              <a:rPr/>
              <a:t>2</a:t>
            </a:fld>
            <a:endParaRPr/>
          </a:p>
        </p:txBody>
      </p:sp>
      <p:pic>
        <p:nvPicPr>
          <p:cNvPr id="2113322688" name="Hirschegg-Workshop-Photo.jpg" descr="Hirschegg-Workshop-Photo.jpg"/>
          <p:cNvPicPr>
            <a:picLocks noChangeAspect="1"/>
          </p:cNvPicPr>
          <p:nvPr/>
        </p:nvPicPr>
        <p:blipFill rotWithShape="1">
          <a:blip r:embed="rId3"/>
          <a:srcRect l="3916" t="24655" r="2956" b="20382"/>
          <a:stretch/>
        </p:blipFill>
        <p:spPr bwMode="auto">
          <a:xfrm>
            <a:off x="651035" y="6818719"/>
            <a:ext cx="13550013" cy="5997706"/>
          </a:xfrm>
          <a:prstGeom prst="rect">
            <a:avLst/>
          </a:prstGeom>
          <a:ln w="12700"/>
        </p:spPr>
      </p:pic>
      <p:graphicFrame>
        <p:nvGraphicFramePr>
          <p:cNvPr id="750500511" name="2D Pie Chart"/>
          <p:cNvGraphicFramePr>
            <a:graphicFrameLocks/>
          </p:cNvGraphicFramePr>
          <p:nvPr/>
        </p:nvGraphicFramePr>
        <p:xfrm>
          <a:off x="16813128" y="4922442"/>
          <a:ext cx="7091905" cy="7725580"/>
        </p:xfrm>
        <a:graphic>
          <a:graphicData uri="http://schemas.openxmlformats.org/drawingml/2006/chart">
            <c:chart xmlns:c="http://schemas.openxmlformats.org/drawingml/2006/chart" xmlns:r="http://schemas.openxmlformats.org/officeDocument/2006/relationships" r:id="rId4"/>
          </a:graphicData>
        </a:graphic>
      </p:graphicFrame>
      <p:sp>
        <p:nvSpPr>
          <p:cNvPr id="1033318148" name="Day-1 target chamber has been delivered and installed at HHT area…"/>
          <p:cNvSpPr txBox="1"/>
          <p:nvPr/>
        </p:nvSpPr>
        <p:spPr bwMode="auto">
          <a:xfrm>
            <a:off x="433321" y="2027342"/>
            <a:ext cx="14588410" cy="4735699"/>
          </a:xfrm>
          <a:prstGeom prst="rect">
            <a:avLst/>
          </a:prstGeom>
          <a:ln w="12700">
            <a:miter lim="400000"/>
          </a:ln>
        </p:spPr>
        <p:txBody>
          <a:bodyPr lIns="121917" tIns="121917" rIns="121917" bIns="121917">
            <a:normAutofit/>
          </a:bodyPr>
          <a:lstStyle/>
          <a:p>
            <a:pPr marL="0" marR="0" defTabSz="914400">
              <a:spcBef>
                <a:spcPts val="4000"/>
              </a:spcBef>
              <a:defRPr sz="4000" b="1">
                <a:solidFill>
                  <a:srgbClr val="006EAD"/>
                </a:solidFill>
              </a:defRPr>
            </a:pPr>
            <a:r>
              <a:t>HED@FAIR Collaboration</a:t>
            </a:r>
          </a:p>
          <a:p>
            <a:pPr marL="1004207" marR="0" lvl="1" indent="-661307" defTabSz="914400">
              <a:spcBef>
                <a:spcPts val="1200"/>
              </a:spcBef>
              <a:buClr>
                <a:srgbClr val="000000"/>
              </a:buClr>
              <a:buSzPct val="100000"/>
              <a:buChar char="•"/>
              <a:defRPr sz="4000"/>
            </a:pPr>
            <a:r>
              <a:t>114 members from 11 countries</a:t>
            </a:r>
            <a:br>
              <a:rPr/>
            </a:br>
            <a:r>
              <a:t>(69 members from Russian institutes currently suspended)</a:t>
            </a:r>
          </a:p>
          <a:p>
            <a:pPr marL="0" marR="0" defTabSz="914400">
              <a:spcBef>
                <a:spcPts val="4000"/>
              </a:spcBef>
              <a:defRPr sz="4000" b="1">
                <a:solidFill>
                  <a:srgbClr val="006EAD"/>
                </a:solidFill>
              </a:defRPr>
            </a:pPr>
            <a:r>
              <a:t>German members</a:t>
            </a:r>
          </a:p>
          <a:p>
            <a:pPr marL="1004207" marR="0" lvl="1" indent="-661307" defTabSz="914400">
              <a:spcBef>
                <a:spcPts val="1200"/>
              </a:spcBef>
              <a:buClr>
                <a:srgbClr val="000000"/>
              </a:buClr>
              <a:buSzPct val="100000"/>
              <a:buChar char="•"/>
              <a:defRPr sz="4000"/>
            </a:pPr>
            <a:r>
              <a:t>43 members from Germany</a:t>
            </a:r>
            <a:br>
              <a:rPr/>
            </a:br>
            <a:r>
              <a:t>(25 from university groups, 18 from HGF)</a:t>
            </a:r>
          </a:p>
        </p:txBody>
      </p:sp>
      <p:sp>
        <p:nvSpPr>
          <p:cNvPr id="2056223503" name="HEDP Workshop 2026"/>
          <p:cNvSpPr txBox="1"/>
          <p:nvPr/>
        </p:nvSpPr>
        <p:spPr bwMode="auto">
          <a:xfrm>
            <a:off x="4506976" y="12056700"/>
            <a:ext cx="5838226" cy="759595"/>
          </a:xfrm>
          <a:prstGeom prst="rect">
            <a:avLst/>
          </a:prstGeom>
          <a:ln w="12700">
            <a:miter lim="400000"/>
          </a:ln>
        </p:spPr>
        <p:txBody>
          <a:bodyPr wrap="none" lIns="71437" tIns="71437" rIns="71437" bIns="71437" anchor="ctr">
            <a:spAutoFit/>
          </a:bodyPr>
          <a:lstStyle/>
          <a:p>
            <a:pPr>
              <a:defRPr/>
            </a:pPr>
            <a:r>
              <a:t>HEDP Workshop 2026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48431562" name="Rectangle"/>
          <p:cNvSpPr/>
          <p:nvPr/>
        </p:nvSpPr>
        <p:spPr bwMode="auto">
          <a:xfrm>
            <a:off x="-1" y="6562156"/>
            <a:ext cx="9167614" cy="2669903"/>
          </a:xfrm>
          <a:prstGeom prst="rect">
            <a:avLst/>
          </a:prstGeom>
          <a:solidFill>
            <a:srgbClr val="FFFFFF"/>
          </a:solidFill>
          <a:ln w="12700">
            <a:miter lim="400000"/>
          </a:ln>
        </p:spPr>
        <p:txBody>
          <a:bodyPr lIns="71437" tIns="71437" rIns="71437" bIns="71437" anchor="ctr"/>
          <a:lstStyle/>
          <a:p>
            <a:pPr>
              <a:defRPr sz="3200"/>
            </a:pPr>
            <a:endParaRPr/>
          </a:p>
        </p:txBody>
      </p:sp>
      <p:sp>
        <p:nvSpPr>
          <p:cNvPr id="1428730981" name="Overview of the experimental facilities used by HED@FAIR"/>
          <p:cNvSpPr txBox="1">
            <a:spLocks noGrp="1"/>
          </p:cNvSpPr>
          <p:nvPr>
            <p:ph type="title"/>
          </p:nvPr>
        </p:nvSpPr>
        <p:spPr bwMode="auto">
          <a:prstGeom prst="rect">
            <a:avLst/>
          </a:prstGeom>
        </p:spPr>
        <p:txBody>
          <a:bodyPr/>
          <a:lstStyle/>
          <a:p>
            <a:pPr>
              <a:defRPr/>
            </a:pPr>
            <a:r>
              <a:rPr lang="en-US" dirty="0"/>
              <a:t>E</a:t>
            </a:r>
            <a:r>
              <a:rPr dirty="0"/>
              <a:t>xperimental facilities used by HED@FAIR </a:t>
            </a:r>
          </a:p>
        </p:txBody>
      </p:sp>
      <p:sp>
        <p:nvSpPr>
          <p:cNvPr id="1187890909" name="Slide Number"/>
          <p:cNvSpPr txBox="1">
            <a:spLocks noGrp="1"/>
          </p:cNvSpPr>
          <p:nvPr>
            <p:ph type="sldNum" sz="quarter" idx="2"/>
          </p:nvPr>
        </p:nvSpPr>
        <p:spPr bwMode="auto">
          <a:prstGeom prst="rect">
            <a:avLst/>
          </a:prstGeom>
        </p:spPr>
        <p:txBody>
          <a:bodyPr/>
          <a:lstStyle/>
          <a:p>
            <a:pPr>
              <a:defRPr/>
            </a:pPr>
            <a:fld id="{86CB4B4D-7CA3-9044-876B-883B54F8677D}" type="slidenum">
              <a:rPr/>
              <a:t>3</a:t>
            </a:fld>
            <a:endParaRPr/>
          </a:p>
        </p:txBody>
      </p:sp>
      <p:sp>
        <p:nvSpPr>
          <p:cNvPr id="1218528627" name="Experimental facilities at GSI"/>
          <p:cNvSpPr txBox="1"/>
          <p:nvPr/>
        </p:nvSpPr>
        <p:spPr bwMode="auto">
          <a:xfrm>
            <a:off x="356496" y="6675572"/>
            <a:ext cx="7907805" cy="759595"/>
          </a:xfrm>
          <a:prstGeom prst="rect">
            <a:avLst/>
          </a:prstGeom>
          <a:solidFill>
            <a:srgbClr val="FFFFFF">
              <a:alpha val="59327"/>
            </a:srgbClr>
          </a:solidFill>
          <a:ln w="12700">
            <a:miter lim="400000"/>
          </a:ln>
        </p:spPr>
        <p:txBody>
          <a:bodyPr wrap="none" lIns="71437" tIns="71437" rIns="71437" bIns="71437" anchor="ctr">
            <a:spAutoFit/>
          </a:bodyPr>
          <a:lstStyle>
            <a:lvl1pPr>
              <a:defRPr b="1">
                <a:solidFill>
                  <a:srgbClr val="006EAD"/>
                </a:solidFill>
              </a:defRPr>
            </a:lvl1pPr>
          </a:lstStyle>
          <a:p>
            <a:pPr>
              <a:defRPr/>
            </a:pPr>
            <a:r>
              <a:t>Experimental facilities at GSI</a:t>
            </a:r>
          </a:p>
        </p:txBody>
      </p:sp>
      <p:sp>
        <p:nvSpPr>
          <p:cNvPr id="1657721536" name="Ion and laser beamlines at UNILAC (Z6) and SIS-18 (HHT)…"/>
          <p:cNvSpPr txBox="1"/>
          <p:nvPr/>
        </p:nvSpPr>
        <p:spPr bwMode="auto">
          <a:xfrm>
            <a:off x="356496" y="7478211"/>
            <a:ext cx="10715474" cy="2029593"/>
          </a:xfrm>
          <a:prstGeom prst="rect">
            <a:avLst/>
          </a:prstGeom>
          <a:solidFill>
            <a:srgbClr val="FFFFFF"/>
          </a:solidFill>
          <a:ln w="12700">
            <a:miter lim="400000"/>
          </a:ln>
        </p:spPr>
        <p:txBody>
          <a:bodyPr wrap="none" lIns="71437" tIns="71437" rIns="71437" bIns="71437" anchor="ctr">
            <a:spAutoFit/>
          </a:bodyPr>
          <a:lstStyle/>
          <a:p>
            <a:pPr marL="621280" indent="-539999">
              <a:buSzPct val="100000"/>
              <a:buChar char="•"/>
              <a:defRPr/>
            </a:pPr>
            <a:r>
              <a:t>Ion and laser beamlines at UNILAC (Z6)</a:t>
            </a:r>
            <a:br>
              <a:rPr/>
            </a:br>
            <a:r>
              <a:t>and SIS-18 (HHT)</a:t>
            </a:r>
          </a:p>
          <a:p>
            <a:pPr marL="621280" indent="-539999">
              <a:buSzPct val="100000"/>
              <a:buChar char="•"/>
              <a:defRPr/>
            </a:pPr>
            <a:r>
              <a:t>PHELIX</a:t>
            </a:r>
          </a:p>
        </p:txBody>
      </p:sp>
      <p:sp>
        <p:nvSpPr>
          <p:cNvPr id="1338611583" name="Experimental facilities at FAIR"/>
          <p:cNvSpPr txBox="1"/>
          <p:nvPr/>
        </p:nvSpPr>
        <p:spPr bwMode="auto">
          <a:xfrm>
            <a:off x="356496" y="9829615"/>
            <a:ext cx="8218037" cy="759595"/>
          </a:xfrm>
          <a:prstGeom prst="rect">
            <a:avLst/>
          </a:prstGeom>
          <a:ln w="12700">
            <a:miter lim="400000"/>
          </a:ln>
        </p:spPr>
        <p:txBody>
          <a:bodyPr wrap="none" lIns="71437" tIns="71437" rIns="71437" bIns="71437" anchor="ctr">
            <a:spAutoFit/>
          </a:bodyPr>
          <a:lstStyle>
            <a:lvl1pPr>
              <a:defRPr b="1">
                <a:solidFill>
                  <a:srgbClr val="006EAD"/>
                </a:solidFill>
              </a:defRPr>
            </a:lvl1pPr>
          </a:lstStyle>
          <a:p>
            <a:pPr>
              <a:defRPr/>
            </a:pPr>
            <a:r>
              <a:t>Experimental facilities at FAIR</a:t>
            </a:r>
          </a:p>
        </p:txBody>
      </p:sp>
      <p:sp>
        <p:nvSpPr>
          <p:cNvPr id="1576375530" name="APPA Cave connected to SIS-100 (FS++)…"/>
          <p:cNvSpPr txBox="1"/>
          <p:nvPr/>
        </p:nvSpPr>
        <p:spPr bwMode="auto">
          <a:xfrm>
            <a:off x="356496" y="10516209"/>
            <a:ext cx="11931792" cy="2175595"/>
          </a:xfrm>
          <a:prstGeom prst="rect">
            <a:avLst/>
          </a:prstGeom>
          <a:ln w="12700">
            <a:miter lim="400000"/>
          </a:ln>
        </p:spPr>
        <p:txBody>
          <a:bodyPr wrap="none" lIns="71437" tIns="71437" rIns="71437" bIns="71437" anchor="ctr">
            <a:spAutoFit/>
          </a:bodyPr>
          <a:lstStyle/>
          <a:p>
            <a:pPr marL="621280" indent="-539999">
              <a:buSzPct val="100000"/>
              <a:buChar char="•"/>
              <a:defRPr/>
            </a:pPr>
            <a:r>
              <a:rPr dirty="0"/>
              <a:t>APPA Cave connected to SIS-100 (FS++)</a:t>
            </a:r>
          </a:p>
          <a:p>
            <a:pPr marL="621280" indent="-539999">
              <a:buSzPct val="100000"/>
              <a:buChar char="•"/>
              <a:defRPr/>
            </a:pPr>
            <a:r>
              <a:rPr dirty="0"/>
              <a:t>Possibility for a high</a:t>
            </a:r>
            <a:r>
              <a:rPr lang="en-US" dirty="0"/>
              <a:t>-</a:t>
            </a:r>
            <a:r>
              <a:rPr dirty="0"/>
              <a:t>power laser next to the </a:t>
            </a:r>
            <a:br>
              <a:rPr dirty="0"/>
            </a:br>
            <a:r>
              <a:rPr dirty="0"/>
              <a:t>APPA cave (SIRIUS project)</a:t>
            </a:r>
          </a:p>
        </p:txBody>
      </p:sp>
      <p:sp>
        <p:nvSpPr>
          <p:cNvPr id="1296336147" name="Shape"/>
          <p:cNvSpPr/>
          <p:nvPr/>
        </p:nvSpPr>
        <p:spPr bwMode="auto">
          <a:xfrm>
            <a:off x="15638364" y="9238408"/>
            <a:ext cx="994863" cy="751783"/>
          </a:xfrm>
          <a:custGeom>
            <a:avLst/>
            <a:gdLst/>
            <a:ahLst/>
            <a:cxnLst>
              <a:cxn ang="0">
                <a:pos x="wd2" y="hd2"/>
              </a:cxn>
              <a:cxn ang="5400000">
                <a:pos x="wd2" y="hd2"/>
              </a:cxn>
              <a:cxn ang="10800000">
                <a:pos x="wd2" y="hd2"/>
              </a:cxn>
              <a:cxn ang="16200000">
                <a:pos x="wd2" y="hd2"/>
              </a:cxn>
            </a:cxnLst>
            <a:rect l="0" t="0" r="r" b="b"/>
            <a:pathLst>
              <a:path w="21600" h="21600" extrusionOk="0">
                <a:moveTo>
                  <a:pt x="10864" y="0"/>
                </a:moveTo>
                <a:lnTo>
                  <a:pt x="0" y="7568"/>
                </a:lnTo>
                <a:lnTo>
                  <a:pt x="10049" y="21600"/>
                </a:lnTo>
                <a:lnTo>
                  <a:pt x="21600" y="13243"/>
                </a:lnTo>
                <a:lnTo>
                  <a:pt x="10864" y="0"/>
                </a:lnTo>
                <a:close/>
              </a:path>
            </a:pathLst>
          </a:custGeom>
          <a:gradFill>
            <a:gsLst>
              <a:gs pos="0">
                <a:schemeClr val="accent1">
                  <a:satOff val="-3355"/>
                  <a:lumOff val="26614"/>
                </a:schemeClr>
              </a:gs>
              <a:gs pos="100000">
                <a:schemeClr val="accent1"/>
              </a:gs>
            </a:gsLst>
            <a:lin ang="10294404" scaled="1"/>
          </a:gradFill>
          <a:ln w="12700">
            <a:solidFill>
              <a:srgbClr val="000000"/>
            </a:solidFill>
          </a:ln>
        </p:spPr>
        <p:txBody>
          <a:bodyPr lIns="0" tIns="0" rIns="0" bIns="0"/>
          <a:lstStyle/>
          <a:p>
            <a:pPr>
              <a:defRPr sz="3200"/>
            </a:pPr>
            <a:endParaRPr/>
          </a:p>
        </p:txBody>
      </p:sp>
      <p:sp>
        <p:nvSpPr>
          <p:cNvPr id="67247556" name="Line"/>
          <p:cNvSpPr/>
          <p:nvPr/>
        </p:nvSpPr>
        <p:spPr bwMode="auto">
          <a:xfrm flipH="1" flipV="1">
            <a:off x="16176016" y="9639205"/>
            <a:ext cx="927121" cy="2142893"/>
          </a:xfrm>
          <a:prstGeom prst="line">
            <a:avLst/>
          </a:prstGeom>
          <a:ln w="50800">
            <a:solidFill>
              <a:srgbClr val="00599D"/>
            </a:solidFill>
          </a:ln>
        </p:spPr>
        <p:txBody>
          <a:bodyPr lIns="0" tIns="0" rIns="0" bIns="0"/>
          <a:lstStyle/>
          <a:p>
            <a:pPr>
              <a:defRPr sz="3200"/>
            </a:pPr>
            <a:endParaRPr/>
          </a:p>
        </p:txBody>
      </p:sp>
      <p:sp>
        <p:nvSpPr>
          <p:cNvPr id="1997541448" name="Area for…"/>
          <p:cNvSpPr txBox="1"/>
          <p:nvPr/>
        </p:nvSpPr>
        <p:spPr bwMode="auto">
          <a:xfrm>
            <a:off x="16075290" y="11792183"/>
            <a:ext cx="2878852" cy="1069381"/>
          </a:xfrm>
          <a:prstGeom prst="rect">
            <a:avLst/>
          </a:prstGeom>
          <a:ln w="12700">
            <a:miter lim="400000"/>
          </a:ln>
        </p:spPr>
        <p:txBody>
          <a:bodyPr wrap="none" lIns="71437" tIns="71437" rIns="71437" bIns="71437" anchor="ctr">
            <a:spAutoFit/>
          </a:bodyPr>
          <a:lstStyle/>
          <a:p>
            <a:pPr>
              <a:defRPr sz="3200" b="1">
                <a:solidFill>
                  <a:srgbClr val="00599D"/>
                </a:solidFill>
              </a:defRPr>
            </a:pPr>
            <a:r>
              <a:t>Area for</a:t>
            </a:r>
          </a:p>
          <a:p>
            <a:pPr>
              <a:defRPr sz="3200" b="1">
                <a:solidFill>
                  <a:srgbClr val="00599D"/>
                </a:solidFill>
              </a:defRPr>
            </a:pPr>
            <a:r>
              <a:t>laser building</a:t>
            </a:r>
          </a:p>
        </p:txBody>
      </p:sp>
      <p:sp>
        <p:nvSpPr>
          <p:cNvPr id="80478207" name="Research topics"/>
          <p:cNvSpPr txBox="1"/>
          <p:nvPr/>
        </p:nvSpPr>
        <p:spPr bwMode="auto">
          <a:xfrm>
            <a:off x="508000" y="2337618"/>
            <a:ext cx="4553913" cy="759595"/>
          </a:xfrm>
          <a:prstGeom prst="rect">
            <a:avLst/>
          </a:prstGeom>
          <a:ln w="12700">
            <a:miter lim="400000"/>
          </a:ln>
        </p:spPr>
        <p:txBody>
          <a:bodyPr wrap="none" lIns="71437" tIns="71437" rIns="71437" bIns="71437" anchor="ctr">
            <a:spAutoFit/>
          </a:bodyPr>
          <a:lstStyle>
            <a:lvl1pPr>
              <a:defRPr b="1">
                <a:solidFill>
                  <a:srgbClr val="006EAD"/>
                </a:solidFill>
              </a:defRPr>
            </a:lvl1pPr>
          </a:lstStyle>
          <a:p>
            <a:pPr>
              <a:defRPr/>
            </a:pPr>
            <a:r>
              <a:t>Research topics</a:t>
            </a:r>
          </a:p>
        </p:txBody>
      </p:sp>
      <p:sp>
        <p:nvSpPr>
          <p:cNvPr id="1323332395" name="Warm dense matter generated with heavy ion beams…"/>
          <p:cNvSpPr txBox="1"/>
          <p:nvPr/>
        </p:nvSpPr>
        <p:spPr bwMode="auto">
          <a:xfrm>
            <a:off x="508000" y="3097212"/>
            <a:ext cx="8334571" cy="3299595"/>
          </a:xfrm>
          <a:prstGeom prst="rect">
            <a:avLst/>
          </a:prstGeom>
          <a:ln w="12700">
            <a:miter lim="400000"/>
          </a:ln>
        </p:spPr>
        <p:txBody>
          <a:bodyPr wrap="none" lIns="71437" tIns="71437" rIns="71437" bIns="71437" anchor="ctr">
            <a:spAutoFit/>
          </a:bodyPr>
          <a:lstStyle/>
          <a:p>
            <a:pPr marL="621280" indent="-539999">
              <a:buSzPct val="100000"/>
              <a:buChar char="•"/>
              <a:defRPr/>
            </a:pPr>
            <a:r>
              <a:t>Warm dense matter generated</a:t>
            </a:r>
            <a:br>
              <a:rPr/>
            </a:br>
            <a:r>
              <a:t>with heavy ion beams</a:t>
            </a:r>
          </a:p>
          <a:p>
            <a:pPr marL="621280" indent="-539999">
              <a:buSzPct val="100000"/>
              <a:buChar char="•"/>
              <a:defRPr/>
            </a:pPr>
            <a:r>
              <a:t>Proton microscopy</a:t>
            </a:r>
          </a:p>
          <a:p>
            <a:pPr marL="621280" indent="-539999">
              <a:buSzPct val="100000"/>
              <a:buChar char="•"/>
              <a:defRPr/>
            </a:pPr>
            <a:r>
              <a:t>Nuclear photonics &amp;</a:t>
            </a:r>
            <a:br>
              <a:rPr/>
            </a:br>
            <a:r>
              <a:t>fusion research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67361155" name="The APPA cave will offer unique possibilities for warm dense matter experiments"/>
          <p:cNvSpPr txBox="1">
            <a:spLocks noGrp="1"/>
          </p:cNvSpPr>
          <p:nvPr>
            <p:ph type="title"/>
          </p:nvPr>
        </p:nvSpPr>
        <p:spPr bwMode="auto">
          <a:xfrm>
            <a:off x="508000" y="105590"/>
            <a:ext cx="20828494" cy="1519194"/>
          </a:xfrm>
          <a:prstGeom prst="rect">
            <a:avLst/>
          </a:prstGeom>
        </p:spPr>
        <p:txBody>
          <a:bodyPr>
            <a:normAutofit fontScale="90000"/>
          </a:bodyPr>
          <a:lstStyle/>
          <a:p>
            <a:pPr>
              <a:defRPr/>
            </a:pPr>
            <a:r>
              <a:t>The APPA cave will offer unique possibilities</a:t>
            </a:r>
            <a:br>
              <a:rPr/>
            </a:br>
            <a:r>
              <a:t>for warm dense matter experiments</a:t>
            </a:r>
          </a:p>
        </p:txBody>
      </p:sp>
      <p:sp>
        <p:nvSpPr>
          <p:cNvPr id="1958711855" name="Slide Number"/>
          <p:cNvSpPr txBox="1">
            <a:spLocks noGrp="1"/>
          </p:cNvSpPr>
          <p:nvPr>
            <p:ph type="sldNum" sz="quarter" idx="2"/>
          </p:nvPr>
        </p:nvSpPr>
        <p:spPr bwMode="auto">
          <a:prstGeom prst="rect">
            <a:avLst/>
          </a:prstGeom>
        </p:spPr>
        <p:txBody>
          <a:bodyPr/>
          <a:lstStyle/>
          <a:p>
            <a:pPr>
              <a:defRPr/>
            </a:pPr>
            <a:fld id="{86CB4B4D-7CA3-9044-876B-883B54F8677D}" type="slidenum">
              <a:rPr/>
              <a:t>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80067389" name="Heavy-ion beam heating will offer unique opportunities to study warm dense matter"/>
          <p:cNvSpPr txBox="1">
            <a:spLocks noGrp="1"/>
          </p:cNvSpPr>
          <p:nvPr>
            <p:ph type="title"/>
          </p:nvPr>
        </p:nvSpPr>
        <p:spPr bwMode="auto">
          <a:prstGeom prst="rect">
            <a:avLst/>
          </a:prstGeom>
        </p:spPr>
        <p:txBody>
          <a:bodyPr>
            <a:normAutofit fontScale="90000"/>
          </a:bodyPr>
          <a:lstStyle>
            <a:lvl1pPr defTabSz="1572768">
              <a:defRPr sz="4450"/>
            </a:lvl1pPr>
          </a:lstStyle>
          <a:p>
            <a:pPr>
              <a:defRPr/>
            </a:pPr>
            <a:r>
              <a:rPr lang="en-US" dirty="0"/>
              <a:t>FAIR will provide a clean, volumetric, ion-beam-driven platform for measuring warm dense matter EOS and transport properties in the 1 to 10’s of eV regime</a:t>
            </a:r>
            <a:endParaRPr dirty="0"/>
          </a:p>
        </p:txBody>
      </p:sp>
      <p:sp>
        <p:nvSpPr>
          <p:cNvPr id="2058575323" name="Slide Number"/>
          <p:cNvSpPr txBox="1">
            <a:spLocks noGrp="1"/>
          </p:cNvSpPr>
          <p:nvPr>
            <p:ph type="sldNum" sz="quarter" idx="2"/>
          </p:nvPr>
        </p:nvSpPr>
        <p:spPr bwMode="auto">
          <a:prstGeom prst="rect">
            <a:avLst/>
          </a:prstGeom>
        </p:spPr>
        <p:txBody>
          <a:bodyPr/>
          <a:lstStyle/>
          <a:p>
            <a:pPr>
              <a:defRPr/>
            </a:pPr>
            <a:fld id="{86CB4B4D-7CA3-9044-876B-883B54F8677D}" type="slidenum">
              <a:rPr/>
              <a:t>5</a:t>
            </a:fld>
            <a:endParaRPr/>
          </a:p>
        </p:txBody>
      </p:sp>
      <p:pic>
        <p:nvPicPr>
          <p:cNvPr id="53514467" name="Image" descr="Image"/>
          <p:cNvPicPr>
            <a:picLocks noGrp="1" noChangeAspect="1"/>
          </p:cNvPicPr>
          <p:nvPr>
            <p:ph type="pic" idx="21"/>
          </p:nvPr>
        </p:nvPicPr>
        <p:blipFill rotWithShape="1">
          <a:blip r:embed="rId3"/>
          <a:stretch/>
        </p:blipFill>
        <p:spPr bwMode="auto">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67784488" name="Proton microscopy offers unique diagnostic capabilities"/>
          <p:cNvSpPr txBox="1">
            <a:spLocks noGrp="1"/>
          </p:cNvSpPr>
          <p:nvPr>
            <p:ph type="title"/>
          </p:nvPr>
        </p:nvSpPr>
        <p:spPr bwMode="auto">
          <a:prstGeom prst="rect">
            <a:avLst/>
          </a:prstGeom>
        </p:spPr>
        <p:txBody>
          <a:bodyPr>
            <a:normAutofit fontScale="90000"/>
          </a:bodyPr>
          <a:lstStyle/>
          <a:p>
            <a:pPr>
              <a:defRPr/>
            </a:pPr>
            <a:r>
              <a:rPr dirty="0"/>
              <a:t>Proton microscopy</a:t>
            </a:r>
            <a:r>
              <a:rPr lang="en-US" dirty="0"/>
              <a:t> has already proven itself as a versatile diagnostic for measuring material evolution in slow to fast dynamic systems</a:t>
            </a:r>
            <a:endParaRPr dirty="0"/>
          </a:p>
        </p:txBody>
      </p:sp>
      <p:sp>
        <p:nvSpPr>
          <p:cNvPr id="1912808942" name="Slide Number"/>
          <p:cNvSpPr txBox="1">
            <a:spLocks noGrp="1"/>
          </p:cNvSpPr>
          <p:nvPr>
            <p:ph type="sldNum" sz="quarter" idx="2"/>
          </p:nvPr>
        </p:nvSpPr>
        <p:spPr bwMode="auto">
          <a:prstGeom prst="rect">
            <a:avLst/>
          </a:prstGeom>
        </p:spPr>
        <p:txBody>
          <a:bodyPr/>
          <a:lstStyle/>
          <a:p>
            <a:pPr>
              <a:defRPr/>
            </a:pPr>
            <a:fld id="{86CB4B4D-7CA3-9044-876B-883B54F8677D}" type="slidenum">
              <a:rPr/>
              <a:t>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74463847" name="The facilities at GSI play a key role in preparing for FS++"/>
          <p:cNvSpPr txBox="1">
            <a:spLocks noGrp="1"/>
          </p:cNvSpPr>
          <p:nvPr>
            <p:ph type="title"/>
          </p:nvPr>
        </p:nvSpPr>
        <p:spPr bwMode="auto">
          <a:prstGeom prst="rect">
            <a:avLst/>
          </a:prstGeom>
        </p:spPr>
        <p:txBody>
          <a:bodyPr>
            <a:normAutofit fontScale="90000"/>
          </a:bodyPr>
          <a:lstStyle/>
          <a:p>
            <a:pPr>
              <a:defRPr/>
            </a:pPr>
            <a:r>
              <a:rPr dirty="0"/>
              <a:t>The facilities at GSI </a:t>
            </a:r>
            <a:r>
              <a:rPr lang="en-US" dirty="0"/>
              <a:t>have played</a:t>
            </a:r>
            <a:r>
              <a:rPr dirty="0"/>
              <a:t> a key role in preparing for FS++</a:t>
            </a:r>
            <a:br>
              <a:rPr lang="en-US" dirty="0"/>
            </a:br>
            <a:r>
              <a:rPr lang="en-US" dirty="0"/>
              <a:t>Experimental and diagnostic technique/prototype development</a:t>
            </a:r>
            <a:endParaRPr dirty="0"/>
          </a:p>
        </p:txBody>
      </p:sp>
      <p:sp>
        <p:nvSpPr>
          <p:cNvPr id="39571377" name="Slide Number"/>
          <p:cNvSpPr txBox="1">
            <a:spLocks noGrp="1"/>
          </p:cNvSpPr>
          <p:nvPr>
            <p:ph type="sldNum" sz="quarter" idx="2"/>
          </p:nvPr>
        </p:nvSpPr>
        <p:spPr bwMode="auto">
          <a:prstGeom prst="rect">
            <a:avLst/>
          </a:prstGeom>
        </p:spPr>
        <p:txBody>
          <a:bodyPr/>
          <a:lstStyle/>
          <a:p>
            <a:pPr>
              <a:defRPr/>
            </a:pPr>
            <a:fld id="{86CB4B4D-7CA3-9044-876B-883B54F8677D}" type="slidenum">
              <a:rPr/>
              <a:t>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16405638" name="The fire at the UNILAC on February 5th has severely impacted our plans"/>
          <p:cNvSpPr txBox="1">
            <a:spLocks noGrp="1"/>
          </p:cNvSpPr>
          <p:nvPr>
            <p:ph type="title"/>
          </p:nvPr>
        </p:nvSpPr>
        <p:spPr bwMode="auto">
          <a:xfrm>
            <a:off x="508000" y="374648"/>
            <a:ext cx="20828494" cy="981077"/>
          </a:xfrm>
          <a:prstGeom prst="rect">
            <a:avLst/>
          </a:prstGeom>
        </p:spPr>
        <p:txBody>
          <a:bodyPr/>
          <a:lstStyle/>
          <a:p>
            <a:pPr defTabSz="1810511">
              <a:defRPr sz="5150"/>
            </a:pPr>
            <a:r>
              <a:rPr dirty="0"/>
              <a:t>The fire at the UNILAC on February 5</a:t>
            </a:r>
            <a:r>
              <a:rPr baseline="30000" dirty="0"/>
              <a:t>th</a:t>
            </a:r>
            <a:r>
              <a:rPr dirty="0"/>
              <a:t> </a:t>
            </a:r>
            <a:r>
              <a:rPr lang="en-US" dirty="0"/>
              <a:t>significantly </a:t>
            </a:r>
            <a:r>
              <a:rPr dirty="0"/>
              <a:t>impacted our plans</a:t>
            </a:r>
          </a:p>
        </p:txBody>
      </p:sp>
      <p:sp>
        <p:nvSpPr>
          <p:cNvPr id="1259895911" name="Slide Number"/>
          <p:cNvSpPr txBox="1">
            <a:spLocks noGrp="1"/>
          </p:cNvSpPr>
          <p:nvPr>
            <p:ph type="sldNum" sz="quarter" idx="2"/>
          </p:nvPr>
        </p:nvSpPr>
        <p:spPr bwMode="auto">
          <a:prstGeom prst="rect">
            <a:avLst/>
          </a:prstGeom>
        </p:spPr>
        <p:txBody>
          <a:bodyPr/>
          <a:lstStyle/>
          <a:p>
            <a:pPr>
              <a:defRPr/>
            </a:pPr>
            <a:fld id="{86CB4B4D-7CA3-9044-876B-883B54F8677D}" type="slidenum">
              <a:rPr/>
              <a:t>8</a:t>
            </a:fld>
            <a:endParaRPr/>
          </a:p>
        </p:txBody>
      </p:sp>
      <p:sp>
        <p:nvSpPr>
          <p:cNvPr id="985828997" name="Most of the experimental installations of HED@FAIR have not been affected by the fire…"/>
          <p:cNvSpPr txBox="1">
            <a:spLocks noGrp="1"/>
          </p:cNvSpPr>
          <p:nvPr>
            <p:ph type="body" idx="1"/>
          </p:nvPr>
        </p:nvSpPr>
        <p:spPr bwMode="auto">
          <a:xfrm>
            <a:off x="508126" y="2035991"/>
            <a:ext cx="16218941" cy="10988220"/>
          </a:xfrm>
          <a:prstGeom prst="rect">
            <a:avLst/>
          </a:prstGeom>
        </p:spPr>
        <p:txBody>
          <a:bodyPr/>
          <a:lstStyle/>
          <a:p>
            <a:pPr>
              <a:defRPr/>
            </a:pPr>
            <a:r>
              <a:rPr lang="en-US" sz="3600" b="1" dirty="0"/>
              <a:t>On the positive side: </a:t>
            </a:r>
            <a:r>
              <a:rPr sz="3600" b="1" dirty="0"/>
              <a:t>Most of the experimental installations of HED@FAIR </a:t>
            </a:r>
            <a:r>
              <a:rPr lang="en-US" sz="3600" b="1" dirty="0"/>
              <a:t>were minimally </a:t>
            </a:r>
            <a:r>
              <a:rPr sz="3600" b="1" dirty="0"/>
              <a:t>affected by the fire</a:t>
            </a:r>
          </a:p>
          <a:p>
            <a:pPr lvl="1">
              <a:spcBef>
                <a:spcPts val="1000"/>
              </a:spcBef>
              <a:defRPr/>
            </a:pPr>
            <a:r>
              <a:rPr sz="3600" dirty="0"/>
              <a:t>PHELIX laser</a:t>
            </a:r>
          </a:p>
          <a:p>
            <a:pPr lvl="2">
              <a:spcBef>
                <a:spcPts val="500"/>
              </a:spcBef>
              <a:defRPr/>
            </a:pPr>
            <a:r>
              <a:rPr sz="3600" b="1" dirty="0"/>
              <a:t>The laser installation and the laser building </a:t>
            </a:r>
            <a:r>
              <a:rPr lang="en-US" sz="3600" b="1" dirty="0"/>
              <a:t>were not </a:t>
            </a:r>
            <a:r>
              <a:rPr sz="3600" b="1" dirty="0"/>
              <a:t>damaged by the fire</a:t>
            </a:r>
            <a:r>
              <a:rPr sz="3600" dirty="0"/>
              <a:t>.</a:t>
            </a:r>
          </a:p>
          <a:p>
            <a:pPr lvl="2">
              <a:spcBef>
                <a:spcPts val="500"/>
              </a:spcBef>
              <a:defRPr/>
            </a:pPr>
            <a:r>
              <a:rPr sz="3600" dirty="0"/>
              <a:t>Laser-only experiments </a:t>
            </a:r>
            <a:r>
              <a:rPr lang="en-US" sz="3600" dirty="0"/>
              <a:t>were </a:t>
            </a:r>
            <a:r>
              <a:rPr sz="3600" dirty="0"/>
              <a:t>restarted once the campus infrastructure (power, etc.) </a:t>
            </a:r>
            <a:r>
              <a:rPr lang="en-US" sz="3600" dirty="0"/>
              <a:t>was </a:t>
            </a:r>
            <a:r>
              <a:rPr sz="3600" dirty="0"/>
              <a:t>operating</a:t>
            </a:r>
            <a:r>
              <a:rPr lang="en-US" sz="3600" dirty="0"/>
              <a:t> normally. </a:t>
            </a:r>
            <a:endParaRPr sz="3600" dirty="0"/>
          </a:p>
          <a:p>
            <a:pPr lvl="1">
              <a:spcBef>
                <a:spcPts val="1000"/>
              </a:spcBef>
              <a:defRPr/>
            </a:pPr>
            <a:r>
              <a:rPr sz="3600" dirty="0"/>
              <a:t>HHT experimental area at SIS-18</a:t>
            </a:r>
          </a:p>
          <a:p>
            <a:pPr lvl="2">
              <a:spcBef>
                <a:spcPts val="500"/>
              </a:spcBef>
              <a:defRPr b="1"/>
            </a:pPr>
            <a:r>
              <a:rPr sz="3600" dirty="0"/>
              <a:t>The HHT area </a:t>
            </a:r>
            <a:r>
              <a:rPr lang="en-US" sz="3600" dirty="0"/>
              <a:t>was not adversely </a:t>
            </a:r>
            <a:r>
              <a:rPr sz="3600" dirty="0"/>
              <a:t>affected by the fire.</a:t>
            </a:r>
          </a:p>
          <a:p>
            <a:pPr lvl="1">
              <a:spcBef>
                <a:spcPts val="1000"/>
              </a:spcBef>
              <a:defRPr/>
            </a:pPr>
            <a:r>
              <a:rPr sz="3600" dirty="0"/>
              <a:t>Z6 experimental area at UNILAC</a:t>
            </a:r>
          </a:p>
          <a:p>
            <a:pPr lvl="2">
              <a:spcBef>
                <a:spcPts val="500"/>
              </a:spcBef>
              <a:defRPr b="1"/>
            </a:pPr>
            <a:r>
              <a:rPr sz="3600" dirty="0"/>
              <a:t>No direct fire or water damage, but </a:t>
            </a:r>
            <a:r>
              <a:rPr lang="en-US" sz="3600" dirty="0"/>
              <a:t>some </a:t>
            </a:r>
            <a:r>
              <a:rPr sz="3600" dirty="0"/>
              <a:t>contamination with soot.</a:t>
            </a:r>
          </a:p>
          <a:p>
            <a:pPr>
              <a:spcBef>
                <a:spcPts val="1500"/>
              </a:spcBef>
              <a:defRPr/>
            </a:pPr>
            <a:r>
              <a:rPr sz="3600" b="1" dirty="0"/>
              <a:t>The main impact of the fire is the loss of </a:t>
            </a:r>
            <a:r>
              <a:rPr lang="en-US" sz="3600" b="1" dirty="0"/>
              <a:t>SIS-18 </a:t>
            </a:r>
            <a:r>
              <a:rPr sz="3600" b="1" dirty="0"/>
              <a:t>beamtime</a:t>
            </a:r>
            <a:r>
              <a:rPr lang="en-US" sz="3600" b="1" dirty="0"/>
              <a:t> and high Z ion flux</a:t>
            </a:r>
            <a:endParaRPr sz="3600" b="1" dirty="0"/>
          </a:p>
          <a:p>
            <a:pPr lvl="1">
              <a:spcBef>
                <a:spcPts val="1500"/>
              </a:spcBef>
              <a:defRPr/>
            </a:pPr>
            <a:r>
              <a:rPr sz="3600" dirty="0"/>
              <a:t>Until 2030, only limited beams from PARTIH and </a:t>
            </a:r>
            <a:r>
              <a:rPr sz="3600" dirty="0" err="1"/>
              <a:t>InterLAC</a:t>
            </a:r>
            <a:r>
              <a:rPr sz="3600" dirty="0"/>
              <a:t> will be available</a:t>
            </a:r>
          </a:p>
          <a:p>
            <a:pPr lvl="1">
              <a:spcBef>
                <a:spcPts val="1500"/>
              </a:spcBef>
              <a:defRPr/>
            </a:pPr>
            <a:r>
              <a:rPr sz="3600" dirty="0"/>
              <a:t>Normal operations with UNILAC beams are expected to restart in 2030</a:t>
            </a:r>
            <a:endParaRPr lang="en-US" sz="3600" dirty="0"/>
          </a:p>
          <a:p>
            <a:pPr lvl="1">
              <a:spcBef>
                <a:spcPts val="1500"/>
              </a:spcBef>
              <a:defRPr/>
            </a:pPr>
            <a:r>
              <a:rPr lang="en-US" sz="3600" dirty="0"/>
              <a:t>Until UNILAC – no significant </a:t>
            </a:r>
            <a:r>
              <a:rPr lang="en-US" sz="3600" dirty="0" err="1"/>
              <a:t>HiHex</a:t>
            </a:r>
            <a:r>
              <a:rPr lang="en-US" sz="3600" dirty="0"/>
              <a:t> experiments</a:t>
            </a:r>
          </a:p>
          <a:p>
            <a:pPr lvl="1">
              <a:spcBef>
                <a:spcPts val="1500"/>
              </a:spcBef>
              <a:defRPr/>
            </a:pPr>
            <a:r>
              <a:rPr lang="en-US" sz="3600" dirty="0"/>
              <a:t>Possibility of PRIOR experiments with </a:t>
            </a:r>
            <a:r>
              <a:rPr lang="en-US" sz="3600" dirty="0" err="1"/>
              <a:t>InterLAC</a:t>
            </a:r>
            <a:endParaRPr sz="3600" dirty="0"/>
          </a:p>
        </p:txBody>
      </p:sp>
      <p:pic>
        <p:nvPicPr>
          <p:cNvPr id="1140350389" name="Fire-UNILAC.jpg" descr="Fire-UNILAC.jpg"/>
          <p:cNvPicPr>
            <a:picLocks noChangeAspect="1"/>
          </p:cNvPicPr>
          <p:nvPr/>
        </p:nvPicPr>
        <p:blipFill rotWithShape="1">
          <a:blip r:embed="rId3"/>
          <a:srcRect l="1722" r="41740" b="19006"/>
          <a:stretch/>
        </p:blipFill>
        <p:spPr bwMode="auto">
          <a:xfrm>
            <a:off x="17219611" y="2479277"/>
            <a:ext cx="6945485" cy="9909885"/>
          </a:xfrm>
          <a:prstGeom prst="rect">
            <a:avLst/>
          </a:prstGeom>
          <a:ln w="12700"/>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505F11-91DA-0F5D-2F80-DD33B59FAA4A}"/>
              </a:ext>
            </a:extLst>
          </p:cNvPr>
          <p:cNvPicPr>
            <a:picLocks noChangeAspect="1"/>
          </p:cNvPicPr>
          <p:nvPr/>
        </p:nvPicPr>
        <p:blipFill>
          <a:blip r:embed="rId2"/>
          <a:stretch>
            <a:fillRect/>
          </a:stretch>
        </p:blipFill>
        <p:spPr>
          <a:xfrm rot="5400000">
            <a:off x="5867400" y="-2743200"/>
            <a:ext cx="12420600" cy="20193000"/>
          </a:xfrm>
          <a:prstGeom prst="rect">
            <a:avLst/>
          </a:prstGeom>
        </p:spPr>
      </p:pic>
      <p:sp>
        <p:nvSpPr>
          <p:cNvPr id="6" name="TextBox 5">
            <a:extLst>
              <a:ext uri="{FF2B5EF4-FFF2-40B4-BE49-F238E27FC236}">
                <a16:creationId xmlns:a16="http://schemas.microsoft.com/office/drawing/2014/main" id="{B97145BD-4146-1B25-CA0B-37938BADE7FC}"/>
              </a:ext>
            </a:extLst>
          </p:cNvPr>
          <p:cNvSpPr txBox="1"/>
          <p:nvPr/>
        </p:nvSpPr>
        <p:spPr bwMode="auto">
          <a:xfrm>
            <a:off x="1524000" y="575101"/>
            <a:ext cx="7336304" cy="830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none" rtlCol="0">
            <a:spAutoFit/>
          </a:bodyPr>
          <a:lstStyle/>
          <a:p>
            <a:r>
              <a:rPr lang="en-US" sz="4800" b="1" dirty="0"/>
              <a:t>Post fire beam planning</a:t>
            </a:r>
          </a:p>
        </p:txBody>
      </p:sp>
      <p:sp>
        <p:nvSpPr>
          <p:cNvPr id="2" name="TextBox 1">
            <a:extLst>
              <a:ext uri="{FF2B5EF4-FFF2-40B4-BE49-F238E27FC236}">
                <a16:creationId xmlns:a16="http://schemas.microsoft.com/office/drawing/2014/main" id="{525C383E-777B-D3C9-25E0-5241F486E9DA}"/>
              </a:ext>
            </a:extLst>
          </p:cNvPr>
          <p:cNvSpPr txBox="1"/>
          <p:nvPr/>
        </p:nvSpPr>
        <p:spPr bwMode="auto">
          <a:xfrm>
            <a:off x="17449800" y="7239000"/>
            <a:ext cx="505908" cy="7694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none" rtlCol="0">
            <a:spAutoFit/>
          </a:bodyPr>
          <a:lstStyle/>
          <a:p>
            <a:r>
              <a:rPr lang="en-US" dirty="0"/>
              <a:t> </a:t>
            </a:r>
          </a:p>
        </p:txBody>
      </p:sp>
    </p:spTree>
    <p:extLst>
      <p:ext uri="{BB962C8B-B14F-4D97-AF65-F5344CB8AC3E}">
        <p14:creationId xmlns:p14="http://schemas.microsoft.com/office/powerpoint/2010/main" val="417837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C6E6E9"/>
        </a:solidFill>
        <a:ln w="12700" cap="flat">
          <a:solidFill>
            <a:srgbClr val="000000"/>
          </a:solidFill>
          <a:prstDash val="solid"/>
          <a:round/>
        </a:ln>
        <a:effectLst/>
      </a:spPr>
      <a:bodyPr/>
      <a:lstStyle/>
      <a:style>
        <a:lnRef idx="0">
          <a:scrgbClr r="0" g="0" b="0"/>
        </a:lnRef>
        <a:fillRef idx="0">
          <a:scrgbClr r="0" g="0" b="0"/>
        </a:fillRef>
        <a:effectRef idx="0">
          <a:scrgbClr r="0" g="0" b="0"/>
        </a:effectRef>
        <a:fontRef idx="none"/>
      </a:style>
    </a:spDef>
    <a:lnDef>
      <a:spPr bwMode="auto">
        <a:prstGeom prst="rect">
          <a:avLst/>
        </a:prstGeom>
        <a:noFill/>
        <a:ln w="12700" cap="flat">
          <a:solidFill>
            <a:srgbClr val="000000"/>
          </a:solidFill>
          <a:prstDash val="solid"/>
          <a:round/>
        </a:ln>
        <a:effectLst/>
      </a:spPr>
      <a:bodyPr/>
      <a:lstStyle/>
      <a:style>
        <a:lnRef idx="0">
          <a:scrgbClr r="0" g="0" b="0"/>
        </a:lnRef>
        <a:fillRef idx="0">
          <a:scrgbClr r="0" g="0" b="0"/>
        </a:fillRef>
        <a:effectRef idx="0">
          <a:scrgbClr r="0" g="0" b="0"/>
        </a:effectRef>
        <a:fontRef idx="none"/>
      </a:style>
    </a:lnDef>
    <a:txDef>
      <a:spPr bwMode="auto">
        <a:prstGeom prst="rect">
          <a:avLst/>
        </a:prstGeom>
        <a:noFill/>
        <a:ln w="12700" cap="flat">
          <a:noFill/>
          <a:miter lim="400000"/>
        </a:ln>
        <a:effectLst/>
      </a:spPr>
      <a:body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C6E6E9"/>
        </a:solidFill>
        <a:ln w="12700" cap="flat">
          <a:solidFill>
            <a:srgbClr val="000000"/>
          </a:solidFill>
          <a:prstDash val="solid"/>
          <a:round/>
        </a:ln>
        <a:effectLst/>
      </a:spPr>
      <a:bodyPr/>
      <a:lstStyle/>
      <a:style>
        <a:lnRef idx="0">
          <a:scrgbClr r="0" g="0" b="0"/>
        </a:lnRef>
        <a:fillRef idx="0">
          <a:scrgbClr r="0" g="0" b="0"/>
        </a:fillRef>
        <a:effectRef idx="0">
          <a:scrgbClr r="0" g="0" b="0"/>
        </a:effectRef>
        <a:fontRef idx="none"/>
      </a:style>
    </a:spDef>
    <a:lnDef>
      <a:spPr bwMode="auto">
        <a:prstGeom prst="rect">
          <a:avLst/>
        </a:prstGeom>
        <a:noFill/>
        <a:ln w="12700" cap="flat">
          <a:solidFill>
            <a:srgbClr val="000000"/>
          </a:solidFill>
          <a:prstDash val="solid"/>
          <a:round/>
        </a:ln>
        <a:effectLst/>
      </a:spPr>
      <a:bodyPr/>
      <a:lstStyle/>
      <a:style>
        <a:lnRef idx="0">
          <a:scrgbClr r="0" g="0" b="0"/>
        </a:lnRef>
        <a:fillRef idx="0">
          <a:scrgbClr r="0" g="0" b="0"/>
        </a:fillRef>
        <a:effectRef idx="0">
          <a:scrgbClr r="0" g="0" b="0"/>
        </a:effectRef>
        <a:fontRef idx="none"/>
      </a:style>
    </a:lnDef>
    <a:txDef>
      <a:spPr bwMode="auto">
        <a:prstGeom prst="rect">
          <a:avLst/>
        </a:prstGeom>
        <a:noFill/>
        <a:ln w="12700" cap="flat">
          <a:noFill/>
          <a:miter lim="400000"/>
        </a:ln>
        <a:effectLst/>
      </a:spPr>
      <a:body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506</TotalTime>
  <Words>1594</Words>
  <Application>Microsoft Macintosh PowerPoint</Application>
  <PresentationFormat>Custom</PresentationFormat>
  <Paragraphs>220</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American Typewriter Light</vt:lpstr>
      <vt:lpstr>Arial</vt:lpstr>
      <vt:lpstr>Gill Sans Light</vt:lpstr>
      <vt:lpstr>Helvetica</vt:lpstr>
      <vt:lpstr>Lucida Grande</vt:lpstr>
      <vt:lpstr>White</vt:lpstr>
      <vt:lpstr>PowerPoint Presentation</vt:lpstr>
      <vt:lpstr>HED@FAIR - High Energy Density Science at FAIR</vt:lpstr>
      <vt:lpstr>Experimental facilities used by HED@FAIR </vt:lpstr>
      <vt:lpstr>The APPA cave will offer unique possibilities for warm dense matter experiments</vt:lpstr>
      <vt:lpstr>FAIR will provide a clean, volumetric, ion-beam-driven platform for measuring warm dense matter EOS and transport properties in the 1 to 10’s of eV regime</vt:lpstr>
      <vt:lpstr>Proton microscopy has already proven itself as a versatile diagnostic for measuring material evolution in slow to fast dynamic systems</vt:lpstr>
      <vt:lpstr>The facilities at GSI have played a key role in preparing for FS++ Experimental and diagnostic technique/prototype development</vt:lpstr>
      <vt:lpstr>The fire at the UNILAC on February 5th significantly impacted our plans</vt:lpstr>
      <vt:lpstr>PowerPoint Presentation</vt:lpstr>
      <vt:lpstr>Impact of the recent fire on HED experiments</vt:lpstr>
      <vt:lpstr>Next proton microscope experiments will depend on the available beams</vt:lpstr>
      <vt:lpstr>Heavy ion heating experiments require beams from the UNILAC</vt:lpstr>
      <vt:lpstr>A PHELIX upgrade will enhance the possibilities for the study of laser plasma instabilities (LPI)</vt:lpstr>
      <vt:lpstr>Two Young Investigator Groups at GSI have been funded recently that support work on PHELIX and future laser systems</vt:lpstr>
      <vt:lpstr>SIRIUS - A future laser facility for APPA cave HED Experiments</vt:lpstr>
      <vt:lpstr>Current status of the SIRIUS project</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Kurt Schoenberg</cp:lastModifiedBy>
  <cp:revision>14</cp:revision>
  <dcterms:modified xsi:type="dcterms:W3CDTF">2026-07-06T05:31:08Z</dcterms:modified>
</cp:coreProperties>
</file>