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3"/>
    <p:restoredTop sz="94688"/>
  </p:normalViewPr>
  <p:slideViewPr>
    <p:cSldViewPr snapToGrid="0" showGuides="1">
      <p:cViewPr>
        <p:scale>
          <a:sx n="114" d="100"/>
          <a:sy n="114" d="100"/>
        </p:scale>
        <p:origin x="488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EE94C-2320-6C4E-8271-CBA23FD5DC35}" type="datetimeFigureOut">
              <a:rPr lang="ru-US" smtClean="0"/>
              <a:t>7/15/26</a:t>
            </a:fld>
            <a:endParaRPr lang="ru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F8ADE-CDF2-C042-BAEA-5321ED489082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634072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F8ADE-CDF2-C042-BAEA-5321ED489082}" type="slidenum">
              <a:rPr lang="ru-US" smtClean="0"/>
              <a:t>2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12296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F8ADE-CDF2-C042-BAEA-5321ED489082}" type="slidenum">
              <a:rPr lang="ru-US" smtClean="0"/>
              <a:t>3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3870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A408D-71B5-D134-19BB-4B5146EFC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FFA5E4A-2B97-FE6B-1873-51D058793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C2E9C8-D1C1-5D3F-7073-C250226FE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76F5A0-53F0-6DA2-EE69-A45736B8E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641A3B-8332-E21C-2449-60EA09283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385188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3598B-39BF-C691-3EA2-F43B9BF9C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B90784-A726-D880-275F-70B07521B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2552F5-55F4-0736-82AD-0C38DA1F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2DC395-A47E-7902-490E-5EC4E637E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83E78A-5C48-18F1-636A-D872352FA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362622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9F341E-34A8-F8D3-D0F0-B691A536C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15E24E-BB98-8E46-B3E4-B1B897A45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C68F6-6D78-D544-5D7C-34DF76022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4329DC-F42B-02EA-20E3-111CAE342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1F886E-4380-0F02-173D-C97358CD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86879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B5D69-4867-6168-DE94-63499127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92EED4-A1DE-5B10-8DEE-6AEA74ED7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4F1BDC-7F8F-EB1C-3AE9-6C7EA95D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529F58-394C-2CDF-38F6-AA1C68B5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70C51-1149-4E92-FE13-3E62F87BE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37888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66CF4-8C8D-41C1-6F2B-CBBB76D5E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84480C-B2F5-03CD-9FE4-03468EC4E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5CB62A-1257-B6EC-1079-696338CB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82923-102A-66D1-0836-C2A287BC6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AFAC1E-8552-3ED2-64BD-A0DD7A2BD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139157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66686-47A3-0C5A-EF21-B43ED6A0B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883FA0-6502-54A2-474C-6D96282977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655E0A-57BC-F2EB-08C3-FA3949116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D4453A-C641-085A-9092-2CE32B7D4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000C40-F2E1-2111-6279-A1D12A40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380AD7-4D28-B52C-71D6-D20F5F71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18896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8825D-B4F6-23D9-BC50-B8CFA9F81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0ACD05-9194-20CC-F2CD-38EEA1F8A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2D5A68-73A9-4919-8CCF-11C82D787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FC578B-9199-A7CE-7036-5D72FD192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82489B-586A-5C60-55BB-FDD483A494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D5CCC7-FC38-F8C3-E610-F4F0A2DB1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51CCEB-5B6E-C58A-9832-FA4B33C3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760046-1A95-C556-26CF-A93932921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13133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BFB5B-961A-5499-1C0D-6331C7E32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140037-6F4F-2638-D84A-8D890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30758A-925D-2617-3B05-2A840CBFB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2BEE46-BE9C-07EA-8AA6-A3496573F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363488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F412B-623F-C94A-6092-644DDD98B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6E5D25-E284-4C02-7081-FE7C787D6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612067-CD61-9661-4240-9AB091F0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23164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49D4E-6865-1671-78A2-53030FAB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B5D592-B629-DD18-7C66-36CAE5DED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FE39C9-0C86-6673-0660-B0F2DB865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D743DF-3D0A-C8FB-BFEA-9BE07AC9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044AEC-351B-78AE-8DD5-2DCDDCF40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825EE4-2063-D78E-F039-5FAFE611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4398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EBA42-7456-B4B9-61C2-CE6D9151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8F28C8-D3E4-C659-07BC-7CADEE548E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314090-F552-9EA3-323D-96C95120F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610E9B-7018-B946-053C-55CB58BA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AB615D-7042-2105-3042-E406541A4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75E8F3-EC83-ACF1-07F7-FAC80F89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26632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BD375-FA8E-E511-690D-D3F75BD8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3830C6-491B-F5E6-0075-BFD89667D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612205-C756-364D-981E-A331DB74D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1DBF-5A62-6E43-8A6B-A393AE8FD26B}" type="datetimeFigureOut">
              <a:rPr lang="ru-US" smtClean="0"/>
              <a:t>7/14/26</a:t>
            </a:fld>
            <a:endParaRPr lang="ru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99FD9D-734B-05F9-1FC4-404693BD2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471AB5-9B8C-C4E9-ED2D-5311C7E0B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71557-22AB-4243-B875-38AB0351922E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298625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4AFFB57-C9FB-E6B5-56BD-016B9D19E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79" y="286100"/>
            <a:ext cx="11767841" cy="628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9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3B9D4C-329F-11BC-6BEE-E40A944FE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3723" y="-132429"/>
            <a:ext cx="4197982" cy="31331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98D8D3-8797-B29B-3D84-B87743AF5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962" y="-118866"/>
            <a:ext cx="4197983" cy="31331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CB5798-7294-110A-FBE3-DE3318404E5D}"/>
              </a:ext>
            </a:extLst>
          </p:cNvPr>
          <p:cNvSpPr txBox="1"/>
          <p:nvPr/>
        </p:nvSpPr>
        <p:spPr>
          <a:xfrm>
            <a:off x="7705165" y="49619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0D7B44-34F8-D686-727F-0ACE7B1277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676" y="0"/>
            <a:ext cx="4181324" cy="31331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D8EB45-8936-BB9B-7F6D-B961EEB3C3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00474"/>
            <a:ext cx="3886200" cy="21896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3C48AF-D5D8-D6B7-C1DA-E0D31B0C5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4490098"/>
            <a:ext cx="4181323" cy="23679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DD9403-6160-3D69-1705-8883A21675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0677" y="3133165"/>
            <a:ext cx="4181324" cy="31319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871B2B-B32D-B101-2A1E-946B16ECA1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1749" y="2923711"/>
            <a:ext cx="4128926" cy="23284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639422-EEBF-5969-3269-E21D32C54ED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4832"/>
          <a:stretch/>
        </p:blipFill>
        <p:spPr>
          <a:xfrm>
            <a:off x="3812693" y="4838679"/>
            <a:ext cx="4198522" cy="201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0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CB5798-7294-110A-FBE3-DE3318404E5D}"/>
              </a:ext>
            </a:extLst>
          </p:cNvPr>
          <p:cNvSpPr txBox="1"/>
          <p:nvPr/>
        </p:nvSpPr>
        <p:spPr>
          <a:xfrm>
            <a:off x="7705165" y="49619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33C713-C0EB-5713-2D92-B96CE84A8E39}"/>
              </a:ext>
            </a:extLst>
          </p:cNvPr>
          <p:cNvSpPr txBox="1"/>
          <p:nvPr/>
        </p:nvSpPr>
        <p:spPr>
          <a:xfrm>
            <a:off x="1711900" y="4961965"/>
            <a:ext cx="876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venir Next" panose="020B0503020202020204" pitchFamily="34" charset="0"/>
              </a:rPr>
              <a:t>What do we understand by now about the energy loss during the very first moments after HIC and beyond?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venir Next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venir Next" panose="020B0503020202020204" pitchFamily="34" charset="0"/>
              </a:rPr>
              <a:t>How can we access that in experiment? What suggestions do we have on the two sides?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venir Next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venir Next" panose="020B0503020202020204" pitchFamily="34" charset="0"/>
              </a:rPr>
              <a:t>What is the most pressing missing element in our description of the matter in HIC?</a:t>
            </a:r>
            <a:endParaRPr lang="ru-US" sz="16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B14A7A-345E-C182-8108-90FBAE920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900" y="170258"/>
            <a:ext cx="8768200" cy="460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955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</TotalTime>
  <Words>56</Words>
  <Application>Microsoft Macintosh PowerPoint</Application>
  <PresentationFormat>Широкоэкранный</PresentationFormat>
  <Paragraphs>7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Avenir Next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</cp:revision>
  <dcterms:created xsi:type="dcterms:W3CDTF">2026-07-13T22:40:22Z</dcterms:created>
  <dcterms:modified xsi:type="dcterms:W3CDTF">2026-07-15T12:53:48Z</dcterms:modified>
</cp:coreProperties>
</file>