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pn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42"/>
  </p:notesMasterIdLst>
  <p:sldIdLst>
    <p:sldId id="256" r:id="rId2"/>
    <p:sldId id="578" r:id="rId3"/>
    <p:sldId id="676" r:id="rId4"/>
    <p:sldId id="526" r:id="rId5"/>
    <p:sldId id="525" r:id="rId6"/>
    <p:sldId id="554" r:id="rId7"/>
    <p:sldId id="681" r:id="rId8"/>
    <p:sldId id="688" r:id="rId9"/>
    <p:sldId id="689" r:id="rId10"/>
    <p:sldId id="690" r:id="rId11"/>
    <p:sldId id="691" r:id="rId12"/>
    <p:sldId id="692" r:id="rId13"/>
    <p:sldId id="610" r:id="rId14"/>
    <p:sldId id="663" r:id="rId15"/>
    <p:sldId id="653" r:id="rId16"/>
    <p:sldId id="680" r:id="rId17"/>
    <p:sldId id="666" r:id="rId18"/>
    <p:sldId id="667" r:id="rId19"/>
    <p:sldId id="665" r:id="rId20"/>
    <p:sldId id="693" r:id="rId21"/>
    <p:sldId id="694" r:id="rId22"/>
    <p:sldId id="487" r:id="rId23"/>
    <p:sldId id="473" r:id="rId24"/>
    <p:sldId id="566" r:id="rId25"/>
    <p:sldId id="671" r:id="rId26"/>
    <p:sldId id="674" r:id="rId27"/>
    <p:sldId id="678" r:id="rId28"/>
    <p:sldId id="576" r:id="rId29"/>
    <p:sldId id="409" r:id="rId30"/>
    <p:sldId id="607" r:id="rId31"/>
    <p:sldId id="370" r:id="rId32"/>
    <p:sldId id="569" r:id="rId33"/>
    <p:sldId id="455" r:id="rId34"/>
    <p:sldId id="503" r:id="rId35"/>
    <p:sldId id="548" r:id="rId36"/>
    <p:sldId id="504" r:id="rId37"/>
    <p:sldId id="469" r:id="rId38"/>
    <p:sldId id="523" r:id="rId39"/>
    <p:sldId id="528" r:id="rId40"/>
    <p:sldId id="679" r:id="rId4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23" userDrawn="1">
          <p15:clr>
            <a:srgbClr val="A4A3A4"/>
          </p15:clr>
        </p15:guide>
        <p15:guide id="2" pos="9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A0C10"/>
    <a:srgbClr val="222A35"/>
    <a:srgbClr val="0000FF"/>
    <a:srgbClr val="FF37FF"/>
    <a:srgbClr val="DDDCDC"/>
    <a:srgbClr val="FFFC00"/>
    <a:srgbClr val="01168B"/>
    <a:srgbClr val="2740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3"/>
    <p:restoredTop sz="92105"/>
  </p:normalViewPr>
  <p:slideViewPr>
    <p:cSldViewPr snapToGrid="0" showGuides="1">
      <p:cViewPr varScale="1">
        <p:scale>
          <a:sx n="135" d="100"/>
          <a:sy n="135" d="100"/>
        </p:scale>
        <p:origin x="184" y="584"/>
      </p:cViewPr>
      <p:guideLst>
        <p:guide orient="horz" pos="2323"/>
        <p:guide pos="95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FB6C3C-CB2A-D341-A0F6-67EC90E0B289}" type="datetimeFigureOut">
              <a:rPr lang="en-US" smtClean="0"/>
              <a:t>7/11/26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FBC0ED-56BA-3A4C-9282-BFE85B4734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5328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0985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61970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42954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23939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04924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285909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666893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047878" algn="l" defTabSz="761970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9710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1B1BE-DAFA-BCFC-8A3C-A1DF431D97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E854C1-F943-3E6B-2D93-95474422B9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EC865B-E04D-889E-D4A0-055BE09BCC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5E7216-44DB-1514-A5B5-A09B2928AF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0761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0B400-B7C5-B8F6-E463-F9CD4D1662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E490CE-74ED-7386-4757-3F9C982113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4CD125-7BDD-C07B-1BED-71A0531883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3210FE-580C-AE28-D991-EBFEB0A897B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25026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557C5B-B33E-0148-C532-20631090E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5DEE54-61BF-F622-6E8F-4261947385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3F5539-DF05-9005-8F42-BD62B5AF0A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26C719-F971-3B4A-FE7C-86E6F55832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06036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24D0B-F64D-E3FB-E209-A596577421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6FD863-CD65-C506-5DF0-39B03BB845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D75A11F-1FC9-C9A6-E761-6C6FAF7D97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B950F2-F2AF-7319-BFC4-6A42B794A3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69730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7A60D-3CA9-B9A7-42F6-D72371D582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2325E0-DD79-B774-63A5-0A07A9D2C5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FC4C15-05C8-B438-80A5-A9DD2BED66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13C2F-4D7C-AAB2-2E06-43E3AC9201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9398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DDC72-7008-6ACF-1D7E-FBAC16AA75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F70527-ACB3-85E3-D1D5-D929A69625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597270-6F13-BC03-3611-4808E0E86A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56DA31-34B0-7FC9-3B1A-BB93BD55B2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7342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8AA95-87B5-FA89-BD32-46A861E86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7E5621-2AA2-F5D7-C637-34DF2FBF36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2D3C5B-A77F-BD61-F266-D38DE30103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99C4D2-F500-542C-06EB-90D50951D7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8112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BE2A6-DB09-1DDD-5875-5AF19FA798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28F56AC-C115-6126-33B5-5A9FB7474F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389E76-6D92-5414-E4D2-431F77F273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85417F-84B2-DDDA-9ABC-0FFA87EF3D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97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31C97C-5439-8096-2826-8F405E1BC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F28508-56A2-8942-71EE-51F2E8CE0A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F5F131-5A79-D3E5-969A-EB3EC84A97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6D71BC-B3D8-F1B9-775E-26C7175385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6803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9070F-A117-C5AA-8086-7E7374A30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BB893D-A140-3BF7-CDD7-E0AD557286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F3A46C-EF3D-4DA9-0268-B6AA72A89D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2426C9-72D8-3631-A37F-3C70019FE1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295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362D5-68A0-C249-F45A-04BB606DD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CF2BBE-1C5B-9F8D-F349-3994DA95C2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3C34BA-0B0F-7024-AAA0-87838609C8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90DEC-31DC-A2CF-BEFD-F6EEFCE69B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92835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260F78-1946-2FAD-7D40-995C73CE2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2A3DD0-46BD-B0BE-7325-780F2A3988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1271033-D45A-AEA7-CCEA-05E8E3FBDE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A71807-5023-3409-7F30-766D9769DA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87882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F52A23-79E7-7363-5DB4-8AD363C09C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2D3E654-2B36-08CA-E4B3-65CE17B467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EB67DE-6A44-3CFD-9E9B-33A7107869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F12391-9843-CCE4-23F2-5A772D2FB3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3792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C8F9CA-08B6-271C-D675-C379EC636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FD0718-7CA2-1FA6-C810-F9C42DBF4A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F822AF-CB0A-3ABB-FC8D-BB62C70E7F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0025EB-180A-BDF8-0686-DAE14B088F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4283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EBD4A-EB2D-43DF-09E0-18D4346FC4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8DAD44-29AD-3E3D-D0FE-A77F2AE9C9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645668-F585-D3FB-1A5F-D5041A174D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4890F4-AFC6-DAD5-37F5-B59E6BDE93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5404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DEE3B-10B9-AC81-28F1-E215E9D87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63EA3DF-DC86-AF6C-B2F0-7DDCA5CC14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C8AD59E-693A-4403-F4BD-ADA1CD2948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C8F1C4-9318-B3F3-43CC-E931B4FE346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01172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BF1BD6-4747-2DF8-8393-A74C25F40A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C2D832-CD13-ED43-4851-B38D176121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EE76337-DDB7-C72B-A5AA-4A0136E727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4D3A8D-BE00-5949-0C54-BB3F19AB537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19644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19007-89F9-8CA0-CB79-D5E524868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A499E25-DCA8-CF6D-9D1F-3F86DA9A50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ACDFAB-0DE5-335F-61C9-5AD0EC1673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31CE67-2AB4-E3E4-E1F1-917192AD758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733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583A65-7ECA-3E90-A5B1-6859761F1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31D7FF-1254-1E40-507B-E43F36D67E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B8FA70-1948-0FEA-1ED9-72213CC19B8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C30004-4DCA-670B-DAD2-CE211D244E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23541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FFDC39-1B84-1855-3504-2ADB3EE39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393B6C-2475-686C-D562-FE121A10C1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95E7C7-1023-6EEA-A146-E8DF69BE63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D131C4-3008-8B35-2DCF-80F01DCA8D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8243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420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D71EA-3F9C-1450-0B02-E16C5DDBBF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F32CE58-EF0F-642C-8686-C94879797D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3267F17-1834-43B1-EFC0-C610099BBC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7FB335-8CDE-251B-EB03-4912B5F743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4017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37DB33-F883-C0D4-9FC8-CC27D946B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B53C20-DF9A-FF60-2D91-FCBE9652DB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E6D885-82E2-8672-8249-B2507A6586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194592-3BA1-DE25-EABB-0EC1A63EDB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147465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2857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B7A7C7-49CD-159D-ED9E-4A1884178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68B96A-3A83-1A85-61E4-5E0DD4BEDC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C3FB741-D0D2-B6F3-90A9-17B738D393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FD1234-A770-C3E3-75D4-B820BC16B3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296702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F0B643-9492-46C2-D213-FA145AF6B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9B6455-5A7D-ADF2-0D4F-E5A6400786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988BBA-2F79-58E2-FA99-331896A7F4C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93D2DC-2E02-A682-D4E2-5E3C7B9BB2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301703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F56357-7AD8-E31F-233F-55C7DCA57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1A70A2-2263-4BEF-4AA6-8930817F42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BF2206-9646-0CEB-6A2C-7341A6C665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DB031E-1FAD-998B-51BB-0580B9F8FD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1473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362D5-68A0-C249-F45A-04BB606DDC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CF2BBE-1C5B-9F8D-F349-3994DA95C2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3C34BA-0B0F-7024-AAA0-87838609C8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90DEC-31DC-A2CF-BEFD-F6EEFCE69B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500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46C16-B455-A884-F2AA-AAE6396742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2CAE91-50B3-2DC3-46FC-E2513BABE5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3B9D3E-6665-6409-5EEA-0D04943B4C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4AA9C0-DEBC-F5FC-4545-0200A6DF35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393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361D6-3113-7699-B7BE-2F8B246B5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C3CF31-AC28-9BD9-EC3E-B564F63C31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0EFB76-3A60-D51E-54E4-1F6B0330E5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75EC15-0361-24F4-6578-70CF2D2CC1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56877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0EBC9-672D-E738-B790-E443C238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873550-5B67-5624-04FA-E56227A3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1431CC-97A1-9BD3-A157-D54F9A7CD1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016DFB-D0A3-D895-9EDF-BB5021C9B7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31335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5EAC1-75D1-C63D-29A2-02215D4B6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CC65E7-E33E-EE66-5A88-4D74B7099B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79FC4C-3834-BF1E-5D9A-B1421E2572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DA9E78-353C-FB67-0995-373F841E6A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3775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0C9D9-76D0-229A-6669-21EE8B3F8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411D4C-698F-5513-5EF1-F52092ED9A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61A178-87B4-475D-9A15-C29AFA57A9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D94D06-11E2-ABC3-76C3-AAC7E3826F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18989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9F267-0335-AACF-E6C3-E1D41708A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87DE08E-B5D9-97A5-B3F5-4128B428A30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A77089-0748-5DA8-D9B0-9EB8624AEC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73C1E7-F57E-DBB2-04F1-E6130F8BEB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4580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1BEDBC-5115-E6FC-E5EC-2ADEDD96FB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2F8098F-1A51-4196-5FC6-DBB23EC4AC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FCDC06-F802-F621-1E8C-5D3C2F2AB4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4E3C82-AAAE-1500-8568-32C04E4D2DE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54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9563CC-98C9-7B05-8769-50B3191E9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1BCF1E-C9CD-65CC-55FF-83D56A7F3A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10C1E8-48DF-9AEB-8985-329936D1E4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0C6E84-56D9-C59B-A8C5-F4C74BDA3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2081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C98223-C3D7-4F3F-67A8-86BE12574B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3D8DA5-06AA-9579-6540-A0925607E2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899906-8A3E-0263-615E-DA9A1A9CB0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940570-4BBB-E77E-085C-E6322E97B6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58833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D542EF-B33D-AD09-0E15-B5F594F48E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F2EB35-0CCD-0741-7A71-151AFCAA90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10D74F-09F3-032E-EE37-0BEBE58A37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8453B1-8C0A-E5C3-4C0D-860F5AAF08C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493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D9F7D-76C4-67EC-8C9E-35A3B3324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D00142-4A2D-04F9-73EB-9F69F41BAE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78B67C-4F35-984E-2510-6482082182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0289CE-0694-B837-C6A4-9231CD6873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BC0ED-56BA-3A4C-9282-BFE85B4734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709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0A7A3-9DE7-0241-8E5C-FA4F64EA3730}" type="datetime1">
              <a:rPr lang="nb-NO" smtClean="0"/>
              <a:t>11.07.2026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6600" y="4895167"/>
            <a:ext cx="2057400" cy="273844"/>
          </a:xfrm>
        </p:spPr>
        <p:txBody>
          <a:bodyPr/>
          <a:lstStyle>
            <a:lvl1pPr>
              <a:defRPr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defRPr>
            </a:lvl1pPr>
          </a:lstStyle>
          <a:p>
            <a:fld id="{759C129B-3615-EE41-B4DB-85D53E5777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9671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7A9D8-EF29-4244-8C54-C1869E3AEECF}" type="datetime1">
              <a:rPr lang="nb-NO" smtClean="0"/>
              <a:t>11.07.2026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3819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FD8F9-E178-0A47-B26A-BEAF03763724}" type="datetime1">
              <a:rPr lang="nb-NO" smtClean="0"/>
              <a:t>11.07.2026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525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E98E7-DB97-C544-A2BB-8B1E09D1AA75}" type="datetime1">
              <a:rPr lang="nb-NO" smtClean="0"/>
              <a:t>11.07.2026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008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78FFD-6364-964C-83E6-1F794D635D23}" type="datetime1">
              <a:rPr lang="nb-NO" smtClean="0"/>
              <a:t>11.07.2026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606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30FE6C-B9BF-CF45-BFB8-4F946B0A5949}" type="datetime1">
              <a:rPr lang="nb-NO" smtClean="0"/>
              <a:t>11.07.2026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56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20DF96-5D72-7141-9001-A4B5EBC1917F}" type="datetime1">
              <a:rPr lang="nb-NO" smtClean="0"/>
              <a:t>11.07.2026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664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D00FA-7C55-0342-A419-E44C6814F212}" type="datetime1">
              <a:rPr lang="nb-NO" smtClean="0"/>
              <a:t>11.07.2026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836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D2B47-E5D9-254B-8700-AA1EABDD9DFA}" type="datetime1">
              <a:rPr lang="nb-NO" smtClean="0"/>
              <a:t>11.07.2026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492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3C8FD0-BDD5-2343-860D-94B7C4CD84AA}" type="datetime1">
              <a:rPr lang="nb-NO" smtClean="0"/>
              <a:t>11.07.2026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345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8FA334-95AE-E04B-8A29-703E9A5F4A6F}" type="datetime1">
              <a:rPr lang="nb-NO" smtClean="0"/>
              <a:t>11.07.2026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822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6448BC-A109-4F4C-B0B2-916EE836BC15}" type="datetime1">
              <a:rPr lang="nb-NO" smtClean="0"/>
              <a:t>11.07.2026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C129B-3615-EE41-B4DB-85D53E5777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863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arxiv.org/abs/2510.25837" TargetMode="Externa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" Type="http://schemas.openxmlformats.org/officeDocument/2006/relationships/image" Target="../media/image8.png"/><Relationship Id="rId21" Type="http://schemas.openxmlformats.org/officeDocument/2006/relationships/image" Target="../media/image31.png"/><Relationship Id="rId12" Type="http://schemas.openxmlformats.org/officeDocument/2006/relationships/image" Target="../media/image9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26.png"/><Relationship Id="rId20" Type="http://schemas.openxmlformats.org/officeDocument/2006/relationships/image" Target="../media/image13.png"/><Relationship Id="rId29" Type="http://schemas.openxmlformats.org/officeDocument/2006/relationships/image" Target="../media/image1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170.png"/><Relationship Id="rId24" Type="http://schemas.openxmlformats.org/officeDocument/2006/relationships/image" Target="../media/image34.png"/><Relationship Id="rId5" Type="http://schemas.openxmlformats.org/officeDocument/2006/relationships/image" Target="../media/image20.png"/><Relationship Id="rId15" Type="http://schemas.openxmlformats.org/officeDocument/2006/relationships/image" Target="../media/image11.png"/><Relationship Id="rId23" Type="http://schemas.openxmlformats.org/officeDocument/2006/relationships/image" Target="../media/image33.png"/><Relationship Id="rId28" Type="http://schemas.openxmlformats.org/officeDocument/2006/relationships/image" Target="../media/image15.png"/><Relationship Id="rId19" Type="http://schemas.openxmlformats.org/officeDocument/2006/relationships/image" Target="../media/image12.png"/><Relationship Id="rId31" Type="http://schemas.openxmlformats.org/officeDocument/2006/relationships/image" Target="../media/image19.svg"/><Relationship Id="rId4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14.png"/><Relationship Id="rId30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" Type="http://schemas.openxmlformats.org/officeDocument/2006/relationships/image" Target="../media/image8.png"/><Relationship Id="rId21" Type="http://schemas.openxmlformats.org/officeDocument/2006/relationships/image" Target="../media/image31.png"/><Relationship Id="rId12" Type="http://schemas.openxmlformats.org/officeDocument/2006/relationships/image" Target="../media/image9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26.png"/><Relationship Id="rId20" Type="http://schemas.openxmlformats.org/officeDocument/2006/relationships/image" Target="../media/image13.png"/><Relationship Id="rId29" Type="http://schemas.openxmlformats.org/officeDocument/2006/relationships/image" Target="../media/image1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170.png"/><Relationship Id="rId24" Type="http://schemas.openxmlformats.org/officeDocument/2006/relationships/image" Target="../media/image34.png"/><Relationship Id="rId5" Type="http://schemas.openxmlformats.org/officeDocument/2006/relationships/image" Target="../media/image20.png"/><Relationship Id="rId15" Type="http://schemas.openxmlformats.org/officeDocument/2006/relationships/image" Target="../media/image11.png"/><Relationship Id="rId23" Type="http://schemas.openxmlformats.org/officeDocument/2006/relationships/image" Target="../media/image33.png"/><Relationship Id="rId28" Type="http://schemas.openxmlformats.org/officeDocument/2006/relationships/image" Target="../media/image15.png"/><Relationship Id="rId19" Type="http://schemas.openxmlformats.org/officeDocument/2006/relationships/image" Target="../media/image12.png"/><Relationship Id="rId31" Type="http://schemas.openxmlformats.org/officeDocument/2006/relationships/image" Target="../media/image19.svg"/><Relationship Id="rId4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14.png"/><Relationship Id="rId30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" Type="http://schemas.openxmlformats.org/officeDocument/2006/relationships/image" Target="../media/image8.png"/><Relationship Id="rId21" Type="http://schemas.openxmlformats.org/officeDocument/2006/relationships/image" Target="../media/image31.png"/><Relationship Id="rId12" Type="http://schemas.openxmlformats.org/officeDocument/2006/relationships/image" Target="../media/image9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26.png"/><Relationship Id="rId20" Type="http://schemas.openxmlformats.org/officeDocument/2006/relationships/image" Target="../media/image13.png"/><Relationship Id="rId29" Type="http://schemas.openxmlformats.org/officeDocument/2006/relationships/image" Target="../media/image1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170.png"/><Relationship Id="rId24" Type="http://schemas.openxmlformats.org/officeDocument/2006/relationships/image" Target="../media/image34.png"/><Relationship Id="rId32" Type="http://schemas.openxmlformats.org/officeDocument/2006/relationships/image" Target="../media/image22.png"/><Relationship Id="rId5" Type="http://schemas.openxmlformats.org/officeDocument/2006/relationships/image" Target="../media/image20.png"/><Relationship Id="rId15" Type="http://schemas.openxmlformats.org/officeDocument/2006/relationships/image" Target="../media/image11.png"/><Relationship Id="rId23" Type="http://schemas.openxmlformats.org/officeDocument/2006/relationships/image" Target="../media/image33.png"/><Relationship Id="rId28" Type="http://schemas.openxmlformats.org/officeDocument/2006/relationships/image" Target="../media/image15.png"/><Relationship Id="rId19" Type="http://schemas.openxmlformats.org/officeDocument/2006/relationships/image" Target="../media/image12.png"/><Relationship Id="rId31" Type="http://schemas.openxmlformats.org/officeDocument/2006/relationships/image" Target="../media/image19.svg"/><Relationship Id="rId4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14.png"/><Relationship Id="rId30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emf"/><Relationship Id="rId5" Type="http://schemas.openxmlformats.org/officeDocument/2006/relationships/image" Target="../media/image29.png"/><Relationship Id="rId4" Type="http://schemas.openxmlformats.org/officeDocument/2006/relationships/image" Target="../media/image25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8.png"/><Relationship Id="rId18" Type="http://schemas.openxmlformats.org/officeDocument/2006/relationships/image" Target="../media/image73.png"/><Relationship Id="rId26" Type="http://schemas.openxmlformats.org/officeDocument/2006/relationships/image" Target="../media/image84.png"/><Relationship Id="rId39" Type="http://schemas.openxmlformats.org/officeDocument/2006/relationships/image" Target="../media/image97.png"/><Relationship Id="rId21" Type="http://schemas.openxmlformats.org/officeDocument/2006/relationships/image" Target="../media/image78.png"/><Relationship Id="rId34" Type="http://schemas.openxmlformats.org/officeDocument/2006/relationships/image" Target="../media/image92.png"/><Relationship Id="rId42" Type="http://schemas.openxmlformats.org/officeDocument/2006/relationships/image" Target="../media/image100.png"/><Relationship Id="rId47" Type="http://schemas.openxmlformats.org/officeDocument/2006/relationships/image" Target="../media/image105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71.png"/><Relationship Id="rId29" Type="http://schemas.openxmlformats.org/officeDocument/2006/relationships/image" Target="../media/image87.png"/><Relationship Id="rId11" Type="http://schemas.openxmlformats.org/officeDocument/2006/relationships/image" Target="../media/image66.png"/><Relationship Id="rId24" Type="http://schemas.openxmlformats.org/officeDocument/2006/relationships/image" Target="../media/image82.png"/><Relationship Id="rId32" Type="http://schemas.openxmlformats.org/officeDocument/2006/relationships/image" Target="../media/image90.png"/><Relationship Id="rId37" Type="http://schemas.openxmlformats.org/officeDocument/2006/relationships/image" Target="../media/image95.png"/><Relationship Id="rId40" Type="http://schemas.openxmlformats.org/officeDocument/2006/relationships/image" Target="../media/image98.png"/><Relationship Id="rId45" Type="http://schemas.openxmlformats.org/officeDocument/2006/relationships/image" Target="../media/image103.png"/><Relationship Id="rId5" Type="http://schemas.openxmlformats.org/officeDocument/2006/relationships/image" Target="../media/image60.png"/><Relationship Id="rId15" Type="http://schemas.openxmlformats.org/officeDocument/2006/relationships/image" Target="../media/image70.png"/><Relationship Id="rId23" Type="http://schemas.openxmlformats.org/officeDocument/2006/relationships/image" Target="../media/image81.png"/><Relationship Id="rId28" Type="http://schemas.openxmlformats.org/officeDocument/2006/relationships/image" Target="../media/image86.png"/><Relationship Id="rId36" Type="http://schemas.openxmlformats.org/officeDocument/2006/relationships/image" Target="../media/image94.png"/><Relationship Id="rId49" Type="http://schemas.openxmlformats.org/officeDocument/2006/relationships/image" Target="../media/image43.png"/><Relationship Id="rId10" Type="http://schemas.openxmlformats.org/officeDocument/2006/relationships/image" Target="../media/image65.png"/><Relationship Id="rId19" Type="http://schemas.openxmlformats.org/officeDocument/2006/relationships/image" Target="../media/image74.png"/><Relationship Id="rId31" Type="http://schemas.openxmlformats.org/officeDocument/2006/relationships/image" Target="../media/image89.png"/><Relationship Id="rId44" Type="http://schemas.openxmlformats.org/officeDocument/2006/relationships/image" Target="../media/image102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Relationship Id="rId14" Type="http://schemas.openxmlformats.org/officeDocument/2006/relationships/image" Target="../media/image69.png"/><Relationship Id="rId22" Type="http://schemas.openxmlformats.org/officeDocument/2006/relationships/image" Target="../media/image80.png"/><Relationship Id="rId27" Type="http://schemas.openxmlformats.org/officeDocument/2006/relationships/image" Target="../media/image85.png"/><Relationship Id="rId30" Type="http://schemas.openxmlformats.org/officeDocument/2006/relationships/image" Target="../media/image88.png"/><Relationship Id="rId35" Type="http://schemas.openxmlformats.org/officeDocument/2006/relationships/image" Target="../media/image93.png"/><Relationship Id="rId43" Type="http://schemas.openxmlformats.org/officeDocument/2006/relationships/image" Target="../media/image101.png"/><Relationship Id="rId48" Type="http://schemas.openxmlformats.org/officeDocument/2006/relationships/image" Target="../media/image42.png"/><Relationship Id="rId8" Type="http://schemas.openxmlformats.org/officeDocument/2006/relationships/image" Target="../media/image63.png"/><Relationship Id="rId3" Type="http://schemas.openxmlformats.org/officeDocument/2006/relationships/image" Target="../media/image41.png"/><Relationship Id="rId12" Type="http://schemas.openxmlformats.org/officeDocument/2006/relationships/image" Target="../media/image67.png"/><Relationship Id="rId17" Type="http://schemas.openxmlformats.org/officeDocument/2006/relationships/image" Target="../media/image72.png"/><Relationship Id="rId25" Type="http://schemas.openxmlformats.org/officeDocument/2006/relationships/image" Target="../media/image83.png"/><Relationship Id="rId33" Type="http://schemas.openxmlformats.org/officeDocument/2006/relationships/image" Target="../media/image91.png"/><Relationship Id="rId38" Type="http://schemas.openxmlformats.org/officeDocument/2006/relationships/image" Target="../media/image96.png"/><Relationship Id="rId46" Type="http://schemas.openxmlformats.org/officeDocument/2006/relationships/image" Target="../media/image104.png"/><Relationship Id="rId20" Type="http://schemas.openxmlformats.org/officeDocument/2006/relationships/image" Target="../media/image77.png"/><Relationship Id="rId41" Type="http://schemas.openxmlformats.org/officeDocument/2006/relationships/image" Target="../media/image9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/Relationships>
</file>

<file path=ppt/slides/_rels/slide1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7.png"/><Relationship Id="rId18" Type="http://schemas.openxmlformats.org/officeDocument/2006/relationships/image" Target="../media/image72.png"/><Relationship Id="rId26" Type="http://schemas.openxmlformats.org/officeDocument/2006/relationships/image" Target="../media/image83.png"/><Relationship Id="rId39" Type="http://schemas.openxmlformats.org/officeDocument/2006/relationships/image" Target="../media/image94.png"/><Relationship Id="rId21" Type="http://schemas.openxmlformats.org/officeDocument/2006/relationships/image" Target="../media/image77.png"/><Relationship Id="rId34" Type="http://schemas.openxmlformats.org/officeDocument/2006/relationships/image" Target="../media/image111.png"/><Relationship Id="rId42" Type="http://schemas.openxmlformats.org/officeDocument/2006/relationships/image" Target="../media/image97.png"/><Relationship Id="rId47" Type="http://schemas.openxmlformats.org/officeDocument/2006/relationships/image" Target="../media/image102.png"/><Relationship Id="rId50" Type="http://schemas.openxmlformats.org/officeDocument/2006/relationships/image" Target="../media/image105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70.png"/><Relationship Id="rId29" Type="http://schemas.openxmlformats.org/officeDocument/2006/relationships/image" Target="../media/image86.png"/><Relationship Id="rId11" Type="http://schemas.openxmlformats.org/officeDocument/2006/relationships/image" Target="../media/image65.png"/><Relationship Id="rId24" Type="http://schemas.openxmlformats.org/officeDocument/2006/relationships/image" Target="../media/image81.png"/><Relationship Id="rId32" Type="http://schemas.openxmlformats.org/officeDocument/2006/relationships/image" Target="../media/image89.png"/><Relationship Id="rId37" Type="http://schemas.openxmlformats.org/officeDocument/2006/relationships/image" Target="../media/image92.png"/><Relationship Id="rId40" Type="http://schemas.openxmlformats.org/officeDocument/2006/relationships/image" Target="../media/image95.png"/><Relationship Id="rId45" Type="http://schemas.openxmlformats.org/officeDocument/2006/relationships/image" Target="../media/image100.png"/><Relationship Id="rId5" Type="http://schemas.openxmlformats.org/officeDocument/2006/relationships/image" Target="../media/image59.png"/><Relationship Id="rId15" Type="http://schemas.openxmlformats.org/officeDocument/2006/relationships/image" Target="../media/image69.png"/><Relationship Id="rId23" Type="http://schemas.openxmlformats.org/officeDocument/2006/relationships/image" Target="../media/image80.png"/><Relationship Id="rId28" Type="http://schemas.openxmlformats.org/officeDocument/2006/relationships/image" Target="../media/image85.png"/><Relationship Id="rId36" Type="http://schemas.openxmlformats.org/officeDocument/2006/relationships/image" Target="../media/image91.png"/><Relationship Id="rId49" Type="http://schemas.openxmlformats.org/officeDocument/2006/relationships/image" Target="../media/image104.png"/><Relationship Id="rId10" Type="http://schemas.openxmlformats.org/officeDocument/2006/relationships/image" Target="../media/image64.png"/><Relationship Id="rId19" Type="http://schemas.openxmlformats.org/officeDocument/2006/relationships/image" Target="../media/image73.png"/><Relationship Id="rId31" Type="http://schemas.openxmlformats.org/officeDocument/2006/relationships/image" Target="../media/image88.png"/><Relationship Id="rId44" Type="http://schemas.openxmlformats.org/officeDocument/2006/relationships/image" Target="../media/image99.png"/><Relationship Id="rId4" Type="http://schemas.openxmlformats.org/officeDocument/2006/relationships/image" Target="../media/image45.png"/><Relationship Id="rId9" Type="http://schemas.openxmlformats.org/officeDocument/2006/relationships/image" Target="../media/image63.png"/><Relationship Id="rId14" Type="http://schemas.openxmlformats.org/officeDocument/2006/relationships/image" Target="../media/image68.png"/><Relationship Id="rId22" Type="http://schemas.openxmlformats.org/officeDocument/2006/relationships/image" Target="../media/image78.png"/><Relationship Id="rId27" Type="http://schemas.openxmlformats.org/officeDocument/2006/relationships/image" Target="../media/image84.png"/><Relationship Id="rId30" Type="http://schemas.openxmlformats.org/officeDocument/2006/relationships/image" Target="../media/image87.png"/><Relationship Id="rId35" Type="http://schemas.openxmlformats.org/officeDocument/2006/relationships/image" Target="../media/image90.png"/><Relationship Id="rId43" Type="http://schemas.openxmlformats.org/officeDocument/2006/relationships/image" Target="../media/image98.png"/><Relationship Id="rId48" Type="http://schemas.openxmlformats.org/officeDocument/2006/relationships/image" Target="../media/image103.png"/><Relationship Id="rId8" Type="http://schemas.openxmlformats.org/officeDocument/2006/relationships/image" Target="../media/image62.png"/><Relationship Id="rId3" Type="http://schemas.openxmlformats.org/officeDocument/2006/relationships/image" Target="../media/image44.png"/><Relationship Id="rId12" Type="http://schemas.openxmlformats.org/officeDocument/2006/relationships/image" Target="../media/image66.png"/><Relationship Id="rId17" Type="http://schemas.openxmlformats.org/officeDocument/2006/relationships/image" Target="../media/image71.png"/><Relationship Id="rId25" Type="http://schemas.openxmlformats.org/officeDocument/2006/relationships/image" Target="../media/image82.png"/><Relationship Id="rId33" Type="http://schemas.openxmlformats.org/officeDocument/2006/relationships/image" Target="../media/image110.png"/><Relationship Id="rId38" Type="http://schemas.openxmlformats.org/officeDocument/2006/relationships/image" Target="../media/image93.png"/><Relationship Id="rId46" Type="http://schemas.openxmlformats.org/officeDocument/2006/relationships/image" Target="../media/image101.png"/><Relationship Id="rId20" Type="http://schemas.openxmlformats.org/officeDocument/2006/relationships/image" Target="../media/image74.png"/><Relationship Id="rId41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14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emf"/><Relationship Id="rId5" Type="http://schemas.openxmlformats.org/officeDocument/2006/relationships/image" Target="../media/image49.png"/><Relationship Id="rId4" Type="http://schemas.openxmlformats.org/officeDocument/2006/relationships/image" Target="../media/image4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7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emf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emf"/><Relationship Id="rId4" Type="http://schemas.openxmlformats.org/officeDocument/2006/relationships/image" Target="../media/image7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6.png"/><Relationship Id="rId4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107.png"/><Relationship Id="rId4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2.png"/><Relationship Id="rId4" Type="http://schemas.openxmlformats.org/officeDocument/2006/relationships/image" Target="../media/image10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1.png"/><Relationship Id="rId3" Type="http://schemas.openxmlformats.org/officeDocument/2006/relationships/image" Target="../media/image371.png"/><Relationship Id="rId7" Type="http://schemas.openxmlformats.org/officeDocument/2006/relationships/image" Target="../media/image4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0.png"/><Relationship Id="rId5" Type="http://schemas.openxmlformats.org/officeDocument/2006/relationships/image" Target="../media/image400.png"/><Relationship Id="rId4" Type="http://schemas.openxmlformats.org/officeDocument/2006/relationships/image" Target="../media/image38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NUL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png"/><Relationship Id="rId13" Type="http://schemas.openxmlformats.org/officeDocument/2006/relationships/image" Target="NULL"/><Relationship Id="rId3" Type="http://schemas.openxmlformats.org/officeDocument/2006/relationships/image" Target="../media/image114.emf"/><Relationship Id="rId7" Type="http://schemas.openxmlformats.org/officeDocument/2006/relationships/image" Target="../media/image118.png"/><Relationship Id="rId12" Type="http://schemas.openxmlformats.org/officeDocument/2006/relationships/image" Target="NUL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7.png"/><Relationship Id="rId11" Type="http://schemas.openxmlformats.org/officeDocument/2006/relationships/image" Target="NULL"/><Relationship Id="rId5" Type="http://schemas.openxmlformats.org/officeDocument/2006/relationships/image" Target="../media/image116.png"/><Relationship Id="rId10" Type="http://schemas.openxmlformats.org/officeDocument/2006/relationships/hyperlink" Target="https://indico.cern.ch/event/1317494/contributions/5697743/attachments/2770816/4827786/QCD_meets_Gravity_Huss.pdf" TargetMode="External"/><Relationship Id="rId4" Type="http://schemas.openxmlformats.org/officeDocument/2006/relationships/image" Target="../media/image115.png"/><Relationship Id="rId9" Type="http://schemas.openxmlformats.org/officeDocument/2006/relationships/image" Target="../media/image120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0.png"/><Relationship Id="rId3" Type="http://schemas.openxmlformats.org/officeDocument/2006/relationships/image" Target="../media/image5.png"/><Relationship Id="rId7" Type="http://schemas.openxmlformats.org/officeDocument/2006/relationships/image" Target="NUL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30.png"/><Relationship Id="rId9" Type="http://schemas.openxmlformats.org/officeDocument/2006/relationships/image" Target="../media/image76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22.png"/><Relationship Id="rId5" Type="http://schemas.openxmlformats.org/officeDocument/2006/relationships/image" Target="../media/image121.png"/><Relationship Id="rId4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6.png"/><Relationship Id="rId7" Type="http://schemas.openxmlformats.org/officeDocument/2006/relationships/image" Target="NUL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5" Type="http://schemas.openxmlformats.org/officeDocument/2006/relationships/image" Target="../media/image123.png"/><Relationship Id="rId4" Type="http://schemas.openxmlformats.org/officeDocument/2006/relationships/notesSlide" Target="../notesSlides/notesSlide4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17.png"/><Relationship Id="rId7" Type="http://schemas.openxmlformats.org/officeDocument/2006/relationships/image" Target="NUL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5" Type="http://schemas.openxmlformats.org/officeDocument/2006/relationships/image" Target="NULL"/><Relationship Id="rId10" Type="http://schemas.openxmlformats.org/officeDocument/2006/relationships/image" Target="../media/image6.png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7.png"/><Relationship Id="rId7" Type="http://schemas.openxmlformats.org/officeDocument/2006/relationships/image" Target="NUL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" Type="http://schemas.openxmlformats.org/officeDocument/2006/relationships/image" Target="../media/image8.png"/><Relationship Id="rId21" Type="http://schemas.openxmlformats.org/officeDocument/2006/relationships/image" Target="../media/image31.png"/><Relationship Id="rId12" Type="http://schemas.openxmlformats.org/officeDocument/2006/relationships/image" Target="../media/image9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6.png"/><Relationship Id="rId20" Type="http://schemas.openxmlformats.org/officeDocument/2006/relationships/image" Target="../media/image13.png"/><Relationship Id="rId29" Type="http://schemas.openxmlformats.org/officeDocument/2006/relationships/image" Target="../media/image1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170.png"/><Relationship Id="rId24" Type="http://schemas.openxmlformats.org/officeDocument/2006/relationships/image" Target="../media/image34.png"/><Relationship Id="rId5" Type="http://schemas.openxmlformats.org/officeDocument/2006/relationships/image" Target="../media/image20.png"/><Relationship Id="rId15" Type="http://schemas.openxmlformats.org/officeDocument/2006/relationships/image" Target="../media/image11.png"/><Relationship Id="rId23" Type="http://schemas.openxmlformats.org/officeDocument/2006/relationships/image" Target="../media/image33.png"/><Relationship Id="rId28" Type="http://schemas.openxmlformats.org/officeDocument/2006/relationships/image" Target="../media/image15.png"/><Relationship Id="rId19" Type="http://schemas.openxmlformats.org/officeDocument/2006/relationships/image" Target="../media/image12.png"/><Relationship Id="rId31" Type="http://schemas.openxmlformats.org/officeDocument/2006/relationships/image" Target="../media/image19.svg"/><Relationship Id="rId4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14.png"/><Relationship Id="rId30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" Type="http://schemas.openxmlformats.org/officeDocument/2006/relationships/image" Target="../media/image8.png"/><Relationship Id="rId21" Type="http://schemas.openxmlformats.org/officeDocument/2006/relationships/image" Target="../media/image31.png"/><Relationship Id="rId12" Type="http://schemas.openxmlformats.org/officeDocument/2006/relationships/image" Target="../media/image9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26.png"/><Relationship Id="rId20" Type="http://schemas.openxmlformats.org/officeDocument/2006/relationships/image" Target="../media/image13.png"/><Relationship Id="rId29" Type="http://schemas.openxmlformats.org/officeDocument/2006/relationships/image" Target="../media/image1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170.png"/><Relationship Id="rId24" Type="http://schemas.openxmlformats.org/officeDocument/2006/relationships/image" Target="../media/image34.png"/><Relationship Id="rId5" Type="http://schemas.openxmlformats.org/officeDocument/2006/relationships/image" Target="../media/image20.png"/><Relationship Id="rId15" Type="http://schemas.openxmlformats.org/officeDocument/2006/relationships/image" Target="../media/image11.png"/><Relationship Id="rId23" Type="http://schemas.openxmlformats.org/officeDocument/2006/relationships/image" Target="../media/image33.png"/><Relationship Id="rId28" Type="http://schemas.openxmlformats.org/officeDocument/2006/relationships/image" Target="../media/image15.png"/><Relationship Id="rId19" Type="http://schemas.openxmlformats.org/officeDocument/2006/relationships/image" Target="../media/image12.png"/><Relationship Id="rId31" Type="http://schemas.openxmlformats.org/officeDocument/2006/relationships/image" Target="../media/image19.svg"/><Relationship Id="rId4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14.png"/><Relationship Id="rId30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0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" Type="http://schemas.openxmlformats.org/officeDocument/2006/relationships/image" Target="../media/image8.png"/><Relationship Id="rId21" Type="http://schemas.openxmlformats.org/officeDocument/2006/relationships/image" Target="../media/image31.png"/><Relationship Id="rId12" Type="http://schemas.openxmlformats.org/officeDocument/2006/relationships/image" Target="../media/image9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26.png"/><Relationship Id="rId20" Type="http://schemas.openxmlformats.org/officeDocument/2006/relationships/image" Target="../media/image13.png"/><Relationship Id="rId29" Type="http://schemas.openxmlformats.org/officeDocument/2006/relationships/image" Target="../media/image16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170.png"/><Relationship Id="rId24" Type="http://schemas.openxmlformats.org/officeDocument/2006/relationships/image" Target="../media/image34.png"/><Relationship Id="rId5" Type="http://schemas.openxmlformats.org/officeDocument/2006/relationships/image" Target="../media/image20.png"/><Relationship Id="rId15" Type="http://schemas.openxmlformats.org/officeDocument/2006/relationships/image" Target="../media/image11.png"/><Relationship Id="rId23" Type="http://schemas.openxmlformats.org/officeDocument/2006/relationships/image" Target="../media/image33.png"/><Relationship Id="rId28" Type="http://schemas.openxmlformats.org/officeDocument/2006/relationships/image" Target="../media/image15.png"/><Relationship Id="rId19" Type="http://schemas.openxmlformats.org/officeDocument/2006/relationships/image" Target="../media/image12.png"/><Relationship Id="rId31" Type="http://schemas.openxmlformats.org/officeDocument/2006/relationships/image" Target="../media/image19.svg"/><Relationship Id="rId4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14.png"/><Relationship Id="rId30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30E7F-E867-AFDF-2AA1-1D8B9B98E0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noProof="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E92590-4B42-A433-9AE8-7689F34FC8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DEFDD23-D50B-9903-D1FB-5BBF02F6C395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71430D-7583-0F0D-51C4-5F6520B5B8D0}"/>
              </a:ext>
            </a:extLst>
          </p:cNvPr>
          <p:cNvSpPr>
            <a:spLocks/>
          </p:cNvSpPr>
          <p:nvPr/>
        </p:nvSpPr>
        <p:spPr>
          <a:xfrm>
            <a:off x="216000" y="215999"/>
            <a:ext cx="8712000" cy="308917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49A1B67-4C2F-9C4D-534F-76DAA5ADA92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9000"/>
          </a:blip>
          <a:stretch>
            <a:fillRect/>
          </a:stretch>
        </p:blipFill>
        <p:spPr>
          <a:xfrm>
            <a:off x="216000" y="213749"/>
            <a:ext cx="4573091" cy="4717025"/>
          </a:xfrm>
          <a:prstGeom prst="rect">
            <a:avLst/>
          </a:prstGeom>
        </p:spPr>
      </p:pic>
      <p:sp>
        <p:nvSpPr>
          <p:cNvPr id="7" name="Undertittel 1">
            <a:extLst>
              <a:ext uri="{FF2B5EF4-FFF2-40B4-BE49-F238E27FC236}">
                <a16:creationId xmlns:a16="http://schemas.microsoft.com/office/drawing/2014/main" id="{527EBB40-09B6-8C01-F120-33784DB8A662}"/>
              </a:ext>
            </a:extLst>
          </p:cNvPr>
          <p:cNvSpPr txBox="1">
            <a:spLocks/>
          </p:cNvSpPr>
          <p:nvPr/>
        </p:nvSpPr>
        <p:spPr>
          <a:xfrm>
            <a:off x="287040" y="3470179"/>
            <a:ext cx="8640960" cy="12441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600" dirty="0">
                <a:solidFill>
                  <a:schemeClr val="bg1"/>
                </a:solidFill>
                <a:latin typeface="LM Roman 10" pitchFamily="2" charset="77"/>
                <a:ea typeface="Apple Symbols" panose="02000000000000000000" pitchFamily="2" charset="-79"/>
                <a:cs typeface="Apple Symbols" panose="02000000000000000000" pitchFamily="2" charset="-79"/>
              </a:rPr>
              <a:t>Adam Takacs </a:t>
            </a:r>
          </a:p>
          <a:p>
            <a:pPr algn="l"/>
            <a:r>
              <a:rPr lang="en-US" sz="1400" dirty="0">
                <a:solidFill>
                  <a:schemeClr val="bg1"/>
                </a:solidFill>
                <a:latin typeface="LM Roman 10" pitchFamily="2" charset="77"/>
                <a:ea typeface="Apple Symbols" panose="02000000000000000000" pitchFamily="2" charset="-79"/>
                <a:cs typeface="Apple Symbols" panose="02000000000000000000" pitchFamily="2" charset="-79"/>
              </a:rPr>
              <a:t>CERN TH, </a:t>
            </a:r>
          </a:p>
          <a:p>
            <a:pPr algn="l"/>
            <a:r>
              <a:rPr lang="en-US" sz="1400" dirty="0">
                <a:solidFill>
                  <a:schemeClr val="bg1"/>
                </a:solidFill>
                <a:latin typeface="LM Roman 10" pitchFamily="2" charset="77"/>
                <a:ea typeface="Apple Symbols" panose="02000000000000000000" pitchFamily="2" charset="-79"/>
                <a:cs typeface="Apple Symbols" panose="02000000000000000000" pitchFamily="2" charset="-79"/>
              </a:rPr>
              <a:t>University of Bergen</a:t>
            </a:r>
          </a:p>
          <a:p>
            <a:endParaRPr lang="en-US" sz="1600" dirty="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6" name="Tittel 51">
            <a:extLst>
              <a:ext uri="{FF2B5EF4-FFF2-40B4-BE49-F238E27FC236}">
                <a16:creationId xmlns:a16="http://schemas.microsoft.com/office/drawing/2014/main" id="{99F1280F-8888-AFE8-4462-EF275674E6AD}"/>
              </a:ext>
            </a:extLst>
          </p:cNvPr>
          <p:cNvSpPr txBox="1">
            <a:spLocks/>
          </p:cNvSpPr>
          <p:nvPr/>
        </p:nvSpPr>
        <p:spPr>
          <a:xfrm>
            <a:off x="1061814" y="1044548"/>
            <a:ext cx="7020372" cy="16099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800" b="0" i="0" dirty="0">
                <a:solidFill>
                  <a:srgbClr val="2C363A"/>
                </a:solidFill>
                <a:effectLst/>
                <a:latin typeface="LM Roman 10" pitchFamily="2" charset="77"/>
                <a:ea typeface="Helvetica Neue" panose="02000503000000020004" pitchFamily="2" charset="0"/>
                <a:cs typeface="Times New Roman" panose="02020603050405020304" pitchFamily="18" charset="0"/>
              </a:rPr>
              <a:t>Deriving a parton shower for jet thermalization in QCD plasmas</a:t>
            </a:r>
          </a:p>
        </p:txBody>
      </p:sp>
      <p:pic>
        <p:nvPicPr>
          <p:cNvPr id="11" name="Picture 10" descr="European Organization for Nuclear Research - CERN | Genève internationale">
            <a:extLst>
              <a:ext uri="{FF2B5EF4-FFF2-40B4-BE49-F238E27FC236}">
                <a16:creationId xmlns:a16="http://schemas.microsoft.com/office/drawing/2014/main" id="{DD8B8B29-13A1-C96C-B830-B55CE379F8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artisticPhotocopy/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91400" y="3386932"/>
            <a:ext cx="1471422" cy="14935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1C01BC8-7C29-D91D-54B4-9037AB2C5EAE}"/>
              </a:ext>
            </a:extLst>
          </p:cNvPr>
          <p:cNvSpPr txBox="1"/>
          <p:nvPr/>
        </p:nvSpPr>
        <p:spPr>
          <a:xfrm>
            <a:off x="4580976" y="2946881"/>
            <a:ext cx="43971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LMRoman10" panose="02000503020200000003" pitchFamily="2" charset="77"/>
                <a:cs typeface="LMRoman10" panose="02000503020200000003" pitchFamily="2" charset="77"/>
              </a:rPr>
              <a:t>[I. </a:t>
            </a:r>
            <a:r>
              <a:rPr lang="en-US" dirty="0" err="1">
                <a:solidFill>
                  <a:schemeClr val="tx2">
                    <a:lumMod val="50000"/>
                  </a:schemeClr>
                </a:solidFill>
                <a:latin typeface="LMRoman10" panose="02000503020200000003" pitchFamily="2" charset="77"/>
                <a:cs typeface="LMRoman10" panose="02000503020200000003" pitchFamily="2" charset="77"/>
              </a:rPr>
              <a:t>Soudi</a:t>
            </a:r>
            <a:r>
              <a:rPr lang="en-US">
                <a:solidFill>
                  <a:schemeClr val="tx2">
                    <a:lumMod val="50000"/>
                  </a:schemeClr>
                </a:solidFill>
                <a:latin typeface="LMRoman10" panose="02000503020200000003" pitchFamily="2" charset="77"/>
                <a:cs typeface="LMRoman10" panose="02000503020200000003" pitchFamily="2" charset="77"/>
              </a:rPr>
              <a:t>, AT </a:t>
            </a:r>
            <a:r>
              <a:rPr lang="en-US">
                <a:solidFill>
                  <a:srgbClr val="00B0F0"/>
                </a:solidFill>
                <a:latin typeface="LMRoman10" panose="02000503020200000003" pitchFamily="2" charset="77"/>
                <a:cs typeface="LMRoman10" panose="02000503020200000003" pitchFamily="2" charset="77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2510.25837</a:t>
            </a:r>
            <a:r>
              <a:rPr lang="en-US">
                <a:solidFill>
                  <a:srgbClr val="00B0F0"/>
                </a:solidFill>
                <a:latin typeface="LMRoman10" panose="02000503020200000003" pitchFamily="2" charset="77"/>
                <a:cs typeface="LMRoman10" panose="02000503020200000003" pitchFamily="2" charset="77"/>
              </a:rPr>
              <a:t>, 2607.xxxx</a:t>
            </a:r>
            <a:r>
              <a:rPr lang="en-US">
                <a:solidFill>
                  <a:schemeClr val="tx2">
                    <a:lumMod val="50000"/>
                  </a:schemeClr>
                </a:solidFill>
                <a:latin typeface="LMRoman10" panose="02000503020200000003" pitchFamily="2" charset="77"/>
                <a:cs typeface="LMRoman10" panose="02000503020200000003" pitchFamily="2" charset="77"/>
              </a:rPr>
              <a:t>]</a:t>
            </a:r>
          </a:p>
        </p:txBody>
      </p:sp>
      <p:sp>
        <p:nvSpPr>
          <p:cNvPr id="12" name="Undertittel 1">
            <a:extLst>
              <a:ext uri="{FF2B5EF4-FFF2-40B4-BE49-F238E27FC236}">
                <a16:creationId xmlns:a16="http://schemas.microsoft.com/office/drawing/2014/main" id="{22042EA3-6E21-46F2-9522-02533B1DC33B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EMMI Workshop: Probing the early stages with jet quenching (July 13-17), Darmstadt 2026</a:t>
            </a:r>
          </a:p>
        </p:txBody>
      </p:sp>
    </p:spTree>
    <p:extLst>
      <p:ext uri="{BB962C8B-B14F-4D97-AF65-F5344CB8AC3E}">
        <p14:creationId xmlns:p14="http://schemas.microsoft.com/office/powerpoint/2010/main" val="29948373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086F0-7C0A-E687-FAA5-59E3EF04A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5E0D4F43-98FA-55B7-81EB-7E58022DA19D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001D5E6B-8431-042F-B621-AD84FE2FD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10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C8CEF0F3-2BD1-1A84-B48A-92B3C2083293}"/>
                  </a:ext>
                </a:extLst>
              </p:cNvPr>
              <p:cNvSpPr txBox="1"/>
              <p:nvPr/>
            </p:nvSpPr>
            <p:spPr>
              <a:xfrm>
                <a:off x="277258" y="1208938"/>
                <a:ext cx="4234230" cy="3608360"/>
              </a:xfrm>
              <a:prstGeom prst="rect">
                <a:avLst/>
              </a:prstGeom>
              <a:noFill/>
              <a:ln w="12700" cap="rnd" cmpd="sng">
                <a:solidFill>
                  <a:schemeClr val="tx2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Broadening: </a:t>
                </a:r>
                <a:r>
                  <a:rPr lang="en-US" sz="10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(in vacuum straight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</m:e>
                      <m:sub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𝑖𝑗</m:t>
                        </m:r>
                      </m:sub>
                    </m:sSub>
                    <m:r>
                      <a:rPr lang="en-US" sz="10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d>
                      <m:dPr>
                        <m:ctrlP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′</m:t>
                        </m:r>
                      </m:e>
                    </m:d>
                  </m:oMath>
                </a14:m>
                <a:r>
                  <a:rPr lang="en-US" sz="10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)</a:t>
                </a: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9387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47675" indent="-26193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	Evolution equation for mom. </a:t>
                </a:r>
                <a:r>
                  <a:rPr lang="en-US" sz="1400" err="1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distr</a:t>
                </a: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:</a:t>
                </a:r>
              </a:p>
              <a:p>
                <a:pPr marL="179387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9387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C8CEF0F3-2BD1-1A84-B48A-92B3C20832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58" y="1208938"/>
                <a:ext cx="4234230" cy="36083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rnd" cmpd="sng">
                <a:solidFill>
                  <a:schemeClr val="tx2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2" name="Rectangle 321">
            <a:extLst>
              <a:ext uri="{FF2B5EF4-FFF2-40B4-BE49-F238E27FC236}">
                <a16:creationId xmlns:a16="http://schemas.microsoft.com/office/drawing/2014/main" id="{3B12FDD4-4BDF-4152-DF55-727ADFB0FDA6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99863DB2-C33C-DB1A-264B-DC18F1F5CDB7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8506934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Example: jets in large medium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426D07-F00E-57E8-3567-91B474AF4515}"/>
              </a:ext>
            </a:extLst>
          </p:cNvPr>
          <p:cNvSpPr txBox="1"/>
          <p:nvPr/>
        </p:nvSpPr>
        <p:spPr>
          <a:xfrm>
            <a:off x="4632515" y="1208796"/>
            <a:ext cx="4234228" cy="3608360"/>
          </a:xfrm>
          <a:prstGeom prst="rect">
            <a:avLst/>
          </a:prstGeom>
          <a:noFill/>
          <a:ln w="12700" cap="rnd" cmpd="sng">
            <a:solidFill>
              <a:schemeClr val="tx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Radiation: medium-induced </a:t>
            </a:r>
            <a:r>
              <a:rPr lang="en-US" sz="14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(+ vacuum)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Wide-angle medium-induced </a:t>
            </a:r>
            <a:r>
              <a:rPr lang="en-US" sz="1400">
                <a:solidFill>
                  <a:srgbClr val="C00000"/>
                </a:solidFill>
                <a:latin typeface="LM Roman 10" pitchFamily="2" charset="77"/>
                <a:cs typeface="Calibri" panose="020F0502020204030204" pitchFamily="34" charset="0"/>
              </a:rPr>
              <a:t>cascade: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rgbClr val="C00000"/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C00000"/>
                </a:solidFill>
                <a:latin typeface="LM Roman 10" pitchFamily="2" charset="77"/>
                <a:cs typeface="Calibri" panose="020F0502020204030204" pitchFamily="34" charset="0"/>
              </a:rPr>
              <a:t>Cascade</a:t>
            </a: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evolution:</a:t>
            </a:r>
            <a:endParaRPr lang="en-US" sz="1400">
              <a:solidFill>
                <a:srgbClr val="C00000"/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7CE2AB6-5A3A-EB66-F06C-FBC61DA61A3D}"/>
              </a:ext>
            </a:extLst>
          </p:cNvPr>
          <p:cNvGrpSpPr/>
          <p:nvPr/>
        </p:nvGrpSpPr>
        <p:grpSpPr>
          <a:xfrm rot="16200000">
            <a:off x="1369177" y="2079864"/>
            <a:ext cx="198504" cy="57960"/>
            <a:chOff x="5645694" y="4573633"/>
            <a:chExt cx="877472" cy="423229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90A70B11-13B6-2443-8511-F65D7E586D33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c 11">
              <a:extLst>
                <a:ext uri="{FF2B5EF4-FFF2-40B4-BE49-F238E27FC236}">
                  <a16:creationId xmlns:a16="http://schemas.microsoft.com/office/drawing/2014/main" id="{79D7EDF1-7ED8-147D-8568-4A537E159092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B3E24848-9BE7-F72D-995B-D40F7FBA8000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F1DEA213-32E3-FAA3-4A0F-75A6D47BB6BA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29E8D3C2-E246-C0E3-B5F6-98915E828281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69715EE1-B32A-2C07-E3A9-EB5128AAB31B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E086DFAC-4D48-8D62-85D4-2CDA9C7F6ABD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C309C3C-3B6B-9A17-0823-7FD6329C77A7}"/>
                  </a:ext>
                </a:extLst>
              </p:cNvPr>
              <p:cNvSpPr txBox="1"/>
              <p:nvPr/>
            </p:nvSpPr>
            <p:spPr>
              <a:xfrm>
                <a:off x="1421040" y="2155848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BF7F72B-1302-CFB4-6644-973DF27B2C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040" y="2155848"/>
                <a:ext cx="125034" cy="123111"/>
              </a:xfrm>
              <a:prstGeom prst="rect">
                <a:avLst/>
              </a:prstGeom>
              <a:blipFill>
                <a:blip r:embed="rId4"/>
                <a:stretch>
                  <a:fillRect l="-27273" r="-27273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D93A77AF-1EA0-1372-26CF-E10517E36675}"/>
              </a:ext>
            </a:extLst>
          </p:cNvPr>
          <p:cNvGrpSpPr/>
          <p:nvPr/>
        </p:nvGrpSpPr>
        <p:grpSpPr>
          <a:xfrm rot="16200000">
            <a:off x="1628968" y="2079864"/>
            <a:ext cx="198504" cy="57960"/>
            <a:chOff x="5645694" y="4573633"/>
            <a:chExt cx="877472" cy="423229"/>
          </a:xfrm>
        </p:grpSpPr>
        <p:sp>
          <p:nvSpPr>
            <p:cNvPr id="24" name="Arc 23">
              <a:extLst>
                <a:ext uri="{FF2B5EF4-FFF2-40B4-BE49-F238E27FC236}">
                  <a16:creationId xmlns:a16="http://schemas.microsoft.com/office/drawing/2014/main" id="{DDCCC098-BD5E-64E6-9452-02963CC1CD9B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02779D81-1FE6-23ED-6105-B9264611331D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C2283B75-724E-5F63-1AC5-E63A9F2903A6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7E7EB647-4653-C941-8412-FE16DCC87074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C1FC0AF0-F2AB-1FFF-E7D3-A72FBA990BA5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Arc 28">
              <a:extLst>
                <a:ext uri="{FF2B5EF4-FFF2-40B4-BE49-F238E27FC236}">
                  <a16:creationId xmlns:a16="http://schemas.microsoft.com/office/drawing/2014/main" id="{C184E62E-5EB5-A0B1-4897-308AB068051C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c 29">
              <a:extLst>
                <a:ext uri="{FF2B5EF4-FFF2-40B4-BE49-F238E27FC236}">
                  <a16:creationId xmlns:a16="http://schemas.microsoft.com/office/drawing/2014/main" id="{39A198E9-F73F-E4F7-DA00-5F2EF99A25E7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377EAC0F-C728-DAB5-8FD0-B6358D747317}"/>
                  </a:ext>
                </a:extLst>
              </p:cNvPr>
              <p:cNvSpPr txBox="1"/>
              <p:nvPr/>
            </p:nvSpPr>
            <p:spPr>
              <a:xfrm>
                <a:off x="1680831" y="2155848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C7B825A-A369-354C-D26B-C4E8FDA5D9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831" y="2155848"/>
                <a:ext cx="125034" cy="123111"/>
              </a:xfrm>
              <a:prstGeom prst="rect">
                <a:avLst/>
              </a:prstGeom>
              <a:blipFill>
                <a:blip r:embed="rId5"/>
                <a:stretch>
                  <a:fillRect l="-27273" r="-18182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id="{F000808C-0D8E-7FE2-CD15-A9031D9D2EDD}"/>
              </a:ext>
            </a:extLst>
          </p:cNvPr>
          <p:cNvGrpSpPr/>
          <p:nvPr/>
        </p:nvGrpSpPr>
        <p:grpSpPr>
          <a:xfrm rot="16200000">
            <a:off x="1890030" y="2078767"/>
            <a:ext cx="198504" cy="57960"/>
            <a:chOff x="5645694" y="4573633"/>
            <a:chExt cx="877472" cy="423229"/>
          </a:xfrm>
        </p:grpSpPr>
        <p:sp>
          <p:nvSpPr>
            <p:cNvPr id="35" name="Arc 34">
              <a:extLst>
                <a:ext uri="{FF2B5EF4-FFF2-40B4-BE49-F238E27FC236}">
                  <a16:creationId xmlns:a16="http://schemas.microsoft.com/office/drawing/2014/main" id="{0537951A-554C-CE75-3668-8080F714E461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Arc 35">
              <a:extLst>
                <a:ext uri="{FF2B5EF4-FFF2-40B4-BE49-F238E27FC236}">
                  <a16:creationId xmlns:a16="http://schemas.microsoft.com/office/drawing/2014/main" id="{F65100DF-8E2F-C777-87B0-9100B5F3ED47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Arc 36">
              <a:extLst>
                <a:ext uri="{FF2B5EF4-FFF2-40B4-BE49-F238E27FC236}">
                  <a16:creationId xmlns:a16="http://schemas.microsoft.com/office/drawing/2014/main" id="{6B9AE229-3099-36F1-B36A-D12F54DABB06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Arc 37">
              <a:extLst>
                <a:ext uri="{FF2B5EF4-FFF2-40B4-BE49-F238E27FC236}">
                  <a16:creationId xmlns:a16="http://schemas.microsoft.com/office/drawing/2014/main" id="{B3265D30-7BB1-D0A8-8A8C-3B332C8EAF06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Arc 39">
              <a:extLst>
                <a:ext uri="{FF2B5EF4-FFF2-40B4-BE49-F238E27FC236}">
                  <a16:creationId xmlns:a16="http://schemas.microsoft.com/office/drawing/2014/main" id="{A04DC67A-3B81-CD78-EA9E-4BE192D5A766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Arc 40">
              <a:extLst>
                <a:ext uri="{FF2B5EF4-FFF2-40B4-BE49-F238E27FC236}">
                  <a16:creationId xmlns:a16="http://schemas.microsoft.com/office/drawing/2014/main" id="{9ED8651C-3046-4919-1B21-FED9A04EE98E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Arc 41">
              <a:extLst>
                <a:ext uri="{FF2B5EF4-FFF2-40B4-BE49-F238E27FC236}">
                  <a16:creationId xmlns:a16="http://schemas.microsoft.com/office/drawing/2014/main" id="{88A366D0-86F2-9E4E-1650-21B5E51A5466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78E18EA-A9DB-7F2E-6881-6EE6286D9FD8}"/>
                  </a:ext>
                </a:extLst>
              </p:cNvPr>
              <p:cNvSpPr txBox="1"/>
              <p:nvPr/>
            </p:nvSpPr>
            <p:spPr>
              <a:xfrm>
                <a:off x="1941893" y="2154751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C2AD0AF-6553-73A7-8CAC-2A165D23B0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1893" y="2154751"/>
                <a:ext cx="125034" cy="123111"/>
              </a:xfrm>
              <a:prstGeom prst="rect">
                <a:avLst/>
              </a:prstGeom>
              <a:blipFill>
                <a:blip r:embed="rId6"/>
                <a:stretch>
                  <a:fillRect l="-30000" r="-30000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oup 43">
            <a:extLst>
              <a:ext uri="{FF2B5EF4-FFF2-40B4-BE49-F238E27FC236}">
                <a16:creationId xmlns:a16="http://schemas.microsoft.com/office/drawing/2014/main" id="{0C3B4980-A6F9-105C-1B6D-DBEA04017BA2}"/>
              </a:ext>
            </a:extLst>
          </p:cNvPr>
          <p:cNvGrpSpPr/>
          <p:nvPr/>
        </p:nvGrpSpPr>
        <p:grpSpPr>
          <a:xfrm>
            <a:off x="1253892" y="1492175"/>
            <a:ext cx="2505518" cy="938654"/>
            <a:chOff x="1488964" y="2051046"/>
            <a:chExt cx="2505518" cy="93865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88E1C34F-EEA1-C43D-DBB3-AE19BC3E02EC}"/>
                </a:ext>
              </a:extLst>
            </p:cNvPr>
            <p:cNvSpPr txBox="1"/>
            <p:nvPr/>
          </p:nvSpPr>
          <p:spPr>
            <a:xfrm>
              <a:off x="2409809" y="2051046"/>
              <a:ext cx="4188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tx2">
                      <a:lumMod val="50000"/>
                    </a:schemeClr>
                  </a:solidFill>
                </a:rPr>
                <a:t>2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4E8B1FB-CD2C-EF86-7F4F-2B718731713C}"/>
                </a:ext>
              </a:extLst>
            </p:cNvPr>
            <p:cNvCxnSpPr>
              <a:cxnSpLocks/>
            </p:cNvCxnSpPr>
            <p:nvPr/>
          </p:nvCxnSpPr>
          <p:spPr>
            <a:xfrm>
              <a:off x="1488964" y="2237282"/>
              <a:ext cx="0" cy="673324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829350AF-4BDA-E679-4655-C926C13F8B94}"/>
                </a:ext>
              </a:extLst>
            </p:cNvPr>
            <p:cNvCxnSpPr>
              <a:cxnSpLocks/>
            </p:cNvCxnSpPr>
            <p:nvPr/>
          </p:nvCxnSpPr>
          <p:spPr>
            <a:xfrm>
              <a:off x="2463912" y="2235088"/>
              <a:ext cx="0" cy="673324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A4B3EAEB-EC28-3EED-D630-FBC15CE605B5}"/>
                    </a:ext>
                  </a:extLst>
                </p:cNvPr>
                <p:cNvSpPr txBox="1"/>
                <p:nvPr/>
              </p:nvSpPr>
              <p:spPr>
                <a:xfrm>
                  <a:off x="2704579" y="2363567"/>
                  <a:ext cx="1289903" cy="62613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2D3D4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 </m:t>
                        </m:r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𝒢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d>
                          <m:dPr>
                            <m:ctrlP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1400" b="0" i="1" smtClean="0">
                                    <a:solidFill>
                                      <a:srgbClr val="2D3D4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0" i="1" smtClean="0">
                                    <a:solidFill>
                                      <a:srgbClr val="2D3D4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p>
                                <m:r>
                                  <a:rPr lang="en-US" sz="1400" b="0" i="1" smtClean="0">
                                    <a:solidFill>
                                      <a:srgbClr val="2D3D4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</m:d>
                      </m:oMath>
                    </m:oMathPara>
                  </a14:m>
                  <a:endParaRPr lang="en-US" sz="1400">
                    <a:solidFill>
                      <a:srgbClr val="2D3D4F"/>
                    </a:solidFill>
                  </a:endParaRPr>
                </a:p>
                <a:p>
                  <a:endParaRPr lang="en-US" i="1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439" name="TextBox 438">
                  <a:extLst>
                    <a:ext uri="{FF2B5EF4-FFF2-40B4-BE49-F238E27FC236}">
                      <a16:creationId xmlns:a16="http://schemas.microsoft.com/office/drawing/2014/main" id="{BC6DF144-A5B7-D237-1233-5B7E2AD3BC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04579" y="2363567"/>
                  <a:ext cx="1289903" cy="626133"/>
                </a:xfrm>
                <a:prstGeom prst="rect">
                  <a:avLst/>
                </a:prstGeom>
                <a:blipFill>
                  <a:blip r:embed="rId11"/>
                  <a:stretch>
                    <a:fillRect l="-39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B5C01E05-AB39-E21F-690E-BED08111239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76268" y="2555855"/>
              <a:ext cx="794514" cy="12608"/>
            </a:xfrm>
            <a:prstGeom prst="line">
              <a:avLst/>
            </a:prstGeom>
            <a:ln w="381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754E1F96-920B-AADF-2BE1-9047518F3F4D}"/>
              </a:ext>
            </a:extLst>
          </p:cNvPr>
          <p:cNvCxnSpPr>
            <a:cxnSpLocks/>
          </p:cNvCxnSpPr>
          <p:nvPr/>
        </p:nvCxnSpPr>
        <p:spPr>
          <a:xfrm flipV="1">
            <a:off x="1344046" y="2003174"/>
            <a:ext cx="498993" cy="7241"/>
          </a:xfrm>
          <a:prstGeom prst="line">
            <a:avLst/>
          </a:prstGeom>
          <a:ln w="381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35CC8F1D-AEDF-A5DD-5D7B-B87AF8B69D1A}"/>
              </a:ext>
            </a:extLst>
          </p:cNvPr>
          <p:cNvSpPr txBox="1"/>
          <p:nvPr/>
        </p:nvSpPr>
        <p:spPr>
          <a:xfrm>
            <a:off x="3506337" y="2181766"/>
            <a:ext cx="118768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rgbClr val="C00000"/>
                </a:solidFill>
                <a:latin typeface="LM Roman 10" pitchFamily="2" charset="77"/>
              </a:rPr>
              <a:t>changing color </a:t>
            </a:r>
          </a:p>
          <a:p>
            <a:r>
              <a:rPr lang="en-US" sz="1000">
                <a:solidFill>
                  <a:srgbClr val="C00000"/>
                </a:solidFill>
                <a:latin typeface="LM Roman 10" pitchFamily="2" charset="77"/>
              </a:rPr>
              <a:t>and momentum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F38DE48-9549-53B9-6BA0-9A273E40B0FC}"/>
              </a:ext>
            </a:extLst>
          </p:cNvPr>
          <p:cNvCxnSpPr>
            <a:cxnSpLocks/>
          </p:cNvCxnSpPr>
          <p:nvPr/>
        </p:nvCxnSpPr>
        <p:spPr>
          <a:xfrm flipH="1" flipV="1">
            <a:off x="3265671" y="2158501"/>
            <a:ext cx="178784" cy="96082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B1F46BE-6158-629D-2876-4F0D9B94608C}"/>
                  </a:ext>
                </a:extLst>
              </p:cNvPr>
              <p:cNvSpPr txBox="1"/>
              <p:nvPr/>
            </p:nvSpPr>
            <p:spPr>
              <a:xfrm>
                <a:off x="681224" y="2911602"/>
                <a:ext cx="3591517" cy="546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𝜕</m:t>
                          </m:r>
                        </m:e>
                        <m:sub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𝒫</m:t>
                      </m:r>
                      <m:d>
                        <m:dPr>
                          <m:ctrlP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1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𝒑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e>
                      </m:d>
                      <m:r>
                        <a:rPr lang="en-US" sz="12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nary>
                        <m:naryPr>
                          <m:ctrlP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⊥</m:t>
                              </m:r>
                            </m:sub>
                          </m:sSub>
                        </m:sub>
                        <m:sup/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𝐶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1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𝒫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𝒑</m:t>
                                  </m:r>
                                  <m:r>
                                    <a:rPr lang="en-US" sz="12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1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⊥</m:t>
                                      </m:r>
                                    </m:sub>
                                  </m:sSub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,</m:t>
                                  </m:r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𝐶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1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𝒫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𝒑</m:t>
                                  </m:r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,</m:t>
                                  </m:r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12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0B1F46BE-6158-629D-2876-4F0D9B9460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224" y="2911602"/>
                <a:ext cx="3591517" cy="546432"/>
              </a:xfrm>
              <a:prstGeom prst="rect">
                <a:avLst/>
              </a:prstGeom>
              <a:blipFill>
                <a:blip r:embed="rId12"/>
                <a:stretch>
                  <a:fillRect t="-127273" b="-19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>
            <a:extLst>
              <a:ext uri="{FF2B5EF4-FFF2-40B4-BE49-F238E27FC236}">
                <a16:creationId xmlns:a16="http://schemas.microsoft.com/office/drawing/2014/main" id="{3104EB28-0E03-516D-0C23-672A19D005D5}"/>
              </a:ext>
            </a:extLst>
          </p:cNvPr>
          <p:cNvSpPr txBox="1"/>
          <p:nvPr/>
        </p:nvSpPr>
        <p:spPr>
          <a:xfrm>
            <a:off x="1552424" y="3537318"/>
            <a:ext cx="10265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scattering rate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CEF5DDC6-85AB-F453-4BF0-B60D73A3CB2C}"/>
              </a:ext>
            </a:extLst>
          </p:cNvPr>
          <p:cNvCxnSpPr>
            <a:cxnSpLocks/>
          </p:cNvCxnSpPr>
          <p:nvPr/>
        </p:nvCxnSpPr>
        <p:spPr>
          <a:xfrm flipV="1">
            <a:off x="2064762" y="3403056"/>
            <a:ext cx="0" cy="144839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567F4989-FF2F-19BD-5B59-A487BAB2F1D7}"/>
              </a:ext>
            </a:extLst>
          </p:cNvPr>
          <p:cNvSpPr txBox="1"/>
          <p:nvPr/>
        </p:nvSpPr>
        <p:spPr>
          <a:xfrm>
            <a:off x="846881" y="3537318"/>
            <a:ext cx="915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mom. distribution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36424C5-4770-A62E-1C48-135D07AD9451}"/>
              </a:ext>
            </a:extLst>
          </p:cNvPr>
          <p:cNvCxnSpPr>
            <a:cxnSpLocks/>
          </p:cNvCxnSpPr>
          <p:nvPr/>
        </p:nvCxnSpPr>
        <p:spPr>
          <a:xfrm flipV="1">
            <a:off x="1304403" y="3391532"/>
            <a:ext cx="0" cy="155356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569496E4-745A-8F95-85C5-0017280C7861}"/>
              </a:ext>
            </a:extLst>
          </p:cNvPr>
          <p:cNvSpPr txBox="1"/>
          <p:nvPr/>
        </p:nvSpPr>
        <p:spPr>
          <a:xfrm>
            <a:off x="3265671" y="3538740"/>
            <a:ext cx="7978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virtual term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792C1E6-783E-2D24-8363-769750B9AC89}"/>
                  </a:ext>
                </a:extLst>
              </p:cNvPr>
              <p:cNvSpPr txBox="1"/>
              <p:nvPr/>
            </p:nvSpPr>
            <p:spPr>
              <a:xfrm>
                <a:off x="6278471" y="1645214"/>
                <a:ext cx="1909946" cy="6365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den>
                      </m:f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acc>
                            <m:accPr>
                              <m:chr m:val="̅"/>
                              <m:ctrlP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</m:acc>
                        </m:e>
                        <m:sub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4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𝑚𝑒𝑑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sz="1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den>
                          </m:f>
                        </m:e>
                      </m:rad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</m:d>
                    </m:oMath>
                  </m:oMathPara>
                </a14:m>
                <a:endParaRPr lang="en-US" sz="1400">
                  <a:solidFill>
                    <a:srgbClr val="2D3D4F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792C1E6-783E-2D24-8363-769750B9AC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8471" y="1645214"/>
                <a:ext cx="1909946" cy="636521"/>
              </a:xfrm>
              <a:prstGeom prst="rect">
                <a:avLst/>
              </a:prstGeom>
              <a:blipFill>
                <a:blip r:embed="rId13"/>
                <a:stretch>
                  <a:fillRect l="-1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ECA39D7-AB49-0477-7CC6-0947D16D3D0F}"/>
                  </a:ext>
                </a:extLst>
              </p:cNvPr>
              <p:cNvSpPr txBox="1"/>
              <p:nvPr/>
            </p:nvSpPr>
            <p:spPr>
              <a:xfrm>
                <a:off x="5859625" y="1807998"/>
                <a:ext cx="4312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2400">
                  <a:solidFill>
                    <a:srgbClr val="2D3D4F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D9D0733-CE1E-15B6-C9B7-EC9C1FCC72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625" y="1807998"/>
                <a:ext cx="431207" cy="369332"/>
              </a:xfrm>
              <a:prstGeom prst="rect">
                <a:avLst/>
              </a:prstGeom>
              <a:blipFill>
                <a:blip r:embed="rId14"/>
                <a:stretch>
                  <a:fillRect l="-11429" r="-11429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7" name="TextBox 466">
                <a:extLst>
                  <a:ext uri="{FF2B5EF4-FFF2-40B4-BE49-F238E27FC236}">
                    <a16:creationId xmlns:a16="http://schemas.microsoft.com/office/drawing/2014/main" id="{16D59FFA-7591-C1B9-EA19-D5306F14815E}"/>
                  </a:ext>
                </a:extLst>
              </p:cNvPr>
              <p:cNvSpPr txBox="1"/>
              <p:nvPr/>
            </p:nvSpPr>
            <p:spPr>
              <a:xfrm>
                <a:off x="6826674" y="2481606"/>
                <a:ext cx="190726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000" b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Medium </a:t>
                </a:r>
                <a:r>
                  <a:rPr lang="en-US" sz="8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~</m:t>
                    </m:r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𝑚𝑒𝑑</m:t>
                        </m:r>
                      </m:sub>
                    </m:sSub>
                  </m:oMath>
                </a14:m>
                <a:r>
                  <a:rPr lang="en-US" sz="800">
                    <a:solidFill>
                      <a:srgbClr val="C0000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≪</m:t>
                    </m:r>
                    <m:sSub>
                      <m:sSubPr>
                        <m:ctrlP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𝑚𝑒𝑑</m:t>
                        </m:r>
                      </m:sub>
                    </m:sSub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sz="8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):</a:t>
                </a:r>
              </a:p>
              <a:p>
                <a:r>
                  <a:rPr lang="en-US" sz="10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soft &amp; </a:t>
                </a:r>
                <a:r>
                  <a:rPr lang="en-US" sz="1000" strike="sngStrike" err="1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collin</a:t>
                </a:r>
                <a:r>
                  <a:rPr lang="en-US" sz="1000" strike="sngStrike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.</a:t>
                </a:r>
                <a:r>
                  <a:rPr lang="en-US" sz="10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 pole</a:t>
                </a:r>
              </a:p>
            </p:txBody>
          </p:sp>
        </mc:Choice>
        <mc:Fallback>
          <p:sp>
            <p:nvSpPr>
              <p:cNvPr id="467" name="TextBox 466">
                <a:extLst>
                  <a:ext uri="{FF2B5EF4-FFF2-40B4-BE49-F238E27FC236}">
                    <a16:creationId xmlns:a16="http://schemas.microsoft.com/office/drawing/2014/main" id="{16D59FFA-7591-C1B9-EA19-D5306F1481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674" y="2481606"/>
                <a:ext cx="1907263" cy="307777"/>
              </a:xfrm>
              <a:prstGeom prst="rect">
                <a:avLst/>
              </a:prstGeom>
              <a:blipFill>
                <a:blip r:embed="rId15"/>
                <a:stretch>
                  <a:fillRect l="-3974" t="-12000" b="-2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1" name="Straight Connector 470">
            <a:extLst>
              <a:ext uri="{FF2B5EF4-FFF2-40B4-BE49-F238E27FC236}">
                <a16:creationId xmlns:a16="http://schemas.microsoft.com/office/drawing/2014/main" id="{EA5CD4E7-2CFE-AF3E-E328-D1938BE373B3}"/>
              </a:ext>
            </a:extLst>
          </p:cNvPr>
          <p:cNvCxnSpPr>
            <a:cxnSpLocks/>
          </p:cNvCxnSpPr>
          <p:nvPr/>
        </p:nvCxnSpPr>
        <p:spPr>
          <a:xfrm>
            <a:off x="4718481" y="1712001"/>
            <a:ext cx="0" cy="554691"/>
          </a:xfrm>
          <a:prstGeom prst="line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2" name="Straight Connector 471">
            <a:extLst>
              <a:ext uri="{FF2B5EF4-FFF2-40B4-BE49-F238E27FC236}">
                <a16:creationId xmlns:a16="http://schemas.microsoft.com/office/drawing/2014/main" id="{C63AD247-166D-EC09-02C5-0E4D32D0C00A}"/>
              </a:ext>
            </a:extLst>
          </p:cNvPr>
          <p:cNvCxnSpPr>
            <a:cxnSpLocks/>
          </p:cNvCxnSpPr>
          <p:nvPr/>
        </p:nvCxnSpPr>
        <p:spPr>
          <a:xfrm>
            <a:off x="5722870" y="1709106"/>
            <a:ext cx="0" cy="554691"/>
          </a:xfrm>
          <a:prstGeom prst="line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3" name="TextBox 472">
            <a:extLst>
              <a:ext uri="{FF2B5EF4-FFF2-40B4-BE49-F238E27FC236}">
                <a16:creationId xmlns:a16="http://schemas.microsoft.com/office/drawing/2014/main" id="{AD4D811A-EB08-75A4-5630-82957AF317FC}"/>
              </a:ext>
            </a:extLst>
          </p:cNvPr>
          <p:cNvSpPr txBox="1"/>
          <p:nvPr/>
        </p:nvSpPr>
        <p:spPr>
          <a:xfrm>
            <a:off x="5659990" y="1573992"/>
            <a:ext cx="345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tx2">
                    <a:lumMod val="50000"/>
                  </a:schemeClr>
                </a:solidFill>
              </a:rPr>
              <a:t>2</a:t>
            </a:r>
          </a:p>
        </p:txBody>
      </p:sp>
      <p:grpSp>
        <p:nvGrpSpPr>
          <p:cNvPr id="474" name="Group 473">
            <a:extLst>
              <a:ext uri="{FF2B5EF4-FFF2-40B4-BE49-F238E27FC236}">
                <a16:creationId xmlns:a16="http://schemas.microsoft.com/office/drawing/2014/main" id="{0850F90E-89D4-DCF7-97C4-69FAD82B351C}"/>
              </a:ext>
            </a:extLst>
          </p:cNvPr>
          <p:cNvGrpSpPr/>
          <p:nvPr/>
        </p:nvGrpSpPr>
        <p:grpSpPr>
          <a:xfrm rot="16200000">
            <a:off x="4728375" y="2076857"/>
            <a:ext cx="198504" cy="57960"/>
            <a:chOff x="5645694" y="4573633"/>
            <a:chExt cx="877472" cy="423229"/>
          </a:xfrm>
        </p:grpSpPr>
        <p:sp>
          <p:nvSpPr>
            <p:cNvPr id="475" name="Arc 474">
              <a:extLst>
                <a:ext uri="{FF2B5EF4-FFF2-40B4-BE49-F238E27FC236}">
                  <a16:creationId xmlns:a16="http://schemas.microsoft.com/office/drawing/2014/main" id="{ED1821D6-1483-E371-8490-C662031EBE8D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Arc 475">
              <a:extLst>
                <a:ext uri="{FF2B5EF4-FFF2-40B4-BE49-F238E27FC236}">
                  <a16:creationId xmlns:a16="http://schemas.microsoft.com/office/drawing/2014/main" id="{0AB30741-E2F2-B5DA-789B-29EF3826F7A0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Arc 476">
              <a:extLst>
                <a:ext uri="{FF2B5EF4-FFF2-40B4-BE49-F238E27FC236}">
                  <a16:creationId xmlns:a16="http://schemas.microsoft.com/office/drawing/2014/main" id="{6221FF60-2FE4-5377-1EDC-B50CA98BA4E8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Arc 477">
              <a:extLst>
                <a:ext uri="{FF2B5EF4-FFF2-40B4-BE49-F238E27FC236}">
                  <a16:creationId xmlns:a16="http://schemas.microsoft.com/office/drawing/2014/main" id="{792D5BCA-E99D-7C2B-22B3-7312652C7593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Arc 478">
              <a:extLst>
                <a:ext uri="{FF2B5EF4-FFF2-40B4-BE49-F238E27FC236}">
                  <a16:creationId xmlns:a16="http://schemas.microsoft.com/office/drawing/2014/main" id="{C54024DD-E8C0-D277-FDDC-ED7456484231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Arc 479">
              <a:extLst>
                <a:ext uri="{FF2B5EF4-FFF2-40B4-BE49-F238E27FC236}">
                  <a16:creationId xmlns:a16="http://schemas.microsoft.com/office/drawing/2014/main" id="{C78B6036-0CAA-CE29-B570-FAF732700B3C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Arc 480">
              <a:extLst>
                <a:ext uri="{FF2B5EF4-FFF2-40B4-BE49-F238E27FC236}">
                  <a16:creationId xmlns:a16="http://schemas.microsoft.com/office/drawing/2014/main" id="{CA07681B-BD99-16D9-0B64-606B109EF888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2" name="TextBox 481">
                <a:extLst>
                  <a:ext uri="{FF2B5EF4-FFF2-40B4-BE49-F238E27FC236}">
                    <a16:creationId xmlns:a16="http://schemas.microsoft.com/office/drawing/2014/main" id="{DC9475C9-8DCD-25AB-97AE-C1C92A3158FC}"/>
                  </a:ext>
                </a:extLst>
              </p:cNvPr>
              <p:cNvSpPr txBox="1"/>
              <p:nvPr/>
            </p:nvSpPr>
            <p:spPr>
              <a:xfrm>
                <a:off x="4780238" y="2152841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82" name="TextBox 481">
                <a:extLst>
                  <a:ext uri="{FF2B5EF4-FFF2-40B4-BE49-F238E27FC236}">
                    <a16:creationId xmlns:a16="http://schemas.microsoft.com/office/drawing/2014/main" id="{968BF3FC-A0D2-2B5B-6100-2DE42F654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238" y="2152841"/>
                <a:ext cx="125034" cy="123111"/>
              </a:xfrm>
              <a:prstGeom prst="rect">
                <a:avLst/>
              </a:prstGeom>
              <a:blipFill>
                <a:blip r:embed="rId5"/>
                <a:stretch>
                  <a:fillRect l="-27273" r="-18182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3" name="Group 482">
            <a:extLst>
              <a:ext uri="{FF2B5EF4-FFF2-40B4-BE49-F238E27FC236}">
                <a16:creationId xmlns:a16="http://schemas.microsoft.com/office/drawing/2014/main" id="{EF602692-86BC-5B14-1132-12FABF36143F}"/>
              </a:ext>
            </a:extLst>
          </p:cNvPr>
          <p:cNvGrpSpPr/>
          <p:nvPr/>
        </p:nvGrpSpPr>
        <p:grpSpPr>
          <a:xfrm rot="16200000">
            <a:off x="5022830" y="2078005"/>
            <a:ext cx="198504" cy="57960"/>
            <a:chOff x="5645694" y="4573633"/>
            <a:chExt cx="877472" cy="423229"/>
          </a:xfrm>
        </p:grpSpPr>
        <p:sp>
          <p:nvSpPr>
            <p:cNvPr id="484" name="Arc 483">
              <a:extLst>
                <a:ext uri="{FF2B5EF4-FFF2-40B4-BE49-F238E27FC236}">
                  <a16:creationId xmlns:a16="http://schemas.microsoft.com/office/drawing/2014/main" id="{3D2EE1F6-4AA4-9352-04B4-D7F56EDB6D36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Arc 484">
              <a:extLst>
                <a:ext uri="{FF2B5EF4-FFF2-40B4-BE49-F238E27FC236}">
                  <a16:creationId xmlns:a16="http://schemas.microsoft.com/office/drawing/2014/main" id="{A513427C-D333-C4DD-8D6F-CAE3A48E3DC7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Arc 485">
              <a:extLst>
                <a:ext uri="{FF2B5EF4-FFF2-40B4-BE49-F238E27FC236}">
                  <a16:creationId xmlns:a16="http://schemas.microsoft.com/office/drawing/2014/main" id="{46903246-BD1D-FAA9-C3FB-700544DBCB51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Arc 486">
              <a:extLst>
                <a:ext uri="{FF2B5EF4-FFF2-40B4-BE49-F238E27FC236}">
                  <a16:creationId xmlns:a16="http://schemas.microsoft.com/office/drawing/2014/main" id="{8324DF06-0166-6D44-68D7-C2526C6BF272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Arc 487">
              <a:extLst>
                <a:ext uri="{FF2B5EF4-FFF2-40B4-BE49-F238E27FC236}">
                  <a16:creationId xmlns:a16="http://schemas.microsoft.com/office/drawing/2014/main" id="{97674F58-8174-A8CB-BE73-87D19BF3248C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Arc 488">
              <a:extLst>
                <a:ext uri="{FF2B5EF4-FFF2-40B4-BE49-F238E27FC236}">
                  <a16:creationId xmlns:a16="http://schemas.microsoft.com/office/drawing/2014/main" id="{BD291AAF-FD35-FA61-E8C9-7701B1AF43E7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Arc 489">
              <a:extLst>
                <a:ext uri="{FF2B5EF4-FFF2-40B4-BE49-F238E27FC236}">
                  <a16:creationId xmlns:a16="http://schemas.microsoft.com/office/drawing/2014/main" id="{D91087CE-A774-3238-2C35-EC0BD4944891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1" name="TextBox 490">
                <a:extLst>
                  <a:ext uri="{FF2B5EF4-FFF2-40B4-BE49-F238E27FC236}">
                    <a16:creationId xmlns:a16="http://schemas.microsoft.com/office/drawing/2014/main" id="{A5A2D76F-CF35-A523-CEC0-57FC272CE213}"/>
                  </a:ext>
                </a:extLst>
              </p:cNvPr>
              <p:cNvSpPr txBox="1"/>
              <p:nvPr/>
            </p:nvSpPr>
            <p:spPr>
              <a:xfrm>
                <a:off x="5074693" y="2153989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91" name="TextBox 490">
                <a:extLst>
                  <a:ext uri="{FF2B5EF4-FFF2-40B4-BE49-F238E27FC236}">
                    <a16:creationId xmlns:a16="http://schemas.microsoft.com/office/drawing/2014/main" id="{0B13FF07-7445-389E-C3AD-AE58C83E7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693" y="2153989"/>
                <a:ext cx="125034" cy="123111"/>
              </a:xfrm>
              <a:prstGeom prst="rect">
                <a:avLst/>
              </a:prstGeom>
              <a:blipFill>
                <a:blip r:embed="rId16"/>
                <a:stretch>
                  <a:fillRect l="-27273" r="-27273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2" name="Group 491">
            <a:extLst>
              <a:ext uri="{FF2B5EF4-FFF2-40B4-BE49-F238E27FC236}">
                <a16:creationId xmlns:a16="http://schemas.microsoft.com/office/drawing/2014/main" id="{4569ED46-34FA-0BA4-8C61-0F7CAEBCE15A}"/>
              </a:ext>
            </a:extLst>
          </p:cNvPr>
          <p:cNvGrpSpPr/>
          <p:nvPr/>
        </p:nvGrpSpPr>
        <p:grpSpPr>
          <a:xfrm rot="16200000">
            <a:off x="5263096" y="2138275"/>
            <a:ext cx="198504" cy="57960"/>
            <a:chOff x="5645694" y="4573633"/>
            <a:chExt cx="877472" cy="423229"/>
          </a:xfrm>
        </p:grpSpPr>
        <p:sp>
          <p:nvSpPr>
            <p:cNvPr id="493" name="Arc 492">
              <a:extLst>
                <a:ext uri="{FF2B5EF4-FFF2-40B4-BE49-F238E27FC236}">
                  <a16:creationId xmlns:a16="http://schemas.microsoft.com/office/drawing/2014/main" id="{81570FFE-20F9-43EC-F2D2-E2B6F89BC3DB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Arc 493">
              <a:extLst>
                <a:ext uri="{FF2B5EF4-FFF2-40B4-BE49-F238E27FC236}">
                  <a16:creationId xmlns:a16="http://schemas.microsoft.com/office/drawing/2014/main" id="{ACAB8793-5AB3-F777-68DE-B0920AC96A14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Arc 494">
              <a:extLst>
                <a:ext uri="{FF2B5EF4-FFF2-40B4-BE49-F238E27FC236}">
                  <a16:creationId xmlns:a16="http://schemas.microsoft.com/office/drawing/2014/main" id="{A589F2E4-9F11-5D42-7FB4-30CC40351614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Arc 495">
              <a:extLst>
                <a:ext uri="{FF2B5EF4-FFF2-40B4-BE49-F238E27FC236}">
                  <a16:creationId xmlns:a16="http://schemas.microsoft.com/office/drawing/2014/main" id="{ABB7AEDF-60A6-07B6-3BF0-465463292290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Arc 496">
              <a:extLst>
                <a:ext uri="{FF2B5EF4-FFF2-40B4-BE49-F238E27FC236}">
                  <a16:creationId xmlns:a16="http://schemas.microsoft.com/office/drawing/2014/main" id="{19D49D65-2966-CEE0-D036-B8100DA6175D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Arc 497">
              <a:extLst>
                <a:ext uri="{FF2B5EF4-FFF2-40B4-BE49-F238E27FC236}">
                  <a16:creationId xmlns:a16="http://schemas.microsoft.com/office/drawing/2014/main" id="{920D9D52-5B91-86FF-F70D-95B0020161F1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Arc 498">
              <a:extLst>
                <a:ext uri="{FF2B5EF4-FFF2-40B4-BE49-F238E27FC236}">
                  <a16:creationId xmlns:a16="http://schemas.microsoft.com/office/drawing/2014/main" id="{E7C6337C-4F54-51D3-6AC8-D28559428EC0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0" name="TextBox 499">
                <a:extLst>
                  <a:ext uri="{FF2B5EF4-FFF2-40B4-BE49-F238E27FC236}">
                    <a16:creationId xmlns:a16="http://schemas.microsoft.com/office/drawing/2014/main" id="{F09298C3-D3F1-7677-0FF5-2FAF9CFCAD98}"/>
                  </a:ext>
                </a:extLst>
              </p:cNvPr>
              <p:cNvSpPr txBox="1"/>
              <p:nvPr/>
            </p:nvSpPr>
            <p:spPr>
              <a:xfrm>
                <a:off x="5314959" y="2214259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0" name="TextBox 499">
                <a:extLst>
                  <a:ext uri="{FF2B5EF4-FFF2-40B4-BE49-F238E27FC236}">
                    <a16:creationId xmlns:a16="http://schemas.microsoft.com/office/drawing/2014/main" id="{AD4FE202-52FB-2609-2971-26AB77443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4959" y="2214259"/>
                <a:ext cx="125034" cy="123111"/>
              </a:xfrm>
              <a:prstGeom prst="rect">
                <a:avLst/>
              </a:prstGeom>
              <a:blipFill>
                <a:blip r:embed="rId17"/>
                <a:stretch>
                  <a:fillRect l="-27273" r="-27273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1" name="Group 500">
            <a:extLst>
              <a:ext uri="{FF2B5EF4-FFF2-40B4-BE49-F238E27FC236}">
                <a16:creationId xmlns:a16="http://schemas.microsoft.com/office/drawing/2014/main" id="{F1490C3E-7DD9-0DD3-39FD-3D5C51F58DD4}"/>
              </a:ext>
            </a:extLst>
          </p:cNvPr>
          <p:cNvGrpSpPr/>
          <p:nvPr/>
        </p:nvGrpSpPr>
        <p:grpSpPr>
          <a:xfrm rot="16200000">
            <a:off x="5432576" y="1921744"/>
            <a:ext cx="198504" cy="57960"/>
            <a:chOff x="5645694" y="4573633"/>
            <a:chExt cx="877472" cy="423229"/>
          </a:xfrm>
        </p:grpSpPr>
        <p:sp>
          <p:nvSpPr>
            <p:cNvPr id="502" name="Arc 501">
              <a:extLst>
                <a:ext uri="{FF2B5EF4-FFF2-40B4-BE49-F238E27FC236}">
                  <a16:creationId xmlns:a16="http://schemas.microsoft.com/office/drawing/2014/main" id="{2DF22EDB-DA23-43C8-2282-B6418FD1B412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Arc 502">
              <a:extLst>
                <a:ext uri="{FF2B5EF4-FFF2-40B4-BE49-F238E27FC236}">
                  <a16:creationId xmlns:a16="http://schemas.microsoft.com/office/drawing/2014/main" id="{74540419-DD4F-4315-64FA-8F0D11CC835F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Arc 503">
              <a:extLst>
                <a:ext uri="{FF2B5EF4-FFF2-40B4-BE49-F238E27FC236}">
                  <a16:creationId xmlns:a16="http://schemas.microsoft.com/office/drawing/2014/main" id="{5A6AAD3A-B3D4-E2DF-76F1-C713780EAC86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Arc 504">
              <a:extLst>
                <a:ext uri="{FF2B5EF4-FFF2-40B4-BE49-F238E27FC236}">
                  <a16:creationId xmlns:a16="http://schemas.microsoft.com/office/drawing/2014/main" id="{8FDD843C-8D5E-AC18-74D9-92342B433DDA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Arc 505">
              <a:extLst>
                <a:ext uri="{FF2B5EF4-FFF2-40B4-BE49-F238E27FC236}">
                  <a16:creationId xmlns:a16="http://schemas.microsoft.com/office/drawing/2014/main" id="{7B415A1C-26CF-E375-8570-DCADB44BCF3E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Arc 506">
              <a:extLst>
                <a:ext uri="{FF2B5EF4-FFF2-40B4-BE49-F238E27FC236}">
                  <a16:creationId xmlns:a16="http://schemas.microsoft.com/office/drawing/2014/main" id="{E387B56E-B1FD-0D7B-ED22-2FF8D1253E58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Arc 507">
              <a:extLst>
                <a:ext uri="{FF2B5EF4-FFF2-40B4-BE49-F238E27FC236}">
                  <a16:creationId xmlns:a16="http://schemas.microsoft.com/office/drawing/2014/main" id="{83975D7B-7741-DCA2-1384-7B400830D992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9" name="TextBox 508">
                <a:extLst>
                  <a:ext uri="{FF2B5EF4-FFF2-40B4-BE49-F238E27FC236}">
                    <a16:creationId xmlns:a16="http://schemas.microsoft.com/office/drawing/2014/main" id="{3EA09051-DCD4-EB25-6743-248A60803CA1}"/>
                  </a:ext>
                </a:extLst>
              </p:cNvPr>
              <p:cNvSpPr txBox="1"/>
              <p:nvPr/>
            </p:nvSpPr>
            <p:spPr>
              <a:xfrm>
                <a:off x="5484439" y="1997728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9" name="TextBox 508">
                <a:extLst>
                  <a:ext uri="{FF2B5EF4-FFF2-40B4-BE49-F238E27FC236}">
                    <a16:creationId xmlns:a16="http://schemas.microsoft.com/office/drawing/2014/main" id="{B76944F8-4AEA-20A3-F18D-999A3E9749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4439" y="1997728"/>
                <a:ext cx="125034" cy="123111"/>
              </a:xfrm>
              <a:prstGeom prst="rect">
                <a:avLst/>
              </a:prstGeom>
              <a:blipFill>
                <a:blip r:embed="rId18"/>
                <a:stretch>
                  <a:fillRect l="-30000" r="-30000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0" name="Group 509">
            <a:extLst>
              <a:ext uri="{FF2B5EF4-FFF2-40B4-BE49-F238E27FC236}">
                <a16:creationId xmlns:a16="http://schemas.microsoft.com/office/drawing/2014/main" id="{4419732E-1C88-C47F-943E-7B0448902220}"/>
              </a:ext>
            </a:extLst>
          </p:cNvPr>
          <p:cNvGrpSpPr/>
          <p:nvPr/>
        </p:nvGrpSpPr>
        <p:grpSpPr>
          <a:xfrm rot="19787075">
            <a:off x="5206116" y="1827271"/>
            <a:ext cx="485558" cy="93230"/>
            <a:chOff x="3274861" y="3360325"/>
            <a:chExt cx="589406" cy="118740"/>
          </a:xfrm>
        </p:grpSpPr>
        <p:grpSp>
          <p:nvGrpSpPr>
            <p:cNvPr id="511" name="Group 510">
              <a:extLst>
                <a:ext uri="{FF2B5EF4-FFF2-40B4-BE49-F238E27FC236}">
                  <a16:creationId xmlns:a16="http://schemas.microsoft.com/office/drawing/2014/main" id="{8B96DCAD-30DC-0F31-EE17-470E6AAC3AD2}"/>
                </a:ext>
              </a:extLst>
            </p:cNvPr>
            <p:cNvGrpSpPr/>
            <p:nvPr/>
          </p:nvGrpSpPr>
          <p:grpSpPr>
            <a:xfrm rot="5400000">
              <a:off x="3421603" y="3213583"/>
              <a:ext cx="118270" cy="411754"/>
              <a:chOff x="5893706" y="2894795"/>
              <a:chExt cx="90764" cy="435617"/>
            </a:xfrm>
          </p:grpSpPr>
          <p:sp>
            <p:nvSpPr>
              <p:cNvPr id="136" name="Arc 135">
                <a:extLst>
                  <a:ext uri="{FF2B5EF4-FFF2-40B4-BE49-F238E27FC236}">
                    <a16:creationId xmlns:a16="http://schemas.microsoft.com/office/drawing/2014/main" id="{340355B8-2357-7B58-CF75-09FB426AF790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48B5FF3F-A6AA-9FDB-095B-262A2C5D3C32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8" name="Arc 137">
                <a:extLst>
                  <a:ext uri="{FF2B5EF4-FFF2-40B4-BE49-F238E27FC236}">
                    <a16:creationId xmlns:a16="http://schemas.microsoft.com/office/drawing/2014/main" id="{95FFB4CC-4E12-A891-E182-E4D065A46458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9" name="Arc 138">
                <a:extLst>
                  <a:ext uri="{FF2B5EF4-FFF2-40B4-BE49-F238E27FC236}">
                    <a16:creationId xmlns:a16="http://schemas.microsoft.com/office/drawing/2014/main" id="{5F119F63-978A-F4EE-C7AF-20B836E3A948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0" name="Arc 139">
                <a:extLst>
                  <a:ext uri="{FF2B5EF4-FFF2-40B4-BE49-F238E27FC236}">
                    <a16:creationId xmlns:a16="http://schemas.microsoft.com/office/drawing/2014/main" id="{CDECE3AF-1462-49E8-161E-2E0D87028AF3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1" name="Arc 140">
                <a:extLst>
                  <a:ext uri="{FF2B5EF4-FFF2-40B4-BE49-F238E27FC236}">
                    <a16:creationId xmlns:a16="http://schemas.microsoft.com/office/drawing/2014/main" id="{69E32724-4245-91AD-E731-1474C5BE91A1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2" name="Arc 141">
                <a:extLst>
                  <a:ext uri="{FF2B5EF4-FFF2-40B4-BE49-F238E27FC236}">
                    <a16:creationId xmlns:a16="http://schemas.microsoft.com/office/drawing/2014/main" id="{E8868E50-2049-EF9A-DA16-9EF232755A0D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211C3518-C997-3D69-012F-09DB0C8BCF24}"/>
                </a:ext>
              </a:extLst>
            </p:cNvPr>
            <p:cNvGrpSpPr/>
            <p:nvPr/>
          </p:nvGrpSpPr>
          <p:grpSpPr>
            <a:xfrm rot="5400000">
              <a:off x="3599255" y="3214053"/>
              <a:ext cx="118270" cy="411754"/>
              <a:chOff x="5893706" y="2894795"/>
              <a:chExt cx="90764" cy="435617"/>
            </a:xfrm>
          </p:grpSpPr>
          <p:sp>
            <p:nvSpPr>
              <p:cNvPr id="129" name="Arc 128">
                <a:extLst>
                  <a:ext uri="{FF2B5EF4-FFF2-40B4-BE49-F238E27FC236}">
                    <a16:creationId xmlns:a16="http://schemas.microsoft.com/office/drawing/2014/main" id="{4EF93191-6174-4F42-0E4D-3526521C1C72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0" name="Arc 129">
                <a:extLst>
                  <a:ext uri="{FF2B5EF4-FFF2-40B4-BE49-F238E27FC236}">
                    <a16:creationId xmlns:a16="http://schemas.microsoft.com/office/drawing/2014/main" id="{75A23640-EF58-3E0E-B54F-8C9CA9A16306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561E15F9-0F55-5EBC-D416-7C3FD4FF128C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2" name="Arc 131">
                <a:extLst>
                  <a:ext uri="{FF2B5EF4-FFF2-40B4-BE49-F238E27FC236}">
                    <a16:creationId xmlns:a16="http://schemas.microsoft.com/office/drawing/2014/main" id="{A0277C92-77B9-0BF2-80AC-5F0CA46BB977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3" name="Arc 132">
                <a:extLst>
                  <a:ext uri="{FF2B5EF4-FFF2-40B4-BE49-F238E27FC236}">
                    <a16:creationId xmlns:a16="http://schemas.microsoft.com/office/drawing/2014/main" id="{58A418DB-31A9-AF0D-227B-C361EFE01CAD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036B9D62-8721-9DB3-2DAB-6061D50A3012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5" name="Arc 134">
                <a:extLst>
                  <a:ext uri="{FF2B5EF4-FFF2-40B4-BE49-F238E27FC236}">
                    <a16:creationId xmlns:a16="http://schemas.microsoft.com/office/drawing/2014/main" id="{C5358FE0-9B5E-7831-45E2-692C3146B4C7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F4A71A6F-19CE-130D-3BA4-947CBE9F1EB2}"/>
              </a:ext>
            </a:extLst>
          </p:cNvPr>
          <p:cNvGrpSpPr/>
          <p:nvPr/>
        </p:nvGrpSpPr>
        <p:grpSpPr>
          <a:xfrm>
            <a:off x="4758832" y="2000245"/>
            <a:ext cx="491063" cy="0"/>
            <a:chOff x="5242373" y="2585891"/>
            <a:chExt cx="491063" cy="0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1AED6FF3-0C6A-6056-DD83-81DBE4472842}"/>
                </a:ext>
              </a:extLst>
            </p:cNvPr>
            <p:cNvCxnSpPr>
              <a:cxnSpLocks/>
            </p:cNvCxnSpPr>
            <p:nvPr/>
          </p:nvCxnSpPr>
          <p:spPr>
            <a:xfrm>
              <a:off x="5242373" y="2585891"/>
              <a:ext cx="313120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E30D975-C0C8-FA4D-FD77-CB569A1977D6}"/>
                </a:ext>
              </a:extLst>
            </p:cNvPr>
            <p:cNvCxnSpPr>
              <a:cxnSpLocks/>
            </p:cNvCxnSpPr>
            <p:nvPr/>
          </p:nvCxnSpPr>
          <p:spPr>
            <a:xfrm>
              <a:off x="5501209" y="2585891"/>
              <a:ext cx="232227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1F0276EE-3A2C-C90E-005F-9C9A12CBF56F}"/>
              </a:ext>
            </a:extLst>
          </p:cNvPr>
          <p:cNvGrpSpPr/>
          <p:nvPr/>
        </p:nvGrpSpPr>
        <p:grpSpPr>
          <a:xfrm rot="1699704">
            <a:off x="5220491" y="2116755"/>
            <a:ext cx="491063" cy="0"/>
            <a:chOff x="920509" y="2408610"/>
            <a:chExt cx="596088" cy="0"/>
          </a:xfrm>
        </p:grpSpPr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F082982E-A20C-CE6A-3738-E5DB63D3A91B}"/>
                </a:ext>
              </a:extLst>
            </p:cNvPr>
            <p:cNvCxnSpPr>
              <a:cxnSpLocks/>
            </p:cNvCxnSpPr>
            <p:nvPr/>
          </p:nvCxnSpPr>
          <p:spPr>
            <a:xfrm>
              <a:off x="920509" y="2408610"/>
              <a:ext cx="380088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F6036A52-52FD-1B37-980E-CA3E96D974F3}"/>
                </a:ext>
              </a:extLst>
            </p:cNvPr>
            <p:cNvCxnSpPr>
              <a:cxnSpLocks/>
            </p:cNvCxnSpPr>
            <p:nvPr/>
          </p:nvCxnSpPr>
          <p:spPr>
            <a:xfrm>
              <a:off x="1234703" y="2408610"/>
              <a:ext cx="281894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1DC16D4A-B238-113C-57A8-6EDC734B101F}"/>
                  </a:ext>
                </a:extLst>
              </p:cNvPr>
              <p:cNvSpPr txBox="1"/>
              <p:nvPr/>
            </p:nvSpPr>
            <p:spPr>
              <a:xfrm>
                <a:off x="1202641" y="4081233"/>
                <a:ext cx="1324377" cy="295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</m:t>
                      </m:r>
                      <m:acc>
                        <m:accPr>
                          <m:chr m:val="̂"/>
                          <m:ctrlP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𝑞</m:t>
                          </m:r>
                        </m:e>
                      </m:acc>
                      <m:r>
                        <a:rPr lang="en-US" sz="12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sSubSup>
                        <m:sSubSupPr>
                          <m:ctrlP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a:rPr lang="en-US" sz="120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𝜕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𝑝</m:t>
                          </m:r>
                        </m:sub>
                        <m:sup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bSup>
                      <m:r>
                        <a:rPr lang="en-US" sz="1200" i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𝒫</m:t>
                      </m:r>
                      <m:d>
                        <m:dPr>
                          <m:ctrlP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1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𝒑</m:t>
                          </m:r>
                          <m: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sz="120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1DC16D4A-B238-113C-57A8-6EDC734B10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641" y="4081233"/>
                <a:ext cx="1324377" cy="295017"/>
              </a:xfrm>
              <a:prstGeom prst="rect">
                <a:avLst/>
              </a:prstGeom>
              <a:blipFill>
                <a:blip r:embed="rId19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1FDCEA41-A410-6D66-C670-F8AAF8E66B82}"/>
                  </a:ext>
                </a:extLst>
              </p:cNvPr>
              <p:cNvSpPr txBox="1"/>
              <p:nvPr/>
            </p:nvSpPr>
            <p:spPr>
              <a:xfrm>
                <a:off x="644644" y="4412343"/>
                <a:ext cx="115584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d</a:t>
                </a:r>
                <a:r>
                  <a:rPr lang="en-US" sz="800" b="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iffusion approx.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𝑞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≪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𝑝</m:t>
                      </m:r>
                    </m:oMath>
                  </m:oMathPara>
                </a14:m>
                <a:endParaRPr lang="en-US" sz="800" b="0">
                  <a:solidFill>
                    <a:schemeClr val="bg1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1FDCEA41-A410-6D66-C670-F8AAF8E66B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44" y="4412343"/>
                <a:ext cx="1155844" cy="338554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7AF49072-5100-42C0-B3AF-B5B396B72BAD}"/>
              </a:ext>
            </a:extLst>
          </p:cNvPr>
          <p:cNvCxnSpPr>
            <a:cxnSpLocks/>
          </p:cNvCxnSpPr>
          <p:nvPr/>
        </p:nvCxnSpPr>
        <p:spPr>
          <a:xfrm flipV="1">
            <a:off x="1303220" y="4291699"/>
            <a:ext cx="101449" cy="130175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3" name="Group 532">
            <a:extLst>
              <a:ext uri="{FF2B5EF4-FFF2-40B4-BE49-F238E27FC236}">
                <a16:creationId xmlns:a16="http://schemas.microsoft.com/office/drawing/2014/main" id="{99FD0086-D423-0FBC-DE99-1C68DE97FC06}"/>
              </a:ext>
            </a:extLst>
          </p:cNvPr>
          <p:cNvGrpSpPr/>
          <p:nvPr/>
        </p:nvGrpSpPr>
        <p:grpSpPr>
          <a:xfrm>
            <a:off x="5363413" y="3138949"/>
            <a:ext cx="2700285" cy="638619"/>
            <a:chOff x="4873434" y="3850574"/>
            <a:chExt cx="3760534" cy="889368"/>
          </a:xfrm>
        </p:grpSpPr>
        <p:grpSp>
          <p:nvGrpSpPr>
            <p:cNvPr id="343" name="Group 342">
              <a:extLst>
                <a:ext uri="{FF2B5EF4-FFF2-40B4-BE49-F238E27FC236}">
                  <a16:creationId xmlns:a16="http://schemas.microsoft.com/office/drawing/2014/main" id="{60F0D448-7BC4-28DC-BE09-1CD9224B0947}"/>
                </a:ext>
              </a:extLst>
            </p:cNvPr>
            <p:cNvGrpSpPr/>
            <p:nvPr/>
          </p:nvGrpSpPr>
          <p:grpSpPr>
            <a:xfrm>
              <a:off x="7466255" y="3850574"/>
              <a:ext cx="1167713" cy="443352"/>
              <a:chOff x="6701375" y="119247"/>
              <a:chExt cx="1763582" cy="669589"/>
            </a:xfrm>
          </p:grpSpPr>
          <p:cxnSp>
            <p:nvCxnSpPr>
              <p:cNvPr id="344" name="Straight Connector 343">
                <a:extLst>
                  <a:ext uri="{FF2B5EF4-FFF2-40B4-BE49-F238E27FC236}">
                    <a16:creationId xmlns:a16="http://schemas.microsoft.com/office/drawing/2014/main" id="{84733AD0-6BF6-97C8-1ED9-D787FBEB4AE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05923" y="620787"/>
                <a:ext cx="271923" cy="16804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>
                <a:extLst>
                  <a:ext uri="{FF2B5EF4-FFF2-40B4-BE49-F238E27FC236}">
                    <a16:creationId xmlns:a16="http://schemas.microsoft.com/office/drawing/2014/main" id="{8A44DF49-FB4C-E462-0DD4-47293A93E70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7846" y="437971"/>
                <a:ext cx="293346" cy="18395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>
                <a:extLst>
                  <a:ext uri="{FF2B5EF4-FFF2-40B4-BE49-F238E27FC236}">
                    <a16:creationId xmlns:a16="http://schemas.microsoft.com/office/drawing/2014/main" id="{760FFC74-4A54-A463-61FF-41AEB04706A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332433" y="364878"/>
                <a:ext cx="42523" cy="259856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346">
                <a:extLst>
                  <a:ext uri="{FF2B5EF4-FFF2-40B4-BE49-F238E27FC236}">
                    <a16:creationId xmlns:a16="http://schemas.microsoft.com/office/drawing/2014/main" id="{8EA130BF-A1E6-1189-D8DA-B57320F40E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76780" y="195383"/>
                <a:ext cx="244367" cy="152817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347">
                <a:extLst>
                  <a:ext uri="{FF2B5EF4-FFF2-40B4-BE49-F238E27FC236}">
                    <a16:creationId xmlns:a16="http://schemas.microsoft.com/office/drawing/2014/main" id="{47BD7EB2-17F1-895C-61E5-3684030A736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24014" y="119247"/>
                <a:ext cx="43100" cy="364737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7098E35C-A641-2F5D-559D-BB64FFAF511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24014" y="346216"/>
                <a:ext cx="440943" cy="13914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Connector 349">
                <a:extLst>
                  <a:ext uri="{FF2B5EF4-FFF2-40B4-BE49-F238E27FC236}">
                    <a16:creationId xmlns:a16="http://schemas.microsoft.com/office/drawing/2014/main" id="{EBF2DACC-3BB7-A980-5C64-3C50EFF062A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9449" y="487549"/>
                <a:ext cx="264565" cy="299654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Straight Connector 350">
                <a:extLst>
                  <a:ext uri="{FF2B5EF4-FFF2-40B4-BE49-F238E27FC236}">
                    <a16:creationId xmlns:a16="http://schemas.microsoft.com/office/drawing/2014/main" id="{D9648765-A9A0-FFDA-2C33-CE14E796BA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01375" y="788836"/>
                <a:ext cx="1763582" cy="0"/>
              </a:xfrm>
              <a:prstGeom prst="line">
                <a:avLst/>
              </a:prstGeom>
              <a:ln w="2540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7E6CF951-42A2-B0F2-5D34-64BC4F31C1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73434" y="4077684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D819975C-4CB2-5065-FFCF-161073F4BA9F}"/>
                </a:ext>
              </a:extLst>
            </p:cNvPr>
            <p:cNvSpPr txBox="1"/>
            <p:nvPr/>
          </p:nvSpPr>
          <p:spPr>
            <a:xfrm>
              <a:off x="5439081" y="3933078"/>
              <a:ext cx="33892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2</a:t>
              </a:r>
            </a:p>
          </p:txBody>
        </p:sp>
        <p:grpSp>
          <p:nvGrpSpPr>
            <p:cNvPr id="354" name="Group 353">
              <a:extLst>
                <a:ext uri="{FF2B5EF4-FFF2-40B4-BE49-F238E27FC236}">
                  <a16:creationId xmlns:a16="http://schemas.microsoft.com/office/drawing/2014/main" id="{EBD8C66B-E8CA-8A65-0263-17AEE535E5A5}"/>
                </a:ext>
              </a:extLst>
            </p:cNvPr>
            <p:cNvGrpSpPr/>
            <p:nvPr/>
          </p:nvGrpSpPr>
          <p:grpSpPr>
            <a:xfrm rot="19831012">
              <a:off x="5108803" y="4156828"/>
              <a:ext cx="343574" cy="80024"/>
              <a:chOff x="5645694" y="4573633"/>
              <a:chExt cx="877472" cy="423229"/>
            </a:xfrm>
          </p:grpSpPr>
          <p:sp>
            <p:nvSpPr>
              <p:cNvPr id="355" name="Arc 354">
                <a:extLst>
                  <a:ext uri="{FF2B5EF4-FFF2-40B4-BE49-F238E27FC236}">
                    <a16:creationId xmlns:a16="http://schemas.microsoft.com/office/drawing/2014/main" id="{499F69AC-71D2-34C7-F16D-B6FC99172849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6" name="Arc 355">
                <a:extLst>
                  <a:ext uri="{FF2B5EF4-FFF2-40B4-BE49-F238E27FC236}">
                    <a16:creationId xmlns:a16="http://schemas.microsoft.com/office/drawing/2014/main" id="{1E2070F1-2BF0-0FA8-68F8-20845D2C3EE4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7" name="Arc 356">
                <a:extLst>
                  <a:ext uri="{FF2B5EF4-FFF2-40B4-BE49-F238E27FC236}">
                    <a16:creationId xmlns:a16="http://schemas.microsoft.com/office/drawing/2014/main" id="{C064BFC1-3402-7275-845E-2F359351C447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8" name="Arc 357">
                <a:extLst>
                  <a:ext uri="{FF2B5EF4-FFF2-40B4-BE49-F238E27FC236}">
                    <a16:creationId xmlns:a16="http://schemas.microsoft.com/office/drawing/2014/main" id="{52AE668F-C89E-BF7D-2A4B-ECBD9FF046E8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9" name="Arc 358">
                <a:extLst>
                  <a:ext uri="{FF2B5EF4-FFF2-40B4-BE49-F238E27FC236}">
                    <a16:creationId xmlns:a16="http://schemas.microsoft.com/office/drawing/2014/main" id="{9126AE49-4CED-CAD0-D946-F358AA31529B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0" name="Arc 359">
                <a:extLst>
                  <a:ext uri="{FF2B5EF4-FFF2-40B4-BE49-F238E27FC236}">
                    <a16:creationId xmlns:a16="http://schemas.microsoft.com/office/drawing/2014/main" id="{66C31C65-5F2A-A626-D159-585CF006F626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1" name="Arc 360">
                <a:extLst>
                  <a:ext uri="{FF2B5EF4-FFF2-40B4-BE49-F238E27FC236}">
                    <a16:creationId xmlns:a16="http://schemas.microsoft.com/office/drawing/2014/main" id="{E29B762F-B52F-3D54-BB26-A94931EC0054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2" name="TextBox 361">
                  <a:extLst>
                    <a:ext uri="{FF2B5EF4-FFF2-40B4-BE49-F238E27FC236}">
                      <a16:creationId xmlns:a16="http://schemas.microsoft.com/office/drawing/2014/main" id="{0413C0C2-EF80-17E6-EF3B-479EC7400D17}"/>
                    </a:ext>
                  </a:extLst>
                </p:cNvPr>
                <p:cNvSpPr txBox="1"/>
                <p:nvPr/>
              </p:nvSpPr>
              <p:spPr>
                <a:xfrm>
                  <a:off x="7033931" y="4099868"/>
                  <a:ext cx="350488" cy="30003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 smtClean="0">
                            <a:solidFill>
                              <a:srgbClr val="2D3D4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n-US" sz="1400">
                    <a:solidFill>
                      <a:srgbClr val="2D3D4F"/>
                    </a:solidFill>
                  </a:endParaRPr>
                </a:p>
              </p:txBody>
            </p:sp>
          </mc:Choice>
          <mc:Fallback xmlns="">
            <p:sp>
              <p:nvSpPr>
                <p:cNvPr id="362" name="TextBox 361">
                  <a:extLst>
                    <a:ext uri="{FF2B5EF4-FFF2-40B4-BE49-F238E27FC236}">
                      <a16:creationId xmlns:a16="http://schemas.microsoft.com/office/drawing/2014/main" id="{332B380F-FEC3-6155-125F-3B9AE33961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33931" y="4099868"/>
                  <a:ext cx="350488" cy="300036"/>
                </a:xfrm>
                <a:prstGeom prst="rect">
                  <a:avLst/>
                </a:prstGeom>
                <a:blipFill>
                  <a:blip r:embed="rId21"/>
                  <a:stretch>
                    <a:fillRect l="-14286" r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63" name="Straight Connector 362">
              <a:extLst>
                <a:ext uri="{FF2B5EF4-FFF2-40B4-BE49-F238E27FC236}">
                  <a16:creationId xmlns:a16="http://schemas.microsoft.com/office/drawing/2014/main" id="{345BEF1F-3346-6F4E-E12F-27CA711302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78049" y="4076277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Straight Connector 363">
              <a:extLst>
                <a:ext uri="{FF2B5EF4-FFF2-40B4-BE49-F238E27FC236}">
                  <a16:creationId xmlns:a16="http://schemas.microsoft.com/office/drawing/2014/main" id="{83F2993D-0EE8-CAFC-23BA-7FB5EA1E85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00127" y="4079630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5" name="Group 364">
              <a:extLst>
                <a:ext uri="{FF2B5EF4-FFF2-40B4-BE49-F238E27FC236}">
                  <a16:creationId xmlns:a16="http://schemas.microsoft.com/office/drawing/2014/main" id="{1F06FCFD-3F82-9E16-5DFA-429BC6EC8B83}"/>
                </a:ext>
              </a:extLst>
            </p:cNvPr>
            <p:cNvGrpSpPr/>
            <p:nvPr/>
          </p:nvGrpSpPr>
          <p:grpSpPr>
            <a:xfrm rot="19831012">
              <a:off x="6035496" y="4158774"/>
              <a:ext cx="343574" cy="80024"/>
              <a:chOff x="5645694" y="4573633"/>
              <a:chExt cx="877472" cy="423229"/>
            </a:xfrm>
          </p:grpSpPr>
          <p:sp>
            <p:nvSpPr>
              <p:cNvPr id="366" name="Arc 365">
                <a:extLst>
                  <a:ext uri="{FF2B5EF4-FFF2-40B4-BE49-F238E27FC236}">
                    <a16:creationId xmlns:a16="http://schemas.microsoft.com/office/drawing/2014/main" id="{AC99590A-3379-7249-9C1E-824C5C21F787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7" name="Arc 366">
                <a:extLst>
                  <a:ext uri="{FF2B5EF4-FFF2-40B4-BE49-F238E27FC236}">
                    <a16:creationId xmlns:a16="http://schemas.microsoft.com/office/drawing/2014/main" id="{A27CC640-A698-7E77-CE33-B565BDF2BCFD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8" name="Arc 367">
                <a:extLst>
                  <a:ext uri="{FF2B5EF4-FFF2-40B4-BE49-F238E27FC236}">
                    <a16:creationId xmlns:a16="http://schemas.microsoft.com/office/drawing/2014/main" id="{0111B93A-5751-63CB-4B1F-51CA9C28B789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9" name="Arc 368">
                <a:extLst>
                  <a:ext uri="{FF2B5EF4-FFF2-40B4-BE49-F238E27FC236}">
                    <a16:creationId xmlns:a16="http://schemas.microsoft.com/office/drawing/2014/main" id="{BF713B72-F73A-E72D-9CEA-783B345F7349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0" name="Arc 369">
                <a:extLst>
                  <a:ext uri="{FF2B5EF4-FFF2-40B4-BE49-F238E27FC236}">
                    <a16:creationId xmlns:a16="http://schemas.microsoft.com/office/drawing/2014/main" id="{2DF6E54E-9767-D0D7-DBD3-E6A58CD6E853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1" name="Arc 370">
                <a:extLst>
                  <a:ext uri="{FF2B5EF4-FFF2-40B4-BE49-F238E27FC236}">
                    <a16:creationId xmlns:a16="http://schemas.microsoft.com/office/drawing/2014/main" id="{F8ED0426-6FBB-A382-F441-E4168AF780F4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2" name="Arc 371">
                <a:extLst>
                  <a:ext uri="{FF2B5EF4-FFF2-40B4-BE49-F238E27FC236}">
                    <a16:creationId xmlns:a16="http://schemas.microsoft.com/office/drawing/2014/main" id="{5FC3497F-CB7F-6C7B-59C5-121FB227FA02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p:cxnSp>
          <p:nvCxnSpPr>
            <p:cNvPr id="373" name="Straight Connector 372">
              <a:extLst>
                <a:ext uri="{FF2B5EF4-FFF2-40B4-BE49-F238E27FC236}">
                  <a16:creationId xmlns:a16="http://schemas.microsoft.com/office/drawing/2014/main" id="{E56E78F1-4C94-330D-6721-CCCD74EA9C4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38541" y="4078223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6C2BB0E1-00C5-C288-47ED-3DF47A59FCB2}"/>
                </a:ext>
              </a:extLst>
            </p:cNvPr>
            <p:cNvSpPr txBox="1"/>
            <p:nvPr/>
          </p:nvSpPr>
          <p:spPr>
            <a:xfrm>
              <a:off x="6491576" y="3943381"/>
              <a:ext cx="33892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2</a:t>
              </a:r>
            </a:p>
          </p:txBody>
        </p:sp>
        <p:grpSp>
          <p:nvGrpSpPr>
            <p:cNvPr id="375" name="Group 374">
              <a:extLst>
                <a:ext uri="{FF2B5EF4-FFF2-40B4-BE49-F238E27FC236}">
                  <a16:creationId xmlns:a16="http://schemas.microsoft.com/office/drawing/2014/main" id="{07425235-C68A-5F16-BAFA-BCDEA09E40DD}"/>
                </a:ext>
              </a:extLst>
            </p:cNvPr>
            <p:cNvGrpSpPr/>
            <p:nvPr/>
          </p:nvGrpSpPr>
          <p:grpSpPr>
            <a:xfrm rot="19831012">
              <a:off x="6182118" y="4271191"/>
              <a:ext cx="343574" cy="80024"/>
              <a:chOff x="5645694" y="4573633"/>
              <a:chExt cx="877472" cy="423229"/>
            </a:xfrm>
          </p:grpSpPr>
          <p:sp>
            <p:nvSpPr>
              <p:cNvPr id="376" name="Arc 375">
                <a:extLst>
                  <a:ext uri="{FF2B5EF4-FFF2-40B4-BE49-F238E27FC236}">
                    <a16:creationId xmlns:a16="http://schemas.microsoft.com/office/drawing/2014/main" id="{98F8B0E1-3D1C-82D8-E819-02530AD69938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7" name="Arc 376">
                <a:extLst>
                  <a:ext uri="{FF2B5EF4-FFF2-40B4-BE49-F238E27FC236}">
                    <a16:creationId xmlns:a16="http://schemas.microsoft.com/office/drawing/2014/main" id="{577965C2-5E8E-2302-221B-CDC5DE533381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8" name="Arc 377">
                <a:extLst>
                  <a:ext uri="{FF2B5EF4-FFF2-40B4-BE49-F238E27FC236}">
                    <a16:creationId xmlns:a16="http://schemas.microsoft.com/office/drawing/2014/main" id="{7CF5E885-8432-E4E8-08B5-07AAD62EA1D7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9" name="Arc 378">
                <a:extLst>
                  <a:ext uri="{FF2B5EF4-FFF2-40B4-BE49-F238E27FC236}">
                    <a16:creationId xmlns:a16="http://schemas.microsoft.com/office/drawing/2014/main" id="{AD163304-E8CB-7D2A-EF34-09FA4D4DA5C8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80" name="Arc 379">
                <a:extLst>
                  <a:ext uri="{FF2B5EF4-FFF2-40B4-BE49-F238E27FC236}">
                    <a16:creationId xmlns:a16="http://schemas.microsoft.com/office/drawing/2014/main" id="{7B563A75-8489-3DDA-9675-BA3A403CBFB0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81" name="Arc 380">
                <a:extLst>
                  <a:ext uri="{FF2B5EF4-FFF2-40B4-BE49-F238E27FC236}">
                    <a16:creationId xmlns:a16="http://schemas.microsoft.com/office/drawing/2014/main" id="{9AFA67D1-93BF-A3C2-CCBC-496ACE02A006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82" name="Arc 381">
                <a:extLst>
                  <a:ext uri="{FF2B5EF4-FFF2-40B4-BE49-F238E27FC236}">
                    <a16:creationId xmlns:a16="http://schemas.microsoft.com/office/drawing/2014/main" id="{83200201-69AC-E078-BADB-4F6FC91A3E04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22EE898F-7CD9-3813-3D88-831653FCEECC}"/>
                </a:ext>
              </a:extLst>
            </p:cNvPr>
            <p:cNvSpPr txBox="1"/>
            <p:nvPr/>
          </p:nvSpPr>
          <p:spPr>
            <a:xfrm>
              <a:off x="5510415" y="4129153"/>
              <a:ext cx="33892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+</a:t>
              </a:r>
            </a:p>
          </p:txBody>
        </p:sp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62B82E47-DB08-EA57-D3A7-FDB966D79D69}"/>
                </a:ext>
              </a:extLst>
            </p:cNvPr>
            <p:cNvSpPr txBox="1"/>
            <p:nvPr/>
          </p:nvSpPr>
          <p:spPr>
            <a:xfrm>
              <a:off x="6601415" y="4123166"/>
              <a:ext cx="61925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+ ...</a:t>
              </a:r>
            </a:p>
          </p:txBody>
        </p:sp>
        <p:grpSp>
          <p:nvGrpSpPr>
            <p:cNvPr id="385" name="Group 384">
              <a:extLst>
                <a:ext uri="{FF2B5EF4-FFF2-40B4-BE49-F238E27FC236}">
                  <a16:creationId xmlns:a16="http://schemas.microsoft.com/office/drawing/2014/main" id="{90223F07-86EE-0F43-C1D1-F5A43BB766F2}"/>
                </a:ext>
              </a:extLst>
            </p:cNvPr>
            <p:cNvGrpSpPr/>
            <p:nvPr/>
          </p:nvGrpSpPr>
          <p:grpSpPr>
            <a:xfrm rot="16200000">
              <a:off x="5799686" y="4359075"/>
              <a:ext cx="198504" cy="57960"/>
              <a:chOff x="5645694" y="4573633"/>
              <a:chExt cx="877472" cy="423229"/>
            </a:xfrm>
          </p:grpSpPr>
          <p:sp>
            <p:nvSpPr>
              <p:cNvPr id="386" name="Arc 385">
                <a:extLst>
                  <a:ext uri="{FF2B5EF4-FFF2-40B4-BE49-F238E27FC236}">
                    <a16:creationId xmlns:a16="http://schemas.microsoft.com/office/drawing/2014/main" id="{7D534872-9770-FB5A-0322-BDE91EE37272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Arc 386">
                <a:extLst>
                  <a:ext uri="{FF2B5EF4-FFF2-40B4-BE49-F238E27FC236}">
                    <a16:creationId xmlns:a16="http://schemas.microsoft.com/office/drawing/2014/main" id="{F9BED930-FF98-0EAF-44C1-E3B4E38CD9EE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Arc 387">
                <a:extLst>
                  <a:ext uri="{FF2B5EF4-FFF2-40B4-BE49-F238E27FC236}">
                    <a16:creationId xmlns:a16="http://schemas.microsoft.com/office/drawing/2014/main" id="{716B4106-3475-3F35-31EB-8FE52FBCC706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Arc 388">
                <a:extLst>
                  <a:ext uri="{FF2B5EF4-FFF2-40B4-BE49-F238E27FC236}">
                    <a16:creationId xmlns:a16="http://schemas.microsoft.com/office/drawing/2014/main" id="{BDE595F4-0118-C0B9-42B6-43355260F657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Arc 389">
                <a:extLst>
                  <a:ext uri="{FF2B5EF4-FFF2-40B4-BE49-F238E27FC236}">
                    <a16:creationId xmlns:a16="http://schemas.microsoft.com/office/drawing/2014/main" id="{112B54A1-4EEE-5B26-50E3-EB3D701C19E6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Arc 390">
                <a:extLst>
                  <a:ext uri="{FF2B5EF4-FFF2-40B4-BE49-F238E27FC236}">
                    <a16:creationId xmlns:a16="http://schemas.microsoft.com/office/drawing/2014/main" id="{796F6021-FC1A-3D58-58F6-614B441309A4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Arc 391">
                <a:extLst>
                  <a:ext uri="{FF2B5EF4-FFF2-40B4-BE49-F238E27FC236}">
                    <a16:creationId xmlns:a16="http://schemas.microsoft.com/office/drawing/2014/main" id="{17AED350-367F-974F-BDCE-581EE6F8AA32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3" name="TextBox 392">
                  <a:extLst>
                    <a:ext uri="{FF2B5EF4-FFF2-40B4-BE49-F238E27FC236}">
                      <a16:creationId xmlns:a16="http://schemas.microsoft.com/office/drawing/2014/main" id="{58DD25A0-6E10-07A2-5BB5-6420AD1385FF}"/>
                    </a:ext>
                  </a:extLst>
                </p:cNvPr>
                <p:cNvSpPr txBox="1"/>
                <p:nvPr/>
              </p:nvSpPr>
              <p:spPr>
                <a:xfrm>
                  <a:off x="5851549" y="4435059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93" name="TextBox 392">
                  <a:extLst>
                    <a:ext uri="{FF2B5EF4-FFF2-40B4-BE49-F238E27FC236}">
                      <a16:creationId xmlns:a16="http://schemas.microsoft.com/office/drawing/2014/main" id="{387A5B8D-556F-69CF-CBBE-7A521B575F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51549" y="4435059"/>
                  <a:ext cx="125034" cy="123111"/>
                </a:xfrm>
                <a:prstGeom prst="rect">
                  <a:avLst/>
                </a:prstGeom>
                <a:blipFill>
                  <a:blip r:embed="rId22"/>
                  <a:stretch>
                    <a:fillRect l="-50000" r="-62500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94" name="Group 393">
              <a:extLst>
                <a:ext uri="{FF2B5EF4-FFF2-40B4-BE49-F238E27FC236}">
                  <a16:creationId xmlns:a16="http://schemas.microsoft.com/office/drawing/2014/main" id="{80916684-5099-310C-A3E8-15FAC7501423}"/>
                </a:ext>
              </a:extLst>
            </p:cNvPr>
            <p:cNvGrpSpPr/>
            <p:nvPr/>
          </p:nvGrpSpPr>
          <p:grpSpPr>
            <a:xfrm rot="16200000">
              <a:off x="5994595" y="4387391"/>
              <a:ext cx="198504" cy="57960"/>
              <a:chOff x="5645694" y="4573633"/>
              <a:chExt cx="877472" cy="423229"/>
            </a:xfrm>
          </p:grpSpPr>
          <p:sp>
            <p:nvSpPr>
              <p:cNvPr id="395" name="Arc 394">
                <a:extLst>
                  <a:ext uri="{FF2B5EF4-FFF2-40B4-BE49-F238E27FC236}">
                    <a16:creationId xmlns:a16="http://schemas.microsoft.com/office/drawing/2014/main" id="{1EB1653B-6F16-91AB-26F3-1F0FFEA35FAA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Arc 395">
                <a:extLst>
                  <a:ext uri="{FF2B5EF4-FFF2-40B4-BE49-F238E27FC236}">
                    <a16:creationId xmlns:a16="http://schemas.microsoft.com/office/drawing/2014/main" id="{B14BF253-9525-01CE-CEF2-8FF470D275A5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Arc 396">
                <a:extLst>
                  <a:ext uri="{FF2B5EF4-FFF2-40B4-BE49-F238E27FC236}">
                    <a16:creationId xmlns:a16="http://schemas.microsoft.com/office/drawing/2014/main" id="{15811BAB-CA44-AEEC-B521-B8C194767E82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Arc 397">
                <a:extLst>
                  <a:ext uri="{FF2B5EF4-FFF2-40B4-BE49-F238E27FC236}">
                    <a16:creationId xmlns:a16="http://schemas.microsoft.com/office/drawing/2014/main" id="{69F88485-A62A-AE11-8915-9B6AB4296C68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Arc 398">
                <a:extLst>
                  <a:ext uri="{FF2B5EF4-FFF2-40B4-BE49-F238E27FC236}">
                    <a16:creationId xmlns:a16="http://schemas.microsoft.com/office/drawing/2014/main" id="{3D5857CE-46B3-2C79-3AA1-27E1C72F01F7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Arc 399">
                <a:extLst>
                  <a:ext uri="{FF2B5EF4-FFF2-40B4-BE49-F238E27FC236}">
                    <a16:creationId xmlns:a16="http://schemas.microsoft.com/office/drawing/2014/main" id="{A57E9740-1CA2-AAE7-9698-64BAF0F7BC0E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Arc 400">
                <a:extLst>
                  <a:ext uri="{FF2B5EF4-FFF2-40B4-BE49-F238E27FC236}">
                    <a16:creationId xmlns:a16="http://schemas.microsoft.com/office/drawing/2014/main" id="{AB3AFC8C-335D-6FEE-0C3C-78CC3354AD1F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2" name="TextBox 401">
                  <a:extLst>
                    <a:ext uri="{FF2B5EF4-FFF2-40B4-BE49-F238E27FC236}">
                      <a16:creationId xmlns:a16="http://schemas.microsoft.com/office/drawing/2014/main" id="{62EE763B-2D52-A674-877D-B007FEE441D1}"/>
                    </a:ext>
                  </a:extLst>
                </p:cNvPr>
                <p:cNvSpPr txBox="1"/>
                <p:nvPr/>
              </p:nvSpPr>
              <p:spPr>
                <a:xfrm>
                  <a:off x="6046458" y="4463375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02" name="TextBox 401">
                  <a:extLst>
                    <a:ext uri="{FF2B5EF4-FFF2-40B4-BE49-F238E27FC236}">
                      <a16:creationId xmlns:a16="http://schemas.microsoft.com/office/drawing/2014/main" id="{7FDCB546-D21D-9015-90C6-440C8FDF26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46458" y="4463375"/>
                  <a:ext cx="125034" cy="123111"/>
                </a:xfrm>
                <a:prstGeom prst="rect">
                  <a:avLst/>
                </a:prstGeom>
                <a:blipFill>
                  <a:blip r:embed="rId23"/>
                  <a:stretch>
                    <a:fillRect l="-50000" r="-62500" b="-8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03" name="Group 402">
              <a:extLst>
                <a:ext uri="{FF2B5EF4-FFF2-40B4-BE49-F238E27FC236}">
                  <a16:creationId xmlns:a16="http://schemas.microsoft.com/office/drawing/2014/main" id="{5662AB55-15C4-C180-CBA0-33A192DA9722}"/>
                </a:ext>
              </a:extLst>
            </p:cNvPr>
            <p:cNvGrpSpPr/>
            <p:nvPr/>
          </p:nvGrpSpPr>
          <p:grpSpPr>
            <a:xfrm rot="16200000">
              <a:off x="6164511" y="4510582"/>
              <a:ext cx="198504" cy="57960"/>
              <a:chOff x="5645694" y="4573633"/>
              <a:chExt cx="877472" cy="423229"/>
            </a:xfrm>
          </p:grpSpPr>
          <p:sp>
            <p:nvSpPr>
              <p:cNvPr id="404" name="Arc 403">
                <a:extLst>
                  <a:ext uri="{FF2B5EF4-FFF2-40B4-BE49-F238E27FC236}">
                    <a16:creationId xmlns:a16="http://schemas.microsoft.com/office/drawing/2014/main" id="{ADDB7E77-28FA-ACEE-0B17-DBECCC876665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Arc 404">
                <a:extLst>
                  <a:ext uri="{FF2B5EF4-FFF2-40B4-BE49-F238E27FC236}">
                    <a16:creationId xmlns:a16="http://schemas.microsoft.com/office/drawing/2014/main" id="{2FBADCC9-A1D8-E110-EA2F-BAE36F3F16DD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Arc 405">
                <a:extLst>
                  <a:ext uri="{FF2B5EF4-FFF2-40B4-BE49-F238E27FC236}">
                    <a16:creationId xmlns:a16="http://schemas.microsoft.com/office/drawing/2014/main" id="{6518FFC7-4664-7748-0952-C77DC5F831A2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Arc 406">
                <a:extLst>
                  <a:ext uri="{FF2B5EF4-FFF2-40B4-BE49-F238E27FC236}">
                    <a16:creationId xmlns:a16="http://schemas.microsoft.com/office/drawing/2014/main" id="{40342B28-33C4-0FDE-A1E6-E96AE1F3682B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Arc 407">
                <a:extLst>
                  <a:ext uri="{FF2B5EF4-FFF2-40B4-BE49-F238E27FC236}">
                    <a16:creationId xmlns:a16="http://schemas.microsoft.com/office/drawing/2014/main" id="{C2213744-8540-B548-BCCC-6853EEE5ED45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Arc 408">
                <a:extLst>
                  <a:ext uri="{FF2B5EF4-FFF2-40B4-BE49-F238E27FC236}">
                    <a16:creationId xmlns:a16="http://schemas.microsoft.com/office/drawing/2014/main" id="{EC3DA2F3-E17C-C1F7-BC62-A84047866055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Arc 409">
                <a:extLst>
                  <a:ext uri="{FF2B5EF4-FFF2-40B4-BE49-F238E27FC236}">
                    <a16:creationId xmlns:a16="http://schemas.microsoft.com/office/drawing/2014/main" id="{640CDDBF-A26B-16AD-945D-4B40656029BC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1" name="TextBox 410">
                  <a:extLst>
                    <a:ext uri="{FF2B5EF4-FFF2-40B4-BE49-F238E27FC236}">
                      <a16:creationId xmlns:a16="http://schemas.microsoft.com/office/drawing/2014/main" id="{36BB73BB-540E-D851-0592-E1AE977D45AF}"/>
                    </a:ext>
                  </a:extLst>
                </p:cNvPr>
                <p:cNvSpPr txBox="1"/>
                <p:nvPr/>
              </p:nvSpPr>
              <p:spPr>
                <a:xfrm>
                  <a:off x="6216374" y="4586565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11" name="TextBox 410">
                  <a:extLst>
                    <a:ext uri="{FF2B5EF4-FFF2-40B4-BE49-F238E27FC236}">
                      <a16:creationId xmlns:a16="http://schemas.microsoft.com/office/drawing/2014/main" id="{9FD9D4BB-5AE9-064C-A7AE-C3581FEE95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16374" y="4586565"/>
                  <a:ext cx="125034" cy="123111"/>
                </a:xfrm>
                <a:prstGeom prst="rect">
                  <a:avLst/>
                </a:prstGeom>
                <a:blipFill>
                  <a:blip r:embed="rId24"/>
                  <a:stretch>
                    <a:fillRect l="-50000" r="-50000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12" name="Group 411">
              <a:extLst>
                <a:ext uri="{FF2B5EF4-FFF2-40B4-BE49-F238E27FC236}">
                  <a16:creationId xmlns:a16="http://schemas.microsoft.com/office/drawing/2014/main" id="{1672ABC5-E541-94B9-C0B9-0295A9C8C061}"/>
                </a:ext>
              </a:extLst>
            </p:cNvPr>
            <p:cNvGrpSpPr/>
            <p:nvPr/>
          </p:nvGrpSpPr>
          <p:grpSpPr>
            <a:xfrm rot="16200000">
              <a:off x="4871998" y="4356100"/>
              <a:ext cx="198504" cy="57960"/>
              <a:chOff x="5645694" y="4573633"/>
              <a:chExt cx="877472" cy="423229"/>
            </a:xfrm>
          </p:grpSpPr>
          <p:sp>
            <p:nvSpPr>
              <p:cNvPr id="413" name="Arc 412">
                <a:extLst>
                  <a:ext uri="{FF2B5EF4-FFF2-40B4-BE49-F238E27FC236}">
                    <a16:creationId xmlns:a16="http://schemas.microsoft.com/office/drawing/2014/main" id="{533DAE66-17AC-5CB4-805B-834E7328676F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Arc 413">
                <a:extLst>
                  <a:ext uri="{FF2B5EF4-FFF2-40B4-BE49-F238E27FC236}">
                    <a16:creationId xmlns:a16="http://schemas.microsoft.com/office/drawing/2014/main" id="{3C5AFECC-954C-189C-EE6C-D417CFBA20C2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Arc 414">
                <a:extLst>
                  <a:ext uri="{FF2B5EF4-FFF2-40B4-BE49-F238E27FC236}">
                    <a16:creationId xmlns:a16="http://schemas.microsoft.com/office/drawing/2014/main" id="{8C8CB94B-94FF-2630-A4F1-9920C00A41D6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Arc 415">
                <a:extLst>
                  <a:ext uri="{FF2B5EF4-FFF2-40B4-BE49-F238E27FC236}">
                    <a16:creationId xmlns:a16="http://schemas.microsoft.com/office/drawing/2014/main" id="{540CEEB6-2492-D5CC-26B4-BDC251FE9BF6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Arc 416">
                <a:extLst>
                  <a:ext uri="{FF2B5EF4-FFF2-40B4-BE49-F238E27FC236}">
                    <a16:creationId xmlns:a16="http://schemas.microsoft.com/office/drawing/2014/main" id="{AF806562-571B-FF4F-9DE2-6607CA248BCE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Arc 417">
                <a:extLst>
                  <a:ext uri="{FF2B5EF4-FFF2-40B4-BE49-F238E27FC236}">
                    <a16:creationId xmlns:a16="http://schemas.microsoft.com/office/drawing/2014/main" id="{DDF72AF0-0890-D422-6013-76D5CBFDDE54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Arc 418">
                <a:extLst>
                  <a:ext uri="{FF2B5EF4-FFF2-40B4-BE49-F238E27FC236}">
                    <a16:creationId xmlns:a16="http://schemas.microsoft.com/office/drawing/2014/main" id="{8585F309-B10D-C91C-5446-EF2638F46E04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0" name="TextBox 419">
                  <a:extLst>
                    <a:ext uri="{FF2B5EF4-FFF2-40B4-BE49-F238E27FC236}">
                      <a16:creationId xmlns:a16="http://schemas.microsoft.com/office/drawing/2014/main" id="{D77D4897-E944-FA05-C227-9464DAD33404}"/>
                    </a:ext>
                  </a:extLst>
                </p:cNvPr>
                <p:cNvSpPr txBox="1"/>
                <p:nvPr/>
              </p:nvSpPr>
              <p:spPr>
                <a:xfrm>
                  <a:off x="4923861" y="4432084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20" name="TextBox 419">
                  <a:extLst>
                    <a:ext uri="{FF2B5EF4-FFF2-40B4-BE49-F238E27FC236}">
                      <a16:creationId xmlns:a16="http://schemas.microsoft.com/office/drawing/2014/main" id="{725BE106-93C4-3A62-8273-7941563A2D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23861" y="4432084"/>
                  <a:ext cx="125034" cy="123111"/>
                </a:xfrm>
                <a:prstGeom prst="rect">
                  <a:avLst/>
                </a:prstGeom>
                <a:blipFill>
                  <a:blip r:embed="rId25"/>
                  <a:stretch>
                    <a:fillRect l="-50000" r="-50000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21" name="Group 420">
              <a:extLst>
                <a:ext uri="{FF2B5EF4-FFF2-40B4-BE49-F238E27FC236}">
                  <a16:creationId xmlns:a16="http://schemas.microsoft.com/office/drawing/2014/main" id="{D4247C30-C5FC-F09A-0272-A0BB1C23A417}"/>
                </a:ext>
              </a:extLst>
            </p:cNvPr>
            <p:cNvGrpSpPr/>
            <p:nvPr/>
          </p:nvGrpSpPr>
          <p:grpSpPr>
            <a:xfrm rot="16200000">
              <a:off x="5073333" y="4386969"/>
              <a:ext cx="198504" cy="57960"/>
              <a:chOff x="5645694" y="4573633"/>
              <a:chExt cx="877472" cy="423229"/>
            </a:xfrm>
          </p:grpSpPr>
          <p:sp>
            <p:nvSpPr>
              <p:cNvPr id="422" name="Arc 421">
                <a:extLst>
                  <a:ext uri="{FF2B5EF4-FFF2-40B4-BE49-F238E27FC236}">
                    <a16:creationId xmlns:a16="http://schemas.microsoft.com/office/drawing/2014/main" id="{AD4BA233-9796-7741-C3B3-41B6C5231DF0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Arc 422">
                <a:extLst>
                  <a:ext uri="{FF2B5EF4-FFF2-40B4-BE49-F238E27FC236}">
                    <a16:creationId xmlns:a16="http://schemas.microsoft.com/office/drawing/2014/main" id="{6B54F97F-29D8-789F-5D47-D602E2A61031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Arc 423">
                <a:extLst>
                  <a:ext uri="{FF2B5EF4-FFF2-40B4-BE49-F238E27FC236}">
                    <a16:creationId xmlns:a16="http://schemas.microsoft.com/office/drawing/2014/main" id="{1448CAFD-A1E7-CE96-0765-2C4231E123D8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Arc 424">
                <a:extLst>
                  <a:ext uri="{FF2B5EF4-FFF2-40B4-BE49-F238E27FC236}">
                    <a16:creationId xmlns:a16="http://schemas.microsoft.com/office/drawing/2014/main" id="{23FDD506-B6F3-116E-8955-F4A15AAF9CE5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Arc 425">
                <a:extLst>
                  <a:ext uri="{FF2B5EF4-FFF2-40B4-BE49-F238E27FC236}">
                    <a16:creationId xmlns:a16="http://schemas.microsoft.com/office/drawing/2014/main" id="{95AAA7C0-718F-1C85-5BBD-8708592C4A8D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Arc 426">
                <a:extLst>
                  <a:ext uri="{FF2B5EF4-FFF2-40B4-BE49-F238E27FC236}">
                    <a16:creationId xmlns:a16="http://schemas.microsoft.com/office/drawing/2014/main" id="{C4942F21-11A7-B8DC-BD7A-89D5CA2D36C0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Arc 427">
                <a:extLst>
                  <a:ext uri="{FF2B5EF4-FFF2-40B4-BE49-F238E27FC236}">
                    <a16:creationId xmlns:a16="http://schemas.microsoft.com/office/drawing/2014/main" id="{610DEFB2-B689-7A70-9CB2-1007FF71DDF7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9" name="TextBox 428">
                  <a:extLst>
                    <a:ext uri="{FF2B5EF4-FFF2-40B4-BE49-F238E27FC236}">
                      <a16:creationId xmlns:a16="http://schemas.microsoft.com/office/drawing/2014/main" id="{ABA0345B-3822-8EF1-42E5-33F91E4988CB}"/>
                    </a:ext>
                  </a:extLst>
                </p:cNvPr>
                <p:cNvSpPr txBox="1"/>
                <p:nvPr/>
              </p:nvSpPr>
              <p:spPr>
                <a:xfrm>
                  <a:off x="5125196" y="4462952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29" name="TextBox 428">
                  <a:extLst>
                    <a:ext uri="{FF2B5EF4-FFF2-40B4-BE49-F238E27FC236}">
                      <a16:creationId xmlns:a16="http://schemas.microsoft.com/office/drawing/2014/main" id="{3E86C80F-B1E4-D7C8-6863-DF6F87F5AF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25196" y="4462952"/>
                  <a:ext cx="125034" cy="123111"/>
                </a:xfrm>
                <a:prstGeom prst="rect">
                  <a:avLst/>
                </a:prstGeom>
                <a:blipFill>
                  <a:blip r:embed="rId23"/>
                  <a:stretch>
                    <a:fillRect l="-50000" r="-62500" b="-8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30" name="Group 429">
              <a:extLst>
                <a:ext uri="{FF2B5EF4-FFF2-40B4-BE49-F238E27FC236}">
                  <a16:creationId xmlns:a16="http://schemas.microsoft.com/office/drawing/2014/main" id="{EF8AB79B-6ADC-9B7D-ADB4-C9D2EDD51623}"/>
                </a:ext>
              </a:extLst>
            </p:cNvPr>
            <p:cNvGrpSpPr/>
            <p:nvPr/>
          </p:nvGrpSpPr>
          <p:grpSpPr>
            <a:xfrm rot="16200000">
              <a:off x="5224315" y="4506193"/>
              <a:ext cx="198504" cy="57960"/>
              <a:chOff x="5645694" y="4573633"/>
              <a:chExt cx="877472" cy="423229"/>
            </a:xfrm>
          </p:grpSpPr>
          <p:sp>
            <p:nvSpPr>
              <p:cNvPr id="431" name="Arc 430">
                <a:extLst>
                  <a:ext uri="{FF2B5EF4-FFF2-40B4-BE49-F238E27FC236}">
                    <a16:creationId xmlns:a16="http://schemas.microsoft.com/office/drawing/2014/main" id="{655300FD-A25E-6F0B-1C0B-6916A3A553B0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Arc 431">
                <a:extLst>
                  <a:ext uri="{FF2B5EF4-FFF2-40B4-BE49-F238E27FC236}">
                    <a16:creationId xmlns:a16="http://schemas.microsoft.com/office/drawing/2014/main" id="{E40A1FE7-FC64-C249-0B12-D8864FF27AEF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Arc 432">
                <a:extLst>
                  <a:ext uri="{FF2B5EF4-FFF2-40B4-BE49-F238E27FC236}">
                    <a16:creationId xmlns:a16="http://schemas.microsoft.com/office/drawing/2014/main" id="{6BF46A4A-3392-09B8-BDC7-CF7285551DF3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Arc 511">
                <a:extLst>
                  <a:ext uri="{FF2B5EF4-FFF2-40B4-BE49-F238E27FC236}">
                    <a16:creationId xmlns:a16="http://schemas.microsoft.com/office/drawing/2014/main" id="{20C42ED1-CF03-C3FB-7406-6AF5F1E25025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Arc 512">
                <a:extLst>
                  <a:ext uri="{FF2B5EF4-FFF2-40B4-BE49-F238E27FC236}">
                    <a16:creationId xmlns:a16="http://schemas.microsoft.com/office/drawing/2014/main" id="{3AE8C64D-7D8E-4D60-97B0-E45BC5EBBCE7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Arc 513">
                <a:extLst>
                  <a:ext uri="{FF2B5EF4-FFF2-40B4-BE49-F238E27FC236}">
                    <a16:creationId xmlns:a16="http://schemas.microsoft.com/office/drawing/2014/main" id="{33833C59-DE83-F9EB-5137-10372790FE78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Arc 514">
                <a:extLst>
                  <a:ext uri="{FF2B5EF4-FFF2-40B4-BE49-F238E27FC236}">
                    <a16:creationId xmlns:a16="http://schemas.microsoft.com/office/drawing/2014/main" id="{4D9545E9-84AE-D1B9-EDD7-87989E4AAFF7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6" name="TextBox 515">
                  <a:extLst>
                    <a:ext uri="{FF2B5EF4-FFF2-40B4-BE49-F238E27FC236}">
                      <a16:creationId xmlns:a16="http://schemas.microsoft.com/office/drawing/2014/main" id="{638E055C-9C9B-3AB7-B601-6D906143D420}"/>
                    </a:ext>
                  </a:extLst>
                </p:cNvPr>
                <p:cNvSpPr txBox="1"/>
                <p:nvPr/>
              </p:nvSpPr>
              <p:spPr>
                <a:xfrm>
                  <a:off x="5276178" y="4582177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16" name="TextBox 515">
                  <a:extLst>
                    <a:ext uri="{FF2B5EF4-FFF2-40B4-BE49-F238E27FC236}">
                      <a16:creationId xmlns:a16="http://schemas.microsoft.com/office/drawing/2014/main" id="{31AA39DC-5A68-389D-1783-AB583D6D98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76178" y="4582177"/>
                  <a:ext cx="125034" cy="123111"/>
                </a:xfrm>
                <a:prstGeom prst="rect">
                  <a:avLst/>
                </a:prstGeom>
                <a:blipFill>
                  <a:blip r:embed="rId26"/>
                  <a:stretch>
                    <a:fillRect l="-33333" r="-44444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17" name="Straight Connector 516">
              <a:extLst>
                <a:ext uri="{FF2B5EF4-FFF2-40B4-BE49-F238E27FC236}">
                  <a16:creationId xmlns:a16="http://schemas.microsoft.com/office/drawing/2014/main" id="{80641B0C-4723-7327-ABED-CEECEB261DCF}"/>
                </a:ext>
              </a:extLst>
            </p:cNvPr>
            <p:cNvCxnSpPr>
              <a:cxnSpLocks/>
            </p:cNvCxnSpPr>
            <p:nvPr/>
          </p:nvCxnSpPr>
          <p:spPr>
            <a:xfrm>
              <a:off x="4931826" y="4282838"/>
              <a:ext cx="200343" cy="0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8" name="Straight Connector 517">
              <a:extLst>
                <a:ext uri="{FF2B5EF4-FFF2-40B4-BE49-F238E27FC236}">
                  <a16:creationId xmlns:a16="http://schemas.microsoft.com/office/drawing/2014/main" id="{C7BFD9A3-2388-9DEF-BA10-333F78A5FEE4}"/>
                </a:ext>
              </a:extLst>
            </p:cNvPr>
            <p:cNvCxnSpPr>
              <a:cxnSpLocks/>
            </p:cNvCxnSpPr>
            <p:nvPr/>
          </p:nvCxnSpPr>
          <p:spPr>
            <a:xfrm>
              <a:off x="5132169" y="4282237"/>
              <a:ext cx="258677" cy="201205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9" name="Straight Connector 518">
              <a:extLst>
                <a:ext uri="{FF2B5EF4-FFF2-40B4-BE49-F238E27FC236}">
                  <a16:creationId xmlns:a16="http://schemas.microsoft.com/office/drawing/2014/main" id="{BD8C88B8-09AC-5808-7204-D6D8E56E9AF3}"/>
                </a:ext>
              </a:extLst>
            </p:cNvPr>
            <p:cNvCxnSpPr>
              <a:cxnSpLocks/>
            </p:cNvCxnSpPr>
            <p:nvPr/>
          </p:nvCxnSpPr>
          <p:spPr>
            <a:xfrm>
              <a:off x="5858518" y="4284784"/>
              <a:ext cx="200343" cy="0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0" name="Straight Connector 519">
              <a:extLst>
                <a:ext uri="{FF2B5EF4-FFF2-40B4-BE49-F238E27FC236}">
                  <a16:creationId xmlns:a16="http://schemas.microsoft.com/office/drawing/2014/main" id="{F6125509-6965-3028-18D2-263252B13DE1}"/>
                </a:ext>
              </a:extLst>
            </p:cNvPr>
            <p:cNvCxnSpPr>
              <a:cxnSpLocks/>
            </p:cNvCxnSpPr>
            <p:nvPr/>
          </p:nvCxnSpPr>
          <p:spPr>
            <a:xfrm>
              <a:off x="6058861" y="4284183"/>
              <a:ext cx="258677" cy="201205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1" name="Straight Connector 520">
              <a:extLst>
                <a:ext uri="{FF2B5EF4-FFF2-40B4-BE49-F238E27FC236}">
                  <a16:creationId xmlns:a16="http://schemas.microsoft.com/office/drawing/2014/main" id="{FF8ECA65-68AF-04A5-8370-086A0CEABD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86886" y="3881953"/>
              <a:ext cx="118396" cy="128389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2" name="Straight Connector 521">
              <a:extLst>
                <a:ext uri="{FF2B5EF4-FFF2-40B4-BE49-F238E27FC236}">
                  <a16:creationId xmlns:a16="http://schemas.microsoft.com/office/drawing/2014/main" id="{F5D33F28-0655-0855-DBBD-EC7AA804CCB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00950" y="3913078"/>
              <a:ext cx="7446" cy="142682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3" name="Straight Connector 522">
              <a:extLst>
                <a:ext uri="{FF2B5EF4-FFF2-40B4-BE49-F238E27FC236}">
                  <a16:creationId xmlns:a16="http://schemas.microsoft.com/office/drawing/2014/main" id="{2BD6C506-E06D-B34E-F43A-180E5C0406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08396" y="4055760"/>
              <a:ext cx="156331" cy="5849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4" name="Straight Connector 523">
              <a:extLst>
                <a:ext uri="{FF2B5EF4-FFF2-40B4-BE49-F238E27FC236}">
                  <a16:creationId xmlns:a16="http://schemas.microsoft.com/office/drawing/2014/main" id="{49AAA4C1-37F7-84A4-1F34-DB4833D78DD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17184" y="4086805"/>
              <a:ext cx="112452" cy="203933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5" name="Group 524">
              <a:extLst>
                <a:ext uri="{FF2B5EF4-FFF2-40B4-BE49-F238E27FC236}">
                  <a16:creationId xmlns:a16="http://schemas.microsoft.com/office/drawing/2014/main" id="{1EC7BB2B-7448-04E8-EE01-C1DBFCBB870F}"/>
                </a:ext>
              </a:extLst>
            </p:cNvPr>
            <p:cNvGrpSpPr/>
            <p:nvPr/>
          </p:nvGrpSpPr>
          <p:grpSpPr>
            <a:xfrm flipV="1">
              <a:off x="7633498" y="4296590"/>
              <a:ext cx="899851" cy="443352"/>
              <a:chOff x="7105923" y="119247"/>
              <a:chExt cx="1359034" cy="669589"/>
            </a:xfrm>
          </p:grpSpPr>
          <p:cxnSp>
            <p:nvCxnSpPr>
              <p:cNvPr id="526" name="Straight Connector 525">
                <a:extLst>
                  <a:ext uri="{FF2B5EF4-FFF2-40B4-BE49-F238E27FC236}">
                    <a16:creationId xmlns:a16="http://schemas.microsoft.com/office/drawing/2014/main" id="{EFAF0787-229C-6EEA-CA14-4D8637AC43A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05923" y="620787"/>
                <a:ext cx="271923" cy="16804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7" name="Straight Connector 526">
                <a:extLst>
                  <a:ext uri="{FF2B5EF4-FFF2-40B4-BE49-F238E27FC236}">
                    <a16:creationId xmlns:a16="http://schemas.microsoft.com/office/drawing/2014/main" id="{2F71EC69-0EAD-329D-EE02-2827FB2C0D1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7846" y="240755"/>
                <a:ext cx="115002" cy="381168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Straight Connector 527">
                <a:extLst>
                  <a:ext uri="{FF2B5EF4-FFF2-40B4-BE49-F238E27FC236}">
                    <a16:creationId xmlns:a16="http://schemas.microsoft.com/office/drawing/2014/main" id="{1C8BA25E-8388-A3C0-A4ED-C222CA4917D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4956" y="563231"/>
                <a:ext cx="336327" cy="61503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Straight Connector 528">
                <a:extLst>
                  <a:ext uri="{FF2B5EF4-FFF2-40B4-BE49-F238E27FC236}">
                    <a16:creationId xmlns:a16="http://schemas.microsoft.com/office/drawing/2014/main" id="{EB7DEEE0-E27E-2486-B75B-AFE23ADF78A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473111" y="310925"/>
                <a:ext cx="298205" cy="4851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Straight Connector 529">
                <a:extLst>
                  <a:ext uri="{FF2B5EF4-FFF2-40B4-BE49-F238E27FC236}">
                    <a16:creationId xmlns:a16="http://schemas.microsoft.com/office/drawing/2014/main" id="{D8D406E9-523D-8900-0671-C526F630CE8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067114" y="119247"/>
                <a:ext cx="20536" cy="420538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1" name="Straight Connector 530">
                <a:extLst>
                  <a:ext uri="{FF2B5EF4-FFF2-40B4-BE49-F238E27FC236}">
                    <a16:creationId xmlns:a16="http://schemas.microsoft.com/office/drawing/2014/main" id="{FCBDFBA2-13FB-106B-4C21-1FB4F9ECCFB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87789" y="346216"/>
                <a:ext cx="377168" cy="183731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2" name="Straight Connector 531">
                <a:extLst>
                  <a:ext uri="{FF2B5EF4-FFF2-40B4-BE49-F238E27FC236}">
                    <a16:creationId xmlns:a16="http://schemas.microsoft.com/office/drawing/2014/main" id="{A55D1494-9101-C846-5664-7D4637E7734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9449" y="532223"/>
                <a:ext cx="328340" cy="254981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9" name="Left Brace 458">
            <a:extLst>
              <a:ext uri="{FF2B5EF4-FFF2-40B4-BE49-F238E27FC236}">
                <a16:creationId xmlns:a16="http://schemas.microsoft.com/office/drawing/2014/main" id="{57EB8680-FE97-F517-B13A-1C180863F444}"/>
              </a:ext>
            </a:extLst>
          </p:cNvPr>
          <p:cNvSpPr/>
          <p:nvPr/>
        </p:nvSpPr>
        <p:spPr>
          <a:xfrm rot="16200000">
            <a:off x="3642180" y="3053360"/>
            <a:ext cx="75300" cy="774696"/>
          </a:xfrm>
          <a:prstGeom prst="leftBrace">
            <a:avLst>
              <a:gd name="adj1" fmla="val 35584"/>
              <a:gd name="adj2" fmla="val 50000"/>
            </a:avLst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9" name="Straight Arrow Connector 468">
            <a:extLst>
              <a:ext uri="{FF2B5EF4-FFF2-40B4-BE49-F238E27FC236}">
                <a16:creationId xmlns:a16="http://schemas.microsoft.com/office/drawing/2014/main" id="{57F71D16-7F64-69E1-48BA-EB0DB5C2CB85}"/>
              </a:ext>
            </a:extLst>
          </p:cNvPr>
          <p:cNvCxnSpPr>
            <a:cxnSpLocks/>
          </p:cNvCxnSpPr>
          <p:nvPr/>
        </p:nvCxnSpPr>
        <p:spPr>
          <a:xfrm flipV="1">
            <a:off x="7431371" y="2301902"/>
            <a:ext cx="0" cy="169099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163">
            <a:extLst>
              <a:ext uri="{FF2B5EF4-FFF2-40B4-BE49-F238E27FC236}">
                <a16:creationId xmlns:a16="http://schemas.microsoft.com/office/drawing/2014/main" id="{4879D125-1B59-A72D-875D-257EC371F8D3}"/>
              </a:ext>
            </a:extLst>
          </p:cNvPr>
          <p:cNvSpPr txBox="1"/>
          <p:nvPr/>
        </p:nvSpPr>
        <p:spPr>
          <a:xfrm rot="16200000">
            <a:off x="8076137" y="3270489"/>
            <a:ext cx="12360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(+ mixing with </a:t>
            </a:r>
          </a:p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jet evolution!)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4234F69-7415-E1B2-4E51-A787817D673D}"/>
              </a:ext>
            </a:extLst>
          </p:cNvPr>
          <p:cNvSpPr txBox="1"/>
          <p:nvPr/>
        </p:nvSpPr>
        <p:spPr>
          <a:xfrm>
            <a:off x="336947" y="3445362"/>
            <a:ext cx="6783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“time”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39AFFEA7-D021-4234-4805-90C2775444CF}"/>
              </a:ext>
            </a:extLst>
          </p:cNvPr>
          <p:cNvCxnSpPr>
            <a:cxnSpLocks/>
          </p:cNvCxnSpPr>
          <p:nvPr/>
        </p:nvCxnSpPr>
        <p:spPr>
          <a:xfrm flipV="1">
            <a:off x="828477" y="3317264"/>
            <a:ext cx="142547" cy="152030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Undertittel 1">
            <a:extLst>
              <a:ext uri="{FF2B5EF4-FFF2-40B4-BE49-F238E27FC236}">
                <a16:creationId xmlns:a16="http://schemas.microsoft.com/office/drawing/2014/main" id="{1EAAB7B5-796A-0F10-5747-E4086C5869D6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109D39C-5B3B-555D-6B2D-38CDDF853C6B}"/>
              </a:ext>
            </a:extLst>
          </p:cNvPr>
          <p:cNvSpPr txBox="1"/>
          <p:nvPr/>
        </p:nvSpPr>
        <p:spPr>
          <a:xfrm>
            <a:off x="5074693" y="678226"/>
            <a:ext cx="3912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Blaizot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Dominguez, Iancu,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-Tani]</a:t>
            </a:r>
          </a:p>
          <a:p>
            <a:pPr algn="r"/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Casalderrey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-Solana,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Tywoniuk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Salgado]</a:t>
            </a:r>
          </a:p>
          <a:p>
            <a:pPr algn="r"/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Caucal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Iancu, Mueller,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Soyez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]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D5D7589-2E08-FE9D-6D47-6D45D6729EBA}"/>
                  </a:ext>
                </a:extLst>
              </p:cNvPr>
              <p:cNvSpPr txBox="1"/>
              <p:nvPr/>
            </p:nvSpPr>
            <p:spPr>
              <a:xfrm>
                <a:off x="4892760" y="4045697"/>
                <a:ext cx="3712172" cy="5766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</m:t>
                          </m:r>
                        </m:e>
                      </m:nary>
                      <m:d>
                        <m:dPr>
                          <m:begChr m:val="["/>
                          <m:endChr m:val="]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box>
                                <m:box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box>
                                <m:box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box>
                            <m:box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12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0D5D7589-2E08-FE9D-6D47-6D45D6729E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2760" y="4045697"/>
                <a:ext cx="3712172" cy="576696"/>
              </a:xfrm>
              <a:prstGeom prst="rect">
                <a:avLst/>
              </a:prstGeom>
              <a:blipFill>
                <a:blip r:embed="rId27"/>
                <a:stretch>
                  <a:fillRect t="-121739" b="-17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75A16FD5-5EA3-84AB-CBB3-FEBD21234324}"/>
              </a:ext>
            </a:extLst>
          </p:cNvPr>
          <p:cNvSpPr txBox="1"/>
          <p:nvPr/>
        </p:nvSpPr>
        <p:spPr>
          <a:xfrm>
            <a:off x="5003860" y="4524422"/>
            <a:ext cx="7785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FF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19D261E-9DF6-2C63-60F7-6D81F0E9BEE2}"/>
              </a:ext>
            </a:extLst>
          </p:cNvPr>
          <p:cNvSpPr txBox="1"/>
          <p:nvPr/>
        </p:nvSpPr>
        <p:spPr>
          <a:xfrm>
            <a:off x="5998377" y="4512086"/>
            <a:ext cx="890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BDMPS-Z</a:t>
            </a:r>
          </a:p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splitting rate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356DF83-01A8-F811-40B6-D12BF0FEA845}"/>
              </a:ext>
            </a:extLst>
          </p:cNvPr>
          <p:cNvSpPr txBox="1"/>
          <p:nvPr/>
        </p:nvSpPr>
        <p:spPr>
          <a:xfrm>
            <a:off x="7288365" y="4582782"/>
            <a:ext cx="11931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virtual term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40586972-097D-6D39-B94C-EE9C897C2A98}"/>
              </a:ext>
            </a:extLst>
          </p:cNvPr>
          <p:cNvSpPr/>
          <p:nvPr/>
        </p:nvSpPr>
        <p:spPr>
          <a:xfrm rot="16200000">
            <a:off x="7844803" y="4071340"/>
            <a:ext cx="89362" cy="963229"/>
          </a:xfrm>
          <a:prstGeom prst="leftBrace">
            <a:avLst>
              <a:gd name="adj1" fmla="val 35584"/>
              <a:gd name="adj2" fmla="val 50000"/>
            </a:avLst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09B71EC-F829-E193-AF75-E42F4284555E}"/>
              </a:ext>
            </a:extLst>
          </p:cNvPr>
          <p:cNvCxnSpPr>
            <a:cxnSpLocks/>
          </p:cNvCxnSpPr>
          <p:nvPr/>
        </p:nvCxnSpPr>
        <p:spPr>
          <a:xfrm flipV="1">
            <a:off x="5053215" y="4402551"/>
            <a:ext cx="146512" cy="146991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C8935C9B-902F-32D5-6F00-FE57811A1B68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5393118" y="4423494"/>
            <a:ext cx="1" cy="100928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3A66B69B-1953-320E-0B4D-6184D6E88D92}"/>
              </a:ext>
            </a:extLst>
          </p:cNvPr>
          <p:cNvCxnSpPr>
            <a:cxnSpLocks/>
          </p:cNvCxnSpPr>
          <p:nvPr/>
        </p:nvCxnSpPr>
        <p:spPr>
          <a:xfrm flipH="1" flipV="1">
            <a:off x="6372225" y="4423494"/>
            <a:ext cx="1" cy="100928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9EF6801-F77E-B9C3-A750-7C00F969E12E}"/>
              </a:ext>
            </a:extLst>
          </p:cNvPr>
          <p:cNvSpPr txBox="1"/>
          <p:nvPr/>
        </p:nvSpPr>
        <p:spPr>
          <a:xfrm>
            <a:off x="4506602" y="4510725"/>
            <a:ext cx="7785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“time”</a:t>
            </a:r>
          </a:p>
        </p:txBody>
      </p:sp>
      <p:cxnSp>
        <p:nvCxnSpPr>
          <p:cNvPr id="448" name="Straight Connector 447">
            <a:extLst>
              <a:ext uri="{FF2B5EF4-FFF2-40B4-BE49-F238E27FC236}">
                <a16:creationId xmlns:a16="http://schemas.microsoft.com/office/drawing/2014/main" id="{4CD91A40-263B-D527-9D72-3133063B89CD}"/>
              </a:ext>
            </a:extLst>
          </p:cNvPr>
          <p:cNvCxnSpPr/>
          <p:nvPr/>
        </p:nvCxnSpPr>
        <p:spPr>
          <a:xfrm>
            <a:off x="3491671" y="3747429"/>
            <a:ext cx="373513" cy="0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8" name="Group 467">
            <a:extLst>
              <a:ext uri="{FF2B5EF4-FFF2-40B4-BE49-F238E27FC236}">
                <a16:creationId xmlns:a16="http://schemas.microsoft.com/office/drawing/2014/main" id="{750BF176-711E-3BBD-D796-E92EB469D2F0}"/>
              </a:ext>
            </a:extLst>
          </p:cNvPr>
          <p:cNvGrpSpPr/>
          <p:nvPr/>
        </p:nvGrpSpPr>
        <p:grpSpPr>
          <a:xfrm>
            <a:off x="1900452" y="3736304"/>
            <a:ext cx="328620" cy="215519"/>
            <a:chOff x="1878005" y="3752762"/>
            <a:chExt cx="328620" cy="215519"/>
          </a:xfrm>
        </p:grpSpPr>
        <p:cxnSp>
          <p:nvCxnSpPr>
            <p:cNvPr id="449" name="Straight Connector 448">
              <a:extLst>
                <a:ext uri="{FF2B5EF4-FFF2-40B4-BE49-F238E27FC236}">
                  <a16:creationId xmlns:a16="http://schemas.microsoft.com/office/drawing/2014/main" id="{6E392E9A-60AC-B3C4-6B79-AB2E7AEC24DE}"/>
                </a:ext>
              </a:extLst>
            </p:cNvPr>
            <p:cNvCxnSpPr>
              <a:cxnSpLocks/>
            </p:cNvCxnSpPr>
            <p:nvPr/>
          </p:nvCxnSpPr>
          <p:spPr>
            <a:xfrm>
              <a:off x="1878005" y="3802063"/>
              <a:ext cx="186757" cy="0"/>
            </a:xfrm>
            <a:prstGeom prst="line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Straight Connector 450">
              <a:extLst>
                <a:ext uri="{FF2B5EF4-FFF2-40B4-BE49-F238E27FC236}">
                  <a16:creationId xmlns:a16="http://schemas.microsoft.com/office/drawing/2014/main" id="{9B694705-0318-8202-2BE5-3F4EAE65AC6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64762" y="3752762"/>
              <a:ext cx="141863" cy="49301"/>
            </a:xfrm>
            <a:prstGeom prst="line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4" name="Group 453">
              <a:extLst>
                <a:ext uri="{FF2B5EF4-FFF2-40B4-BE49-F238E27FC236}">
                  <a16:creationId xmlns:a16="http://schemas.microsoft.com/office/drawing/2014/main" id="{9216F241-63DD-9905-F60E-99CE3A50073F}"/>
                </a:ext>
              </a:extLst>
            </p:cNvPr>
            <p:cNvGrpSpPr/>
            <p:nvPr/>
          </p:nvGrpSpPr>
          <p:grpSpPr>
            <a:xfrm rot="16200000">
              <a:off x="1989109" y="3849265"/>
              <a:ext cx="126502" cy="36936"/>
              <a:chOff x="5645694" y="4573633"/>
              <a:chExt cx="877472" cy="423229"/>
            </a:xfrm>
          </p:grpSpPr>
          <p:sp>
            <p:nvSpPr>
              <p:cNvPr id="455" name="Arc 454">
                <a:extLst>
                  <a:ext uri="{FF2B5EF4-FFF2-40B4-BE49-F238E27FC236}">
                    <a16:creationId xmlns:a16="http://schemas.microsoft.com/office/drawing/2014/main" id="{1B439112-0E36-2BF1-1334-3B1382CCE7F5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Arc 455">
                <a:extLst>
                  <a:ext uri="{FF2B5EF4-FFF2-40B4-BE49-F238E27FC236}">
                    <a16:creationId xmlns:a16="http://schemas.microsoft.com/office/drawing/2014/main" id="{C36360CC-E79A-B4E8-F8B7-2FBEBB278441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Arc 456">
                <a:extLst>
                  <a:ext uri="{FF2B5EF4-FFF2-40B4-BE49-F238E27FC236}">
                    <a16:creationId xmlns:a16="http://schemas.microsoft.com/office/drawing/2014/main" id="{8A269E29-3D30-C84F-895C-224D6F86BEA9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Arc 457">
                <a:extLst>
                  <a:ext uri="{FF2B5EF4-FFF2-40B4-BE49-F238E27FC236}">
                    <a16:creationId xmlns:a16="http://schemas.microsoft.com/office/drawing/2014/main" id="{B458ECD3-1502-7FEE-9AB0-004DF745F8E6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Arc 459">
                <a:extLst>
                  <a:ext uri="{FF2B5EF4-FFF2-40B4-BE49-F238E27FC236}">
                    <a16:creationId xmlns:a16="http://schemas.microsoft.com/office/drawing/2014/main" id="{46080A04-ECBF-9DD1-935B-A70889EAB95F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Arc 460">
                <a:extLst>
                  <a:ext uri="{FF2B5EF4-FFF2-40B4-BE49-F238E27FC236}">
                    <a16:creationId xmlns:a16="http://schemas.microsoft.com/office/drawing/2014/main" id="{8C363C86-5DE7-CAC2-08CE-4A8E07AB9D1D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Arc 461">
                <a:extLst>
                  <a:ext uri="{FF2B5EF4-FFF2-40B4-BE49-F238E27FC236}">
                    <a16:creationId xmlns:a16="http://schemas.microsoft.com/office/drawing/2014/main" id="{CEF6FB34-27A9-54C7-1BBC-96996AC91DB7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63" name="TextBox 462">
                  <a:extLst>
                    <a:ext uri="{FF2B5EF4-FFF2-40B4-BE49-F238E27FC236}">
                      <a16:creationId xmlns:a16="http://schemas.microsoft.com/office/drawing/2014/main" id="{197B3E8C-289D-FC79-17A5-1FD2281A435E}"/>
                    </a:ext>
                  </a:extLst>
                </p:cNvPr>
                <p:cNvSpPr txBox="1"/>
                <p:nvPr/>
              </p:nvSpPr>
              <p:spPr>
                <a:xfrm>
                  <a:off x="2018985" y="3891337"/>
                  <a:ext cx="78548" cy="769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5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5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463" name="TextBox 462">
                  <a:extLst>
                    <a:ext uri="{FF2B5EF4-FFF2-40B4-BE49-F238E27FC236}">
                      <a16:creationId xmlns:a16="http://schemas.microsoft.com/office/drawing/2014/main" id="{197B3E8C-289D-FC79-17A5-1FD2281A43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8985" y="3891337"/>
                  <a:ext cx="78548" cy="76944"/>
                </a:xfrm>
                <a:prstGeom prst="rect">
                  <a:avLst/>
                </a:prstGeom>
                <a:blipFill>
                  <a:blip r:embed="rId28"/>
                  <a:stretch>
                    <a:fillRect l="-25000" t="-14286" r="-12500" b="-2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46" name="Graphic 545">
            <a:extLst>
              <a:ext uri="{FF2B5EF4-FFF2-40B4-BE49-F238E27FC236}">
                <a16:creationId xmlns:a16="http://schemas.microsoft.com/office/drawing/2014/main" id="{663D4A4E-99AB-F7E1-E509-5167ACE173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34863" y="3687763"/>
            <a:ext cx="286001" cy="28600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47" name="TextBox 546">
                <a:extLst>
                  <a:ext uri="{FF2B5EF4-FFF2-40B4-BE49-F238E27FC236}">
                    <a16:creationId xmlns:a16="http://schemas.microsoft.com/office/drawing/2014/main" id="{2739C583-D3E4-F319-EE36-A450DD9DB83E}"/>
                  </a:ext>
                </a:extLst>
              </p:cNvPr>
              <p:cNvSpPr txBox="1"/>
              <p:nvPr/>
            </p:nvSpPr>
            <p:spPr>
              <a:xfrm>
                <a:off x="3642840" y="3869458"/>
                <a:ext cx="80879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5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47" name="TextBox 546">
                <a:extLst>
                  <a:ext uri="{FF2B5EF4-FFF2-40B4-BE49-F238E27FC236}">
                    <a16:creationId xmlns:a16="http://schemas.microsoft.com/office/drawing/2014/main" id="{2739C583-D3E4-F319-EE36-A450DD9DB8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840" y="3869458"/>
                <a:ext cx="80879" cy="76944"/>
              </a:xfrm>
              <a:prstGeom prst="rect">
                <a:avLst/>
              </a:prstGeom>
              <a:blipFill>
                <a:blip r:embed="rId30"/>
                <a:stretch>
                  <a:fillRect l="-42857" r="-28571" b="-4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F39C3A98-D6E0-83D3-6AF4-03EA90D1176B}"/>
              </a:ext>
            </a:extLst>
          </p:cNvPr>
          <p:cNvCxnSpPr>
            <a:cxnSpLocks/>
          </p:cNvCxnSpPr>
          <p:nvPr/>
        </p:nvCxnSpPr>
        <p:spPr>
          <a:xfrm>
            <a:off x="6826674" y="4682447"/>
            <a:ext cx="110673" cy="996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Straight Connector 549">
            <a:extLst>
              <a:ext uri="{FF2B5EF4-FFF2-40B4-BE49-F238E27FC236}">
                <a16:creationId xmlns:a16="http://schemas.microsoft.com/office/drawing/2014/main" id="{4361F841-42A6-7DA2-A2FD-E357C9D582B9}"/>
              </a:ext>
            </a:extLst>
          </p:cNvPr>
          <p:cNvCxnSpPr>
            <a:cxnSpLocks/>
          </p:cNvCxnSpPr>
          <p:nvPr/>
        </p:nvCxnSpPr>
        <p:spPr>
          <a:xfrm>
            <a:off x="6937347" y="4683443"/>
            <a:ext cx="132751" cy="43151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1" name="Group 550">
            <a:extLst>
              <a:ext uri="{FF2B5EF4-FFF2-40B4-BE49-F238E27FC236}">
                <a16:creationId xmlns:a16="http://schemas.microsoft.com/office/drawing/2014/main" id="{4865305C-13E0-3FA6-ED28-CA07FD137D55}"/>
              </a:ext>
            </a:extLst>
          </p:cNvPr>
          <p:cNvGrpSpPr/>
          <p:nvPr/>
        </p:nvGrpSpPr>
        <p:grpSpPr>
          <a:xfrm rot="20037594">
            <a:off x="6936721" y="4632472"/>
            <a:ext cx="126502" cy="36936"/>
            <a:chOff x="5645694" y="4573633"/>
            <a:chExt cx="877472" cy="423229"/>
          </a:xfrm>
        </p:grpSpPr>
        <p:sp>
          <p:nvSpPr>
            <p:cNvPr id="553" name="Arc 552">
              <a:extLst>
                <a:ext uri="{FF2B5EF4-FFF2-40B4-BE49-F238E27FC236}">
                  <a16:creationId xmlns:a16="http://schemas.microsoft.com/office/drawing/2014/main" id="{43C53651-4E7C-0400-C581-7E0F8060CB4E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4" name="Arc 553">
              <a:extLst>
                <a:ext uri="{FF2B5EF4-FFF2-40B4-BE49-F238E27FC236}">
                  <a16:creationId xmlns:a16="http://schemas.microsoft.com/office/drawing/2014/main" id="{1C54A692-24DA-5A64-5793-0B4AC1513AAC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5" name="Arc 554">
              <a:extLst>
                <a:ext uri="{FF2B5EF4-FFF2-40B4-BE49-F238E27FC236}">
                  <a16:creationId xmlns:a16="http://schemas.microsoft.com/office/drawing/2014/main" id="{12AA7339-EBD7-63F7-A960-77A3CBC0E98E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Arc 555">
              <a:extLst>
                <a:ext uri="{FF2B5EF4-FFF2-40B4-BE49-F238E27FC236}">
                  <a16:creationId xmlns:a16="http://schemas.microsoft.com/office/drawing/2014/main" id="{CD2903EB-30AD-BA5D-DDB8-8354CF8F73D6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Arc 556">
              <a:extLst>
                <a:ext uri="{FF2B5EF4-FFF2-40B4-BE49-F238E27FC236}">
                  <a16:creationId xmlns:a16="http://schemas.microsoft.com/office/drawing/2014/main" id="{744D7B5A-06CE-ADC4-71BF-8DB682B3BAB8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Arc 557">
              <a:extLst>
                <a:ext uri="{FF2B5EF4-FFF2-40B4-BE49-F238E27FC236}">
                  <a16:creationId xmlns:a16="http://schemas.microsoft.com/office/drawing/2014/main" id="{B0709A66-CB8F-61D4-08AB-0717C1792A89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Arc 558">
              <a:extLst>
                <a:ext uri="{FF2B5EF4-FFF2-40B4-BE49-F238E27FC236}">
                  <a16:creationId xmlns:a16="http://schemas.microsoft.com/office/drawing/2014/main" id="{93BEB796-279A-645C-DF98-2D98D1B18A52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6" name="Group 565">
            <a:extLst>
              <a:ext uri="{FF2B5EF4-FFF2-40B4-BE49-F238E27FC236}">
                <a16:creationId xmlns:a16="http://schemas.microsoft.com/office/drawing/2014/main" id="{339DA225-3B7E-138E-5426-EB57F2BB46C3}"/>
              </a:ext>
            </a:extLst>
          </p:cNvPr>
          <p:cNvGrpSpPr/>
          <p:nvPr/>
        </p:nvGrpSpPr>
        <p:grpSpPr>
          <a:xfrm>
            <a:off x="8292346" y="4551560"/>
            <a:ext cx="367304" cy="216222"/>
            <a:chOff x="8281979" y="4520242"/>
            <a:chExt cx="367304" cy="216222"/>
          </a:xfrm>
        </p:grpSpPr>
        <p:pic>
          <p:nvPicPr>
            <p:cNvPr id="563" name="Graphic 562">
              <a:extLst>
                <a:ext uri="{FF2B5EF4-FFF2-40B4-BE49-F238E27FC236}">
                  <a16:creationId xmlns:a16="http://schemas.microsoft.com/office/drawing/2014/main" id="{20B3F776-02E8-A11A-429E-891820C6833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8288913" y="4520242"/>
              <a:ext cx="360370" cy="216222"/>
            </a:xfrm>
            <a:prstGeom prst="rect">
              <a:avLst/>
            </a:prstGeom>
          </p:spPr>
        </p:pic>
        <p:cxnSp>
          <p:nvCxnSpPr>
            <p:cNvPr id="564" name="Straight Connector 563">
              <a:extLst>
                <a:ext uri="{FF2B5EF4-FFF2-40B4-BE49-F238E27FC236}">
                  <a16:creationId xmlns:a16="http://schemas.microsoft.com/office/drawing/2014/main" id="{0A3AFDA6-7026-9F13-3684-CE893F9221B3}"/>
                </a:ext>
              </a:extLst>
            </p:cNvPr>
            <p:cNvCxnSpPr>
              <a:cxnSpLocks/>
            </p:cNvCxnSpPr>
            <p:nvPr/>
          </p:nvCxnSpPr>
          <p:spPr>
            <a:xfrm>
              <a:off x="8281979" y="4726181"/>
              <a:ext cx="360371" cy="0"/>
            </a:xfrm>
            <a:prstGeom prst="line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7" name="Rectangle 566">
            <a:extLst>
              <a:ext uri="{FF2B5EF4-FFF2-40B4-BE49-F238E27FC236}">
                <a16:creationId xmlns:a16="http://schemas.microsoft.com/office/drawing/2014/main" id="{9A736A28-292D-A22B-BD27-814A91590136}"/>
              </a:ext>
            </a:extLst>
          </p:cNvPr>
          <p:cNvSpPr/>
          <p:nvPr/>
        </p:nvSpPr>
        <p:spPr>
          <a:xfrm>
            <a:off x="4658741" y="3869457"/>
            <a:ext cx="4148312" cy="928769"/>
          </a:xfrm>
          <a:prstGeom prst="rect">
            <a:avLst/>
          </a:prstGeom>
          <a:solidFill>
            <a:schemeClr val="tx2">
              <a:lumMod val="20000"/>
              <a:lumOff val="80000"/>
              <a:alpha val="8987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4796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BF63C-7CDF-331F-4274-0BDD4FB440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B16A2B4F-0FE6-6520-0F84-F29495FE3D9C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687BD97A-544C-3060-D67E-4075A309D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11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184C4D2F-E0CD-337B-0ABA-60E8BA0EA3DB}"/>
                  </a:ext>
                </a:extLst>
              </p:cNvPr>
              <p:cNvSpPr txBox="1"/>
              <p:nvPr/>
            </p:nvSpPr>
            <p:spPr>
              <a:xfrm>
                <a:off x="277258" y="1208938"/>
                <a:ext cx="4234230" cy="3608360"/>
              </a:xfrm>
              <a:prstGeom prst="rect">
                <a:avLst/>
              </a:prstGeom>
              <a:noFill/>
              <a:ln w="12700" cap="rnd" cmpd="sng">
                <a:solidFill>
                  <a:schemeClr val="tx2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Broadening: </a:t>
                </a:r>
                <a:r>
                  <a:rPr lang="en-US" sz="10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(in vacuum straight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</m:e>
                      <m:sub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𝑖𝑗</m:t>
                        </m:r>
                      </m:sub>
                    </m:sSub>
                    <m:r>
                      <a:rPr lang="en-US" sz="10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d>
                      <m:dPr>
                        <m:ctrlP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′</m:t>
                        </m:r>
                      </m:e>
                    </m:d>
                  </m:oMath>
                </a14:m>
                <a:r>
                  <a:rPr lang="en-US" sz="10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)</a:t>
                </a: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9387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47675" indent="-26193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	Evolution equation for mom. </a:t>
                </a:r>
                <a:r>
                  <a:rPr lang="en-US" sz="1400" err="1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distr</a:t>
                </a: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:</a:t>
                </a:r>
              </a:p>
              <a:p>
                <a:pPr marL="179387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9387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184C4D2F-E0CD-337B-0ABA-60E8BA0EA3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58" y="1208938"/>
                <a:ext cx="4234230" cy="36083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rnd" cmpd="sng">
                <a:solidFill>
                  <a:schemeClr val="tx2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2" name="Rectangle 321">
            <a:extLst>
              <a:ext uri="{FF2B5EF4-FFF2-40B4-BE49-F238E27FC236}">
                <a16:creationId xmlns:a16="http://schemas.microsoft.com/office/drawing/2014/main" id="{11CD8A0C-AB59-371F-BD1A-F06DFD7F27B2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B6E41363-8B10-6EB7-C97D-8A5AD7440A3A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8506934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Example: jets in large medium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9790D6-1C64-53BA-CFC4-95617A9EF4C4}"/>
              </a:ext>
            </a:extLst>
          </p:cNvPr>
          <p:cNvSpPr txBox="1"/>
          <p:nvPr/>
        </p:nvSpPr>
        <p:spPr>
          <a:xfrm>
            <a:off x="4632515" y="1208796"/>
            <a:ext cx="4234228" cy="3608360"/>
          </a:xfrm>
          <a:prstGeom prst="rect">
            <a:avLst/>
          </a:prstGeom>
          <a:noFill/>
          <a:ln w="12700" cap="rnd" cmpd="sng">
            <a:solidFill>
              <a:schemeClr val="tx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Radiation: medium-induced </a:t>
            </a:r>
            <a:r>
              <a:rPr lang="en-US" sz="14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(+ vacuum)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Wide-angle medium-induced </a:t>
            </a:r>
            <a:r>
              <a:rPr lang="en-US" sz="1400">
                <a:solidFill>
                  <a:srgbClr val="C00000"/>
                </a:solidFill>
                <a:latin typeface="LM Roman 10" pitchFamily="2" charset="77"/>
                <a:cs typeface="Calibri" panose="020F0502020204030204" pitchFamily="34" charset="0"/>
              </a:rPr>
              <a:t>cascade: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rgbClr val="C00000"/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C00000"/>
                </a:solidFill>
                <a:latin typeface="LM Roman 10" pitchFamily="2" charset="77"/>
                <a:cs typeface="Calibri" panose="020F0502020204030204" pitchFamily="34" charset="0"/>
              </a:rPr>
              <a:t>Cascade</a:t>
            </a: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evolution:</a:t>
            </a:r>
            <a:endParaRPr lang="en-US" sz="1400">
              <a:solidFill>
                <a:srgbClr val="C00000"/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EC692B0-C87E-FD8A-E89E-9DCFED89F563}"/>
              </a:ext>
            </a:extLst>
          </p:cNvPr>
          <p:cNvGrpSpPr/>
          <p:nvPr/>
        </p:nvGrpSpPr>
        <p:grpSpPr>
          <a:xfrm rot="16200000">
            <a:off x="1369177" y="2079864"/>
            <a:ext cx="198504" cy="57960"/>
            <a:chOff x="5645694" y="4573633"/>
            <a:chExt cx="877472" cy="423229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029AF5AB-5EAB-B03B-799A-9EB721ECDEDE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c 11">
              <a:extLst>
                <a:ext uri="{FF2B5EF4-FFF2-40B4-BE49-F238E27FC236}">
                  <a16:creationId xmlns:a16="http://schemas.microsoft.com/office/drawing/2014/main" id="{0B4F739A-C244-E003-4387-E36F7FC82FDE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3D787529-F440-F9BA-741A-507228369DD6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181C7BC4-7BF3-9B53-1B05-E9CABA7FB2BF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816B4E76-E409-5E88-9104-7140F1CB3FF6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3DFDF294-EB51-7F4F-C706-4C5267FF32BB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46CF6B93-48E0-1F70-4913-3A4D5BDB9E1A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7C8D998-9F48-09F2-0732-E657F8FD43FD}"/>
                  </a:ext>
                </a:extLst>
              </p:cNvPr>
              <p:cNvSpPr txBox="1"/>
              <p:nvPr/>
            </p:nvSpPr>
            <p:spPr>
              <a:xfrm>
                <a:off x="1421040" y="2155848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BF7F72B-1302-CFB4-6644-973DF27B2C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040" y="2155848"/>
                <a:ext cx="125034" cy="123111"/>
              </a:xfrm>
              <a:prstGeom prst="rect">
                <a:avLst/>
              </a:prstGeom>
              <a:blipFill>
                <a:blip r:embed="rId4"/>
                <a:stretch>
                  <a:fillRect l="-27273" r="-27273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EBB62634-24C9-05C6-F92C-5FBA2F2B2FAB}"/>
              </a:ext>
            </a:extLst>
          </p:cNvPr>
          <p:cNvGrpSpPr/>
          <p:nvPr/>
        </p:nvGrpSpPr>
        <p:grpSpPr>
          <a:xfrm rot="16200000">
            <a:off x="1628968" y="2079864"/>
            <a:ext cx="198504" cy="57960"/>
            <a:chOff x="5645694" y="4573633"/>
            <a:chExt cx="877472" cy="423229"/>
          </a:xfrm>
        </p:grpSpPr>
        <p:sp>
          <p:nvSpPr>
            <p:cNvPr id="24" name="Arc 23">
              <a:extLst>
                <a:ext uri="{FF2B5EF4-FFF2-40B4-BE49-F238E27FC236}">
                  <a16:creationId xmlns:a16="http://schemas.microsoft.com/office/drawing/2014/main" id="{10FCAB2A-AF7E-576E-7368-8A77F830D34A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F6A2C14F-1558-E47C-BCCB-09F98D9DE6D5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728A50BB-F8BF-80F2-4AE5-590C145B22B6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B2D4E103-7393-5D4D-6982-04D6DB76EC57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DEBD97BD-8944-F13E-A789-F08AB88841D0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Arc 28">
              <a:extLst>
                <a:ext uri="{FF2B5EF4-FFF2-40B4-BE49-F238E27FC236}">
                  <a16:creationId xmlns:a16="http://schemas.microsoft.com/office/drawing/2014/main" id="{3BE2A5A6-55E1-86AF-CAA2-7B94031072E7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c 29">
              <a:extLst>
                <a:ext uri="{FF2B5EF4-FFF2-40B4-BE49-F238E27FC236}">
                  <a16:creationId xmlns:a16="http://schemas.microsoft.com/office/drawing/2014/main" id="{E416D601-40CB-E66B-3D8E-240BAD7B0822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81DA691E-E3FA-D9D9-E6CD-3FDE011DADBF}"/>
                  </a:ext>
                </a:extLst>
              </p:cNvPr>
              <p:cNvSpPr txBox="1"/>
              <p:nvPr/>
            </p:nvSpPr>
            <p:spPr>
              <a:xfrm>
                <a:off x="1680831" y="2155848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C7B825A-A369-354C-D26B-C4E8FDA5D9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831" y="2155848"/>
                <a:ext cx="125034" cy="123111"/>
              </a:xfrm>
              <a:prstGeom prst="rect">
                <a:avLst/>
              </a:prstGeom>
              <a:blipFill>
                <a:blip r:embed="rId5"/>
                <a:stretch>
                  <a:fillRect l="-27273" r="-18182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id="{28466A60-3385-C602-E3F2-886288268C9D}"/>
              </a:ext>
            </a:extLst>
          </p:cNvPr>
          <p:cNvGrpSpPr/>
          <p:nvPr/>
        </p:nvGrpSpPr>
        <p:grpSpPr>
          <a:xfrm rot="16200000">
            <a:off x="1890030" y="2078767"/>
            <a:ext cx="198504" cy="57960"/>
            <a:chOff x="5645694" y="4573633"/>
            <a:chExt cx="877472" cy="423229"/>
          </a:xfrm>
        </p:grpSpPr>
        <p:sp>
          <p:nvSpPr>
            <p:cNvPr id="35" name="Arc 34">
              <a:extLst>
                <a:ext uri="{FF2B5EF4-FFF2-40B4-BE49-F238E27FC236}">
                  <a16:creationId xmlns:a16="http://schemas.microsoft.com/office/drawing/2014/main" id="{FC8D4D9C-0B65-19C6-8373-D259BD02628B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Arc 35">
              <a:extLst>
                <a:ext uri="{FF2B5EF4-FFF2-40B4-BE49-F238E27FC236}">
                  <a16:creationId xmlns:a16="http://schemas.microsoft.com/office/drawing/2014/main" id="{E51FDA40-1EF3-DABB-1990-AC6257B17BEF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Arc 36">
              <a:extLst>
                <a:ext uri="{FF2B5EF4-FFF2-40B4-BE49-F238E27FC236}">
                  <a16:creationId xmlns:a16="http://schemas.microsoft.com/office/drawing/2014/main" id="{3C755753-206A-51DC-F362-44105486E7E4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Arc 37">
              <a:extLst>
                <a:ext uri="{FF2B5EF4-FFF2-40B4-BE49-F238E27FC236}">
                  <a16:creationId xmlns:a16="http://schemas.microsoft.com/office/drawing/2014/main" id="{53119FA2-B820-EA80-BD0E-91891D6DB5DA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Arc 39">
              <a:extLst>
                <a:ext uri="{FF2B5EF4-FFF2-40B4-BE49-F238E27FC236}">
                  <a16:creationId xmlns:a16="http://schemas.microsoft.com/office/drawing/2014/main" id="{1A48336E-2525-0DE7-501B-1DF98436CBAA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Arc 40">
              <a:extLst>
                <a:ext uri="{FF2B5EF4-FFF2-40B4-BE49-F238E27FC236}">
                  <a16:creationId xmlns:a16="http://schemas.microsoft.com/office/drawing/2014/main" id="{15BC96B8-DAFE-A9E9-284A-6CEE08097663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Arc 41">
              <a:extLst>
                <a:ext uri="{FF2B5EF4-FFF2-40B4-BE49-F238E27FC236}">
                  <a16:creationId xmlns:a16="http://schemas.microsoft.com/office/drawing/2014/main" id="{983148A3-8B72-9931-8648-86264010A09F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83226DB-62D7-0884-C58B-54D38D70DEB8}"/>
                  </a:ext>
                </a:extLst>
              </p:cNvPr>
              <p:cNvSpPr txBox="1"/>
              <p:nvPr/>
            </p:nvSpPr>
            <p:spPr>
              <a:xfrm>
                <a:off x="1941893" y="2154751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C2AD0AF-6553-73A7-8CAC-2A165D23B0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1893" y="2154751"/>
                <a:ext cx="125034" cy="123111"/>
              </a:xfrm>
              <a:prstGeom prst="rect">
                <a:avLst/>
              </a:prstGeom>
              <a:blipFill>
                <a:blip r:embed="rId6"/>
                <a:stretch>
                  <a:fillRect l="-30000" r="-30000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oup 43">
            <a:extLst>
              <a:ext uri="{FF2B5EF4-FFF2-40B4-BE49-F238E27FC236}">
                <a16:creationId xmlns:a16="http://schemas.microsoft.com/office/drawing/2014/main" id="{6D616225-F700-04D4-7B78-EB2DEEC01CA2}"/>
              </a:ext>
            </a:extLst>
          </p:cNvPr>
          <p:cNvGrpSpPr/>
          <p:nvPr/>
        </p:nvGrpSpPr>
        <p:grpSpPr>
          <a:xfrm>
            <a:off x="1253892" y="1492175"/>
            <a:ext cx="2505518" cy="938654"/>
            <a:chOff x="1488964" y="2051046"/>
            <a:chExt cx="2505518" cy="93865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156C172-FF78-FBBA-4400-DF0E8ACC3F3E}"/>
                </a:ext>
              </a:extLst>
            </p:cNvPr>
            <p:cNvSpPr txBox="1"/>
            <p:nvPr/>
          </p:nvSpPr>
          <p:spPr>
            <a:xfrm>
              <a:off x="2409809" y="2051046"/>
              <a:ext cx="4188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tx2">
                      <a:lumMod val="50000"/>
                    </a:schemeClr>
                  </a:solidFill>
                </a:rPr>
                <a:t>2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E605D72D-1158-93F6-6CED-A5870D1637B6}"/>
                </a:ext>
              </a:extLst>
            </p:cNvPr>
            <p:cNvCxnSpPr>
              <a:cxnSpLocks/>
            </p:cNvCxnSpPr>
            <p:nvPr/>
          </p:nvCxnSpPr>
          <p:spPr>
            <a:xfrm>
              <a:off x="1488964" y="2237282"/>
              <a:ext cx="0" cy="673324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1AF7733B-7E38-73D7-93C4-03845C80E2CB}"/>
                </a:ext>
              </a:extLst>
            </p:cNvPr>
            <p:cNvCxnSpPr>
              <a:cxnSpLocks/>
            </p:cNvCxnSpPr>
            <p:nvPr/>
          </p:nvCxnSpPr>
          <p:spPr>
            <a:xfrm>
              <a:off x="2463912" y="2235088"/>
              <a:ext cx="0" cy="673324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98EAAAF5-BB54-2B66-527C-0C121C076CAB}"/>
                    </a:ext>
                  </a:extLst>
                </p:cNvPr>
                <p:cNvSpPr txBox="1"/>
                <p:nvPr/>
              </p:nvSpPr>
              <p:spPr>
                <a:xfrm>
                  <a:off x="2704579" y="2363567"/>
                  <a:ext cx="1289903" cy="62613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2D3D4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 </m:t>
                        </m:r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𝒢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d>
                          <m:dPr>
                            <m:ctrlP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1400" b="0" i="1" smtClean="0">
                                    <a:solidFill>
                                      <a:srgbClr val="2D3D4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0" i="1" smtClean="0">
                                    <a:solidFill>
                                      <a:srgbClr val="2D3D4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p>
                                <m:r>
                                  <a:rPr lang="en-US" sz="1400" b="0" i="1" smtClean="0">
                                    <a:solidFill>
                                      <a:srgbClr val="2D3D4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</m:d>
                      </m:oMath>
                    </m:oMathPara>
                  </a14:m>
                  <a:endParaRPr lang="en-US" sz="1400">
                    <a:solidFill>
                      <a:srgbClr val="2D3D4F"/>
                    </a:solidFill>
                  </a:endParaRPr>
                </a:p>
                <a:p>
                  <a:endParaRPr lang="en-US" i="1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439" name="TextBox 438">
                  <a:extLst>
                    <a:ext uri="{FF2B5EF4-FFF2-40B4-BE49-F238E27FC236}">
                      <a16:creationId xmlns:a16="http://schemas.microsoft.com/office/drawing/2014/main" id="{BC6DF144-A5B7-D237-1233-5B7E2AD3BC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04579" y="2363567"/>
                  <a:ext cx="1289903" cy="626133"/>
                </a:xfrm>
                <a:prstGeom prst="rect">
                  <a:avLst/>
                </a:prstGeom>
                <a:blipFill>
                  <a:blip r:embed="rId11"/>
                  <a:stretch>
                    <a:fillRect l="-39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ED0ADA51-F5DD-F8E0-7A57-8F541CC068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76268" y="2555855"/>
              <a:ext cx="794514" cy="12608"/>
            </a:xfrm>
            <a:prstGeom prst="line">
              <a:avLst/>
            </a:prstGeom>
            <a:ln w="381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B47194E-55B7-33B7-35B7-AF03922661AA}"/>
              </a:ext>
            </a:extLst>
          </p:cNvPr>
          <p:cNvCxnSpPr>
            <a:cxnSpLocks/>
          </p:cNvCxnSpPr>
          <p:nvPr/>
        </p:nvCxnSpPr>
        <p:spPr>
          <a:xfrm flipV="1">
            <a:off x="1344046" y="2003174"/>
            <a:ext cx="498993" cy="7241"/>
          </a:xfrm>
          <a:prstGeom prst="line">
            <a:avLst/>
          </a:prstGeom>
          <a:ln w="381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7E2332F1-A639-F01B-19FD-F43FE9BC4215}"/>
              </a:ext>
            </a:extLst>
          </p:cNvPr>
          <p:cNvSpPr txBox="1"/>
          <p:nvPr/>
        </p:nvSpPr>
        <p:spPr>
          <a:xfrm>
            <a:off x="3506337" y="2181766"/>
            <a:ext cx="118768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rgbClr val="C00000"/>
                </a:solidFill>
                <a:latin typeface="LM Roman 10" pitchFamily="2" charset="77"/>
              </a:rPr>
              <a:t>changing color </a:t>
            </a:r>
          </a:p>
          <a:p>
            <a:r>
              <a:rPr lang="en-US" sz="1000">
                <a:solidFill>
                  <a:srgbClr val="C00000"/>
                </a:solidFill>
                <a:latin typeface="LM Roman 10" pitchFamily="2" charset="77"/>
              </a:rPr>
              <a:t>and momentum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270F9FA-1364-04DF-9DB4-223AE3140615}"/>
              </a:ext>
            </a:extLst>
          </p:cNvPr>
          <p:cNvCxnSpPr>
            <a:cxnSpLocks/>
          </p:cNvCxnSpPr>
          <p:nvPr/>
        </p:nvCxnSpPr>
        <p:spPr>
          <a:xfrm flipH="1" flipV="1">
            <a:off x="3265671" y="2158501"/>
            <a:ext cx="178784" cy="96082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02C50D8-5019-BA8F-1A6D-B3720F8143C6}"/>
                  </a:ext>
                </a:extLst>
              </p:cNvPr>
              <p:cNvSpPr txBox="1"/>
              <p:nvPr/>
            </p:nvSpPr>
            <p:spPr>
              <a:xfrm>
                <a:off x="681224" y="2911602"/>
                <a:ext cx="3591517" cy="546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𝜕</m:t>
                          </m:r>
                        </m:e>
                        <m:sub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𝒫</m:t>
                      </m:r>
                      <m:d>
                        <m:dPr>
                          <m:ctrlP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1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𝒑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e>
                      </m:d>
                      <m:r>
                        <a:rPr lang="en-US" sz="12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nary>
                        <m:naryPr>
                          <m:ctrlP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⊥</m:t>
                              </m:r>
                            </m:sub>
                          </m:sSub>
                        </m:sub>
                        <m:sup/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𝐶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1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𝒫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𝒑</m:t>
                                  </m:r>
                                  <m:r>
                                    <a:rPr lang="en-US" sz="12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1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⊥</m:t>
                                      </m:r>
                                    </m:sub>
                                  </m:sSub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,</m:t>
                                  </m:r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𝐶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1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𝒫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𝒑</m:t>
                                  </m:r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,</m:t>
                                  </m:r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12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802C50D8-5019-BA8F-1A6D-B3720F8143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224" y="2911602"/>
                <a:ext cx="3591517" cy="546432"/>
              </a:xfrm>
              <a:prstGeom prst="rect">
                <a:avLst/>
              </a:prstGeom>
              <a:blipFill>
                <a:blip r:embed="rId12"/>
                <a:stretch>
                  <a:fillRect t="-127273" b="-19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>
            <a:extLst>
              <a:ext uri="{FF2B5EF4-FFF2-40B4-BE49-F238E27FC236}">
                <a16:creationId xmlns:a16="http://schemas.microsoft.com/office/drawing/2014/main" id="{656DE2D0-0EC3-07B1-05A8-122A2AFA5BF2}"/>
              </a:ext>
            </a:extLst>
          </p:cNvPr>
          <p:cNvSpPr txBox="1"/>
          <p:nvPr/>
        </p:nvSpPr>
        <p:spPr>
          <a:xfrm>
            <a:off x="1552424" y="3537318"/>
            <a:ext cx="10265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scattering rate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71DD0DD-10C8-4B37-40FB-EFD269707DCE}"/>
              </a:ext>
            </a:extLst>
          </p:cNvPr>
          <p:cNvCxnSpPr>
            <a:cxnSpLocks/>
          </p:cNvCxnSpPr>
          <p:nvPr/>
        </p:nvCxnSpPr>
        <p:spPr>
          <a:xfrm flipV="1">
            <a:off x="2064762" y="3403056"/>
            <a:ext cx="0" cy="144839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B0F8E8F8-C9FA-BF45-1D29-FC63BEAF73AE}"/>
              </a:ext>
            </a:extLst>
          </p:cNvPr>
          <p:cNvSpPr txBox="1"/>
          <p:nvPr/>
        </p:nvSpPr>
        <p:spPr>
          <a:xfrm>
            <a:off x="846881" y="3537318"/>
            <a:ext cx="915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mom. distribution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F5BE867F-24BA-8BD3-A641-F2B8131030C9}"/>
              </a:ext>
            </a:extLst>
          </p:cNvPr>
          <p:cNvCxnSpPr>
            <a:cxnSpLocks/>
          </p:cNvCxnSpPr>
          <p:nvPr/>
        </p:nvCxnSpPr>
        <p:spPr>
          <a:xfrm flipV="1">
            <a:off x="1304403" y="3391532"/>
            <a:ext cx="0" cy="155356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2EB2F4D8-816E-6C90-974B-E57B248CD979}"/>
              </a:ext>
            </a:extLst>
          </p:cNvPr>
          <p:cNvSpPr txBox="1"/>
          <p:nvPr/>
        </p:nvSpPr>
        <p:spPr>
          <a:xfrm>
            <a:off x="3265671" y="3538740"/>
            <a:ext cx="7978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virtual term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8E0D465-22A2-2D4C-E3CE-24FD98A5C1F5}"/>
                  </a:ext>
                </a:extLst>
              </p:cNvPr>
              <p:cNvSpPr txBox="1"/>
              <p:nvPr/>
            </p:nvSpPr>
            <p:spPr>
              <a:xfrm>
                <a:off x="6278471" y="1645214"/>
                <a:ext cx="1909946" cy="6365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den>
                      </m:f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acc>
                            <m:accPr>
                              <m:chr m:val="̅"/>
                              <m:ctrlP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</m:acc>
                        </m:e>
                        <m:sub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4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𝑚𝑒𝑑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sz="1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den>
                          </m:f>
                        </m:e>
                      </m:rad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</m:d>
                    </m:oMath>
                  </m:oMathPara>
                </a14:m>
                <a:endParaRPr lang="en-US" sz="1400">
                  <a:solidFill>
                    <a:srgbClr val="2D3D4F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8E0D465-22A2-2D4C-E3CE-24FD98A5C1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8471" y="1645214"/>
                <a:ext cx="1909946" cy="636521"/>
              </a:xfrm>
              <a:prstGeom prst="rect">
                <a:avLst/>
              </a:prstGeom>
              <a:blipFill>
                <a:blip r:embed="rId13"/>
                <a:stretch>
                  <a:fillRect l="-1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D384EEE9-AEF3-DB78-332D-6694A749C6C9}"/>
                  </a:ext>
                </a:extLst>
              </p:cNvPr>
              <p:cNvSpPr txBox="1"/>
              <p:nvPr/>
            </p:nvSpPr>
            <p:spPr>
              <a:xfrm>
                <a:off x="5859625" y="1807998"/>
                <a:ext cx="4312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2400">
                  <a:solidFill>
                    <a:srgbClr val="2D3D4F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D9D0733-CE1E-15B6-C9B7-EC9C1FCC72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625" y="1807998"/>
                <a:ext cx="431207" cy="369332"/>
              </a:xfrm>
              <a:prstGeom prst="rect">
                <a:avLst/>
              </a:prstGeom>
              <a:blipFill>
                <a:blip r:embed="rId14"/>
                <a:stretch>
                  <a:fillRect l="-11429" r="-11429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7" name="TextBox 466">
                <a:extLst>
                  <a:ext uri="{FF2B5EF4-FFF2-40B4-BE49-F238E27FC236}">
                    <a16:creationId xmlns:a16="http://schemas.microsoft.com/office/drawing/2014/main" id="{E4B2A455-EBEC-8528-B27B-4DAA5CF276AF}"/>
                  </a:ext>
                </a:extLst>
              </p:cNvPr>
              <p:cNvSpPr txBox="1"/>
              <p:nvPr/>
            </p:nvSpPr>
            <p:spPr>
              <a:xfrm>
                <a:off x="6826674" y="2481606"/>
                <a:ext cx="190726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000" b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Medium </a:t>
                </a:r>
                <a:r>
                  <a:rPr lang="en-US" sz="8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~</m:t>
                    </m:r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𝑚𝑒𝑑</m:t>
                        </m:r>
                      </m:sub>
                    </m:sSub>
                  </m:oMath>
                </a14:m>
                <a:r>
                  <a:rPr lang="en-US" sz="800">
                    <a:solidFill>
                      <a:srgbClr val="C0000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≪</m:t>
                    </m:r>
                    <m:sSub>
                      <m:sSubPr>
                        <m:ctrlP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𝑚𝑒𝑑</m:t>
                        </m:r>
                      </m:sub>
                    </m:sSub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sz="8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):</a:t>
                </a:r>
              </a:p>
              <a:p>
                <a:r>
                  <a:rPr lang="en-US" sz="10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soft &amp; </a:t>
                </a:r>
                <a:r>
                  <a:rPr lang="en-US" sz="1000" strike="sngStrike" err="1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collin</a:t>
                </a:r>
                <a:r>
                  <a:rPr lang="en-US" sz="1000" strike="sngStrike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.</a:t>
                </a:r>
                <a:r>
                  <a:rPr lang="en-US" sz="10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 pole</a:t>
                </a:r>
              </a:p>
            </p:txBody>
          </p:sp>
        </mc:Choice>
        <mc:Fallback>
          <p:sp>
            <p:nvSpPr>
              <p:cNvPr id="467" name="TextBox 466">
                <a:extLst>
                  <a:ext uri="{FF2B5EF4-FFF2-40B4-BE49-F238E27FC236}">
                    <a16:creationId xmlns:a16="http://schemas.microsoft.com/office/drawing/2014/main" id="{E4B2A455-EBEC-8528-B27B-4DAA5CF276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674" y="2481606"/>
                <a:ext cx="1907263" cy="307777"/>
              </a:xfrm>
              <a:prstGeom prst="rect">
                <a:avLst/>
              </a:prstGeom>
              <a:blipFill>
                <a:blip r:embed="rId15"/>
                <a:stretch>
                  <a:fillRect l="-3974" t="-12000" b="-2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1" name="Straight Connector 470">
            <a:extLst>
              <a:ext uri="{FF2B5EF4-FFF2-40B4-BE49-F238E27FC236}">
                <a16:creationId xmlns:a16="http://schemas.microsoft.com/office/drawing/2014/main" id="{5A35AB5E-7179-1B81-17A3-4F631A20E5AC}"/>
              </a:ext>
            </a:extLst>
          </p:cNvPr>
          <p:cNvCxnSpPr>
            <a:cxnSpLocks/>
          </p:cNvCxnSpPr>
          <p:nvPr/>
        </p:nvCxnSpPr>
        <p:spPr>
          <a:xfrm>
            <a:off x="4718481" y="1712001"/>
            <a:ext cx="0" cy="554691"/>
          </a:xfrm>
          <a:prstGeom prst="line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2" name="Straight Connector 471">
            <a:extLst>
              <a:ext uri="{FF2B5EF4-FFF2-40B4-BE49-F238E27FC236}">
                <a16:creationId xmlns:a16="http://schemas.microsoft.com/office/drawing/2014/main" id="{3968B5A1-117A-3A0E-5BAB-F9404BEAF3F9}"/>
              </a:ext>
            </a:extLst>
          </p:cNvPr>
          <p:cNvCxnSpPr>
            <a:cxnSpLocks/>
          </p:cNvCxnSpPr>
          <p:nvPr/>
        </p:nvCxnSpPr>
        <p:spPr>
          <a:xfrm>
            <a:off x="5722870" y="1709106"/>
            <a:ext cx="0" cy="554691"/>
          </a:xfrm>
          <a:prstGeom prst="line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3" name="TextBox 472">
            <a:extLst>
              <a:ext uri="{FF2B5EF4-FFF2-40B4-BE49-F238E27FC236}">
                <a16:creationId xmlns:a16="http://schemas.microsoft.com/office/drawing/2014/main" id="{B929D143-2CFF-7E90-5924-01ADF36042A9}"/>
              </a:ext>
            </a:extLst>
          </p:cNvPr>
          <p:cNvSpPr txBox="1"/>
          <p:nvPr/>
        </p:nvSpPr>
        <p:spPr>
          <a:xfrm>
            <a:off x="5659990" y="1573992"/>
            <a:ext cx="345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tx2">
                    <a:lumMod val="50000"/>
                  </a:schemeClr>
                </a:solidFill>
              </a:rPr>
              <a:t>2</a:t>
            </a:r>
          </a:p>
        </p:txBody>
      </p:sp>
      <p:grpSp>
        <p:nvGrpSpPr>
          <p:cNvPr id="474" name="Group 473">
            <a:extLst>
              <a:ext uri="{FF2B5EF4-FFF2-40B4-BE49-F238E27FC236}">
                <a16:creationId xmlns:a16="http://schemas.microsoft.com/office/drawing/2014/main" id="{6C434092-B7EA-CF8B-0AA4-DCAEBCC919BE}"/>
              </a:ext>
            </a:extLst>
          </p:cNvPr>
          <p:cNvGrpSpPr/>
          <p:nvPr/>
        </p:nvGrpSpPr>
        <p:grpSpPr>
          <a:xfrm rot="16200000">
            <a:off x="4728375" y="2076857"/>
            <a:ext cx="198504" cy="57960"/>
            <a:chOff x="5645694" y="4573633"/>
            <a:chExt cx="877472" cy="423229"/>
          </a:xfrm>
        </p:grpSpPr>
        <p:sp>
          <p:nvSpPr>
            <p:cNvPr id="475" name="Arc 474">
              <a:extLst>
                <a:ext uri="{FF2B5EF4-FFF2-40B4-BE49-F238E27FC236}">
                  <a16:creationId xmlns:a16="http://schemas.microsoft.com/office/drawing/2014/main" id="{143588EE-4E46-F015-42E5-76D66259B280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Arc 475">
              <a:extLst>
                <a:ext uri="{FF2B5EF4-FFF2-40B4-BE49-F238E27FC236}">
                  <a16:creationId xmlns:a16="http://schemas.microsoft.com/office/drawing/2014/main" id="{B8642E78-4CA6-503B-50C2-C5F59DBD1EF9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Arc 476">
              <a:extLst>
                <a:ext uri="{FF2B5EF4-FFF2-40B4-BE49-F238E27FC236}">
                  <a16:creationId xmlns:a16="http://schemas.microsoft.com/office/drawing/2014/main" id="{A92A1A05-04CD-8B99-2F46-1FCD88F04C71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Arc 477">
              <a:extLst>
                <a:ext uri="{FF2B5EF4-FFF2-40B4-BE49-F238E27FC236}">
                  <a16:creationId xmlns:a16="http://schemas.microsoft.com/office/drawing/2014/main" id="{0937D8B5-6B5F-30D0-0288-F9A3CBCA4ADB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Arc 478">
              <a:extLst>
                <a:ext uri="{FF2B5EF4-FFF2-40B4-BE49-F238E27FC236}">
                  <a16:creationId xmlns:a16="http://schemas.microsoft.com/office/drawing/2014/main" id="{E418F36C-9AC7-3CAF-D89B-CB8A4A5F04F2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Arc 479">
              <a:extLst>
                <a:ext uri="{FF2B5EF4-FFF2-40B4-BE49-F238E27FC236}">
                  <a16:creationId xmlns:a16="http://schemas.microsoft.com/office/drawing/2014/main" id="{1ABA166D-5130-5D8E-178A-9BCD2699DE74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Arc 480">
              <a:extLst>
                <a:ext uri="{FF2B5EF4-FFF2-40B4-BE49-F238E27FC236}">
                  <a16:creationId xmlns:a16="http://schemas.microsoft.com/office/drawing/2014/main" id="{20F90007-CFED-2F76-2519-EA3B48FFAB49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2" name="TextBox 481">
                <a:extLst>
                  <a:ext uri="{FF2B5EF4-FFF2-40B4-BE49-F238E27FC236}">
                    <a16:creationId xmlns:a16="http://schemas.microsoft.com/office/drawing/2014/main" id="{09097C26-4FBE-DC6C-69CB-56E11E176890}"/>
                  </a:ext>
                </a:extLst>
              </p:cNvPr>
              <p:cNvSpPr txBox="1"/>
              <p:nvPr/>
            </p:nvSpPr>
            <p:spPr>
              <a:xfrm>
                <a:off x="4780238" y="2152841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82" name="TextBox 481">
                <a:extLst>
                  <a:ext uri="{FF2B5EF4-FFF2-40B4-BE49-F238E27FC236}">
                    <a16:creationId xmlns:a16="http://schemas.microsoft.com/office/drawing/2014/main" id="{968BF3FC-A0D2-2B5B-6100-2DE42F654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238" y="2152841"/>
                <a:ext cx="125034" cy="123111"/>
              </a:xfrm>
              <a:prstGeom prst="rect">
                <a:avLst/>
              </a:prstGeom>
              <a:blipFill>
                <a:blip r:embed="rId5"/>
                <a:stretch>
                  <a:fillRect l="-27273" r="-18182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3" name="Group 482">
            <a:extLst>
              <a:ext uri="{FF2B5EF4-FFF2-40B4-BE49-F238E27FC236}">
                <a16:creationId xmlns:a16="http://schemas.microsoft.com/office/drawing/2014/main" id="{DFFCC92D-985C-3103-19F2-9D74DC08A8F0}"/>
              </a:ext>
            </a:extLst>
          </p:cNvPr>
          <p:cNvGrpSpPr/>
          <p:nvPr/>
        </p:nvGrpSpPr>
        <p:grpSpPr>
          <a:xfrm rot="16200000">
            <a:off x="5022830" y="2078005"/>
            <a:ext cx="198504" cy="57960"/>
            <a:chOff x="5645694" y="4573633"/>
            <a:chExt cx="877472" cy="423229"/>
          </a:xfrm>
        </p:grpSpPr>
        <p:sp>
          <p:nvSpPr>
            <p:cNvPr id="484" name="Arc 483">
              <a:extLst>
                <a:ext uri="{FF2B5EF4-FFF2-40B4-BE49-F238E27FC236}">
                  <a16:creationId xmlns:a16="http://schemas.microsoft.com/office/drawing/2014/main" id="{44293BA3-AB9C-6E2E-3FE7-962A2D9442D5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Arc 484">
              <a:extLst>
                <a:ext uri="{FF2B5EF4-FFF2-40B4-BE49-F238E27FC236}">
                  <a16:creationId xmlns:a16="http://schemas.microsoft.com/office/drawing/2014/main" id="{8DC49079-4BF9-F436-12C5-1EDB85A28882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Arc 485">
              <a:extLst>
                <a:ext uri="{FF2B5EF4-FFF2-40B4-BE49-F238E27FC236}">
                  <a16:creationId xmlns:a16="http://schemas.microsoft.com/office/drawing/2014/main" id="{DB04BF80-59CB-707E-19AA-D56EE7169E9E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Arc 486">
              <a:extLst>
                <a:ext uri="{FF2B5EF4-FFF2-40B4-BE49-F238E27FC236}">
                  <a16:creationId xmlns:a16="http://schemas.microsoft.com/office/drawing/2014/main" id="{DE4CE2D7-A3A2-007C-B74B-E03332CA4F31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Arc 487">
              <a:extLst>
                <a:ext uri="{FF2B5EF4-FFF2-40B4-BE49-F238E27FC236}">
                  <a16:creationId xmlns:a16="http://schemas.microsoft.com/office/drawing/2014/main" id="{273F024C-99B5-7790-9EAE-6958272FB395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Arc 488">
              <a:extLst>
                <a:ext uri="{FF2B5EF4-FFF2-40B4-BE49-F238E27FC236}">
                  <a16:creationId xmlns:a16="http://schemas.microsoft.com/office/drawing/2014/main" id="{010C8B3F-4772-22B2-3D32-A538E700AD06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Arc 489">
              <a:extLst>
                <a:ext uri="{FF2B5EF4-FFF2-40B4-BE49-F238E27FC236}">
                  <a16:creationId xmlns:a16="http://schemas.microsoft.com/office/drawing/2014/main" id="{76AD32F3-2198-2A63-700C-4BD124760EEF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1" name="TextBox 490">
                <a:extLst>
                  <a:ext uri="{FF2B5EF4-FFF2-40B4-BE49-F238E27FC236}">
                    <a16:creationId xmlns:a16="http://schemas.microsoft.com/office/drawing/2014/main" id="{F5D16890-9099-E5B8-2692-A49B6B5FB221}"/>
                  </a:ext>
                </a:extLst>
              </p:cNvPr>
              <p:cNvSpPr txBox="1"/>
              <p:nvPr/>
            </p:nvSpPr>
            <p:spPr>
              <a:xfrm>
                <a:off x="5074693" y="2153989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91" name="TextBox 490">
                <a:extLst>
                  <a:ext uri="{FF2B5EF4-FFF2-40B4-BE49-F238E27FC236}">
                    <a16:creationId xmlns:a16="http://schemas.microsoft.com/office/drawing/2014/main" id="{0B13FF07-7445-389E-C3AD-AE58C83E7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693" y="2153989"/>
                <a:ext cx="125034" cy="123111"/>
              </a:xfrm>
              <a:prstGeom prst="rect">
                <a:avLst/>
              </a:prstGeom>
              <a:blipFill>
                <a:blip r:embed="rId16"/>
                <a:stretch>
                  <a:fillRect l="-27273" r="-27273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2" name="Group 491">
            <a:extLst>
              <a:ext uri="{FF2B5EF4-FFF2-40B4-BE49-F238E27FC236}">
                <a16:creationId xmlns:a16="http://schemas.microsoft.com/office/drawing/2014/main" id="{45673DD5-F404-61F5-9311-800ADE3F6A00}"/>
              </a:ext>
            </a:extLst>
          </p:cNvPr>
          <p:cNvGrpSpPr/>
          <p:nvPr/>
        </p:nvGrpSpPr>
        <p:grpSpPr>
          <a:xfrm rot="16200000">
            <a:off x="5263096" y="2138275"/>
            <a:ext cx="198504" cy="57960"/>
            <a:chOff x="5645694" y="4573633"/>
            <a:chExt cx="877472" cy="423229"/>
          </a:xfrm>
        </p:grpSpPr>
        <p:sp>
          <p:nvSpPr>
            <p:cNvPr id="493" name="Arc 492">
              <a:extLst>
                <a:ext uri="{FF2B5EF4-FFF2-40B4-BE49-F238E27FC236}">
                  <a16:creationId xmlns:a16="http://schemas.microsoft.com/office/drawing/2014/main" id="{A91DEF29-4548-901F-2F4C-12E39CBA072B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Arc 493">
              <a:extLst>
                <a:ext uri="{FF2B5EF4-FFF2-40B4-BE49-F238E27FC236}">
                  <a16:creationId xmlns:a16="http://schemas.microsoft.com/office/drawing/2014/main" id="{35FC4CCF-6E83-06C7-AB60-A02EF205F311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Arc 494">
              <a:extLst>
                <a:ext uri="{FF2B5EF4-FFF2-40B4-BE49-F238E27FC236}">
                  <a16:creationId xmlns:a16="http://schemas.microsoft.com/office/drawing/2014/main" id="{A359819A-04EC-942A-BE6C-6E6259C91FBF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Arc 495">
              <a:extLst>
                <a:ext uri="{FF2B5EF4-FFF2-40B4-BE49-F238E27FC236}">
                  <a16:creationId xmlns:a16="http://schemas.microsoft.com/office/drawing/2014/main" id="{3C30C1CB-6BEF-5160-D604-35483528027C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Arc 496">
              <a:extLst>
                <a:ext uri="{FF2B5EF4-FFF2-40B4-BE49-F238E27FC236}">
                  <a16:creationId xmlns:a16="http://schemas.microsoft.com/office/drawing/2014/main" id="{8BACA3CE-E8F0-3896-0D8E-61195991CD5E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Arc 497">
              <a:extLst>
                <a:ext uri="{FF2B5EF4-FFF2-40B4-BE49-F238E27FC236}">
                  <a16:creationId xmlns:a16="http://schemas.microsoft.com/office/drawing/2014/main" id="{105499E1-1C76-174A-158D-BDE043CC5502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Arc 498">
              <a:extLst>
                <a:ext uri="{FF2B5EF4-FFF2-40B4-BE49-F238E27FC236}">
                  <a16:creationId xmlns:a16="http://schemas.microsoft.com/office/drawing/2014/main" id="{F944D50E-83E9-31FB-340D-5BC9108827FB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0" name="TextBox 499">
                <a:extLst>
                  <a:ext uri="{FF2B5EF4-FFF2-40B4-BE49-F238E27FC236}">
                    <a16:creationId xmlns:a16="http://schemas.microsoft.com/office/drawing/2014/main" id="{5488E0D8-3C48-4460-6528-A13A543AD931}"/>
                  </a:ext>
                </a:extLst>
              </p:cNvPr>
              <p:cNvSpPr txBox="1"/>
              <p:nvPr/>
            </p:nvSpPr>
            <p:spPr>
              <a:xfrm>
                <a:off x="5314959" y="2214259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0" name="TextBox 499">
                <a:extLst>
                  <a:ext uri="{FF2B5EF4-FFF2-40B4-BE49-F238E27FC236}">
                    <a16:creationId xmlns:a16="http://schemas.microsoft.com/office/drawing/2014/main" id="{AD4FE202-52FB-2609-2971-26AB77443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4959" y="2214259"/>
                <a:ext cx="125034" cy="123111"/>
              </a:xfrm>
              <a:prstGeom prst="rect">
                <a:avLst/>
              </a:prstGeom>
              <a:blipFill>
                <a:blip r:embed="rId17"/>
                <a:stretch>
                  <a:fillRect l="-27273" r="-27273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1" name="Group 500">
            <a:extLst>
              <a:ext uri="{FF2B5EF4-FFF2-40B4-BE49-F238E27FC236}">
                <a16:creationId xmlns:a16="http://schemas.microsoft.com/office/drawing/2014/main" id="{06518FC5-142A-144E-77F4-9A442A094CF1}"/>
              </a:ext>
            </a:extLst>
          </p:cNvPr>
          <p:cNvGrpSpPr/>
          <p:nvPr/>
        </p:nvGrpSpPr>
        <p:grpSpPr>
          <a:xfrm rot="16200000">
            <a:off x="5432576" y="1921744"/>
            <a:ext cx="198504" cy="57960"/>
            <a:chOff x="5645694" y="4573633"/>
            <a:chExt cx="877472" cy="423229"/>
          </a:xfrm>
        </p:grpSpPr>
        <p:sp>
          <p:nvSpPr>
            <p:cNvPr id="502" name="Arc 501">
              <a:extLst>
                <a:ext uri="{FF2B5EF4-FFF2-40B4-BE49-F238E27FC236}">
                  <a16:creationId xmlns:a16="http://schemas.microsoft.com/office/drawing/2014/main" id="{938FCC3A-4D52-2EB7-AFEC-6537BD15876D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Arc 502">
              <a:extLst>
                <a:ext uri="{FF2B5EF4-FFF2-40B4-BE49-F238E27FC236}">
                  <a16:creationId xmlns:a16="http://schemas.microsoft.com/office/drawing/2014/main" id="{5181CC61-542E-3D37-A20C-5C4CA830861F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Arc 503">
              <a:extLst>
                <a:ext uri="{FF2B5EF4-FFF2-40B4-BE49-F238E27FC236}">
                  <a16:creationId xmlns:a16="http://schemas.microsoft.com/office/drawing/2014/main" id="{68808993-2B2B-DF88-18B1-CBE1C433624F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Arc 504">
              <a:extLst>
                <a:ext uri="{FF2B5EF4-FFF2-40B4-BE49-F238E27FC236}">
                  <a16:creationId xmlns:a16="http://schemas.microsoft.com/office/drawing/2014/main" id="{C103727F-5A26-B817-5E06-0DAAB7B0F7E4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Arc 505">
              <a:extLst>
                <a:ext uri="{FF2B5EF4-FFF2-40B4-BE49-F238E27FC236}">
                  <a16:creationId xmlns:a16="http://schemas.microsoft.com/office/drawing/2014/main" id="{C6D45E42-90B0-2032-2B7D-34FC8258C946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Arc 506">
              <a:extLst>
                <a:ext uri="{FF2B5EF4-FFF2-40B4-BE49-F238E27FC236}">
                  <a16:creationId xmlns:a16="http://schemas.microsoft.com/office/drawing/2014/main" id="{5CD2336C-0CDD-1CF0-016D-892EDB64A03A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Arc 507">
              <a:extLst>
                <a:ext uri="{FF2B5EF4-FFF2-40B4-BE49-F238E27FC236}">
                  <a16:creationId xmlns:a16="http://schemas.microsoft.com/office/drawing/2014/main" id="{3099EC86-2B6A-866B-FF84-F1399710B6A3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9" name="TextBox 508">
                <a:extLst>
                  <a:ext uri="{FF2B5EF4-FFF2-40B4-BE49-F238E27FC236}">
                    <a16:creationId xmlns:a16="http://schemas.microsoft.com/office/drawing/2014/main" id="{7E79611F-54E0-909E-F3BD-7486551100E4}"/>
                  </a:ext>
                </a:extLst>
              </p:cNvPr>
              <p:cNvSpPr txBox="1"/>
              <p:nvPr/>
            </p:nvSpPr>
            <p:spPr>
              <a:xfrm>
                <a:off x="5484439" y="1997728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9" name="TextBox 508">
                <a:extLst>
                  <a:ext uri="{FF2B5EF4-FFF2-40B4-BE49-F238E27FC236}">
                    <a16:creationId xmlns:a16="http://schemas.microsoft.com/office/drawing/2014/main" id="{B76944F8-4AEA-20A3-F18D-999A3E9749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4439" y="1997728"/>
                <a:ext cx="125034" cy="123111"/>
              </a:xfrm>
              <a:prstGeom prst="rect">
                <a:avLst/>
              </a:prstGeom>
              <a:blipFill>
                <a:blip r:embed="rId18"/>
                <a:stretch>
                  <a:fillRect l="-30000" r="-30000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0" name="Group 509">
            <a:extLst>
              <a:ext uri="{FF2B5EF4-FFF2-40B4-BE49-F238E27FC236}">
                <a16:creationId xmlns:a16="http://schemas.microsoft.com/office/drawing/2014/main" id="{435CE55E-A6ED-0ABC-30BA-CD9A0F13258B}"/>
              </a:ext>
            </a:extLst>
          </p:cNvPr>
          <p:cNvGrpSpPr/>
          <p:nvPr/>
        </p:nvGrpSpPr>
        <p:grpSpPr>
          <a:xfrm rot="19787075">
            <a:off x="5206116" y="1827271"/>
            <a:ext cx="485558" cy="93230"/>
            <a:chOff x="3274861" y="3360325"/>
            <a:chExt cx="589406" cy="118740"/>
          </a:xfrm>
        </p:grpSpPr>
        <p:grpSp>
          <p:nvGrpSpPr>
            <p:cNvPr id="511" name="Group 510">
              <a:extLst>
                <a:ext uri="{FF2B5EF4-FFF2-40B4-BE49-F238E27FC236}">
                  <a16:creationId xmlns:a16="http://schemas.microsoft.com/office/drawing/2014/main" id="{DBA41B5B-81E3-0BD1-23AD-C71BCEF8721B}"/>
                </a:ext>
              </a:extLst>
            </p:cNvPr>
            <p:cNvGrpSpPr/>
            <p:nvPr/>
          </p:nvGrpSpPr>
          <p:grpSpPr>
            <a:xfrm rot="5400000">
              <a:off x="3421603" y="3213583"/>
              <a:ext cx="118270" cy="411754"/>
              <a:chOff x="5893706" y="2894795"/>
              <a:chExt cx="90764" cy="435617"/>
            </a:xfrm>
          </p:grpSpPr>
          <p:sp>
            <p:nvSpPr>
              <p:cNvPr id="136" name="Arc 135">
                <a:extLst>
                  <a:ext uri="{FF2B5EF4-FFF2-40B4-BE49-F238E27FC236}">
                    <a16:creationId xmlns:a16="http://schemas.microsoft.com/office/drawing/2014/main" id="{ADFC72FE-AB64-CB52-BACC-4AC3B558B337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836790B0-B1F8-B0D8-0AA5-34256E901DE8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8" name="Arc 137">
                <a:extLst>
                  <a:ext uri="{FF2B5EF4-FFF2-40B4-BE49-F238E27FC236}">
                    <a16:creationId xmlns:a16="http://schemas.microsoft.com/office/drawing/2014/main" id="{98CBD343-1A28-390F-B801-B149EDF29DD2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9" name="Arc 138">
                <a:extLst>
                  <a:ext uri="{FF2B5EF4-FFF2-40B4-BE49-F238E27FC236}">
                    <a16:creationId xmlns:a16="http://schemas.microsoft.com/office/drawing/2014/main" id="{29724AF9-40ED-42F0-AE88-7140DA96CC67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0" name="Arc 139">
                <a:extLst>
                  <a:ext uri="{FF2B5EF4-FFF2-40B4-BE49-F238E27FC236}">
                    <a16:creationId xmlns:a16="http://schemas.microsoft.com/office/drawing/2014/main" id="{5E42BB13-CFCC-82CE-0476-E2DA74E247E5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1" name="Arc 140">
                <a:extLst>
                  <a:ext uri="{FF2B5EF4-FFF2-40B4-BE49-F238E27FC236}">
                    <a16:creationId xmlns:a16="http://schemas.microsoft.com/office/drawing/2014/main" id="{9FE4EA21-5A14-55AB-4762-34E165AB1410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2" name="Arc 141">
                <a:extLst>
                  <a:ext uri="{FF2B5EF4-FFF2-40B4-BE49-F238E27FC236}">
                    <a16:creationId xmlns:a16="http://schemas.microsoft.com/office/drawing/2014/main" id="{3ABEDE6E-A671-62F3-0A4C-3B17902BA851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B11978E7-1C3E-02AB-F55E-F160B58D6139}"/>
                </a:ext>
              </a:extLst>
            </p:cNvPr>
            <p:cNvGrpSpPr/>
            <p:nvPr/>
          </p:nvGrpSpPr>
          <p:grpSpPr>
            <a:xfrm rot="5400000">
              <a:off x="3599255" y="3214053"/>
              <a:ext cx="118270" cy="411754"/>
              <a:chOff x="5893706" y="2894795"/>
              <a:chExt cx="90764" cy="435617"/>
            </a:xfrm>
          </p:grpSpPr>
          <p:sp>
            <p:nvSpPr>
              <p:cNvPr id="129" name="Arc 128">
                <a:extLst>
                  <a:ext uri="{FF2B5EF4-FFF2-40B4-BE49-F238E27FC236}">
                    <a16:creationId xmlns:a16="http://schemas.microsoft.com/office/drawing/2014/main" id="{9CC9AA58-9820-D123-825B-A3D6AD53FBA3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0" name="Arc 129">
                <a:extLst>
                  <a:ext uri="{FF2B5EF4-FFF2-40B4-BE49-F238E27FC236}">
                    <a16:creationId xmlns:a16="http://schemas.microsoft.com/office/drawing/2014/main" id="{9ECB51BF-4EC8-3A2C-2052-2E48CB647F39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F70EF849-4F87-CB86-7B5D-78CE069C45BB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2" name="Arc 131">
                <a:extLst>
                  <a:ext uri="{FF2B5EF4-FFF2-40B4-BE49-F238E27FC236}">
                    <a16:creationId xmlns:a16="http://schemas.microsoft.com/office/drawing/2014/main" id="{8ECB9B46-FD2E-63D1-CDF7-45E3C68CFC19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3" name="Arc 132">
                <a:extLst>
                  <a:ext uri="{FF2B5EF4-FFF2-40B4-BE49-F238E27FC236}">
                    <a16:creationId xmlns:a16="http://schemas.microsoft.com/office/drawing/2014/main" id="{D48789F9-E435-EE20-9C7E-D79F570C12CB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89FE222D-732C-94B9-A070-CCF1E5A8A851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5" name="Arc 134">
                <a:extLst>
                  <a:ext uri="{FF2B5EF4-FFF2-40B4-BE49-F238E27FC236}">
                    <a16:creationId xmlns:a16="http://schemas.microsoft.com/office/drawing/2014/main" id="{D7A944EB-484F-FF40-5468-C68DC7665FDF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C82FDD1C-86F1-19F7-B568-B749741058E8}"/>
              </a:ext>
            </a:extLst>
          </p:cNvPr>
          <p:cNvGrpSpPr/>
          <p:nvPr/>
        </p:nvGrpSpPr>
        <p:grpSpPr>
          <a:xfrm>
            <a:off x="4758832" y="2000245"/>
            <a:ext cx="491063" cy="0"/>
            <a:chOff x="5242373" y="2585891"/>
            <a:chExt cx="491063" cy="0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F1BDF90F-803E-AF52-2039-5D255A23E8EC}"/>
                </a:ext>
              </a:extLst>
            </p:cNvPr>
            <p:cNvCxnSpPr>
              <a:cxnSpLocks/>
            </p:cNvCxnSpPr>
            <p:nvPr/>
          </p:nvCxnSpPr>
          <p:spPr>
            <a:xfrm>
              <a:off x="5242373" y="2585891"/>
              <a:ext cx="313120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AD67C5E0-396A-F53A-6E3B-FE3654CDFCAF}"/>
                </a:ext>
              </a:extLst>
            </p:cNvPr>
            <p:cNvCxnSpPr>
              <a:cxnSpLocks/>
            </p:cNvCxnSpPr>
            <p:nvPr/>
          </p:nvCxnSpPr>
          <p:spPr>
            <a:xfrm>
              <a:off x="5501209" y="2585891"/>
              <a:ext cx="232227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BF67EAD3-786C-8196-23EF-EC692437C7C5}"/>
              </a:ext>
            </a:extLst>
          </p:cNvPr>
          <p:cNvGrpSpPr/>
          <p:nvPr/>
        </p:nvGrpSpPr>
        <p:grpSpPr>
          <a:xfrm rot="1699704">
            <a:off x="5220491" y="2116755"/>
            <a:ext cx="491063" cy="0"/>
            <a:chOff x="920509" y="2408610"/>
            <a:chExt cx="596088" cy="0"/>
          </a:xfrm>
        </p:grpSpPr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DF22F7E3-EE3A-E202-ACC5-A7176722C733}"/>
                </a:ext>
              </a:extLst>
            </p:cNvPr>
            <p:cNvCxnSpPr>
              <a:cxnSpLocks/>
            </p:cNvCxnSpPr>
            <p:nvPr/>
          </p:nvCxnSpPr>
          <p:spPr>
            <a:xfrm>
              <a:off x="920509" y="2408610"/>
              <a:ext cx="380088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E504787D-A5CA-700A-A481-B9ACAE9CE3B8}"/>
                </a:ext>
              </a:extLst>
            </p:cNvPr>
            <p:cNvCxnSpPr>
              <a:cxnSpLocks/>
            </p:cNvCxnSpPr>
            <p:nvPr/>
          </p:nvCxnSpPr>
          <p:spPr>
            <a:xfrm>
              <a:off x="1234703" y="2408610"/>
              <a:ext cx="281894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DF928AA9-772D-6504-1422-0509ABC6F4F2}"/>
                  </a:ext>
                </a:extLst>
              </p:cNvPr>
              <p:cNvSpPr txBox="1"/>
              <p:nvPr/>
            </p:nvSpPr>
            <p:spPr>
              <a:xfrm>
                <a:off x="1202641" y="4081233"/>
                <a:ext cx="1324377" cy="295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</m:t>
                      </m:r>
                      <m:acc>
                        <m:accPr>
                          <m:chr m:val="̂"/>
                          <m:ctrlP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𝑞</m:t>
                          </m:r>
                        </m:e>
                      </m:acc>
                      <m:r>
                        <a:rPr lang="en-US" sz="12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sSubSup>
                        <m:sSubSupPr>
                          <m:ctrlP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a:rPr lang="en-US" sz="120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𝜕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𝑝</m:t>
                          </m:r>
                        </m:sub>
                        <m:sup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bSup>
                      <m:r>
                        <a:rPr lang="en-US" sz="1200" i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𝒫</m:t>
                      </m:r>
                      <m:d>
                        <m:dPr>
                          <m:ctrlP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1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𝒑</m:t>
                          </m:r>
                          <m: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sz="120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DF928AA9-772D-6504-1422-0509ABC6F4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641" y="4081233"/>
                <a:ext cx="1324377" cy="295017"/>
              </a:xfrm>
              <a:prstGeom prst="rect">
                <a:avLst/>
              </a:prstGeom>
              <a:blipFill>
                <a:blip r:embed="rId19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175EEEAE-A2A7-044F-D0A3-24FCE4A3520F}"/>
                  </a:ext>
                </a:extLst>
              </p:cNvPr>
              <p:cNvSpPr txBox="1"/>
              <p:nvPr/>
            </p:nvSpPr>
            <p:spPr>
              <a:xfrm>
                <a:off x="644644" y="4412343"/>
                <a:ext cx="115584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d</a:t>
                </a:r>
                <a:r>
                  <a:rPr lang="en-US" sz="800" b="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iffusion approx.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𝑞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≪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𝑝</m:t>
                      </m:r>
                    </m:oMath>
                  </m:oMathPara>
                </a14:m>
                <a:endParaRPr lang="en-US" sz="800" b="0">
                  <a:solidFill>
                    <a:schemeClr val="bg1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175EEEAE-A2A7-044F-D0A3-24FCE4A352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44" y="4412343"/>
                <a:ext cx="1155844" cy="338554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DED931F0-6B9F-83C3-CA97-513BA0DE56B0}"/>
              </a:ext>
            </a:extLst>
          </p:cNvPr>
          <p:cNvCxnSpPr>
            <a:cxnSpLocks/>
          </p:cNvCxnSpPr>
          <p:nvPr/>
        </p:nvCxnSpPr>
        <p:spPr>
          <a:xfrm flipV="1">
            <a:off x="1303220" y="4291699"/>
            <a:ext cx="101449" cy="130175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3" name="Group 532">
            <a:extLst>
              <a:ext uri="{FF2B5EF4-FFF2-40B4-BE49-F238E27FC236}">
                <a16:creationId xmlns:a16="http://schemas.microsoft.com/office/drawing/2014/main" id="{E92660F2-76A9-8F34-C1D0-1681204C0127}"/>
              </a:ext>
            </a:extLst>
          </p:cNvPr>
          <p:cNvGrpSpPr/>
          <p:nvPr/>
        </p:nvGrpSpPr>
        <p:grpSpPr>
          <a:xfrm>
            <a:off x="5363413" y="3138949"/>
            <a:ext cx="2700285" cy="638619"/>
            <a:chOff x="4873434" y="3850574"/>
            <a:chExt cx="3760534" cy="889368"/>
          </a:xfrm>
        </p:grpSpPr>
        <p:grpSp>
          <p:nvGrpSpPr>
            <p:cNvPr id="343" name="Group 342">
              <a:extLst>
                <a:ext uri="{FF2B5EF4-FFF2-40B4-BE49-F238E27FC236}">
                  <a16:creationId xmlns:a16="http://schemas.microsoft.com/office/drawing/2014/main" id="{3A6E195F-5EE1-9BE0-DA84-8F3E71E1FD8B}"/>
                </a:ext>
              </a:extLst>
            </p:cNvPr>
            <p:cNvGrpSpPr/>
            <p:nvPr/>
          </p:nvGrpSpPr>
          <p:grpSpPr>
            <a:xfrm>
              <a:off x="7466255" y="3850574"/>
              <a:ext cx="1167713" cy="443352"/>
              <a:chOff x="6701375" y="119247"/>
              <a:chExt cx="1763582" cy="669589"/>
            </a:xfrm>
          </p:grpSpPr>
          <p:cxnSp>
            <p:nvCxnSpPr>
              <p:cNvPr id="344" name="Straight Connector 343">
                <a:extLst>
                  <a:ext uri="{FF2B5EF4-FFF2-40B4-BE49-F238E27FC236}">
                    <a16:creationId xmlns:a16="http://schemas.microsoft.com/office/drawing/2014/main" id="{0B75BE31-850A-5A48-0843-ADB7F847CD8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05923" y="620787"/>
                <a:ext cx="271923" cy="16804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>
                <a:extLst>
                  <a:ext uri="{FF2B5EF4-FFF2-40B4-BE49-F238E27FC236}">
                    <a16:creationId xmlns:a16="http://schemas.microsoft.com/office/drawing/2014/main" id="{0779A838-5EBF-A349-036D-D8C46B785AD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7846" y="437971"/>
                <a:ext cx="293346" cy="18395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>
                <a:extLst>
                  <a:ext uri="{FF2B5EF4-FFF2-40B4-BE49-F238E27FC236}">
                    <a16:creationId xmlns:a16="http://schemas.microsoft.com/office/drawing/2014/main" id="{C3AC9FB8-CAC6-FED5-E69C-4491B3BF182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332433" y="364878"/>
                <a:ext cx="42523" cy="259856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346">
                <a:extLst>
                  <a:ext uri="{FF2B5EF4-FFF2-40B4-BE49-F238E27FC236}">
                    <a16:creationId xmlns:a16="http://schemas.microsoft.com/office/drawing/2014/main" id="{DC6A3265-7250-556A-4894-A259C827D6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76780" y="195383"/>
                <a:ext cx="244367" cy="152817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347">
                <a:extLst>
                  <a:ext uri="{FF2B5EF4-FFF2-40B4-BE49-F238E27FC236}">
                    <a16:creationId xmlns:a16="http://schemas.microsoft.com/office/drawing/2014/main" id="{B8D1C169-8FB3-6C16-5363-361F6FADF9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24014" y="119247"/>
                <a:ext cx="43100" cy="364737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C357CCCB-5706-B2FA-6CF8-401126A76D2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24014" y="346216"/>
                <a:ext cx="440943" cy="13914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Connector 349">
                <a:extLst>
                  <a:ext uri="{FF2B5EF4-FFF2-40B4-BE49-F238E27FC236}">
                    <a16:creationId xmlns:a16="http://schemas.microsoft.com/office/drawing/2014/main" id="{C676F8F5-5CEA-1878-72B5-791E2632FFE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9449" y="487549"/>
                <a:ext cx="264565" cy="299654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Straight Connector 350">
                <a:extLst>
                  <a:ext uri="{FF2B5EF4-FFF2-40B4-BE49-F238E27FC236}">
                    <a16:creationId xmlns:a16="http://schemas.microsoft.com/office/drawing/2014/main" id="{78448E59-A95A-C557-D342-22E61F98DF7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01375" y="788836"/>
                <a:ext cx="1763582" cy="0"/>
              </a:xfrm>
              <a:prstGeom prst="line">
                <a:avLst/>
              </a:prstGeom>
              <a:ln w="2540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9A795B6D-5F25-A3F1-79BF-970B6BC126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73434" y="4077684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D6DEED59-7BEA-89A7-5989-F6A17F10EF9A}"/>
                </a:ext>
              </a:extLst>
            </p:cNvPr>
            <p:cNvSpPr txBox="1"/>
            <p:nvPr/>
          </p:nvSpPr>
          <p:spPr>
            <a:xfrm>
              <a:off x="5439081" y="3933078"/>
              <a:ext cx="33892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2</a:t>
              </a:r>
            </a:p>
          </p:txBody>
        </p:sp>
        <p:grpSp>
          <p:nvGrpSpPr>
            <p:cNvPr id="354" name="Group 353">
              <a:extLst>
                <a:ext uri="{FF2B5EF4-FFF2-40B4-BE49-F238E27FC236}">
                  <a16:creationId xmlns:a16="http://schemas.microsoft.com/office/drawing/2014/main" id="{4601E1FC-B4CB-B061-02E6-CFD0F727647B}"/>
                </a:ext>
              </a:extLst>
            </p:cNvPr>
            <p:cNvGrpSpPr/>
            <p:nvPr/>
          </p:nvGrpSpPr>
          <p:grpSpPr>
            <a:xfrm rot="19831012">
              <a:off x="5108803" y="4156828"/>
              <a:ext cx="343574" cy="80024"/>
              <a:chOff x="5645694" y="4573633"/>
              <a:chExt cx="877472" cy="423229"/>
            </a:xfrm>
          </p:grpSpPr>
          <p:sp>
            <p:nvSpPr>
              <p:cNvPr id="355" name="Arc 354">
                <a:extLst>
                  <a:ext uri="{FF2B5EF4-FFF2-40B4-BE49-F238E27FC236}">
                    <a16:creationId xmlns:a16="http://schemas.microsoft.com/office/drawing/2014/main" id="{1ACB8F5E-1F00-79DB-4E1A-27F310947C58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6" name="Arc 355">
                <a:extLst>
                  <a:ext uri="{FF2B5EF4-FFF2-40B4-BE49-F238E27FC236}">
                    <a16:creationId xmlns:a16="http://schemas.microsoft.com/office/drawing/2014/main" id="{69E33DED-BB19-1173-37C2-3685CF8B7FE3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7" name="Arc 356">
                <a:extLst>
                  <a:ext uri="{FF2B5EF4-FFF2-40B4-BE49-F238E27FC236}">
                    <a16:creationId xmlns:a16="http://schemas.microsoft.com/office/drawing/2014/main" id="{EB270A37-34FB-F5C1-A2D9-76734341D025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8" name="Arc 357">
                <a:extLst>
                  <a:ext uri="{FF2B5EF4-FFF2-40B4-BE49-F238E27FC236}">
                    <a16:creationId xmlns:a16="http://schemas.microsoft.com/office/drawing/2014/main" id="{960A595D-A295-5D24-0E36-0FFB5114EB4B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9" name="Arc 358">
                <a:extLst>
                  <a:ext uri="{FF2B5EF4-FFF2-40B4-BE49-F238E27FC236}">
                    <a16:creationId xmlns:a16="http://schemas.microsoft.com/office/drawing/2014/main" id="{F8CF29C2-DDB7-2447-B13E-B5DA7E03656D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0" name="Arc 359">
                <a:extLst>
                  <a:ext uri="{FF2B5EF4-FFF2-40B4-BE49-F238E27FC236}">
                    <a16:creationId xmlns:a16="http://schemas.microsoft.com/office/drawing/2014/main" id="{8F79FC6C-E455-2BBC-0DB9-AECDE2DE48DA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1" name="Arc 360">
                <a:extLst>
                  <a:ext uri="{FF2B5EF4-FFF2-40B4-BE49-F238E27FC236}">
                    <a16:creationId xmlns:a16="http://schemas.microsoft.com/office/drawing/2014/main" id="{E7108A27-6245-C380-DA60-E8A6767CB298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2" name="TextBox 361">
                  <a:extLst>
                    <a:ext uri="{FF2B5EF4-FFF2-40B4-BE49-F238E27FC236}">
                      <a16:creationId xmlns:a16="http://schemas.microsoft.com/office/drawing/2014/main" id="{C05D006B-A6F8-A7EC-3A65-4B0D241BBF5C}"/>
                    </a:ext>
                  </a:extLst>
                </p:cNvPr>
                <p:cNvSpPr txBox="1"/>
                <p:nvPr/>
              </p:nvSpPr>
              <p:spPr>
                <a:xfrm>
                  <a:off x="7033931" y="4099868"/>
                  <a:ext cx="350488" cy="30003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 smtClean="0">
                            <a:solidFill>
                              <a:srgbClr val="2D3D4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n-US" sz="1400">
                    <a:solidFill>
                      <a:srgbClr val="2D3D4F"/>
                    </a:solidFill>
                  </a:endParaRPr>
                </a:p>
              </p:txBody>
            </p:sp>
          </mc:Choice>
          <mc:Fallback xmlns="">
            <p:sp>
              <p:nvSpPr>
                <p:cNvPr id="362" name="TextBox 361">
                  <a:extLst>
                    <a:ext uri="{FF2B5EF4-FFF2-40B4-BE49-F238E27FC236}">
                      <a16:creationId xmlns:a16="http://schemas.microsoft.com/office/drawing/2014/main" id="{332B380F-FEC3-6155-125F-3B9AE33961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33931" y="4099868"/>
                  <a:ext cx="350488" cy="300036"/>
                </a:xfrm>
                <a:prstGeom prst="rect">
                  <a:avLst/>
                </a:prstGeom>
                <a:blipFill>
                  <a:blip r:embed="rId21"/>
                  <a:stretch>
                    <a:fillRect l="-14286" r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63" name="Straight Connector 362">
              <a:extLst>
                <a:ext uri="{FF2B5EF4-FFF2-40B4-BE49-F238E27FC236}">
                  <a16:creationId xmlns:a16="http://schemas.microsoft.com/office/drawing/2014/main" id="{526D18AC-CDC0-8553-C343-677C1FAC76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78049" y="4076277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Straight Connector 363">
              <a:extLst>
                <a:ext uri="{FF2B5EF4-FFF2-40B4-BE49-F238E27FC236}">
                  <a16:creationId xmlns:a16="http://schemas.microsoft.com/office/drawing/2014/main" id="{E3148E6C-6BF1-9353-5D99-E9F79CD15A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00127" y="4079630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5" name="Group 364">
              <a:extLst>
                <a:ext uri="{FF2B5EF4-FFF2-40B4-BE49-F238E27FC236}">
                  <a16:creationId xmlns:a16="http://schemas.microsoft.com/office/drawing/2014/main" id="{29918044-F51A-8860-02F9-C51BB05D1FFA}"/>
                </a:ext>
              </a:extLst>
            </p:cNvPr>
            <p:cNvGrpSpPr/>
            <p:nvPr/>
          </p:nvGrpSpPr>
          <p:grpSpPr>
            <a:xfrm rot="19831012">
              <a:off x="6035496" y="4158774"/>
              <a:ext cx="343574" cy="80024"/>
              <a:chOff x="5645694" y="4573633"/>
              <a:chExt cx="877472" cy="423229"/>
            </a:xfrm>
          </p:grpSpPr>
          <p:sp>
            <p:nvSpPr>
              <p:cNvPr id="366" name="Arc 365">
                <a:extLst>
                  <a:ext uri="{FF2B5EF4-FFF2-40B4-BE49-F238E27FC236}">
                    <a16:creationId xmlns:a16="http://schemas.microsoft.com/office/drawing/2014/main" id="{0CF06D14-E653-6685-CD6B-6EEF410F7AB2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7" name="Arc 366">
                <a:extLst>
                  <a:ext uri="{FF2B5EF4-FFF2-40B4-BE49-F238E27FC236}">
                    <a16:creationId xmlns:a16="http://schemas.microsoft.com/office/drawing/2014/main" id="{66924938-EE3D-EB3C-6DF2-B7859FD86B78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8" name="Arc 367">
                <a:extLst>
                  <a:ext uri="{FF2B5EF4-FFF2-40B4-BE49-F238E27FC236}">
                    <a16:creationId xmlns:a16="http://schemas.microsoft.com/office/drawing/2014/main" id="{9B438ABB-A970-C9DC-B517-B7279E046F75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9" name="Arc 368">
                <a:extLst>
                  <a:ext uri="{FF2B5EF4-FFF2-40B4-BE49-F238E27FC236}">
                    <a16:creationId xmlns:a16="http://schemas.microsoft.com/office/drawing/2014/main" id="{E1C365E9-DDF1-E849-F461-A95CE8D7086E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0" name="Arc 369">
                <a:extLst>
                  <a:ext uri="{FF2B5EF4-FFF2-40B4-BE49-F238E27FC236}">
                    <a16:creationId xmlns:a16="http://schemas.microsoft.com/office/drawing/2014/main" id="{1D2D76FF-6C96-93D8-1DAA-066667AEFD4D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1" name="Arc 370">
                <a:extLst>
                  <a:ext uri="{FF2B5EF4-FFF2-40B4-BE49-F238E27FC236}">
                    <a16:creationId xmlns:a16="http://schemas.microsoft.com/office/drawing/2014/main" id="{3E78CAA9-ED10-26B1-FCA1-615FAF5DC501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2" name="Arc 371">
                <a:extLst>
                  <a:ext uri="{FF2B5EF4-FFF2-40B4-BE49-F238E27FC236}">
                    <a16:creationId xmlns:a16="http://schemas.microsoft.com/office/drawing/2014/main" id="{13F88B2E-D9CC-5BC1-EB34-A8F5C6860505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p:cxnSp>
          <p:nvCxnSpPr>
            <p:cNvPr id="373" name="Straight Connector 372">
              <a:extLst>
                <a:ext uri="{FF2B5EF4-FFF2-40B4-BE49-F238E27FC236}">
                  <a16:creationId xmlns:a16="http://schemas.microsoft.com/office/drawing/2014/main" id="{736BBC27-4EAC-4525-714F-67CB2F4D16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38541" y="4078223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CA0F61C3-C838-E1F3-F9C0-4A3CA4EE5923}"/>
                </a:ext>
              </a:extLst>
            </p:cNvPr>
            <p:cNvSpPr txBox="1"/>
            <p:nvPr/>
          </p:nvSpPr>
          <p:spPr>
            <a:xfrm>
              <a:off x="6491576" y="3943381"/>
              <a:ext cx="33892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2</a:t>
              </a:r>
            </a:p>
          </p:txBody>
        </p:sp>
        <p:grpSp>
          <p:nvGrpSpPr>
            <p:cNvPr id="375" name="Group 374">
              <a:extLst>
                <a:ext uri="{FF2B5EF4-FFF2-40B4-BE49-F238E27FC236}">
                  <a16:creationId xmlns:a16="http://schemas.microsoft.com/office/drawing/2014/main" id="{C1F74017-F84D-A35F-FD77-4A0A3467913C}"/>
                </a:ext>
              </a:extLst>
            </p:cNvPr>
            <p:cNvGrpSpPr/>
            <p:nvPr/>
          </p:nvGrpSpPr>
          <p:grpSpPr>
            <a:xfrm rot="19831012">
              <a:off x="6182118" y="4271191"/>
              <a:ext cx="343574" cy="80024"/>
              <a:chOff x="5645694" y="4573633"/>
              <a:chExt cx="877472" cy="423229"/>
            </a:xfrm>
          </p:grpSpPr>
          <p:sp>
            <p:nvSpPr>
              <p:cNvPr id="376" name="Arc 375">
                <a:extLst>
                  <a:ext uri="{FF2B5EF4-FFF2-40B4-BE49-F238E27FC236}">
                    <a16:creationId xmlns:a16="http://schemas.microsoft.com/office/drawing/2014/main" id="{FECBD896-D98E-2C41-16DE-CFA827A98346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7" name="Arc 376">
                <a:extLst>
                  <a:ext uri="{FF2B5EF4-FFF2-40B4-BE49-F238E27FC236}">
                    <a16:creationId xmlns:a16="http://schemas.microsoft.com/office/drawing/2014/main" id="{8B91F651-A5AD-EF2F-A262-918FA5E80286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8" name="Arc 377">
                <a:extLst>
                  <a:ext uri="{FF2B5EF4-FFF2-40B4-BE49-F238E27FC236}">
                    <a16:creationId xmlns:a16="http://schemas.microsoft.com/office/drawing/2014/main" id="{4BABE964-85AF-99A4-ED1D-52841EB54811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9" name="Arc 378">
                <a:extLst>
                  <a:ext uri="{FF2B5EF4-FFF2-40B4-BE49-F238E27FC236}">
                    <a16:creationId xmlns:a16="http://schemas.microsoft.com/office/drawing/2014/main" id="{E490A04C-99F6-9B74-07B8-1010DCF08A8A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80" name="Arc 379">
                <a:extLst>
                  <a:ext uri="{FF2B5EF4-FFF2-40B4-BE49-F238E27FC236}">
                    <a16:creationId xmlns:a16="http://schemas.microsoft.com/office/drawing/2014/main" id="{22E35590-2685-CCF8-CC1F-B4572D3CBF5E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81" name="Arc 380">
                <a:extLst>
                  <a:ext uri="{FF2B5EF4-FFF2-40B4-BE49-F238E27FC236}">
                    <a16:creationId xmlns:a16="http://schemas.microsoft.com/office/drawing/2014/main" id="{1636E756-0D05-568D-07C9-B33138178D6E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82" name="Arc 381">
                <a:extLst>
                  <a:ext uri="{FF2B5EF4-FFF2-40B4-BE49-F238E27FC236}">
                    <a16:creationId xmlns:a16="http://schemas.microsoft.com/office/drawing/2014/main" id="{51FE4951-87EC-B054-A8CB-E89098673B20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87A49935-1AB0-256C-24E4-97BE2ADEF92A}"/>
                </a:ext>
              </a:extLst>
            </p:cNvPr>
            <p:cNvSpPr txBox="1"/>
            <p:nvPr/>
          </p:nvSpPr>
          <p:spPr>
            <a:xfrm>
              <a:off x="5510415" y="4129153"/>
              <a:ext cx="33892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+</a:t>
              </a:r>
            </a:p>
          </p:txBody>
        </p:sp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38DC7BCF-BD0F-503D-29E2-7A2354567258}"/>
                </a:ext>
              </a:extLst>
            </p:cNvPr>
            <p:cNvSpPr txBox="1"/>
            <p:nvPr/>
          </p:nvSpPr>
          <p:spPr>
            <a:xfrm>
              <a:off x="6601415" y="4123166"/>
              <a:ext cx="61925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+ ...</a:t>
              </a:r>
            </a:p>
          </p:txBody>
        </p:sp>
        <p:grpSp>
          <p:nvGrpSpPr>
            <p:cNvPr id="385" name="Group 384">
              <a:extLst>
                <a:ext uri="{FF2B5EF4-FFF2-40B4-BE49-F238E27FC236}">
                  <a16:creationId xmlns:a16="http://schemas.microsoft.com/office/drawing/2014/main" id="{99DC6D6A-108F-4F10-3DFF-989C8CCB4C66}"/>
                </a:ext>
              </a:extLst>
            </p:cNvPr>
            <p:cNvGrpSpPr/>
            <p:nvPr/>
          </p:nvGrpSpPr>
          <p:grpSpPr>
            <a:xfrm rot="16200000">
              <a:off x="5799686" y="4359075"/>
              <a:ext cx="198504" cy="57960"/>
              <a:chOff x="5645694" y="4573633"/>
              <a:chExt cx="877472" cy="423229"/>
            </a:xfrm>
          </p:grpSpPr>
          <p:sp>
            <p:nvSpPr>
              <p:cNvPr id="386" name="Arc 385">
                <a:extLst>
                  <a:ext uri="{FF2B5EF4-FFF2-40B4-BE49-F238E27FC236}">
                    <a16:creationId xmlns:a16="http://schemas.microsoft.com/office/drawing/2014/main" id="{89599F35-6C08-12E0-4287-A57C2B5DA6AC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Arc 386">
                <a:extLst>
                  <a:ext uri="{FF2B5EF4-FFF2-40B4-BE49-F238E27FC236}">
                    <a16:creationId xmlns:a16="http://schemas.microsoft.com/office/drawing/2014/main" id="{2AF9EABA-160F-2784-D9AE-750606381DAA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Arc 387">
                <a:extLst>
                  <a:ext uri="{FF2B5EF4-FFF2-40B4-BE49-F238E27FC236}">
                    <a16:creationId xmlns:a16="http://schemas.microsoft.com/office/drawing/2014/main" id="{4E135A0C-BC99-4690-32B0-14003C659BD8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Arc 388">
                <a:extLst>
                  <a:ext uri="{FF2B5EF4-FFF2-40B4-BE49-F238E27FC236}">
                    <a16:creationId xmlns:a16="http://schemas.microsoft.com/office/drawing/2014/main" id="{2536731A-3089-BD16-996D-3E0E131B29CA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Arc 389">
                <a:extLst>
                  <a:ext uri="{FF2B5EF4-FFF2-40B4-BE49-F238E27FC236}">
                    <a16:creationId xmlns:a16="http://schemas.microsoft.com/office/drawing/2014/main" id="{5E722ADD-7851-2C9E-1897-B32A06958099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Arc 390">
                <a:extLst>
                  <a:ext uri="{FF2B5EF4-FFF2-40B4-BE49-F238E27FC236}">
                    <a16:creationId xmlns:a16="http://schemas.microsoft.com/office/drawing/2014/main" id="{80EA0B4C-307A-D551-9400-178E10D8FD28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Arc 391">
                <a:extLst>
                  <a:ext uri="{FF2B5EF4-FFF2-40B4-BE49-F238E27FC236}">
                    <a16:creationId xmlns:a16="http://schemas.microsoft.com/office/drawing/2014/main" id="{4CFCB19F-527B-0AE9-A074-472E48FA7C82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3" name="TextBox 392">
                  <a:extLst>
                    <a:ext uri="{FF2B5EF4-FFF2-40B4-BE49-F238E27FC236}">
                      <a16:creationId xmlns:a16="http://schemas.microsoft.com/office/drawing/2014/main" id="{C2D97288-1D99-5435-4EEC-5D461EE27798}"/>
                    </a:ext>
                  </a:extLst>
                </p:cNvPr>
                <p:cNvSpPr txBox="1"/>
                <p:nvPr/>
              </p:nvSpPr>
              <p:spPr>
                <a:xfrm>
                  <a:off x="5851549" y="4435059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93" name="TextBox 392">
                  <a:extLst>
                    <a:ext uri="{FF2B5EF4-FFF2-40B4-BE49-F238E27FC236}">
                      <a16:creationId xmlns:a16="http://schemas.microsoft.com/office/drawing/2014/main" id="{387A5B8D-556F-69CF-CBBE-7A521B575F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51549" y="4435059"/>
                  <a:ext cx="125034" cy="123111"/>
                </a:xfrm>
                <a:prstGeom prst="rect">
                  <a:avLst/>
                </a:prstGeom>
                <a:blipFill>
                  <a:blip r:embed="rId22"/>
                  <a:stretch>
                    <a:fillRect l="-50000" r="-62500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94" name="Group 393">
              <a:extLst>
                <a:ext uri="{FF2B5EF4-FFF2-40B4-BE49-F238E27FC236}">
                  <a16:creationId xmlns:a16="http://schemas.microsoft.com/office/drawing/2014/main" id="{0C1F2225-7941-670B-4511-45CFB1057F5F}"/>
                </a:ext>
              </a:extLst>
            </p:cNvPr>
            <p:cNvGrpSpPr/>
            <p:nvPr/>
          </p:nvGrpSpPr>
          <p:grpSpPr>
            <a:xfrm rot="16200000">
              <a:off x="5994595" y="4387391"/>
              <a:ext cx="198504" cy="57960"/>
              <a:chOff x="5645694" y="4573633"/>
              <a:chExt cx="877472" cy="423229"/>
            </a:xfrm>
          </p:grpSpPr>
          <p:sp>
            <p:nvSpPr>
              <p:cNvPr id="395" name="Arc 394">
                <a:extLst>
                  <a:ext uri="{FF2B5EF4-FFF2-40B4-BE49-F238E27FC236}">
                    <a16:creationId xmlns:a16="http://schemas.microsoft.com/office/drawing/2014/main" id="{B9EC7147-AFC0-ABCF-DB51-E91BFDC13B36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Arc 395">
                <a:extLst>
                  <a:ext uri="{FF2B5EF4-FFF2-40B4-BE49-F238E27FC236}">
                    <a16:creationId xmlns:a16="http://schemas.microsoft.com/office/drawing/2014/main" id="{5FC2D883-78B4-26EA-73EB-50936E332F02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Arc 396">
                <a:extLst>
                  <a:ext uri="{FF2B5EF4-FFF2-40B4-BE49-F238E27FC236}">
                    <a16:creationId xmlns:a16="http://schemas.microsoft.com/office/drawing/2014/main" id="{211F89AA-819E-E83F-08E3-9405480FAED1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Arc 397">
                <a:extLst>
                  <a:ext uri="{FF2B5EF4-FFF2-40B4-BE49-F238E27FC236}">
                    <a16:creationId xmlns:a16="http://schemas.microsoft.com/office/drawing/2014/main" id="{1EADA1DF-F97A-3777-0367-E8E4F793CE4F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Arc 398">
                <a:extLst>
                  <a:ext uri="{FF2B5EF4-FFF2-40B4-BE49-F238E27FC236}">
                    <a16:creationId xmlns:a16="http://schemas.microsoft.com/office/drawing/2014/main" id="{F4ECB816-7DAE-130A-8842-635D36E0A7CF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Arc 399">
                <a:extLst>
                  <a:ext uri="{FF2B5EF4-FFF2-40B4-BE49-F238E27FC236}">
                    <a16:creationId xmlns:a16="http://schemas.microsoft.com/office/drawing/2014/main" id="{8E3FF558-B7F4-539D-5F1A-40687E6C669A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Arc 400">
                <a:extLst>
                  <a:ext uri="{FF2B5EF4-FFF2-40B4-BE49-F238E27FC236}">
                    <a16:creationId xmlns:a16="http://schemas.microsoft.com/office/drawing/2014/main" id="{7BE24139-C03D-1840-DCE1-8A8687316497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2" name="TextBox 401">
                  <a:extLst>
                    <a:ext uri="{FF2B5EF4-FFF2-40B4-BE49-F238E27FC236}">
                      <a16:creationId xmlns:a16="http://schemas.microsoft.com/office/drawing/2014/main" id="{1324EC1E-95BA-D0B0-FDF2-5BD9048C3BB1}"/>
                    </a:ext>
                  </a:extLst>
                </p:cNvPr>
                <p:cNvSpPr txBox="1"/>
                <p:nvPr/>
              </p:nvSpPr>
              <p:spPr>
                <a:xfrm>
                  <a:off x="6046458" y="4463375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02" name="TextBox 401">
                  <a:extLst>
                    <a:ext uri="{FF2B5EF4-FFF2-40B4-BE49-F238E27FC236}">
                      <a16:creationId xmlns:a16="http://schemas.microsoft.com/office/drawing/2014/main" id="{7FDCB546-D21D-9015-90C6-440C8FDF26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46458" y="4463375"/>
                  <a:ext cx="125034" cy="123111"/>
                </a:xfrm>
                <a:prstGeom prst="rect">
                  <a:avLst/>
                </a:prstGeom>
                <a:blipFill>
                  <a:blip r:embed="rId23"/>
                  <a:stretch>
                    <a:fillRect l="-50000" r="-62500" b="-8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03" name="Group 402">
              <a:extLst>
                <a:ext uri="{FF2B5EF4-FFF2-40B4-BE49-F238E27FC236}">
                  <a16:creationId xmlns:a16="http://schemas.microsoft.com/office/drawing/2014/main" id="{B11A56DD-2005-13B6-3610-B35A3D3F1172}"/>
                </a:ext>
              </a:extLst>
            </p:cNvPr>
            <p:cNvGrpSpPr/>
            <p:nvPr/>
          </p:nvGrpSpPr>
          <p:grpSpPr>
            <a:xfrm rot="16200000">
              <a:off x="6164511" y="4510582"/>
              <a:ext cx="198504" cy="57960"/>
              <a:chOff x="5645694" y="4573633"/>
              <a:chExt cx="877472" cy="423229"/>
            </a:xfrm>
          </p:grpSpPr>
          <p:sp>
            <p:nvSpPr>
              <p:cNvPr id="404" name="Arc 403">
                <a:extLst>
                  <a:ext uri="{FF2B5EF4-FFF2-40B4-BE49-F238E27FC236}">
                    <a16:creationId xmlns:a16="http://schemas.microsoft.com/office/drawing/2014/main" id="{548FD7F8-184C-D5B4-0177-5BE9E864910B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Arc 404">
                <a:extLst>
                  <a:ext uri="{FF2B5EF4-FFF2-40B4-BE49-F238E27FC236}">
                    <a16:creationId xmlns:a16="http://schemas.microsoft.com/office/drawing/2014/main" id="{9BA48366-5366-20F2-D9F5-0B8E714F9D2D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Arc 405">
                <a:extLst>
                  <a:ext uri="{FF2B5EF4-FFF2-40B4-BE49-F238E27FC236}">
                    <a16:creationId xmlns:a16="http://schemas.microsoft.com/office/drawing/2014/main" id="{3F87BBA5-B728-3120-E556-459EA67348CF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Arc 406">
                <a:extLst>
                  <a:ext uri="{FF2B5EF4-FFF2-40B4-BE49-F238E27FC236}">
                    <a16:creationId xmlns:a16="http://schemas.microsoft.com/office/drawing/2014/main" id="{0D071B4C-A12C-F1BE-04EB-35E0FD6114DE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Arc 407">
                <a:extLst>
                  <a:ext uri="{FF2B5EF4-FFF2-40B4-BE49-F238E27FC236}">
                    <a16:creationId xmlns:a16="http://schemas.microsoft.com/office/drawing/2014/main" id="{DB56E8BA-4B28-AD92-4B35-F8234E888AC8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Arc 408">
                <a:extLst>
                  <a:ext uri="{FF2B5EF4-FFF2-40B4-BE49-F238E27FC236}">
                    <a16:creationId xmlns:a16="http://schemas.microsoft.com/office/drawing/2014/main" id="{BBC949B8-F7C8-ECF4-E27F-7C39625C0B38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Arc 409">
                <a:extLst>
                  <a:ext uri="{FF2B5EF4-FFF2-40B4-BE49-F238E27FC236}">
                    <a16:creationId xmlns:a16="http://schemas.microsoft.com/office/drawing/2014/main" id="{2D863F69-6D94-9C5F-33AB-3D2B7CFECA17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1" name="TextBox 410">
                  <a:extLst>
                    <a:ext uri="{FF2B5EF4-FFF2-40B4-BE49-F238E27FC236}">
                      <a16:creationId xmlns:a16="http://schemas.microsoft.com/office/drawing/2014/main" id="{CDF7A55A-B605-AB74-1534-731A831C8703}"/>
                    </a:ext>
                  </a:extLst>
                </p:cNvPr>
                <p:cNvSpPr txBox="1"/>
                <p:nvPr/>
              </p:nvSpPr>
              <p:spPr>
                <a:xfrm>
                  <a:off x="6216374" y="4586565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11" name="TextBox 410">
                  <a:extLst>
                    <a:ext uri="{FF2B5EF4-FFF2-40B4-BE49-F238E27FC236}">
                      <a16:creationId xmlns:a16="http://schemas.microsoft.com/office/drawing/2014/main" id="{9FD9D4BB-5AE9-064C-A7AE-C3581FEE95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16374" y="4586565"/>
                  <a:ext cx="125034" cy="123111"/>
                </a:xfrm>
                <a:prstGeom prst="rect">
                  <a:avLst/>
                </a:prstGeom>
                <a:blipFill>
                  <a:blip r:embed="rId24"/>
                  <a:stretch>
                    <a:fillRect l="-50000" r="-50000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12" name="Group 411">
              <a:extLst>
                <a:ext uri="{FF2B5EF4-FFF2-40B4-BE49-F238E27FC236}">
                  <a16:creationId xmlns:a16="http://schemas.microsoft.com/office/drawing/2014/main" id="{5C14C8B4-03A4-B42C-3BCD-21EB33B06A16}"/>
                </a:ext>
              </a:extLst>
            </p:cNvPr>
            <p:cNvGrpSpPr/>
            <p:nvPr/>
          </p:nvGrpSpPr>
          <p:grpSpPr>
            <a:xfrm rot="16200000">
              <a:off x="4871998" y="4356100"/>
              <a:ext cx="198504" cy="57960"/>
              <a:chOff x="5645694" y="4573633"/>
              <a:chExt cx="877472" cy="423229"/>
            </a:xfrm>
          </p:grpSpPr>
          <p:sp>
            <p:nvSpPr>
              <p:cNvPr id="413" name="Arc 412">
                <a:extLst>
                  <a:ext uri="{FF2B5EF4-FFF2-40B4-BE49-F238E27FC236}">
                    <a16:creationId xmlns:a16="http://schemas.microsoft.com/office/drawing/2014/main" id="{DB1B4505-4AC9-1317-0DE1-F84B00C5D16A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Arc 413">
                <a:extLst>
                  <a:ext uri="{FF2B5EF4-FFF2-40B4-BE49-F238E27FC236}">
                    <a16:creationId xmlns:a16="http://schemas.microsoft.com/office/drawing/2014/main" id="{8C767926-0DD5-4BFB-5F15-E2FEE1C18D1A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Arc 414">
                <a:extLst>
                  <a:ext uri="{FF2B5EF4-FFF2-40B4-BE49-F238E27FC236}">
                    <a16:creationId xmlns:a16="http://schemas.microsoft.com/office/drawing/2014/main" id="{650B4CDD-489E-BD56-B005-E91F34FE5A0D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Arc 415">
                <a:extLst>
                  <a:ext uri="{FF2B5EF4-FFF2-40B4-BE49-F238E27FC236}">
                    <a16:creationId xmlns:a16="http://schemas.microsoft.com/office/drawing/2014/main" id="{BF3F76D3-FC24-2217-B7B2-5502D21C14B7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Arc 416">
                <a:extLst>
                  <a:ext uri="{FF2B5EF4-FFF2-40B4-BE49-F238E27FC236}">
                    <a16:creationId xmlns:a16="http://schemas.microsoft.com/office/drawing/2014/main" id="{E81BB5DD-EF75-9683-ED11-F5BD7A8CF202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Arc 417">
                <a:extLst>
                  <a:ext uri="{FF2B5EF4-FFF2-40B4-BE49-F238E27FC236}">
                    <a16:creationId xmlns:a16="http://schemas.microsoft.com/office/drawing/2014/main" id="{95E0B3D9-8B24-92A9-57B5-A08E365EDEF3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Arc 418">
                <a:extLst>
                  <a:ext uri="{FF2B5EF4-FFF2-40B4-BE49-F238E27FC236}">
                    <a16:creationId xmlns:a16="http://schemas.microsoft.com/office/drawing/2014/main" id="{5035FDB7-0866-F8D6-9AAA-B056C909AD04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0" name="TextBox 419">
                  <a:extLst>
                    <a:ext uri="{FF2B5EF4-FFF2-40B4-BE49-F238E27FC236}">
                      <a16:creationId xmlns:a16="http://schemas.microsoft.com/office/drawing/2014/main" id="{B9E2F575-D3F9-6F5B-606A-A13DDA88F948}"/>
                    </a:ext>
                  </a:extLst>
                </p:cNvPr>
                <p:cNvSpPr txBox="1"/>
                <p:nvPr/>
              </p:nvSpPr>
              <p:spPr>
                <a:xfrm>
                  <a:off x="4923861" y="4432084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20" name="TextBox 419">
                  <a:extLst>
                    <a:ext uri="{FF2B5EF4-FFF2-40B4-BE49-F238E27FC236}">
                      <a16:creationId xmlns:a16="http://schemas.microsoft.com/office/drawing/2014/main" id="{725BE106-93C4-3A62-8273-7941563A2D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23861" y="4432084"/>
                  <a:ext cx="125034" cy="123111"/>
                </a:xfrm>
                <a:prstGeom prst="rect">
                  <a:avLst/>
                </a:prstGeom>
                <a:blipFill>
                  <a:blip r:embed="rId25"/>
                  <a:stretch>
                    <a:fillRect l="-50000" r="-50000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21" name="Group 420">
              <a:extLst>
                <a:ext uri="{FF2B5EF4-FFF2-40B4-BE49-F238E27FC236}">
                  <a16:creationId xmlns:a16="http://schemas.microsoft.com/office/drawing/2014/main" id="{1F7FAED5-C03D-70C5-0BB8-F6145173FB39}"/>
                </a:ext>
              </a:extLst>
            </p:cNvPr>
            <p:cNvGrpSpPr/>
            <p:nvPr/>
          </p:nvGrpSpPr>
          <p:grpSpPr>
            <a:xfrm rot="16200000">
              <a:off x="5073333" y="4386969"/>
              <a:ext cx="198504" cy="57960"/>
              <a:chOff x="5645694" y="4573633"/>
              <a:chExt cx="877472" cy="423229"/>
            </a:xfrm>
          </p:grpSpPr>
          <p:sp>
            <p:nvSpPr>
              <p:cNvPr id="422" name="Arc 421">
                <a:extLst>
                  <a:ext uri="{FF2B5EF4-FFF2-40B4-BE49-F238E27FC236}">
                    <a16:creationId xmlns:a16="http://schemas.microsoft.com/office/drawing/2014/main" id="{406C66E6-41D2-8BCC-897B-00646BA84884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Arc 422">
                <a:extLst>
                  <a:ext uri="{FF2B5EF4-FFF2-40B4-BE49-F238E27FC236}">
                    <a16:creationId xmlns:a16="http://schemas.microsoft.com/office/drawing/2014/main" id="{39282095-C92E-D821-28B7-F2B6EFDDA733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Arc 423">
                <a:extLst>
                  <a:ext uri="{FF2B5EF4-FFF2-40B4-BE49-F238E27FC236}">
                    <a16:creationId xmlns:a16="http://schemas.microsoft.com/office/drawing/2014/main" id="{B16D030D-2088-DAC0-7273-C56CFD5935CA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Arc 424">
                <a:extLst>
                  <a:ext uri="{FF2B5EF4-FFF2-40B4-BE49-F238E27FC236}">
                    <a16:creationId xmlns:a16="http://schemas.microsoft.com/office/drawing/2014/main" id="{37B32D48-AF14-CA29-2E73-176815290A46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Arc 425">
                <a:extLst>
                  <a:ext uri="{FF2B5EF4-FFF2-40B4-BE49-F238E27FC236}">
                    <a16:creationId xmlns:a16="http://schemas.microsoft.com/office/drawing/2014/main" id="{A51F9CB8-D964-CDF0-4196-AB680BE1BD5C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Arc 426">
                <a:extLst>
                  <a:ext uri="{FF2B5EF4-FFF2-40B4-BE49-F238E27FC236}">
                    <a16:creationId xmlns:a16="http://schemas.microsoft.com/office/drawing/2014/main" id="{14E9483B-0B7D-31C3-3E29-EE35655CDF9B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Arc 427">
                <a:extLst>
                  <a:ext uri="{FF2B5EF4-FFF2-40B4-BE49-F238E27FC236}">
                    <a16:creationId xmlns:a16="http://schemas.microsoft.com/office/drawing/2014/main" id="{40E1597C-958C-A688-6A01-9CDF6A44EA84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9" name="TextBox 428">
                  <a:extLst>
                    <a:ext uri="{FF2B5EF4-FFF2-40B4-BE49-F238E27FC236}">
                      <a16:creationId xmlns:a16="http://schemas.microsoft.com/office/drawing/2014/main" id="{22A27934-F1D2-ECF8-CBB2-FEAFDAE5B596}"/>
                    </a:ext>
                  </a:extLst>
                </p:cNvPr>
                <p:cNvSpPr txBox="1"/>
                <p:nvPr/>
              </p:nvSpPr>
              <p:spPr>
                <a:xfrm>
                  <a:off x="5125196" y="4462952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29" name="TextBox 428">
                  <a:extLst>
                    <a:ext uri="{FF2B5EF4-FFF2-40B4-BE49-F238E27FC236}">
                      <a16:creationId xmlns:a16="http://schemas.microsoft.com/office/drawing/2014/main" id="{3E86C80F-B1E4-D7C8-6863-DF6F87F5AF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25196" y="4462952"/>
                  <a:ext cx="125034" cy="123111"/>
                </a:xfrm>
                <a:prstGeom prst="rect">
                  <a:avLst/>
                </a:prstGeom>
                <a:blipFill>
                  <a:blip r:embed="rId23"/>
                  <a:stretch>
                    <a:fillRect l="-50000" r="-62500" b="-8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30" name="Group 429">
              <a:extLst>
                <a:ext uri="{FF2B5EF4-FFF2-40B4-BE49-F238E27FC236}">
                  <a16:creationId xmlns:a16="http://schemas.microsoft.com/office/drawing/2014/main" id="{CEED2DCB-231B-7123-2C76-0524C45F77F8}"/>
                </a:ext>
              </a:extLst>
            </p:cNvPr>
            <p:cNvGrpSpPr/>
            <p:nvPr/>
          </p:nvGrpSpPr>
          <p:grpSpPr>
            <a:xfrm rot="16200000">
              <a:off x="5224315" y="4506193"/>
              <a:ext cx="198504" cy="57960"/>
              <a:chOff x="5645694" y="4573633"/>
              <a:chExt cx="877472" cy="423229"/>
            </a:xfrm>
          </p:grpSpPr>
          <p:sp>
            <p:nvSpPr>
              <p:cNvPr id="431" name="Arc 430">
                <a:extLst>
                  <a:ext uri="{FF2B5EF4-FFF2-40B4-BE49-F238E27FC236}">
                    <a16:creationId xmlns:a16="http://schemas.microsoft.com/office/drawing/2014/main" id="{4B8765C8-D318-2B24-D822-7713DD874664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Arc 431">
                <a:extLst>
                  <a:ext uri="{FF2B5EF4-FFF2-40B4-BE49-F238E27FC236}">
                    <a16:creationId xmlns:a16="http://schemas.microsoft.com/office/drawing/2014/main" id="{8C9AE29D-5FFC-5FB9-8ECE-AF898CAE7023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Arc 432">
                <a:extLst>
                  <a:ext uri="{FF2B5EF4-FFF2-40B4-BE49-F238E27FC236}">
                    <a16:creationId xmlns:a16="http://schemas.microsoft.com/office/drawing/2014/main" id="{ABF9A052-4D64-5CE6-783E-F111EF307350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Arc 511">
                <a:extLst>
                  <a:ext uri="{FF2B5EF4-FFF2-40B4-BE49-F238E27FC236}">
                    <a16:creationId xmlns:a16="http://schemas.microsoft.com/office/drawing/2014/main" id="{4F5C4023-D757-F937-7848-D7670CDB9C78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Arc 512">
                <a:extLst>
                  <a:ext uri="{FF2B5EF4-FFF2-40B4-BE49-F238E27FC236}">
                    <a16:creationId xmlns:a16="http://schemas.microsoft.com/office/drawing/2014/main" id="{C1EF7DB0-A30A-8D9F-FC47-D88800EDECC5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Arc 513">
                <a:extLst>
                  <a:ext uri="{FF2B5EF4-FFF2-40B4-BE49-F238E27FC236}">
                    <a16:creationId xmlns:a16="http://schemas.microsoft.com/office/drawing/2014/main" id="{36B1436F-025D-6520-6F04-7DCE13188B34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Arc 514">
                <a:extLst>
                  <a:ext uri="{FF2B5EF4-FFF2-40B4-BE49-F238E27FC236}">
                    <a16:creationId xmlns:a16="http://schemas.microsoft.com/office/drawing/2014/main" id="{F7345E53-0914-9CFE-EDD9-74850F409659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6" name="TextBox 515">
                  <a:extLst>
                    <a:ext uri="{FF2B5EF4-FFF2-40B4-BE49-F238E27FC236}">
                      <a16:creationId xmlns:a16="http://schemas.microsoft.com/office/drawing/2014/main" id="{59A931D1-623D-07F4-D59F-588C3CD113E7}"/>
                    </a:ext>
                  </a:extLst>
                </p:cNvPr>
                <p:cNvSpPr txBox="1"/>
                <p:nvPr/>
              </p:nvSpPr>
              <p:spPr>
                <a:xfrm>
                  <a:off x="5276178" y="4582177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16" name="TextBox 515">
                  <a:extLst>
                    <a:ext uri="{FF2B5EF4-FFF2-40B4-BE49-F238E27FC236}">
                      <a16:creationId xmlns:a16="http://schemas.microsoft.com/office/drawing/2014/main" id="{31AA39DC-5A68-389D-1783-AB583D6D98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76178" y="4582177"/>
                  <a:ext cx="125034" cy="123111"/>
                </a:xfrm>
                <a:prstGeom prst="rect">
                  <a:avLst/>
                </a:prstGeom>
                <a:blipFill>
                  <a:blip r:embed="rId26"/>
                  <a:stretch>
                    <a:fillRect l="-33333" r="-44444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17" name="Straight Connector 516">
              <a:extLst>
                <a:ext uri="{FF2B5EF4-FFF2-40B4-BE49-F238E27FC236}">
                  <a16:creationId xmlns:a16="http://schemas.microsoft.com/office/drawing/2014/main" id="{83E628C5-34E8-E059-E21C-8023FE430F7D}"/>
                </a:ext>
              </a:extLst>
            </p:cNvPr>
            <p:cNvCxnSpPr>
              <a:cxnSpLocks/>
            </p:cNvCxnSpPr>
            <p:nvPr/>
          </p:nvCxnSpPr>
          <p:spPr>
            <a:xfrm>
              <a:off x="4931826" y="4282838"/>
              <a:ext cx="200343" cy="0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8" name="Straight Connector 517">
              <a:extLst>
                <a:ext uri="{FF2B5EF4-FFF2-40B4-BE49-F238E27FC236}">
                  <a16:creationId xmlns:a16="http://schemas.microsoft.com/office/drawing/2014/main" id="{998603C3-A522-8BF4-1749-8A514AA4AEDB}"/>
                </a:ext>
              </a:extLst>
            </p:cNvPr>
            <p:cNvCxnSpPr>
              <a:cxnSpLocks/>
            </p:cNvCxnSpPr>
            <p:nvPr/>
          </p:nvCxnSpPr>
          <p:spPr>
            <a:xfrm>
              <a:off x="5132169" y="4282237"/>
              <a:ext cx="258677" cy="201205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9" name="Straight Connector 518">
              <a:extLst>
                <a:ext uri="{FF2B5EF4-FFF2-40B4-BE49-F238E27FC236}">
                  <a16:creationId xmlns:a16="http://schemas.microsoft.com/office/drawing/2014/main" id="{316BA893-AF1C-57D3-1BE7-1B24B764A9A9}"/>
                </a:ext>
              </a:extLst>
            </p:cNvPr>
            <p:cNvCxnSpPr>
              <a:cxnSpLocks/>
            </p:cNvCxnSpPr>
            <p:nvPr/>
          </p:nvCxnSpPr>
          <p:spPr>
            <a:xfrm>
              <a:off x="5858518" y="4284784"/>
              <a:ext cx="200343" cy="0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0" name="Straight Connector 519">
              <a:extLst>
                <a:ext uri="{FF2B5EF4-FFF2-40B4-BE49-F238E27FC236}">
                  <a16:creationId xmlns:a16="http://schemas.microsoft.com/office/drawing/2014/main" id="{9CFA7771-C57F-3BA9-FE6F-B94398D111E3}"/>
                </a:ext>
              </a:extLst>
            </p:cNvPr>
            <p:cNvCxnSpPr>
              <a:cxnSpLocks/>
            </p:cNvCxnSpPr>
            <p:nvPr/>
          </p:nvCxnSpPr>
          <p:spPr>
            <a:xfrm>
              <a:off x="6058861" y="4284183"/>
              <a:ext cx="258677" cy="201205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1" name="Straight Connector 520">
              <a:extLst>
                <a:ext uri="{FF2B5EF4-FFF2-40B4-BE49-F238E27FC236}">
                  <a16:creationId xmlns:a16="http://schemas.microsoft.com/office/drawing/2014/main" id="{2F1D064D-2003-3550-C71D-3514A79065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86886" y="3881953"/>
              <a:ext cx="118396" cy="128389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2" name="Straight Connector 521">
              <a:extLst>
                <a:ext uri="{FF2B5EF4-FFF2-40B4-BE49-F238E27FC236}">
                  <a16:creationId xmlns:a16="http://schemas.microsoft.com/office/drawing/2014/main" id="{68F43398-77A1-ADC7-CEDA-99BFD2B0328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00950" y="3913078"/>
              <a:ext cx="7446" cy="142682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3" name="Straight Connector 522">
              <a:extLst>
                <a:ext uri="{FF2B5EF4-FFF2-40B4-BE49-F238E27FC236}">
                  <a16:creationId xmlns:a16="http://schemas.microsoft.com/office/drawing/2014/main" id="{AB4A7461-6EC7-49D6-8614-F9E453FF5C9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08396" y="4055760"/>
              <a:ext cx="156331" cy="5849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4" name="Straight Connector 523">
              <a:extLst>
                <a:ext uri="{FF2B5EF4-FFF2-40B4-BE49-F238E27FC236}">
                  <a16:creationId xmlns:a16="http://schemas.microsoft.com/office/drawing/2014/main" id="{FC9D5DB5-BBA1-A3F2-A5EC-9A68582EC6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17184" y="4086805"/>
              <a:ext cx="112452" cy="203933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5" name="Group 524">
              <a:extLst>
                <a:ext uri="{FF2B5EF4-FFF2-40B4-BE49-F238E27FC236}">
                  <a16:creationId xmlns:a16="http://schemas.microsoft.com/office/drawing/2014/main" id="{C512A925-EBBD-22C9-18A7-6BFC2C1D7A9F}"/>
                </a:ext>
              </a:extLst>
            </p:cNvPr>
            <p:cNvGrpSpPr/>
            <p:nvPr/>
          </p:nvGrpSpPr>
          <p:grpSpPr>
            <a:xfrm flipV="1">
              <a:off x="7633498" y="4296590"/>
              <a:ext cx="899851" cy="443352"/>
              <a:chOff x="7105923" y="119247"/>
              <a:chExt cx="1359034" cy="669589"/>
            </a:xfrm>
          </p:grpSpPr>
          <p:cxnSp>
            <p:nvCxnSpPr>
              <p:cNvPr id="526" name="Straight Connector 525">
                <a:extLst>
                  <a:ext uri="{FF2B5EF4-FFF2-40B4-BE49-F238E27FC236}">
                    <a16:creationId xmlns:a16="http://schemas.microsoft.com/office/drawing/2014/main" id="{1331D8F0-0080-B842-C35D-F92A5AC4ED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05923" y="620787"/>
                <a:ext cx="271923" cy="16804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7" name="Straight Connector 526">
                <a:extLst>
                  <a:ext uri="{FF2B5EF4-FFF2-40B4-BE49-F238E27FC236}">
                    <a16:creationId xmlns:a16="http://schemas.microsoft.com/office/drawing/2014/main" id="{D6AE63EB-8BD9-CF77-D74B-EFA3E1CBBC2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7846" y="240755"/>
                <a:ext cx="115002" cy="381168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Straight Connector 527">
                <a:extLst>
                  <a:ext uri="{FF2B5EF4-FFF2-40B4-BE49-F238E27FC236}">
                    <a16:creationId xmlns:a16="http://schemas.microsoft.com/office/drawing/2014/main" id="{AA6FC8E0-2A9C-DA18-7460-8E4A1897211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4956" y="563231"/>
                <a:ext cx="336327" cy="61503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Straight Connector 528">
                <a:extLst>
                  <a:ext uri="{FF2B5EF4-FFF2-40B4-BE49-F238E27FC236}">
                    <a16:creationId xmlns:a16="http://schemas.microsoft.com/office/drawing/2014/main" id="{239B912F-55D5-8623-6EA3-4478A7B571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473111" y="310925"/>
                <a:ext cx="298205" cy="4851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Straight Connector 529">
                <a:extLst>
                  <a:ext uri="{FF2B5EF4-FFF2-40B4-BE49-F238E27FC236}">
                    <a16:creationId xmlns:a16="http://schemas.microsoft.com/office/drawing/2014/main" id="{2631F4AF-7183-07B5-8D33-6E56C1E7D4D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067114" y="119247"/>
                <a:ext cx="20536" cy="420538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1" name="Straight Connector 530">
                <a:extLst>
                  <a:ext uri="{FF2B5EF4-FFF2-40B4-BE49-F238E27FC236}">
                    <a16:creationId xmlns:a16="http://schemas.microsoft.com/office/drawing/2014/main" id="{85F3C617-83E2-AAD6-1A23-29474F16F05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87789" y="346216"/>
                <a:ext cx="377168" cy="183731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2" name="Straight Connector 531">
                <a:extLst>
                  <a:ext uri="{FF2B5EF4-FFF2-40B4-BE49-F238E27FC236}">
                    <a16:creationId xmlns:a16="http://schemas.microsoft.com/office/drawing/2014/main" id="{F8EA3AAF-3A4D-F5B9-2443-9725FB4E574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9449" y="532223"/>
                <a:ext cx="328340" cy="254981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9" name="Left Brace 458">
            <a:extLst>
              <a:ext uri="{FF2B5EF4-FFF2-40B4-BE49-F238E27FC236}">
                <a16:creationId xmlns:a16="http://schemas.microsoft.com/office/drawing/2014/main" id="{BBB1B0F7-597A-EED5-2598-C16444BBFB96}"/>
              </a:ext>
            </a:extLst>
          </p:cNvPr>
          <p:cNvSpPr/>
          <p:nvPr/>
        </p:nvSpPr>
        <p:spPr>
          <a:xfrm rot="16200000">
            <a:off x="3642180" y="3053360"/>
            <a:ext cx="75300" cy="774696"/>
          </a:xfrm>
          <a:prstGeom prst="leftBrace">
            <a:avLst>
              <a:gd name="adj1" fmla="val 35584"/>
              <a:gd name="adj2" fmla="val 50000"/>
            </a:avLst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9" name="Straight Arrow Connector 468">
            <a:extLst>
              <a:ext uri="{FF2B5EF4-FFF2-40B4-BE49-F238E27FC236}">
                <a16:creationId xmlns:a16="http://schemas.microsoft.com/office/drawing/2014/main" id="{6166697A-CA26-F8D8-2357-E749B8AD3E21}"/>
              </a:ext>
            </a:extLst>
          </p:cNvPr>
          <p:cNvCxnSpPr>
            <a:cxnSpLocks/>
          </p:cNvCxnSpPr>
          <p:nvPr/>
        </p:nvCxnSpPr>
        <p:spPr>
          <a:xfrm flipV="1">
            <a:off x="7431371" y="2301902"/>
            <a:ext cx="0" cy="169099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163">
            <a:extLst>
              <a:ext uri="{FF2B5EF4-FFF2-40B4-BE49-F238E27FC236}">
                <a16:creationId xmlns:a16="http://schemas.microsoft.com/office/drawing/2014/main" id="{C9DEDBA1-B6FC-528E-F9BC-490075EB6D87}"/>
              </a:ext>
            </a:extLst>
          </p:cNvPr>
          <p:cNvSpPr txBox="1"/>
          <p:nvPr/>
        </p:nvSpPr>
        <p:spPr>
          <a:xfrm rot="16200000">
            <a:off x="8076137" y="3270489"/>
            <a:ext cx="12360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(+ mixing with </a:t>
            </a:r>
          </a:p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jet evolution!)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670929-332A-1DE6-98D7-4E1A5D4B16E7}"/>
              </a:ext>
            </a:extLst>
          </p:cNvPr>
          <p:cNvSpPr txBox="1"/>
          <p:nvPr/>
        </p:nvSpPr>
        <p:spPr>
          <a:xfrm>
            <a:off x="336947" y="3445362"/>
            <a:ext cx="6783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“time”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3D6163E-4916-F9E8-D05E-B3B2B663C2C8}"/>
              </a:ext>
            </a:extLst>
          </p:cNvPr>
          <p:cNvCxnSpPr>
            <a:cxnSpLocks/>
          </p:cNvCxnSpPr>
          <p:nvPr/>
        </p:nvCxnSpPr>
        <p:spPr>
          <a:xfrm flipV="1">
            <a:off x="828477" y="3317264"/>
            <a:ext cx="142547" cy="152030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Undertittel 1">
            <a:extLst>
              <a:ext uri="{FF2B5EF4-FFF2-40B4-BE49-F238E27FC236}">
                <a16:creationId xmlns:a16="http://schemas.microsoft.com/office/drawing/2014/main" id="{CFDF1533-1E0C-FB13-5311-E1336A092DEB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3C9299-7136-4D4F-53C6-60AB2375B4D0}"/>
              </a:ext>
            </a:extLst>
          </p:cNvPr>
          <p:cNvSpPr txBox="1"/>
          <p:nvPr/>
        </p:nvSpPr>
        <p:spPr>
          <a:xfrm>
            <a:off x="5074693" y="678226"/>
            <a:ext cx="3912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Blaizot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Dominguez, Iancu,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-Tani]</a:t>
            </a:r>
          </a:p>
          <a:p>
            <a:pPr algn="r"/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Casalderrey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-Solana,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Tywoniuk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Salgado]</a:t>
            </a:r>
          </a:p>
          <a:p>
            <a:pPr algn="r"/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Caucal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Iancu, Mueller,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Soyez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]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76AFA07-ED2B-B6DC-9A64-7D751A4D8A23}"/>
                  </a:ext>
                </a:extLst>
              </p:cNvPr>
              <p:cNvSpPr txBox="1"/>
              <p:nvPr/>
            </p:nvSpPr>
            <p:spPr>
              <a:xfrm>
                <a:off x="4892760" y="4045697"/>
                <a:ext cx="3712172" cy="5766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</m:t>
                          </m:r>
                        </m:e>
                      </m:nary>
                      <m:d>
                        <m:dPr>
                          <m:begChr m:val="["/>
                          <m:endChr m:val="]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box>
                                <m:box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box>
                                <m:box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box>
                            <m:box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12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476AFA07-ED2B-B6DC-9A64-7D751A4D8A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2760" y="4045697"/>
                <a:ext cx="3712172" cy="576696"/>
              </a:xfrm>
              <a:prstGeom prst="rect">
                <a:avLst/>
              </a:prstGeom>
              <a:blipFill>
                <a:blip r:embed="rId27"/>
                <a:stretch>
                  <a:fillRect t="-121739" b="-17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BB0D99B4-58EF-5AAE-FB34-A2F82CAAFAB6}"/>
              </a:ext>
            </a:extLst>
          </p:cNvPr>
          <p:cNvSpPr txBox="1"/>
          <p:nvPr/>
        </p:nvSpPr>
        <p:spPr>
          <a:xfrm>
            <a:off x="5003860" y="4524422"/>
            <a:ext cx="7785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FF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6636F6A-140D-6F76-7605-53C7CED25FC8}"/>
              </a:ext>
            </a:extLst>
          </p:cNvPr>
          <p:cNvSpPr txBox="1"/>
          <p:nvPr/>
        </p:nvSpPr>
        <p:spPr>
          <a:xfrm>
            <a:off x="5998377" y="4512086"/>
            <a:ext cx="890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BDMPS-Z</a:t>
            </a:r>
          </a:p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splitting rate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5AC6E6A-1EE0-94FA-CC08-1B303CA127B1}"/>
              </a:ext>
            </a:extLst>
          </p:cNvPr>
          <p:cNvSpPr txBox="1"/>
          <p:nvPr/>
        </p:nvSpPr>
        <p:spPr>
          <a:xfrm>
            <a:off x="7288365" y="4582782"/>
            <a:ext cx="11931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virtual term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59DA0145-227E-233C-2A12-C5A4B73F8BA4}"/>
              </a:ext>
            </a:extLst>
          </p:cNvPr>
          <p:cNvSpPr/>
          <p:nvPr/>
        </p:nvSpPr>
        <p:spPr>
          <a:xfrm rot="16200000">
            <a:off x="7844803" y="4071340"/>
            <a:ext cx="89362" cy="963229"/>
          </a:xfrm>
          <a:prstGeom prst="leftBrace">
            <a:avLst>
              <a:gd name="adj1" fmla="val 35584"/>
              <a:gd name="adj2" fmla="val 50000"/>
            </a:avLst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7B30EB3-0EA3-945A-4497-F899E5F5CBA4}"/>
              </a:ext>
            </a:extLst>
          </p:cNvPr>
          <p:cNvCxnSpPr>
            <a:cxnSpLocks/>
          </p:cNvCxnSpPr>
          <p:nvPr/>
        </p:nvCxnSpPr>
        <p:spPr>
          <a:xfrm flipV="1">
            <a:off x="5053215" y="4402551"/>
            <a:ext cx="146512" cy="146991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29184500-62BA-8F0C-10A8-086A2AEE4ADF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5393118" y="4423494"/>
            <a:ext cx="1" cy="100928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A80A9543-E8A3-CEF5-6B1A-558F2469DF98}"/>
              </a:ext>
            </a:extLst>
          </p:cNvPr>
          <p:cNvCxnSpPr>
            <a:cxnSpLocks/>
          </p:cNvCxnSpPr>
          <p:nvPr/>
        </p:nvCxnSpPr>
        <p:spPr>
          <a:xfrm flipH="1" flipV="1">
            <a:off x="6372225" y="4423494"/>
            <a:ext cx="1" cy="100928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E2470795-856F-1992-6721-A2BED52F8C2A}"/>
              </a:ext>
            </a:extLst>
          </p:cNvPr>
          <p:cNvSpPr txBox="1"/>
          <p:nvPr/>
        </p:nvSpPr>
        <p:spPr>
          <a:xfrm>
            <a:off x="4506602" y="4510725"/>
            <a:ext cx="7785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“time”</a:t>
            </a:r>
          </a:p>
        </p:txBody>
      </p:sp>
      <p:cxnSp>
        <p:nvCxnSpPr>
          <p:cNvPr id="448" name="Straight Connector 447">
            <a:extLst>
              <a:ext uri="{FF2B5EF4-FFF2-40B4-BE49-F238E27FC236}">
                <a16:creationId xmlns:a16="http://schemas.microsoft.com/office/drawing/2014/main" id="{6DA7D63F-594E-9652-9B76-76B8A298CA6F}"/>
              </a:ext>
            </a:extLst>
          </p:cNvPr>
          <p:cNvCxnSpPr/>
          <p:nvPr/>
        </p:nvCxnSpPr>
        <p:spPr>
          <a:xfrm>
            <a:off x="3491671" y="3747429"/>
            <a:ext cx="373513" cy="0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8" name="Group 467">
            <a:extLst>
              <a:ext uri="{FF2B5EF4-FFF2-40B4-BE49-F238E27FC236}">
                <a16:creationId xmlns:a16="http://schemas.microsoft.com/office/drawing/2014/main" id="{1A9EF78F-B1D6-B304-CCFC-6935BA0E85D2}"/>
              </a:ext>
            </a:extLst>
          </p:cNvPr>
          <p:cNvGrpSpPr/>
          <p:nvPr/>
        </p:nvGrpSpPr>
        <p:grpSpPr>
          <a:xfrm>
            <a:off x="1900452" y="3736304"/>
            <a:ext cx="328620" cy="215519"/>
            <a:chOff x="1878005" y="3752762"/>
            <a:chExt cx="328620" cy="215519"/>
          </a:xfrm>
        </p:grpSpPr>
        <p:cxnSp>
          <p:nvCxnSpPr>
            <p:cNvPr id="449" name="Straight Connector 448">
              <a:extLst>
                <a:ext uri="{FF2B5EF4-FFF2-40B4-BE49-F238E27FC236}">
                  <a16:creationId xmlns:a16="http://schemas.microsoft.com/office/drawing/2014/main" id="{CCA5B821-4B7A-59B1-0F7C-E634FC91D2C6}"/>
                </a:ext>
              </a:extLst>
            </p:cNvPr>
            <p:cNvCxnSpPr>
              <a:cxnSpLocks/>
            </p:cNvCxnSpPr>
            <p:nvPr/>
          </p:nvCxnSpPr>
          <p:spPr>
            <a:xfrm>
              <a:off x="1878005" y="3802063"/>
              <a:ext cx="186757" cy="0"/>
            </a:xfrm>
            <a:prstGeom prst="line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Straight Connector 450">
              <a:extLst>
                <a:ext uri="{FF2B5EF4-FFF2-40B4-BE49-F238E27FC236}">
                  <a16:creationId xmlns:a16="http://schemas.microsoft.com/office/drawing/2014/main" id="{276FF629-10DA-E1C3-0E20-F5AF76A58A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64762" y="3752762"/>
              <a:ext cx="141863" cy="49301"/>
            </a:xfrm>
            <a:prstGeom prst="line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4" name="Group 453">
              <a:extLst>
                <a:ext uri="{FF2B5EF4-FFF2-40B4-BE49-F238E27FC236}">
                  <a16:creationId xmlns:a16="http://schemas.microsoft.com/office/drawing/2014/main" id="{3A9F384A-026C-CC63-69ED-A9D594F394FD}"/>
                </a:ext>
              </a:extLst>
            </p:cNvPr>
            <p:cNvGrpSpPr/>
            <p:nvPr/>
          </p:nvGrpSpPr>
          <p:grpSpPr>
            <a:xfrm rot="16200000">
              <a:off x="1989109" y="3849265"/>
              <a:ext cx="126502" cy="36936"/>
              <a:chOff x="5645694" y="4573633"/>
              <a:chExt cx="877472" cy="423229"/>
            </a:xfrm>
          </p:grpSpPr>
          <p:sp>
            <p:nvSpPr>
              <p:cNvPr id="455" name="Arc 454">
                <a:extLst>
                  <a:ext uri="{FF2B5EF4-FFF2-40B4-BE49-F238E27FC236}">
                    <a16:creationId xmlns:a16="http://schemas.microsoft.com/office/drawing/2014/main" id="{A368D464-211F-3303-AF68-A4FF5B7C0093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Arc 455">
                <a:extLst>
                  <a:ext uri="{FF2B5EF4-FFF2-40B4-BE49-F238E27FC236}">
                    <a16:creationId xmlns:a16="http://schemas.microsoft.com/office/drawing/2014/main" id="{CB610FEB-DF2E-C422-2BCC-91DA42A679FF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Arc 456">
                <a:extLst>
                  <a:ext uri="{FF2B5EF4-FFF2-40B4-BE49-F238E27FC236}">
                    <a16:creationId xmlns:a16="http://schemas.microsoft.com/office/drawing/2014/main" id="{E9BCA4F1-38AF-CA47-F273-37F421E0634F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Arc 457">
                <a:extLst>
                  <a:ext uri="{FF2B5EF4-FFF2-40B4-BE49-F238E27FC236}">
                    <a16:creationId xmlns:a16="http://schemas.microsoft.com/office/drawing/2014/main" id="{08F4343E-F76C-7E3A-A1A1-C372B1F4F838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Arc 459">
                <a:extLst>
                  <a:ext uri="{FF2B5EF4-FFF2-40B4-BE49-F238E27FC236}">
                    <a16:creationId xmlns:a16="http://schemas.microsoft.com/office/drawing/2014/main" id="{090CFD4B-31A2-9042-0A37-76D3D7CEB76A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Arc 460">
                <a:extLst>
                  <a:ext uri="{FF2B5EF4-FFF2-40B4-BE49-F238E27FC236}">
                    <a16:creationId xmlns:a16="http://schemas.microsoft.com/office/drawing/2014/main" id="{C9135710-0B08-22FB-846B-EFE8CC976A91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Arc 461">
                <a:extLst>
                  <a:ext uri="{FF2B5EF4-FFF2-40B4-BE49-F238E27FC236}">
                    <a16:creationId xmlns:a16="http://schemas.microsoft.com/office/drawing/2014/main" id="{241616D1-F4D5-A40B-4FA3-7FFA1F274479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63" name="TextBox 462">
                  <a:extLst>
                    <a:ext uri="{FF2B5EF4-FFF2-40B4-BE49-F238E27FC236}">
                      <a16:creationId xmlns:a16="http://schemas.microsoft.com/office/drawing/2014/main" id="{8E7F0E48-FFC8-153A-0E02-7EBF3D159F57}"/>
                    </a:ext>
                  </a:extLst>
                </p:cNvPr>
                <p:cNvSpPr txBox="1"/>
                <p:nvPr/>
              </p:nvSpPr>
              <p:spPr>
                <a:xfrm>
                  <a:off x="2018985" y="3891337"/>
                  <a:ext cx="78548" cy="769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5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5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463" name="TextBox 462">
                  <a:extLst>
                    <a:ext uri="{FF2B5EF4-FFF2-40B4-BE49-F238E27FC236}">
                      <a16:creationId xmlns:a16="http://schemas.microsoft.com/office/drawing/2014/main" id="{8E7F0E48-FFC8-153A-0E02-7EBF3D159F5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8985" y="3891337"/>
                  <a:ext cx="78548" cy="76944"/>
                </a:xfrm>
                <a:prstGeom prst="rect">
                  <a:avLst/>
                </a:prstGeom>
                <a:blipFill>
                  <a:blip r:embed="rId28"/>
                  <a:stretch>
                    <a:fillRect l="-25000" t="-14286" r="-12500" b="-2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46" name="Graphic 545">
            <a:extLst>
              <a:ext uri="{FF2B5EF4-FFF2-40B4-BE49-F238E27FC236}">
                <a16:creationId xmlns:a16="http://schemas.microsoft.com/office/drawing/2014/main" id="{24CA76FE-341A-5576-0FAB-3ABE982302F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34863" y="3687763"/>
            <a:ext cx="286001" cy="28600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47" name="TextBox 546">
                <a:extLst>
                  <a:ext uri="{FF2B5EF4-FFF2-40B4-BE49-F238E27FC236}">
                    <a16:creationId xmlns:a16="http://schemas.microsoft.com/office/drawing/2014/main" id="{1DF3CF76-2B68-E513-51AC-0C8FA8ED3996}"/>
                  </a:ext>
                </a:extLst>
              </p:cNvPr>
              <p:cNvSpPr txBox="1"/>
              <p:nvPr/>
            </p:nvSpPr>
            <p:spPr>
              <a:xfrm>
                <a:off x="3642840" y="3869458"/>
                <a:ext cx="80879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5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47" name="TextBox 546">
                <a:extLst>
                  <a:ext uri="{FF2B5EF4-FFF2-40B4-BE49-F238E27FC236}">
                    <a16:creationId xmlns:a16="http://schemas.microsoft.com/office/drawing/2014/main" id="{1DF3CF76-2B68-E513-51AC-0C8FA8ED39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840" y="3869458"/>
                <a:ext cx="80879" cy="76944"/>
              </a:xfrm>
              <a:prstGeom prst="rect">
                <a:avLst/>
              </a:prstGeom>
              <a:blipFill>
                <a:blip r:embed="rId30"/>
                <a:stretch>
                  <a:fillRect l="-42857" r="-28571" b="-4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ADB6F69C-26F4-A4D3-9489-359F249030C8}"/>
              </a:ext>
            </a:extLst>
          </p:cNvPr>
          <p:cNvCxnSpPr>
            <a:cxnSpLocks/>
          </p:cNvCxnSpPr>
          <p:nvPr/>
        </p:nvCxnSpPr>
        <p:spPr>
          <a:xfrm>
            <a:off x="6826674" y="4682447"/>
            <a:ext cx="110673" cy="996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Straight Connector 549">
            <a:extLst>
              <a:ext uri="{FF2B5EF4-FFF2-40B4-BE49-F238E27FC236}">
                <a16:creationId xmlns:a16="http://schemas.microsoft.com/office/drawing/2014/main" id="{243680BD-B5F8-EB0E-E306-B67896FEC006}"/>
              </a:ext>
            </a:extLst>
          </p:cNvPr>
          <p:cNvCxnSpPr>
            <a:cxnSpLocks/>
          </p:cNvCxnSpPr>
          <p:nvPr/>
        </p:nvCxnSpPr>
        <p:spPr>
          <a:xfrm>
            <a:off x="6937347" y="4683443"/>
            <a:ext cx="132751" cy="43151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1" name="Group 550">
            <a:extLst>
              <a:ext uri="{FF2B5EF4-FFF2-40B4-BE49-F238E27FC236}">
                <a16:creationId xmlns:a16="http://schemas.microsoft.com/office/drawing/2014/main" id="{90BAC8BA-8057-7922-D7E3-A3EC826E5AE9}"/>
              </a:ext>
            </a:extLst>
          </p:cNvPr>
          <p:cNvGrpSpPr/>
          <p:nvPr/>
        </p:nvGrpSpPr>
        <p:grpSpPr>
          <a:xfrm rot="20037594">
            <a:off x="6936721" y="4632472"/>
            <a:ext cx="126502" cy="36936"/>
            <a:chOff x="5645694" y="4573633"/>
            <a:chExt cx="877472" cy="423229"/>
          </a:xfrm>
        </p:grpSpPr>
        <p:sp>
          <p:nvSpPr>
            <p:cNvPr id="553" name="Arc 552">
              <a:extLst>
                <a:ext uri="{FF2B5EF4-FFF2-40B4-BE49-F238E27FC236}">
                  <a16:creationId xmlns:a16="http://schemas.microsoft.com/office/drawing/2014/main" id="{2F4241FB-0C61-92D9-164C-93C4EE8C5D3C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4" name="Arc 553">
              <a:extLst>
                <a:ext uri="{FF2B5EF4-FFF2-40B4-BE49-F238E27FC236}">
                  <a16:creationId xmlns:a16="http://schemas.microsoft.com/office/drawing/2014/main" id="{D74155C2-C044-A6EB-B88D-AAD3816F1580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5" name="Arc 554">
              <a:extLst>
                <a:ext uri="{FF2B5EF4-FFF2-40B4-BE49-F238E27FC236}">
                  <a16:creationId xmlns:a16="http://schemas.microsoft.com/office/drawing/2014/main" id="{F96700C6-8A88-E56F-CBD0-D4498948E256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Arc 555">
              <a:extLst>
                <a:ext uri="{FF2B5EF4-FFF2-40B4-BE49-F238E27FC236}">
                  <a16:creationId xmlns:a16="http://schemas.microsoft.com/office/drawing/2014/main" id="{7AF0148E-64AB-BCDF-7203-A6B311E4187D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Arc 556">
              <a:extLst>
                <a:ext uri="{FF2B5EF4-FFF2-40B4-BE49-F238E27FC236}">
                  <a16:creationId xmlns:a16="http://schemas.microsoft.com/office/drawing/2014/main" id="{29602F21-3447-747E-6872-169F8CB716D3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Arc 557">
              <a:extLst>
                <a:ext uri="{FF2B5EF4-FFF2-40B4-BE49-F238E27FC236}">
                  <a16:creationId xmlns:a16="http://schemas.microsoft.com/office/drawing/2014/main" id="{7022FDAB-7894-C51B-C607-D469A7014A28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Arc 558">
              <a:extLst>
                <a:ext uri="{FF2B5EF4-FFF2-40B4-BE49-F238E27FC236}">
                  <a16:creationId xmlns:a16="http://schemas.microsoft.com/office/drawing/2014/main" id="{E2C87BA8-264B-205C-95FA-5968A81F9B52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6" name="Group 565">
            <a:extLst>
              <a:ext uri="{FF2B5EF4-FFF2-40B4-BE49-F238E27FC236}">
                <a16:creationId xmlns:a16="http://schemas.microsoft.com/office/drawing/2014/main" id="{90EF7698-0AA3-045A-86DA-F2FB62B63229}"/>
              </a:ext>
            </a:extLst>
          </p:cNvPr>
          <p:cNvGrpSpPr/>
          <p:nvPr/>
        </p:nvGrpSpPr>
        <p:grpSpPr>
          <a:xfrm>
            <a:off x="8292346" y="4551560"/>
            <a:ext cx="367304" cy="216222"/>
            <a:chOff x="8281979" y="4520242"/>
            <a:chExt cx="367304" cy="216222"/>
          </a:xfrm>
        </p:grpSpPr>
        <p:pic>
          <p:nvPicPr>
            <p:cNvPr id="563" name="Graphic 562">
              <a:extLst>
                <a:ext uri="{FF2B5EF4-FFF2-40B4-BE49-F238E27FC236}">
                  <a16:creationId xmlns:a16="http://schemas.microsoft.com/office/drawing/2014/main" id="{73D3ABAF-DFF6-A0E0-B423-47ECA1FE877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8288913" y="4520242"/>
              <a:ext cx="360370" cy="216222"/>
            </a:xfrm>
            <a:prstGeom prst="rect">
              <a:avLst/>
            </a:prstGeom>
          </p:spPr>
        </p:pic>
        <p:cxnSp>
          <p:nvCxnSpPr>
            <p:cNvPr id="564" name="Straight Connector 563">
              <a:extLst>
                <a:ext uri="{FF2B5EF4-FFF2-40B4-BE49-F238E27FC236}">
                  <a16:creationId xmlns:a16="http://schemas.microsoft.com/office/drawing/2014/main" id="{9B996237-F86E-4642-E88D-83CADBA714BB}"/>
                </a:ext>
              </a:extLst>
            </p:cNvPr>
            <p:cNvCxnSpPr>
              <a:cxnSpLocks/>
            </p:cNvCxnSpPr>
            <p:nvPr/>
          </p:nvCxnSpPr>
          <p:spPr>
            <a:xfrm>
              <a:off x="8281979" y="4726181"/>
              <a:ext cx="360371" cy="0"/>
            </a:xfrm>
            <a:prstGeom prst="line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863303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EF4DBC-7851-51C7-7B78-B84E7C21D7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18D0C073-F86C-8AD0-9BF9-B4E5C992A35C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56297CFC-1EEB-A5E9-E0AC-A800528FA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12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F2D15AF8-879F-D6D2-80C7-4C4FAA1C4F3A}"/>
                  </a:ext>
                </a:extLst>
              </p:cNvPr>
              <p:cNvSpPr txBox="1"/>
              <p:nvPr/>
            </p:nvSpPr>
            <p:spPr>
              <a:xfrm>
                <a:off x="277258" y="1208938"/>
                <a:ext cx="4234230" cy="3608360"/>
              </a:xfrm>
              <a:prstGeom prst="rect">
                <a:avLst/>
              </a:prstGeom>
              <a:noFill/>
              <a:ln w="12700" cap="rnd" cmpd="sng">
                <a:solidFill>
                  <a:schemeClr val="tx2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Broadening: </a:t>
                </a:r>
                <a:r>
                  <a:rPr lang="en-US" sz="10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(in vacuum straight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</m:e>
                      <m:sub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𝑖𝑗</m:t>
                        </m:r>
                      </m:sub>
                    </m:sSub>
                    <m:r>
                      <a:rPr lang="en-US" sz="10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d>
                      <m:dPr>
                        <m:ctrlP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′</m:t>
                        </m:r>
                      </m:e>
                    </m:d>
                  </m:oMath>
                </a14:m>
                <a:r>
                  <a:rPr lang="en-US" sz="10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)</a:t>
                </a: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9387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47675" indent="-26193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	Evolution equation for mom. </a:t>
                </a:r>
                <a:r>
                  <a:rPr lang="en-US" sz="1400" err="1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distr</a:t>
                </a: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:</a:t>
                </a:r>
              </a:p>
              <a:p>
                <a:pPr marL="179387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9387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F2D15AF8-879F-D6D2-80C7-4C4FAA1C4F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58" y="1208938"/>
                <a:ext cx="4234230" cy="36083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rnd" cmpd="sng">
                <a:solidFill>
                  <a:schemeClr val="tx2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2" name="Rectangle 321">
            <a:extLst>
              <a:ext uri="{FF2B5EF4-FFF2-40B4-BE49-F238E27FC236}">
                <a16:creationId xmlns:a16="http://schemas.microsoft.com/office/drawing/2014/main" id="{0913F1F7-AA34-A0E8-6B4B-B3C9BCB622BC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2D71424B-0D18-F02D-44F8-94C7B7B045CA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8506934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Example: jets in large medium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5F94847-A397-CD1C-A063-2D1E581A429C}"/>
              </a:ext>
            </a:extLst>
          </p:cNvPr>
          <p:cNvSpPr txBox="1"/>
          <p:nvPr/>
        </p:nvSpPr>
        <p:spPr>
          <a:xfrm>
            <a:off x="4632515" y="1208796"/>
            <a:ext cx="4234228" cy="3608360"/>
          </a:xfrm>
          <a:prstGeom prst="rect">
            <a:avLst/>
          </a:prstGeom>
          <a:noFill/>
          <a:ln w="12700" cap="rnd" cmpd="sng">
            <a:solidFill>
              <a:schemeClr val="tx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Radiation: medium-induced </a:t>
            </a:r>
            <a:r>
              <a:rPr lang="en-US" sz="14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(+ vacuum)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Wide-angle medium-induced </a:t>
            </a:r>
            <a:r>
              <a:rPr lang="en-US" sz="1400">
                <a:solidFill>
                  <a:srgbClr val="C00000"/>
                </a:solidFill>
                <a:latin typeface="LM Roman 10" pitchFamily="2" charset="77"/>
                <a:cs typeface="Calibri" panose="020F0502020204030204" pitchFamily="34" charset="0"/>
              </a:rPr>
              <a:t>cascade: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rgbClr val="C00000"/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C00000"/>
                </a:solidFill>
                <a:latin typeface="LM Roman 10" pitchFamily="2" charset="77"/>
                <a:cs typeface="Calibri" panose="020F0502020204030204" pitchFamily="34" charset="0"/>
              </a:rPr>
              <a:t>Cascade</a:t>
            </a: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evolution:</a:t>
            </a:r>
            <a:endParaRPr lang="en-US" sz="1400">
              <a:solidFill>
                <a:srgbClr val="C00000"/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7E5C293-F53E-6D1D-20B0-F76AFF71255E}"/>
              </a:ext>
            </a:extLst>
          </p:cNvPr>
          <p:cNvGrpSpPr/>
          <p:nvPr/>
        </p:nvGrpSpPr>
        <p:grpSpPr>
          <a:xfrm rot="16200000">
            <a:off x="1369177" y="2079864"/>
            <a:ext cx="198504" cy="57960"/>
            <a:chOff x="5645694" y="4573633"/>
            <a:chExt cx="877472" cy="423229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9BE8FF65-7D2E-AA4E-4271-99EED0B85ED3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c 11">
              <a:extLst>
                <a:ext uri="{FF2B5EF4-FFF2-40B4-BE49-F238E27FC236}">
                  <a16:creationId xmlns:a16="http://schemas.microsoft.com/office/drawing/2014/main" id="{3947916D-26FF-477D-59F8-57BEB157919F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8DD221FF-7264-6566-9D65-E183BA76AF3B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4A516125-3032-DA4C-BE8D-B83FD06A205F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881A97A5-B97F-C24B-9FA7-88A91AA0E34E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AFD19DA6-BA0C-DCA3-A749-FEA8792460C6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FA221670-525F-1A1D-3CCB-B08036EA95F9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84ADCFB4-7E24-C161-2D29-E3E13EA271DB}"/>
                  </a:ext>
                </a:extLst>
              </p:cNvPr>
              <p:cNvSpPr txBox="1"/>
              <p:nvPr/>
            </p:nvSpPr>
            <p:spPr>
              <a:xfrm>
                <a:off x="1421040" y="2155848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BF7F72B-1302-CFB4-6644-973DF27B2C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040" y="2155848"/>
                <a:ext cx="125034" cy="123111"/>
              </a:xfrm>
              <a:prstGeom prst="rect">
                <a:avLst/>
              </a:prstGeom>
              <a:blipFill>
                <a:blip r:embed="rId4"/>
                <a:stretch>
                  <a:fillRect l="-27273" r="-27273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02B91AA4-7B1D-4221-35E1-9DCBE3C1EC9D}"/>
              </a:ext>
            </a:extLst>
          </p:cNvPr>
          <p:cNvGrpSpPr/>
          <p:nvPr/>
        </p:nvGrpSpPr>
        <p:grpSpPr>
          <a:xfrm rot="16200000">
            <a:off x="1628968" y="2079864"/>
            <a:ext cx="198504" cy="57960"/>
            <a:chOff x="5645694" y="4573633"/>
            <a:chExt cx="877472" cy="423229"/>
          </a:xfrm>
        </p:grpSpPr>
        <p:sp>
          <p:nvSpPr>
            <p:cNvPr id="24" name="Arc 23">
              <a:extLst>
                <a:ext uri="{FF2B5EF4-FFF2-40B4-BE49-F238E27FC236}">
                  <a16:creationId xmlns:a16="http://schemas.microsoft.com/office/drawing/2014/main" id="{F231AE60-F0F0-47CE-0F9A-914CF3DB2017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8935E59E-2EE3-062F-DCEE-8281C20B6800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2822E195-B46D-645A-DB00-06FA01FFCDF2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DD92300F-360A-C96A-AE27-392ECF4A56D5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00EB8212-8234-AB99-CB3C-900EB311CEB8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Arc 28">
              <a:extLst>
                <a:ext uri="{FF2B5EF4-FFF2-40B4-BE49-F238E27FC236}">
                  <a16:creationId xmlns:a16="http://schemas.microsoft.com/office/drawing/2014/main" id="{1775A4F9-D1E8-0622-D3FD-65BE354C359B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c 29">
              <a:extLst>
                <a:ext uri="{FF2B5EF4-FFF2-40B4-BE49-F238E27FC236}">
                  <a16:creationId xmlns:a16="http://schemas.microsoft.com/office/drawing/2014/main" id="{289C822B-AE51-F25D-89CA-A11BCF6EF5C8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59FB9EC2-BF14-E5F3-450B-3B4E52F2E63F}"/>
                  </a:ext>
                </a:extLst>
              </p:cNvPr>
              <p:cNvSpPr txBox="1"/>
              <p:nvPr/>
            </p:nvSpPr>
            <p:spPr>
              <a:xfrm>
                <a:off x="1680831" y="2155848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C7B825A-A369-354C-D26B-C4E8FDA5D9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831" y="2155848"/>
                <a:ext cx="125034" cy="123111"/>
              </a:xfrm>
              <a:prstGeom prst="rect">
                <a:avLst/>
              </a:prstGeom>
              <a:blipFill>
                <a:blip r:embed="rId5"/>
                <a:stretch>
                  <a:fillRect l="-27273" r="-18182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id="{230FA952-354D-DF30-D076-23D76BEA9C82}"/>
              </a:ext>
            </a:extLst>
          </p:cNvPr>
          <p:cNvGrpSpPr/>
          <p:nvPr/>
        </p:nvGrpSpPr>
        <p:grpSpPr>
          <a:xfrm rot="16200000">
            <a:off x="1890030" y="2078767"/>
            <a:ext cx="198504" cy="57960"/>
            <a:chOff x="5645694" y="4573633"/>
            <a:chExt cx="877472" cy="423229"/>
          </a:xfrm>
        </p:grpSpPr>
        <p:sp>
          <p:nvSpPr>
            <p:cNvPr id="35" name="Arc 34">
              <a:extLst>
                <a:ext uri="{FF2B5EF4-FFF2-40B4-BE49-F238E27FC236}">
                  <a16:creationId xmlns:a16="http://schemas.microsoft.com/office/drawing/2014/main" id="{EB87B9D5-19F9-1D99-62C9-643E4D363F88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Arc 35">
              <a:extLst>
                <a:ext uri="{FF2B5EF4-FFF2-40B4-BE49-F238E27FC236}">
                  <a16:creationId xmlns:a16="http://schemas.microsoft.com/office/drawing/2014/main" id="{9A8AD354-A65A-2C02-5B75-2B7E89766033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Arc 36">
              <a:extLst>
                <a:ext uri="{FF2B5EF4-FFF2-40B4-BE49-F238E27FC236}">
                  <a16:creationId xmlns:a16="http://schemas.microsoft.com/office/drawing/2014/main" id="{7D23CDA1-3FC9-FB8D-9BEA-1506C1E524EE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Arc 37">
              <a:extLst>
                <a:ext uri="{FF2B5EF4-FFF2-40B4-BE49-F238E27FC236}">
                  <a16:creationId xmlns:a16="http://schemas.microsoft.com/office/drawing/2014/main" id="{12F89459-A64B-1755-C8DB-8DCD90894E8C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Arc 39">
              <a:extLst>
                <a:ext uri="{FF2B5EF4-FFF2-40B4-BE49-F238E27FC236}">
                  <a16:creationId xmlns:a16="http://schemas.microsoft.com/office/drawing/2014/main" id="{BC0F6791-D7F0-6EEF-8C3E-2AB9561CA11B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Arc 40">
              <a:extLst>
                <a:ext uri="{FF2B5EF4-FFF2-40B4-BE49-F238E27FC236}">
                  <a16:creationId xmlns:a16="http://schemas.microsoft.com/office/drawing/2014/main" id="{A196D451-86A9-720B-E8B6-862B69F089B7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Arc 41">
              <a:extLst>
                <a:ext uri="{FF2B5EF4-FFF2-40B4-BE49-F238E27FC236}">
                  <a16:creationId xmlns:a16="http://schemas.microsoft.com/office/drawing/2014/main" id="{67076A04-4375-92E5-0439-7675149BBB8B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F900E1BF-255D-17D2-2A8D-07083621E1D0}"/>
                  </a:ext>
                </a:extLst>
              </p:cNvPr>
              <p:cNvSpPr txBox="1"/>
              <p:nvPr/>
            </p:nvSpPr>
            <p:spPr>
              <a:xfrm>
                <a:off x="1941893" y="2154751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C2AD0AF-6553-73A7-8CAC-2A165D23B0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1893" y="2154751"/>
                <a:ext cx="125034" cy="123111"/>
              </a:xfrm>
              <a:prstGeom prst="rect">
                <a:avLst/>
              </a:prstGeom>
              <a:blipFill>
                <a:blip r:embed="rId6"/>
                <a:stretch>
                  <a:fillRect l="-30000" r="-30000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oup 43">
            <a:extLst>
              <a:ext uri="{FF2B5EF4-FFF2-40B4-BE49-F238E27FC236}">
                <a16:creationId xmlns:a16="http://schemas.microsoft.com/office/drawing/2014/main" id="{0A0DE582-59C9-B473-93D1-A116D4587E9B}"/>
              </a:ext>
            </a:extLst>
          </p:cNvPr>
          <p:cNvGrpSpPr/>
          <p:nvPr/>
        </p:nvGrpSpPr>
        <p:grpSpPr>
          <a:xfrm>
            <a:off x="1253892" y="1492175"/>
            <a:ext cx="2505518" cy="938654"/>
            <a:chOff x="1488964" y="2051046"/>
            <a:chExt cx="2505518" cy="93865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01B3BCA-E3CC-8F5E-8182-03B2A039F8DA}"/>
                </a:ext>
              </a:extLst>
            </p:cNvPr>
            <p:cNvSpPr txBox="1"/>
            <p:nvPr/>
          </p:nvSpPr>
          <p:spPr>
            <a:xfrm>
              <a:off x="2409809" y="2051046"/>
              <a:ext cx="4188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tx2">
                      <a:lumMod val="50000"/>
                    </a:schemeClr>
                  </a:solidFill>
                </a:rPr>
                <a:t>2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6A17D3B-35E8-0AFC-09B8-EB4F9317B0DB}"/>
                </a:ext>
              </a:extLst>
            </p:cNvPr>
            <p:cNvCxnSpPr>
              <a:cxnSpLocks/>
            </p:cNvCxnSpPr>
            <p:nvPr/>
          </p:nvCxnSpPr>
          <p:spPr>
            <a:xfrm>
              <a:off x="1488964" y="2237282"/>
              <a:ext cx="0" cy="673324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6A617F0-A9BE-5D8C-1FB7-5C2351650006}"/>
                </a:ext>
              </a:extLst>
            </p:cNvPr>
            <p:cNvCxnSpPr>
              <a:cxnSpLocks/>
            </p:cNvCxnSpPr>
            <p:nvPr/>
          </p:nvCxnSpPr>
          <p:spPr>
            <a:xfrm>
              <a:off x="2463912" y="2235088"/>
              <a:ext cx="0" cy="673324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FEFB02BC-8C66-F759-A2FA-849357C5AADC}"/>
                    </a:ext>
                  </a:extLst>
                </p:cNvPr>
                <p:cNvSpPr txBox="1"/>
                <p:nvPr/>
              </p:nvSpPr>
              <p:spPr>
                <a:xfrm>
                  <a:off x="2704579" y="2363567"/>
                  <a:ext cx="1289903" cy="62613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2D3D4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 </m:t>
                        </m:r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𝒢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d>
                          <m:dPr>
                            <m:ctrlP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1400" b="0" i="1" smtClean="0">
                                    <a:solidFill>
                                      <a:srgbClr val="2D3D4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0" i="1" smtClean="0">
                                    <a:solidFill>
                                      <a:srgbClr val="2D3D4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p>
                                <m:r>
                                  <a:rPr lang="en-US" sz="1400" b="0" i="1" smtClean="0">
                                    <a:solidFill>
                                      <a:srgbClr val="2D3D4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</m:d>
                      </m:oMath>
                    </m:oMathPara>
                  </a14:m>
                  <a:endParaRPr lang="en-US" sz="1400">
                    <a:solidFill>
                      <a:srgbClr val="2D3D4F"/>
                    </a:solidFill>
                  </a:endParaRPr>
                </a:p>
                <a:p>
                  <a:endParaRPr lang="en-US" i="1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439" name="TextBox 438">
                  <a:extLst>
                    <a:ext uri="{FF2B5EF4-FFF2-40B4-BE49-F238E27FC236}">
                      <a16:creationId xmlns:a16="http://schemas.microsoft.com/office/drawing/2014/main" id="{BC6DF144-A5B7-D237-1233-5B7E2AD3BC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04579" y="2363567"/>
                  <a:ext cx="1289903" cy="626133"/>
                </a:xfrm>
                <a:prstGeom prst="rect">
                  <a:avLst/>
                </a:prstGeom>
                <a:blipFill>
                  <a:blip r:embed="rId11"/>
                  <a:stretch>
                    <a:fillRect l="-39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F37FB2D-5AE9-7870-4A96-8008B42BCA5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76268" y="2555855"/>
              <a:ext cx="794514" cy="12608"/>
            </a:xfrm>
            <a:prstGeom prst="line">
              <a:avLst/>
            </a:prstGeom>
            <a:ln w="381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3A3F4E14-4DE9-A94B-75FE-08E89C9B33F3}"/>
              </a:ext>
            </a:extLst>
          </p:cNvPr>
          <p:cNvCxnSpPr>
            <a:cxnSpLocks/>
          </p:cNvCxnSpPr>
          <p:nvPr/>
        </p:nvCxnSpPr>
        <p:spPr>
          <a:xfrm flipV="1">
            <a:off x="1344046" y="2003174"/>
            <a:ext cx="498993" cy="7241"/>
          </a:xfrm>
          <a:prstGeom prst="line">
            <a:avLst/>
          </a:prstGeom>
          <a:ln w="381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CAC18F2F-8EF0-E94C-104E-4EE08E7E278E}"/>
              </a:ext>
            </a:extLst>
          </p:cNvPr>
          <p:cNvSpPr txBox="1"/>
          <p:nvPr/>
        </p:nvSpPr>
        <p:spPr>
          <a:xfrm>
            <a:off x="3506337" y="2181766"/>
            <a:ext cx="118768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rgbClr val="C00000"/>
                </a:solidFill>
                <a:latin typeface="LM Roman 10" pitchFamily="2" charset="77"/>
              </a:rPr>
              <a:t>changing color </a:t>
            </a:r>
          </a:p>
          <a:p>
            <a:r>
              <a:rPr lang="en-US" sz="1000">
                <a:solidFill>
                  <a:srgbClr val="C00000"/>
                </a:solidFill>
                <a:latin typeface="LM Roman 10" pitchFamily="2" charset="77"/>
              </a:rPr>
              <a:t>and momentum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49A94D1E-488B-9367-107D-CC11B4FB9C08}"/>
              </a:ext>
            </a:extLst>
          </p:cNvPr>
          <p:cNvCxnSpPr>
            <a:cxnSpLocks/>
          </p:cNvCxnSpPr>
          <p:nvPr/>
        </p:nvCxnSpPr>
        <p:spPr>
          <a:xfrm flipH="1" flipV="1">
            <a:off x="3265671" y="2158501"/>
            <a:ext cx="178784" cy="96082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4854113-26B6-2543-97A5-F8C78D4E2153}"/>
                  </a:ext>
                </a:extLst>
              </p:cNvPr>
              <p:cNvSpPr txBox="1"/>
              <p:nvPr/>
            </p:nvSpPr>
            <p:spPr>
              <a:xfrm>
                <a:off x="681224" y="2911602"/>
                <a:ext cx="3591517" cy="546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𝜕</m:t>
                          </m:r>
                        </m:e>
                        <m:sub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𝒫</m:t>
                      </m:r>
                      <m:d>
                        <m:dPr>
                          <m:ctrlP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1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𝒑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e>
                      </m:d>
                      <m:r>
                        <a:rPr lang="en-US" sz="12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nary>
                        <m:naryPr>
                          <m:ctrlP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⊥</m:t>
                              </m:r>
                            </m:sub>
                          </m:sSub>
                        </m:sub>
                        <m:sup/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𝐶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1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𝒫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𝒑</m:t>
                                  </m:r>
                                  <m:r>
                                    <a:rPr lang="en-US" sz="12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1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⊥</m:t>
                                      </m:r>
                                    </m:sub>
                                  </m:sSub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,</m:t>
                                  </m:r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𝐶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1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𝒫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𝒑</m:t>
                                  </m:r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,</m:t>
                                  </m:r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12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34854113-26B6-2543-97A5-F8C78D4E215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224" y="2911602"/>
                <a:ext cx="3591517" cy="546432"/>
              </a:xfrm>
              <a:prstGeom prst="rect">
                <a:avLst/>
              </a:prstGeom>
              <a:blipFill>
                <a:blip r:embed="rId12"/>
                <a:stretch>
                  <a:fillRect t="-127273" b="-19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>
            <a:extLst>
              <a:ext uri="{FF2B5EF4-FFF2-40B4-BE49-F238E27FC236}">
                <a16:creationId xmlns:a16="http://schemas.microsoft.com/office/drawing/2014/main" id="{7645989A-60F4-6CD8-540F-058296386051}"/>
              </a:ext>
            </a:extLst>
          </p:cNvPr>
          <p:cNvSpPr txBox="1"/>
          <p:nvPr/>
        </p:nvSpPr>
        <p:spPr>
          <a:xfrm>
            <a:off x="1552424" y="3537318"/>
            <a:ext cx="10265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scattering rate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833AF92B-62CD-EEC3-1FFD-58396D331F8F}"/>
              </a:ext>
            </a:extLst>
          </p:cNvPr>
          <p:cNvCxnSpPr>
            <a:cxnSpLocks/>
          </p:cNvCxnSpPr>
          <p:nvPr/>
        </p:nvCxnSpPr>
        <p:spPr>
          <a:xfrm flipV="1">
            <a:off x="2064762" y="3403056"/>
            <a:ext cx="0" cy="144839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EBD1E0D0-BE2C-0B4A-BB0E-7F1449E1D863}"/>
              </a:ext>
            </a:extLst>
          </p:cNvPr>
          <p:cNvSpPr txBox="1"/>
          <p:nvPr/>
        </p:nvSpPr>
        <p:spPr>
          <a:xfrm>
            <a:off x="846881" y="3537318"/>
            <a:ext cx="915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mom. distribution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AFE50D3E-2E22-3B16-C9B9-06C9DEE47B5F}"/>
              </a:ext>
            </a:extLst>
          </p:cNvPr>
          <p:cNvCxnSpPr>
            <a:cxnSpLocks/>
          </p:cNvCxnSpPr>
          <p:nvPr/>
        </p:nvCxnSpPr>
        <p:spPr>
          <a:xfrm flipV="1">
            <a:off x="1304403" y="3391532"/>
            <a:ext cx="0" cy="155356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DB184F24-7F44-C0E0-9A54-3D4CDF9F2EC3}"/>
              </a:ext>
            </a:extLst>
          </p:cNvPr>
          <p:cNvSpPr txBox="1"/>
          <p:nvPr/>
        </p:nvSpPr>
        <p:spPr>
          <a:xfrm>
            <a:off x="3265671" y="3538740"/>
            <a:ext cx="7978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virtual term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636CDD6-71E6-E233-9467-D9544B4517F5}"/>
                  </a:ext>
                </a:extLst>
              </p:cNvPr>
              <p:cNvSpPr txBox="1"/>
              <p:nvPr/>
            </p:nvSpPr>
            <p:spPr>
              <a:xfrm>
                <a:off x="6278471" y="1645214"/>
                <a:ext cx="1909946" cy="6365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den>
                      </m:f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acc>
                            <m:accPr>
                              <m:chr m:val="̅"/>
                              <m:ctrlP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</m:acc>
                        </m:e>
                        <m:sub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4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𝑚𝑒𝑑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sz="1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den>
                          </m:f>
                        </m:e>
                      </m:rad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</m:d>
                    </m:oMath>
                  </m:oMathPara>
                </a14:m>
                <a:endParaRPr lang="en-US" sz="1400">
                  <a:solidFill>
                    <a:srgbClr val="2D3D4F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636CDD6-71E6-E233-9467-D9544B4517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8471" y="1645214"/>
                <a:ext cx="1909946" cy="636521"/>
              </a:xfrm>
              <a:prstGeom prst="rect">
                <a:avLst/>
              </a:prstGeom>
              <a:blipFill>
                <a:blip r:embed="rId13"/>
                <a:stretch>
                  <a:fillRect l="-1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E5FD85A3-0CFC-B9EF-E59F-93935A34DCED}"/>
                  </a:ext>
                </a:extLst>
              </p:cNvPr>
              <p:cNvSpPr txBox="1"/>
              <p:nvPr/>
            </p:nvSpPr>
            <p:spPr>
              <a:xfrm>
                <a:off x="5859625" y="1807998"/>
                <a:ext cx="4312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2400">
                  <a:solidFill>
                    <a:srgbClr val="2D3D4F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D9D0733-CE1E-15B6-C9B7-EC9C1FCC72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625" y="1807998"/>
                <a:ext cx="431207" cy="369332"/>
              </a:xfrm>
              <a:prstGeom prst="rect">
                <a:avLst/>
              </a:prstGeom>
              <a:blipFill>
                <a:blip r:embed="rId14"/>
                <a:stretch>
                  <a:fillRect l="-11429" r="-11429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7" name="TextBox 466">
                <a:extLst>
                  <a:ext uri="{FF2B5EF4-FFF2-40B4-BE49-F238E27FC236}">
                    <a16:creationId xmlns:a16="http://schemas.microsoft.com/office/drawing/2014/main" id="{7810CA98-8091-B212-6BD6-C28BCA67E5A1}"/>
                  </a:ext>
                </a:extLst>
              </p:cNvPr>
              <p:cNvSpPr txBox="1"/>
              <p:nvPr/>
            </p:nvSpPr>
            <p:spPr>
              <a:xfrm>
                <a:off x="6826674" y="2481606"/>
                <a:ext cx="190726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000" b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Medium </a:t>
                </a:r>
                <a:r>
                  <a:rPr lang="en-US" sz="8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~</m:t>
                    </m:r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𝑚𝑒𝑑</m:t>
                        </m:r>
                      </m:sub>
                    </m:sSub>
                  </m:oMath>
                </a14:m>
                <a:r>
                  <a:rPr lang="en-US" sz="800">
                    <a:solidFill>
                      <a:srgbClr val="C0000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≪</m:t>
                    </m:r>
                    <m:sSub>
                      <m:sSubPr>
                        <m:ctrlP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𝑚𝑒𝑑</m:t>
                        </m:r>
                      </m:sub>
                    </m:sSub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sz="8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):</a:t>
                </a:r>
              </a:p>
              <a:p>
                <a:r>
                  <a:rPr lang="en-US" sz="10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soft &amp; </a:t>
                </a:r>
                <a:r>
                  <a:rPr lang="en-US" sz="1000" strike="sngStrike" err="1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collin</a:t>
                </a:r>
                <a:r>
                  <a:rPr lang="en-US" sz="1000" strike="sngStrike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.</a:t>
                </a:r>
                <a:r>
                  <a:rPr lang="en-US" sz="10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 pole</a:t>
                </a:r>
              </a:p>
            </p:txBody>
          </p:sp>
        </mc:Choice>
        <mc:Fallback>
          <p:sp>
            <p:nvSpPr>
              <p:cNvPr id="467" name="TextBox 466">
                <a:extLst>
                  <a:ext uri="{FF2B5EF4-FFF2-40B4-BE49-F238E27FC236}">
                    <a16:creationId xmlns:a16="http://schemas.microsoft.com/office/drawing/2014/main" id="{7810CA98-8091-B212-6BD6-C28BCA67E5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674" y="2481606"/>
                <a:ext cx="1907263" cy="307777"/>
              </a:xfrm>
              <a:prstGeom prst="rect">
                <a:avLst/>
              </a:prstGeom>
              <a:blipFill>
                <a:blip r:embed="rId15"/>
                <a:stretch>
                  <a:fillRect l="-3974" t="-12000" b="-2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1" name="Straight Connector 470">
            <a:extLst>
              <a:ext uri="{FF2B5EF4-FFF2-40B4-BE49-F238E27FC236}">
                <a16:creationId xmlns:a16="http://schemas.microsoft.com/office/drawing/2014/main" id="{B88F961E-DB74-405A-1E34-A969634758BD}"/>
              </a:ext>
            </a:extLst>
          </p:cNvPr>
          <p:cNvCxnSpPr>
            <a:cxnSpLocks/>
          </p:cNvCxnSpPr>
          <p:nvPr/>
        </p:nvCxnSpPr>
        <p:spPr>
          <a:xfrm>
            <a:off x="4718481" y="1712001"/>
            <a:ext cx="0" cy="554691"/>
          </a:xfrm>
          <a:prstGeom prst="line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2" name="Straight Connector 471">
            <a:extLst>
              <a:ext uri="{FF2B5EF4-FFF2-40B4-BE49-F238E27FC236}">
                <a16:creationId xmlns:a16="http://schemas.microsoft.com/office/drawing/2014/main" id="{C62EBA8F-6BBC-1118-E7CB-0F6DF163E169}"/>
              </a:ext>
            </a:extLst>
          </p:cNvPr>
          <p:cNvCxnSpPr>
            <a:cxnSpLocks/>
          </p:cNvCxnSpPr>
          <p:nvPr/>
        </p:nvCxnSpPr>
        <p:spPr>
          <a:xfrm>
            <a:off x="5722870" y="1709106"/>
            <a:ext cx="0" cy="554691"/>
          </a:xfrm>
          <a:prstGeom prst="line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3" name="TextBox 472">
            <a:extLst>
              <a:ext uri="{FF2B5EF4-FFF2-40B4-BE49-F238E27FC236}">
                <a16:creationId xmlns:a16="http://schemas.microsoft.com/office/drawing/2014/main" id="{DE4DA1FB-80B1-7708-2833-7C947347AEA8}"/>
              </a:ext>
            </a:extLst>
          </p:cNvPr>
          <p:cNvSpPr txBox="1"/>
          <p:nvPr/>
        </p:nvSpPr>
        <p:spPr>
          <a:xfrm>
            <a:off x="5659990" y="1573992"/>
            <a:ext cx="345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tx2">
                    <a:lumMod val="50000"/>
                  </a:schemeClr>
                </a:solidFill>
              </a:rPr>
              <a:t>2</a:t>
            </a:r>
          </a:p>
        </p:txBody>
      </p:sp>
      <p:grpSp>
        <p:nvGrpSpPr>
          <p:cNvPr id="474" name="Group 473">
            <a:extLst>
              <a:ext uri="{FF2B5EF4-FFF2-40B4-BE49-F238E27FC236}">
                <a16:creationId xmlns:a16="http://schemas.microsoft.com/office/drawing/2014/main" id="{92AF65A0-A572-9CAB-CF9A-219555282005}"/>
              </a:ext>
            </a:extLst>
          </p:cNvPr>
          <p:cNvGrpSpPr/>
          <p:nvPr/>
        </p:nvGrpSpPr>
        <p:grpSpPr>
          <a:xfrm rot="16200000">
            <a:off x="4728375" y="2076857"/>
            <a:ext cx="198504" cy="57960"/>
            <a:chOff x="5645694" y="4573633"/>
            <a:chExt cx="877472" cy="423229"/>
          </a:xfrm>
        </p:grpSpPr>
        <p:sp>
          <p:nvSpPr>
            <p:cNvPr id="475" name="Arc 474">
              <a:extLst>
                <a:ext uri="{FF2B5EF4-FFF2-40B4-BE49-F238E27FC236}">
                  <a16:creationId xmlns:a16="http://schemas.microsoft.com/office/drawing/2014/main" id="{3A047076-F7B2-6B1A-1D8C-2F85CD0051AF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Arc 475">
              <a:extLst>
                <a:ext uri="{FF2B5EF4-FFF2-40B4-BE49-F238E27FC236}">
                  <a16:creationId xmlns:a16="http://schemas.microsoft.com/office/drawing/2014/main" id="{E1F641DC-5865-5D2B-58F4-F8B39DC03F6B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Arc 476">
              <a:extLst>
                <a:ext uri="{FF2B5EF4-FFF2-40B4-BE49-F238E27FC236}">
                  <a16:creationId xmlns:a16="http://schemas.microsoft.com/office/drawing/2014/main" id="{C301E8D8-BA18-DFF4-41E4-343466B7CA3C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Arc 477">
              <a:extLst>
                <a:ext uri="{FF2B5EF4-FFF2-40B4-BE49-F238E27FC236}">
                  <a16:creationId xmlns:a16="http://schemas.microsoft.com/office/drawing/2014/main" id="{86E73C7B-DB03-4E02-4BAB-805CC604FCA8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Arc 478">
              <a:extLst>
                <a:ext uri="{FF2B5EF4-FFF2-40B4-BE49-F238E27FC236}">
                  <a16:creationId xmlns:a16="http://schemas.microsoft.com/office/drawing/2014/main" id="{65C0DB48-8CEB-2F4D-7BFA-6175ED43C392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Arc 479">
              <a:extLst>
                <a:ext uri="{FF2B5EF4-FFF2-40B4-BE49-F238E27FC236}">
                  <a16:creationId xmlns:a16="http://schemas.microsoft.com/office/drawing/2014/main" id="{84C1D1A4-6368-D13B-C721-CE9B49F5A106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Arc 480">
              <a:extLst>
                <a:ext uri="{FF2B5EF4-FFF2-40B4-BE49-F238E27FC236}">
                  <a16:creationId xmlns:a16="http://schemas.microsoft.com/office/drawing/2014/main" id="{9C04F1D1-60DF-6F15-6D37-4905C629446E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2" name="TextBox 481">
                <a:extLst>
                  <a:ext uri="{FF2B5EF4-FFF2-40B4-BE49-F238E27FC236}">
                    <a16:creationId xmlns:a16="http://schemas.microsoft.com/office/drawing/2014/main" id="{3CC519D6-502C-E19D-AECD-E79D4CCE3E81}"/>
                  </a:ext>
                </a:extLst>
              </p:cNvPr>
              <p:cNvSpPr txBox="1"/>
              <p:nvPr/>
            </p:nvSpPr>
            <p:spPr>
              <a:xfrm>
                <a:off x="4780238" y="2152841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82" name="TextBox 481">
                <a:extLst>
                  <a:ext uri="{FF2B5EF4-FFF2-40B4-BE49-F238E27FC236}">
                    <a16:creationId xmlns:a16="http://schemas.microsoft.com/office/drawing/2014/main" id="{968BF3FC-A0D2-2B5B-6100-2DE42F654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238" y="2152841"/>
                <a:ext cx="125034" cy="123111"/>
              </a:xfrm>
              <a:prstGeom prst="rect">
                <a:avLst/>
              </a:prstGeom>
              <a:blipFill>
                <a:blip r:embed="rId5"/>
                <a:stretch>
                  <a:fillRect l="-27273" r="-18182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3" name="Group 482">
            <a:extLst>
              <a:ext uri="{FF2B5EF4-FFF2-40B4-BE49-F238E27FC236}">
                <a16:creationId xmlns:a16="http://schemas.microsoft.com/office/drawing/2014/main" id="{DFA9A963-260C-1326-789A-9499AB0FEAC9}"/>
              </a:ext>
            </a:extLst>
          </p:cNvPr>
          <p:cNvGrpSpPr/>
          <p:nvPr/>
        </p:nvGrpSpPr>
        <p:grpSpPr>
          <a:xfrm rot="16200000">
            <a:off x="5022830" y="2078005"/>
            <a:ext cx="198504" cy="57960"/>
            <a:chOff x="5645694" y="4573633"/>
            <a:chExt cx="877472" cy="423229"/>
          </a:xfrm>
        </p:grpSpPr>
        <p:sp>
          <p:nvSpPr>
            <p:cNvPr id="484" name="Arc 483">
              <a:extLst>
                <a:ext uri="{FF2B5EF4-FFF2-40B4-BE49-F238E27FC236}">
                  <a16:creationId xmlns:a16="http://schemas.microsoft.com/office/drawing/2014/main" id="{8AF8CB61-631C-4F0D-86D7-16CF88711A79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Arc 484">
              <a:extLst>
                <a:ext uri="{FF2B5EF4-FFF2-40B4-BE49-F238E27FC236}">
                  <a16:creationId xmlns:a16="http://schemas.microsoft.com/office/drawing/2014/main" id="{0604A35D-6A13-0D4F-ACE7-4D110FCD862C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Arc 485">
              <a:extLst>
                <a:ext uri="{FF2B5EF4-FFF2-40B4-BE49-F238E27FC236}">
                  <a16:creationId xmlns:a16="http://schemas.microsoft.com/office/drawing/2014/main" id="{770BD830-E60D-1B46-A2A1-CAB7C86441B3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Arc 486">
              <a:extLst>
                <a:ext uri="{FF2B5EF4-FFF2-40B4-BE49-F238E27FC236}">
                  <a16:creationId xmlns:a16="http://schemas.microsoft.com/office/drawing/2014/main" id="{FB7F2159-BA53-185C-636A-EB6F3283A96C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Arc 487">
              <a:extLst>
                <a:ext uri="{FF2B5EF4-FFF2-40B4-BE49-F238E27FC236}">
                  <a16:creationId xmlns:a16="http://schemas.microsoft.com/office/drawing/2014/main" id="{4FB416EB-0A12-2B8B-965B-7E68F6C75EB9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Arc 488">
              <a:extLst>
                <a:ext uri="{FF2B5EF4-FFF2-40B4-BE49-F238E27FC236}">
                  <a16:creationId xmlns:a16="http://schemas.microsoft.com/office/drawing/2014/main" id="{F0E81517-6675-5888-02DD-CA36429ABF5A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Arc 489">
              <a:extLst>
                <a:ext uri="{FF2B5EF4-FFF2-40B4-BE49-F238E27FC236}">
                  <a16:creationId xmlns:a16="http://schemas.microsoft.com/office/drawing/2014/main" id="{553EBA30-E0C9-EF2B-3AA2-E9FAE5ECE846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1" name="TextBox 490">
                <a:extLst>
                  <a:ext uri="{FF2B5EF4-FFF2-40B4-BE49-F238E27FC236}">
                    <a16:creationId xmlns:a16="http://schemas.microsoft.com/office/drawing/2014/main" id="{D8C73363-479A-0B0E-D94D-45FF2B45DDCE}"/>
                  </a:ext>
                </a:extLst>
              </p:cNvPr>
              <p:cNvSpPr txBox="1"/>
              <p:nvPr/>
            </p:nvSpPr>
            <p:spPr>
              <a:xfrm>
                <a:off x="5074693" y="2153989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91" name="TextBox 490">
                <a:extLst>
                  <a:ext uri="{FF2B5EF4-FFF2-40B4-BE49-F238E27FC236}">
                    <a16:creationId xmlns:a16="http://schemas.microsoft.com/office/drawing/2014/main" id="{0B13FF07-7445-389E-C3AD-AE58C83E7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693" y="2153989"/>
                <a:ext cx="125034" cy="123111"/>
              </a:xfrm>
              <a:prstGeom prst="rect">
                <a:avLst/>
              </a:prstGeom>
              <a:blipFill>
                <a:blip r:embed="rId16"/>
                <a:stretch>
                  <a:fillRect l="-27273" r="-27273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2" name="Group 491">
            <a:extLst>
              <a:ext uri="{FF2B5EF4-FFF2-40B4-BE49-F238E27FC236}">
                <a16:creationId xmlns:a16="http://schemas.microsoft.com/office/drawing/2014/main" id="{37C2F0E8-7A88-2CFD-3F19-F49EF5254BEF}"/>
              </a:ext>
            </a:extLst>
          </p:cNvPr>
          <p:cNvGrpSpPr/>
          <p:nvPr/>
        </p:nvGrpSpPr>
        <p:grpSpPr>
          <a:xfrm rot="16200000">
            <a:off x="5263096" y="2138275"/>
            <a:ext cx="198504" cy="57960"/>
            <a:chOff x="5645694" y="4573633"/>
            <a:chExt cx="877472" cy="423229"/>
          </a:xfrm>
        </p:grpSpPr>
        <p:sp>
          <p:nvSpPr>
            <p:cNvPr id="493" name="Arc 492">
              <a:extLst>
                <a:ext uri="{FF2B5EF4-FFF2-40B4-BE49-F238E27FC236}">
                  <a16:creationId xmlns:a16="http://schemas.microsoft.com/office/drawing/2014/main" id="{233D820F-DBC2-BF75-5213-D935EE6EAAC4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Arc 493">
              <a:extLst>
                <a:ext uri="{FF2B5EF4-FFF2-40B4-BE49-F238E27FC236}">
                  <a16:creationId xmlns:a16="http://schemas.microsoft.com/office/drawing/2014/main" id="{8C939552-06CE-2A42-4AE5-FC76D48C785F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Arc 494">
              <a:extLst>
                <a:ext uri="{FF2B5EF4-FFF2-40B4-BE49-F238E27FC236}">
                  <a16:creationId xmlns:a16="http://schemas.microsoft.com/office/drawing/2014/main" id="{E8A49F7C-9472-8982-ED7D-C5D9AC098F6A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Arc 495">
              <a:extLst>
                <a:ext uri="{FF2B5EF4-FFF2-40B4-BE49-F238E27FC236}">
                  <a16:creationId xmlns:a16="http://schemas.microsoft.com/office/drawing/2014/main" id="{FE6E6187-FEE6-FBFD-6A38-58FEC46E374B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Arc 496">
              <a:extLst>
                <a:ext uri="{FF2B5EF4-FFF2-40B4-BE49-F238E27FC236}">
                  <a16:creationId xmlns:a16="http://schemas.microsoft.com/office/drawing/2014/main" id="{4A2A877C-C0DB-CD46-D946-2499EE088BC2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Arc 497">
              <a:extLst>
                <a:ext uri="{FF2B5EF4-FFF2-40B4-BE49-F238E27FC236}">
                  <a16:creationId xmlns:a16="http://schemas.microsoft.com/office/drawing/2014/main" id="{FC42412A-486C-9F9F-BF6D-6E96F3FF408E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Arc 498">
              <a:extLst>
                <a:ext uri="{FF2B5EF4-FFF2-40B4-BE49-F238E27FC236}">
                  <a16:creationId xmlns:a16="http://schemas.microsoft.com/office/drawing/2014/main" id="{9371D865-F49F-AD6A-D927-368F796E2BA3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0" name="TextBox 499">
                <a:extLst>
                  <a:ext uri="{FF2B5EF4-FFF2-40B4-BE49-F238E27FC236}">
                    <a16:creationId xmlns:a16="http://schemas.microsoft.com/office/drawing/2014/main" id="{C34B6606-A145-ABB2-3139-5188A3BBBFB1}"/>
                  </a:ext>
                </a:extLst>
              </p:cNvPr>
              <p:cNvSpPr txBox="1"/>
              <p:nvPr/>
            </p:nvSpPr>
            <p:spPr>
              <a:xfrm>
                <a:off x="5314959" y="2214259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0" name="TextBox 499">
                <a:extLst>
                  <a:ext uri="{FF2B5EF4-FFF2-40B4-BE49-F238E27FC236}">
                    <a16:creationId xmlns:a16="http://schemas.microsoft.com/office/drawing/2014/main" id="{AD4FE202-52FB-2609-2971-26AB77443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4959" y="2214259"/>
                <a:ext cx="125034" cy="123111"/>
              </a:xfrm>
              <a:prstGeom prst="rect">
                <a:avLst/>
              </a:prstGeom>
              <a:blipFill>
                <a:blip r:embed="rId17"/>
                <a:stretch>
                  <a:fillRect l="-27273" r="-27273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1" name="Group 500">
            <a:extLst>
              <a:ext uri="{FF2B5EF4-FFF2-40B4-BE49-F238E27FC236}">
                <a16:creationId xmlns:a16="http://schemas.microsoft.com/office/drawing/2014/main" id="{929657CC-6371-8922-AF27-6A85A4EAA066}"/>
              </a:ext>
            </a:extLst>
          </p:cNvPr>
          <p:cNvGrpSpPr/>
          <p:nvPr/>
        </p:nvGrpSpPr>
        <p:grpSpPr>
          <a:xfrm rot="16200000">
            <a:off x="5432576" y="1921744"/>
            <a:ext cx="198504" cy="57960"/>
            <a:chOff x="5645694" y="4573633"/>
            <a:chExt cx="877472" cy="423229"/>
          </a:xfrm>
        </p:grpSpPr>
        <p:sp>
          <p:nvSpPr>
            <p:cNvPr id="502" name="Arc 501">
              <a:extLst>
                <a:ext uri="{FF2B5EF4-FFF2-40B4-BE49-F238E27FC236}">
                  <a16:creationId xmlns:a16="http://schemas.microsoft.com/office/drawing/2014/main" id="{5C2F2808-BF33-6D9B-3C49-DAB7452DFD15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Arc 502">
              <a:extLst>
                <a:ext uri="{FF2B5EF4-FFF2-40B4-BE49-F238E27FC236}">
                  <a16:creationId xmlns:a16="http://schemas.microsoft.com/office/drawing/2014/main" id="{DB0583C4-06EC-2FE1-05C4-9BF81E29A301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Arc 503">
              <a:extLst>
                <a:ext uri="{FF2B5EF4-FFF2-40B4-BE49-F238E27FC236}">
                  <a16:creationId xmlns:a16="http://schemas.microsoft.com/office/drawing/2014/main" id="{0F288097-C6BA-654E-6587-65D635773F91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Arc 504">
              <a:extLst>
                <a:ext uri="{FF2B5EF4-FFF2-40B4-BE49-F238E27FC236}">
                  <a16:creationId xmlns:a16="http://schemas.microsoft.com/office/drawing/2014/main" id="{A57769EE-E9C6-18CA-D8AB-5509B4A80DBD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Arc 505">
              <a:extLst>
                <a:ext uri="{FF2B5EF4-FFF2-40B4-BE49-F238E27FC236}">
                  <a16:creationId xmlns:a16="http://schemas.microsoft.com/office/drawing/2014/main" id="{6A68CA07-4D67-83F8-C957-9D8DC253E515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Arc 506">
              <a:extLst>
                <a:ext uri="{FF2B5EF4-FFF2-40B4-BE49-F238E27FC236}">
                  <a16:creationId xmlns:a16="http://schemas.microsoft.com/office/drawing/2014/main" id="{0EAC40A9-9937-53D7-C4FD-158CF8164DBF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Arc 507">
              <a:extLst>
                <a:ext uri="{FF2B5EF4-FFF2-40B4-BE49-F238E27FC236}">
                  <a16:creationId xmlns:a16="http://schemas.microsoft.com/office/drawing/2014/main" id="{BC52159F-AA97-4ECE-1298-210968706738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9" name="TextBox 508">
                <a:extLst>
                  <a:ext uri="{FF2B5EF4-FFF2-40B4-BE49-F238E27FC236}">
                    <a16:creationId xmlns:a16="http://schemas.microsoft.com/office/drawing/2014/main" id="{B10B3C21-D014-9797-C347-8B7EDA69FC92}"/>
                  </a:ext>
                </a:extLst>
              </p:cNvPr>
              <p:cNvSpPr txBox="1"/>
              <p:nvPr/>
            </p:nvSpPr>
            <p:spPr>
              <a:xfrm>
                <a:off x="5484439" y="1997728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9" name="TextBox 508">
                <a:extLst>
                  <a:ext uri="{FF2B5EF4-FFF2-40B4-BE49-F238E27FC236}">
                    <a16:creationId xmlns:a16="http://schemas.microsoft.com/office/drawing/2014/main" id="{B76944F8-4AEA-20A3-F18D-999A3E9749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4439" y="1997728"/>
                <a:ext cx="125034" cy="123111"/>
              </a:xfrm>
              <a:prstGeom prst="rect">
                <a:avLst/>
              </a:prstGeom>
              <a:blipFill>
                <a:blip r:embed="rId18"/>
                <a:stretch>
                  <a:fillRect l="-30000" r="-30000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0" name="Group 509">
            <a:extLst>
              <a:ext uri="{FF2B5EF4-FFF2-40B4-BE49-F238E27FC236}">
                <a16:creationId xmlns:a16="http://schemas.microsoft.com/office/drawing/2014/main" id="{54F9386B-B57C-D822-46D6-DF50DAEFA053}"/>
              </a:ext>
            </a:extLst>
          </p:cNvPr>
          <p:cNvGrpSpPr/>
          <p:nvPr/>
        </p:nvGrpSpPr>
        <p:grpSpPr>
          <a:xfrm rot="19787075">
            <a:off x="5206116" y="1827271"/>
            <a:ext cx="485558" cy="93230"/>
            <a:chOff x="3274861" y="3360325"/>
            <a:chExt cx="589406" cy="118740"/>
          </a:xfrm>
        </p:grpSpPr>
        <p:grpSp>
          <p:nvGrpSpPr>
            <p:cNvPr id="511" name="Group 510">
              <a:extLst>
                <a:ext uri="{FF2B5EF4-FFF2-40B4-BE49-F238E27FC236}">
                  <a16:creationId xmlns:a16="http://schemas.microsoft.com/office/drawing/2014/main" id="{A7FF7D13-516D-0DBF-891B-37F4C9E8370B}"/>
                </a:ext>
              </a:extLst>
            </p:cNvPr>
            <p:cNvGrpSpPr/>
            <p:nvPr/>
          </p:nvGrpSpPr>
          <p:grpSpPr>
            <a:xfrm rot="5400000">
              <a:off x="3421603" y="3213583"/>
              <a:ext cx="118270" cy="411754"/>
              <a:chOff x="5893706" y="2894795"/>
              <a:chExt cx="90764" cy="435617"/>
            </a:xfrm>
          </p:grpSpPr>
          <p:sp>
            <p:nvSpPr>
              <p:cNvPr id="136" name="Arc 135">
                <a:extLst>
                  <a:ext uri="{FF2B5EF4-FFF2-40B4-BE49-F238E27FC236}">
                    <a16:creationId xmlns:a16="http://schemas.microsoft.com/office/drawing/2014/main" id="{A654A9B7-C374-1311-F52C-321AC3C73092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ABA7A8CD-9E5E-B50A-C6B0-42AAFE12C1BB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8" name="Arc 137">
                <a:extLst>
                  <a:ext uri="{FF2B5EF4-FFF2-40B4-BE49-F238E27FC236}">
                    <a16:creationId xmlns:a16="http://schemas.microsoft.com/office/drawing/2014/main" id="{BB648AB5-B151-C563-4D2A-0867A6D457BE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9" name="Arc 138">
                <a:extLst>
                  <a:ext uri="{FF2B5EF4-FFF2-40B4-BE49-F238E27FC236}">
                    <a16:creationId xmlns:a16="http://schemas.microsoft.com/office/drawing/2014/main" id="{0114A4FF-5674-F00F-2651-1D2A5D97C156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0" name="Arc 139">
                <a:extLst>
                  <a:ext uri="{FF2B5EF4-FFF2-40B4-BE49-F238E27FC236}">
                    <a16:creationId xmlns:a16="http://schemas.microsoft.com/office/drawing/2014/main" id="{C67995A6-0B81-06D3-B583-599B9FB44A22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1" name="Arc 140">
                <a:extLst>
                  <a:ext uri="{FF2B5EF4-FFF2-40B4-BE49-F238E27FC236}">
                    <a16:creationId xmlns:a16="http://schemas.microsoft.com/office/drawing/2014/main" id="{0890152C-3BC8-FD6C-3938-73449D709ADA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2" name="Arc 141">
                <a:extLst>
                  <a:ext uri="{FF2B5EF4-FFF2-40B4-BE49-F238E27FC236}">
                    <a16:creationId xmlns:a16="http://schemas.microsoft.com/office/drawing/2014/main" id="{A32263E2-626E-6799-E12F-B9A6E335A8A7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2014FC7C-D596-1F2B-83F6-E125134DFBE3}"/>
                </a:ext>
              </a:extLst>
            </p:cNvPr>
            <p:cNvGrpSpPr/>
            <p:nvPr/>
          </p:nvGrpSpPr>
          <p:grpSpPr>
            <a:xfrm rot="5400000">
              <a:off x="3599255" y="3214053"/>
              <a:ext cx="118270" cy="411754"/>
              <a:chOff x="5893706" y="2894795"/>
              <a:chExt cx="90764" cy="435617"/>
            </a:xfrm>
          </p:grpSpPr>
          <p:sp>
            <p:nvSpPr>
              <p:cNvPr id="129" name="Arc 128">
                <a:extLst>
                  <a:ext uri="{FF2B5EF4-FFF2-40B4-BE49-F238E27FC236}">
                    <a16:creationId xmlns:a16="http://schemas.microsoft.com/office/drawing/2014/main" id="{656D118F-22D1-5732-0DF1-73C063E7695B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0" name="Arc 129">
                <a:extLst>
                  <a:ext uri="{FF2B5EF4-FFF2-40B4-BE49-F238E27FC236}">
                    <a16:creationId xmlns:a16="http://schemas.microsoft.com/office/drawing/2014/main" id="{F6B5B5FF-B65A-AF02-F032-E3B874BE0B9E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7911A60F-C7F8-3608-E48E-C55E0ACC0C17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2" name="Arc 131">
                <a:extLst>
                  <a:ext uri="{FF2B5EF4-FFF2-40B4-BE49-F238E27FC236}">
                    <a16:creationId xmlns:a16="http://schemas.microsoft.com/office/drawing/2014/main" id="{4F42A9A9-9015-CB34-30E0-12108CE7717F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3" name="Arc 132">
                <a:extLst>
                  <a:ext uri="{FF2B5EF4-FFF2-40B4-BE49-F238E27FC236}">
                    <a16:creationId xmlns:a16="http://schemas.microsoft.com/office/drawing/2014/main" id="{80BDD429-B1B4-6D2F-590D-C651B80D2A5B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99AD570B-8C1E-0496-FCE6-592AE8A1295F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5" name="Arc 134">
                <a:extLst>
                  <a:ext uri="{FF2B5EF4-FFF2-40B4-BE49-F238E27FC236}">
                    <a16:creationId xmlns:a16="http://schemas.microsoft.com/office/drawing/2014/main" id="{9C3059D1-37AD-2E27-5552-DB3AA8CE0A45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044A4CA0-0E9A-38BB-8630-270FD780C666}"/>
              </a:ext>
            </a:extLst>
          </p:cNvPr>
          <p:cNvGrpSpPr/>
          <p:nvPr/>
        </p:nvGrpSpPr>
        <p:grpSpPr>
          <a:xfrm>
            <a:off x="4758832" y="2000245"/>
            <a:ext cx="491063" cy="0"/>
            <a:chOff x="5242373" y="2585891"/>
            <a:chExt cx="491063" cy="0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F96AC4B5-7DF7-18D9-2ED4-C9AA3507E626}"/>
                </a:ext>
              </a:extLst>
            </p:cNvPr>
            <p:cNvCxnSpPr>
              <a:cxnSpLocks/>
            </p:cNvCxnSpPr>
            <p:nvPr/>
          </p:nvCxnSpPr>
          <p:spPr>
            <a:xfrm>
              <a:off x="5242373" y="2585891"/>
              <a:ext cx="313120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685CB50F-508B-2C55-A3CB-73E7D50616FD}"/>
                </a:ext>
              </a:extLst>
            </p:cNvPr>
            <p:cNvCxnSpPr>
              <a:cxnSpLocks/>
            </p:cNvCxnSpPr>
            <p:nvPr/>
          </p:nvCxnSpPr>
          <p:spPr>
            <a:xfrm>
              <a:off x="5501209" y="2585891"/>
              <a:ext cx="232227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07FEF0C1-C4A8-FABF-06CD-CD42EA8ABAD0}"/>
              </a:ext>
            </a:extLst>
          </p:cNvPr>
          <p:cNvGrpSpPr/>
          <p:nvPr/>
        </p:nvGrpSpPr>
        <p:grpSpPr>
          <a:xfrm rot="1699704">
            <a:off x="5220491" y="2116755"/>
            <a:ext cx="491063" cy="0"/>
            <a:chOff x="920509" y="2408610"/>
            <a:chExt cx="596088" cy="0"/>
          </a:xfrm>
        </p:grpSpPr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3176A10E-A6FF-BDA4-E5A7-6B4645421F20}"/>
                </a:ext>
              </a:extLst>
            </p:cNvPr>
            <p:cNvCxnSpPr>
              <a:cxnSpLocks/>
            </p:cNvCxnSpPr>
            <p:nvPr/>
          </p:nvCxnSpPr>
          <p:spPr>
            <a:xfrm>
              <a:off x="920509" y="2408610"/>
              <a:ext cx="380088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9E6D4F64-97EB-5044-3FCD-608B5F8705E8}"/>
                </a:ext>
              </a:extLst>
            </p:cNvPr>
            <p:cNvCxnSpPr>
              <a:cxnSpLocks/>
            </p:cNvCxnSpPr>
            <p:nvPr/>
          </p:nvCxnSpPr>
          <p:spPr>
            <a:xfrm>
              <a:off x="1234703" y="2408610"/>
              <a:ext cx="281894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484A6A81-6BB0-1859-A84B-B6F6F387E08B}"/>
                  </a:ext>
                </a:extLst>
              </p:cNvPr>
              <p:cNvSpPr txBox="1"/>
              <p:nvPr/>
            </p:nvSpPr>
            <p:spPr>
              <a:xfrm>
                <a:off x="1202641" y="4081233"/>
                <a:ext cx="1324377" cy="295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</m:t>
                      </m:r>
                      <m:acc>
                        <m:accPr>
                          <m:chr m:val="̂"/>
                          <m:ctrlP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𝑞</m:t>
                          </m:r>
                        </m:e>
                      </m:acc>
                      <m:r>
                        <a:rPr lang="en-US" sz="12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sSubSup>
                        <m:sSubSupPr>
                          <m:ctrlP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a:rPr lang="en-US" sz="120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𝜕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𝑝</m:t>
                          </m:r>
                        </m:sub>
                        <m:sup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bSup>
                      <m:r>
                        <a:rPr lang="en-US" sz="1200" i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𝒫</m:t>
                      </m:r>
                      <m:d>
                        <m:dPr>
                          <m:ctrlP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1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𝒑</m:t>
                          </m:r>
                          <m: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sz="120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484A6A81-6BB0-1859-A84B-B6F6F387E0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641" y="4081233"/>
                <a:ext cx="1324377" cy="295017"/>
              </a:xfrm>
              <a:prstGeom prst="rect">
                <a:avLst/>
              </a:prstGeom>
              <a:blipFill>
                <a:blip r:embed="rId19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9DC350DF-2ADE-1DD8-202E-8413000FA887}"/>
                  </a:ext>
                </a:extLst>
              </p:cNvPr>
              <p:cNvSpPr txBox="1"/>
              <p:nvPr/>
            </p:nvSpPr>
            <p:spPr>
              <a:xfrm>
                <a:off x="644644" y="4412343"/>
                <a:ext cx="115584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d</a:t>
                </a:r>
                <a:r>
                  <a:rPr lang="en-US" sz="800" b="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iffusion approx.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𝑞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≪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𝑝</m:t>
                      </m:r>
                    </m:oMath>
                  </m:oMathPara>
                </a14:m>
                <a:endParaRPr lang="en-US" sz="800" b="0">
                  <a:solidFill>
                    <a:schemeClr val="bg1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9DC350DF-2ADE-1DD8-202E-8413000FA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44" y="4412343"/>
                <a:ext cx="1155844" cy="338554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89A90423-AC47-F0CC-5532-96F239E505A9}"/>
              </a:ext>
            </a:extLst>
          </p:cNvPr>
          <p:cNvCxnSpPr>
            <a:cxnSpLocks/>
          </p:cNvCxnSpPr>
          <p:nvPr/>
        </p:nvCxnSpPr>
        <p:spPr>
          <a:xfrm flipV="1">
            <a:off x="1303220" y="4291699"/>
            <a:ext cx="101449" cy="130175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3" name="Group 532">
            <a:extLst>
              <a:ext uri="{FF2B5EF4-FFF2-40B4-BE49-F238E27FC236}">
                <a16:creationId xmlns:a16="http://schemas.microsoft.com/office/drawing/2014/main" id="{CE431464-F2CD-2741-AE79-619702BA7F13}"/>
              </a:ext>
            </a:extLst>
          </p:cNvPr>
          <p:cNvGrpSpPr/>
          <p:nvPr/>
        </p:nvGrpSpPr>
        <p:grpSpPr>
          <a:xfrm>
            <a:off x="5363413" y="3138949"/>
            <a:ext cx="2700285" cy="638619"/>
            <a:chOff x="4873434" y="3850574"/>
            <a:chExt cx="3760534" cy="889368"/>
          </a:xfrm>
        </p:grpSpPr>
        <p:grpSp>
          <p:nvGrpSpPr>
            <p:cNvPr id="343" name="Group 342">
              <a:extLst>
                <a:ext uri="{FF2B5EF4-FFF2-40B4-BE49-F238E27FC236}">
                  <a16:creationId xmlns:a16="http://schemas.microsoft.com/office/drawing/2014/main" id="{E57060A1-220A-72C5-8D0F-E942AAE64994}"/>
                </a:ext>
              </a:extLst>
            </p:cNvPr>
            <p:cNvGrpSpPr/>
            <p:nvPr/>
          </p:nvGrpSpPr>
          <p:grpSpPr>
            <a:xfrm>
              <a:off x="7466255" y="3850574"/>
              <a:ext cx="1167713" cy="443352"/>
              <a:chOff x="6701375" y="119247"/>
              <a:chExt cx="1763582" cy="669589"/>
            </a:xfrm>
          </p:grpSpPr>
          <p:cxnSp>
            <p:nvCxnSpPr>
              <p:cNvPr id="344" name="Straight Connector 343">
                <a:extLst>
                  <a:ext uri="{FF2B5EF4-FFF2-40B4-BE49-F238E27FC236}">
                    <a16:creationId xmlns:a16="http://schemas.microsoft.com/office/drawing/2014/main" id="{5CAC10E9-D9A7-42F7-A077-893A449C2FB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05923" y="620787"/>
                <a:ext cx="271923" cy="16804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>
                <a:extLst>
                  <a:ext uri="{FF2B5EF4-FFF2-40B4-BE49-F238E27FC236}">
                    <a16:creationId xmlns:a16="http://schemas.microsoft.com/office/drawing/2014/main" id="{0EBA086A-7FEA-4808-48B0-833077E6950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7846" y="437971"/>
                <a:ext cx="293346" cy="18395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>
                <a:extLst>
                  <a:ext uri="{FF2B5EF4-FFF2-40B4-BE49-F238E27FC236}">
                    <a16:creationId xmlns:a16="http://schemas.microsoft.com/office/drawing/2014/main" id="{BA9C0DF5-0850-4CB2-3B9E-2F9F2A39F67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332433" y="364878"/>
                <a:ext cx="42523" cy="259856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346">
                <a:extLst>
                  <a:ext uri="{FF2B5EF4-FFF2-40B4-BE49-F238E27FC236}">
                    <a16:creationId xmlns:a16="http://schemas.microsoft.com/office/drawing/2014/main" id="{F0BDCF49-9B86-7068-E8BD-CBBBD723E6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76780" y="195383"/>
                <a:ext cx="244367" cy="152817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347">
                <a:extLst>
                  <a:ext uri="{FF2B5EF4-FFF2-40B4-BE49-F238E27FC236}">
                    <a16:creationId xmlns:a16="http://schemas.microsoft.com/office/drawing/2014/main" id="{C2689761-9B85-E252-5B57-6210CBAF04B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24014" y="119247"/>
                <a:ext cx="43100" cy="364737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4566C677-256B-8819-0825-41A35479CC2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24014" y="346216"/>
                <a:ext cx="440943" cy="13914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Connector 349">
                <a:extLst>
                  <a:ext uri="{FF2B5EF4-FFF2-40B4-BE49-F238E27FC236}">
                    <a16:creationId xmlns:a16="http://schemas.microsoft.com/office/drawing/2014/main" id="{A9D2AEA4-4D36-B9AF-A838-6A308801981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9449" y="487549"/>
                <a:ext cx="264565" cy="299654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Straight Connector 350">
                <a:extLst>
                  <a:ext uri="{FF2B5EF4-FFF2-40B4-BE49-F238E27FC236}">
                    <a16:creationId xmlns:a16="http://schemas.microsoft.com/office/drawing/2014/main" id="{0BE318BD-86C4-B5EE-C806-66201E95C5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01375" y="788836"/>
                <a:ext cx="1763582" cy="0"/>
              </a:xfrm>
              <a:prstGeom prst="line">
                <a:avLst/>
              </a:prstGeom>
              <a:ln w="2540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7DD4467A-1E56-087F-8C74-C83B2BE6DF6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73434" y="4077684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2AC3C370-20D0-960A-B8A6-3EFE8488E191}"/>
                </a:ext>
              </a:extLst>
            </p:cNvPr>
            <p:cNvSpPr txBox="1"/>
            <p:nvPr/>
          </p:nvSpPr>
          <p:spPr>
            <a:xfrm>
              <a:off x="5439081" y="3933078"/>
              <a:ext cx="33892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2</a:t>
              </a:r>
            </a:p>
          </p:txBody>
        </p:sp>
        <p:grpSp>
          <p:nvGrpSpPr>
            <p:cNvPr id="354" name="Group 353">
              <a:extLst>
                <a:ext uri="{FF2B5EF4-FFF2-40B4-BE49-F238E27FC236}">
                  <a16:creationId xmlns:a16="http://schemas.microsoft.com/office/drawing/2014/main" id="{CD69107B-AC8D-6FD4-834A-7FB4255EBF8E}"/>
                </a:ext>
              </a:extLst>
            </p:cNvPr>
            <p:cNvGrpSpPr/>
            <p:nvPr/>
          </p:nvGrpSpPr>
          <p:grpSpPr>
            <a:xfrm rot="19831012">
              <a:off x="5108803" y="4156828"/>
              <a:ext cx="343574" cy="80024"/>
              <a:chOff x="5645694" y="4573633"/>
              <a:chExt cx="877472" cy="423229"/>
            </a:xfrm>
          </p:grpSpPr>
          <p:sp>
            <p:nvSpPr>
              <p:cNvPr id="355" name="Arc 354">
                <a:extLst>
                  <a:ext uri="{FF2B5EF4-FFF2-40B4-BE49-F238E27FC236}">
                    <a16:creationId xmlns:a16="http://schemas.microsoft.com/office/drawing/2014/main" id="{267CC320-1772-2BD6-346E-C4FB5A1C105C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6" name="Arc 355">
                <a:extLst>
                  <a:ext uri="{FF2B5EF4-FFF2-40B4-BE49-F238E27FC236}">
                    <a16:creationId xmlns:a16="http://schemas.microsoft.com/office/drawing/2014/main" id="{7DBA0A24-D34E-EE3A-8999-6AE09693AA8C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7" name="Arc 356">
                <a:extLst>
                  <a:ext uri="{FF2B5EF4-FFF2-40B4-BE49-F238E27FC236}">
                    <a16:creationId xmlns:a16="http://schemas.microsoft.com/office/drawing/2014/main" id="{FB2ECBE1-C3C2-493C-8433-51637454C4CF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8" name="Arc 357">
                <a:extLst>
                  <a:ext uri="{FF2B5EF4-FFF2-40B4-BE49-F238E27FC236}">
                    <a16:creationId xmlns:a16="http://schemas.microsoft.com/office/drawing/2014/main" id="{72D9746E-5101-F514-8AC4-83005D768608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9" name="Arc 358">
                <a:extLst>
                  <a:ext uri="{FF2B5EF4-FFF2-40B4-BE49-F238E27FC236}">
                    <a16:creationId xmlns:a16="http://schemas.microsoft.com/office/drawing/2014/main" id="{142DC749-BC26-B597-13EC-3F91F63AC0C7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0" name="Arc 359">
                <a:extLst>
                  <a:ext uri="{FF2B5EF4-FFF2-40B4-BE49-F238E27FC236}">
                    <a16:creationId xmlns:a16="http://schemas.microsoft.com/office/drawing/2014/main" id="{DADD5BD5-952F-E38B-15F4-745DF7092BA1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1" name="Arc 360">
                <a:extLst>
                  <a:ext uri="{FF2B5EF4-FFF2-40B4-BE49-F238E27FC236}">
                    <a16:creationId xmlns:a16="http://schemas.microsoft.com/office/drawing/2014/main" id="{F24992B3-A7F7-C9BB-7215-10C65332C3E3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2" name="TextBox 361">
                  <a:extLst>
                    <a:ext uri="{FF2B5EF4-FFF2-40B4-BE49-F238E27FC236}">
                      <a16:creationId xmlns:a16="http://schemas.microsoft.com/office/drawing/2014/main" id="{EA8BDF40-6DA7-D851-51E5-27F862F56D72}"/>
                    </a:ext>
                  </a:extLst>
                </p:cNvPr>
                <p:cNvSpPr txBox="1"/>
                <p:nvPr/>
              </p:nvSpPr>
              <p:spPr>
                <a:xfrm>
                  <a:off x="7033931" y="4099868"/>
                  <a:ext cx="350488" cy="30003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 smtClean="0">
                            <a:solidFill>
                              <a:srgbClr val="2D3D4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n-US" sz="1400">
                    <a:solidFill>
                      <a:srgbClr val="2D3D4F"/>
                    </a:solidFill>
                  </a:endParaRPr>
                </a:p>
              </p:txBody>
            </p:sp>
          </mc:Choice>
          <mc:Fallback xmlns="">
            <p:sp>
              <p:nvSpPr>
                <p:cNvPr id="362" name="TextBox 361">
                  <a:extLst>
                    <a:ext uri="{FF2B5EF4-FFF2-40B4-BE49-F238E27FC236}">
                      <a16:creationId xmlns:a16="http://schemas.microsoft.com/office/drawing/2014/main" id="{332B380F-FEC3-6155-125F-3B9AE33961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33931" y="4099868"/>
                  <a:ext cx="350488" cy="300036"/>
                </a:xfrm>
                <a:prstGeom prst="rect">
                  <a:avLst/>
                </a:prstGeom>
                <a:blipFill>
                  <a:blip r:embed="rId21"/>
                  <a:stretch>
                    <a:fillRect l="-14286" r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63" name="Straight Connector 362">
              <a:extLst>
                <a:ext uri="{FF2B5EF4-FFF2-40B4-BE49-F238E27FC236}">
                  <a16:creationId xmlns:a16="http://schemas.microsoft.com/office/drawing/2014/main" id="{6D39F9E4-BF13-F37D-3C8F-902393BBDAD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78049" y="4076277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Straight Connector 363">
              <a:extLst>
                <a:ext uri="{FF2B5EF4-FFF2-40B4-BE49-F238E27FC236}">
                  <a16:creationId xmlns:a16="http://schemas.microsoft.com/office/drawing/2014/main" id="{BD79E582-22BF-9E95-3726-D96F87672C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00127" y="4079630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5" name="Group 364">
              <a:extLst>
                <a:ext uri="{FF2B5EF4-FFF2-40B4-BE49-F238E27FC236}">
                  <a16:creationId xmlns:a16="http://schemas.microsoft.com/office/drawing/2014/main" id="{46EE2F2A-01E5-E98F-FD31-3DB1CDC4C39B}"/>
                </a:ext>
              </a:extLst>
            </p:cNvPr>
            <p:cNvGrpSpPr/>
            <p:nvPr/>
          </p:nvGrpSpPr>
          <p:grpSpPr>
            <a:xfrm rot="19831012">
              <a:off x="6035496" y="4158774"/>
              <a:ext cx="343574" cy="80024"/>
              <a:chOff x="5645694" y="4573633"/>
              <a:chExt cx="877472" cy="423229"/>
            </a:xfrm>
          </p:grpSpPr>
          <p:sp>
            <p:nvSpPr>
              <p:cNvPr id="366" name="Arc 365">
                <a:extLst>
                  <a:ext uri="{FF2B5EF4-FFF2-40B4-BE49-F238E27FC236}">
                    <a16:creationId xmlns:a16="http://schemas.microsoft.com/office/drawing/2014/main" id="{31C55B56-7644-C95F-EE2E-3F2287E06AC6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7" name="Arc 366">
                <a:extLst>
                  <a:ext uri="{FF2B5EF4-FFF2-40B4-BE49-F238E27FC236}">
                    <a16:creationId xmlns:a16="http://schemas.microsoft.com/office/drawing/2014/main" id="{8B1A2AB8-D8A6-FBE5-F020-1170CEC851BD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8" name="Arc 367">
                <a:extLst>
                  <a:ext uri="{FF2B5EF4-FFF2-40B4-BE49-F238E27FC236}">
                    <a16:creationId xmlns:a16="http://schemas.microsoft.com/office/drawing/2014/main" id="{DE11EC43-A990-898F-5F26-71D7C646EC2C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9" name="Arc 368">
                <a:extLst>
                  <a:ext uri="{FF2B5EF4-FFF2-40B4-BE49-F238E27FC236}">
                    <a16:creationId xmlns:a16="http://schemas.microsoft.com/office/drawing/2014/main" id="{C6E544FE-D587-590B-98BD-33BB75DC1A14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0" name="Arc 369">
                <a:extLst>
                  <a:ext uri="{FF2B5EF4-FFF2-40B4-BE49-F238E27FC236}">
                    <a16:creationId xmlns:a16="http://schemas.microsoft.com/office/drawing/2014/main" id="{3EF046C8-42EC-9B0F-D687-F28A400BE690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1" name="Arc 370">
                <a:extLst>
                  <a:ext uri="{FF2B5EF4-FFF2-40B4-BE49-F238E27FC236}">
                    <a16:creationId xmlns:a16="http://schemas.microsoft.com/office/drawing/2014/main" id="{82BA7271-C2C9-74D6-CBC9-BAEDEFAE7273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2" name="Arc 371">
                <a:extLst>
                  <a:ext uri="{FF2B5EF4-FFF2-40B4-BE49-F238E27FC236}">
                    <a16:creationId xmlns:a16="http://schemas.microsoft.com/office/drawing/2014/main" id="{CA1103A1-F2BA-BD73-9270-57F16430AF9C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p:cxnSp>
          <p:nvCxnSpPr>
            <p:cNvPr id="373" name="Straight Connector 372">
              <a:extLst>
                <a:ext uri="{FF2B5EF4-FFF2-40B4-BE49-F238E27FC236}">
                  <a16:creationId xmlns:a16="http://schemas.microsoft.com/office/drawing/2014/main" id="{6AEFC9CE-E9BB-F708-F65C-17D345A71D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38541" y="4078223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CBFCFA4E-1FF4-05A6-A6B7-0DD05E4BEEDF}"/>
                </a:ext>
              </a:extLst>
            </p:cNvPr>
            <p:cNvSpPr txBox="1"/>
            <p:nvPr/>
          </p:nvSpPr>
          <p:spPr>
            <a:xfrm>
              <a:off x="6491576" y="3943381"/>
              <a:ext cx="33892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2</a:t>
              </a:r>
            </a:p>
          </p:txBody>
        </p:sp>
        <p:grpSp>
          <p:nvGrpSpPr>
            <p:cNvPr id="375" name="Group 374">
              <a:extLst>
                <a:ext uri="{FF2B5EF4-FFF2-40B4-BE49-F238E27FC236}">
                  <a16:creationId xmlns:a16="http://schemas.microsoft.com/office/drawing/2014/main" id="{1C9836E8-C887-6B1B-09AF-166BAA10A764}"/>
                </a:ext>
              </a:extLst>
            </p:cNvPr>
            <p:cNvGrpSpPr/>
            <p:nvPr/>
          </p:nvGrpSpPr>
          <p:grpSpPr>
            <a:xfrm rot="19831012">
              <a:off x="6182118" y="4271191"/>
              <a:ext cx="343574" cy="80024"/>
              <a:chOff x="5645694" y="4573633"/>
              <a:chExt cx="877472" cy="423229"/>
            </a:xfrm>
          </p:grpSpPr>
          <p:sp>
            <p:nvSpPr>
              <p:cNvPr id="376" name="Arc 375">
                <a:extLst>
                  <a:ext uri="{FF2B5EF4-FFF2-40B4-BE49-F238E27FC236}">
                    <a16:creationId xmlns:a16="http://schemas.microsoft.com/office/drawing/2014/main" id="{ADF80517-F650-10D7-D00E-793FEB50F83E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7" name="Arc 376">
                <a:extLst>
                  <a:ext uri="{FF2B5EF4-FFF2-40B4-BE49-F238E27FC236}">
                    <a16:creationId xmlns:a16="http://schemas.microsoft.com/office/drawing/2014/main" id="{996BAB45-DF9A-B70E-566C-7F18505255F9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8" name="Arc 377">
                <a:extLst>
                  <a:ext uri="{FF2B5EF4-FFF2-40B4-BE49-F238E27FC236}">
                    <a16:creationId xmlns:a16="http://schemas.microsoft.com/office/drawing/2014/main" id="{71821F75-DF01-F951-ED60-E30563FDE4D8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9" name="Arc 378">
                <a:extLst>
                  <a:ext uri="{FF2B5EF4-FFF2-40B4-BE49-F238E27FC236}">
                    <a16:creationId xmlns:a16="http://schemas.microsoft.com/office/drawing/2014/main" id="{F24B2AA7-0DF2-A8EF-C92E-96F75F189CCB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80" name="Arc 379">
                <a:extLst>
                  <a:ext uri="{FF2B5EF4-FFF2-40B4-BE49-F238E27FC236}">
                    <a16:creationId xmlns:a16="http://schemas.microsoft.com/office/drawing/2014/main" id="{AF1468B4-FA73-A807-E6CF-4DB76518D312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81" name="Arc 380">
                <a:extLst>
                  <a:ext uri="{FF2B5EF4-FFF2-40B4-BE49-F238E27FC236}">
                    <a16:creationId xmlns:a16="http://schemas.microsoft.com/office/drawing/2014/main" id="{18CD53C6-F2E5-D788-13D6-5927E37A3B26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82" name="Arc 381">
                <a:extLst>
                  <a:ext uri="{FF2B5EF4-FFF2-40B4-BE49-F238E27FC236}">
                    <a16:creationId xmlns:a16="http://schemas.microsoft.com/office/drawing/2014/main" id="{1F33AFAF-5125-1E26-6A43-5773336733CD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D0419E01-9E30-5D08-BBFC-0995203CA190}"/>
                </a:ext>
              </a:extLst>
            </p:cNvPr>
            <p:cNvSpPr txBox="1"/>
            <p:nvPr/>
          </p:nvSpPr>
          <p:spPr>
            <a:xfrm>
              <a:off x="5510415" y="4129153"/>
              <a:ext cx="33892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+</a:t>
              </a:r>
            </a:p>
          </p:txBody>
        </p:sp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E1ADF053-C4D5-0E4D-6EF8-6F5F463E0350}"/>
                </a:ext>
              </a:extLst>
            </p:cNvPr>
            <p:cNvSpPr txBox="1"/>
            <p:nvPr/>
          </p:nvSpPr>
          <p:spPr>
            <a:xfrm>
              <a:off x="6601415" y="4123166"/>
              <a:ext cx="61925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+ ...</a:t>
              </a:r>
            </a:p>
          </p:txBody>
        </p:sp>
        <p:grpSp>
          <p:nvGrpSpPr>
            <p:cNvPr id="385" name="Group 384">
              <a:extLst>
                <a:ext uri="{FF2B5EF4-FFF2-40B4-BE49-F238E27FC236}">
                  <a16:creationId xmlns:a16="http://schemas.microsoft.com/office/drawing/2014/main" id="{5F9FC117-3CDC-FD14-6FC4-684DF0A4E1FA}"/>
                </a:ext>
              </a:extLst>
            </p:cNvPr>
            <p:cNvGrpSpPr/>
            <p:nvPr/>
          </p:nvGrpSpPr>
          <p:grpSpPr>
            <a:xfrm rot="16200000">
              <a:off x="5799686" y="4359075"/>
              <a:ext cx="198504" cy="57960"/>
              <a:chOff x="5645694" y="4573633"/>
              <a:chExt cx="877472" cy="423229"/>
            </a:xfrm>
          </p:grpSpPr>
          <p:sp>
            <p:nvSpPr>
              <p:cNvPr id="386" name="Arc 385">
                <a:extLst>
                  <a:ext uri="{FF2B5EF4-FFF2-40B4-BE49-F238E27FC236}">
                    <a16:creationId xmlns:a16="http://schemas.microsoft.com/office/drawing/2014/main" id="{A73458E1-8E6C-EBC6-5087-DCBB358CACF7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Arc 386">
                <a:extLst>
                  <a:ext uri="{FF2B5EF4-FFF2-40B4-BE49-F238E27FC236}">
                    <a16:creationId xmlns:a16="http://schemas.microsoft.com/office/drawing/2014/main" id="{046BF526-C49E-B28E-DA4B-F08701866C9E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Arc 387">
                <a:extLst>
                  <a:ext uri="{FF2B5EF4-FFF2-40B4-BE49-F238E27FC236}">
                    <a16:creationId xmlns:a16="http://schemas.microsoft.com/office/drawing/2014/main" id="{8C185E88-C01C-3223-7BB0-8CA102B7B921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Arc 388">
                <a:extLst>
                  <a:ext uri="{FF2B5EF4-FFF2-40B4-BE49-F238E27FC236}">
                    <a16:creationId xmlns:a16="http://schemas.microsoft.com/office/drawing/2014/main" id="{25CF6EB5-83DF-D75E-1123-A37116B56714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Arc 389">
                <a:extLst>
                  <a:ext uri="{FF2B5EF4-FFF2-40B4-BE49-F238E27FC236}">
                    <a16:creationId xmlns:a16="http://schemas.microsoft.com/office/drawing/2014/main" id="{B35E9257-398F-54F2-A8C6-385580B521E1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Arc 390">
                <a:extLst>
                  <a:ext uri="{FF2B5EF4-FFF2-40B4-BE49-F238E27FC236}">
                    <a16:creationId xmlns:a16="http://schemas.microsoft.com/office/drawing/2014/main" id="{BBBF0E2F-6B76-5616-86A5-420A21940C00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Arc 391">
                <a:extLst>
                  <a:ext uri="{FF2B5EF4-FFF2-40B4-BE49-F238E27FC236}">
                    <a16:creationId xmlns:a16="http://schemas.microsoft.com/office/drawing/2014/main" id="{DEC520B1-FF7B-C6DC-BD94-0655E2DC7216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3" name="TextBox 392">
                  <a:extLst>
                    <a:ext uri="{FF2B5EF4-FFF2-40B4-BE49-F238E27FC236}">
                      <a16:creationId xmlns:a16="http://schemas.microsoft.com/office/drawing/2014/main" id="{9B8A3FA1-7226-1342-8AB9-C50ECB299575}"/>
                    </a:ext>
                  </a:extLst>
                </p:cNvPr>
                <p:cNvSpPr txBox="1"/>
                <p:nvPr/>
              </p:nvSpPr>
              <p:spPr>
                <a:xfrm>
                  <a:off x="5851549" y="4435059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93" name="TextBox 392">
                  <a:extLst>
                    <a:ext uri="{FF2B5EF4-FFF2-40B4-BE49-F238E27FC236}">
                      <a16:creationId xmlns:a16="http://schemas.microsoft.com/office/drawing/2014/main" id="{387A5B8D-556F-69CF-CBBE-7A521B575F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51549" y="4435059"/>
                  <a:ext cx="125034" cy="123111"/>
                </a:xfrm>
                <a:prstGeom prst="rect">
                  <a:avLst/>
                </a:prstGeom>
                <a:blipFill>
                  <a:blip r:embed="rId22"/>
                  <a:stretch>
                    <a:fillRect l="-50000" r="-62500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94" name="Group 393">
              <a:extLst>
                <a:ext uri="{FF2B5EF4-FFF2-40B4-BE49-F238E27FC236}">
                  <a16:creationId xmlns:a16="http://schemas.microsoft.com/office/drawing/2014/main" id="{0DF35F62-CE07-2DB6-1E0D-D54ADE5BEFED}"/>
                </a:ext>
              </a:extLst>
            </p:cNvPr>
            <p:cNvGrpSpPr/>
            <p:nvPr/>
          </p:nvGrpSpPr>
          <p:grpSpPr>
            <a:xfrm rot="16200000">
              <a:off x="5994595" y="4387391"/>
              <a:ext cx="198504" cy="57960"/>
              <a:chOff x="5645694" y="4573633"/>
              <a:chExt cx="877472" cy="423229"/>
            </a:xfrm>
          </p:grpSpPr>
          <p:sp>
            <p:nvSpPr>
              <p:cNvPr id="395" name="Arc 394">
                <a:extLst>
                  <a:ext uri="{FF2B5EF4-FFF2-40B4-BE49-F238E27FC236}">
                    <a16:creationId xmlns:a16="http://schemas.microsoft.com/office/drawing/2014/main" id="{7E1F8162-ED63-674D-BFDA-AB8248E16A0F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Arc 395">
                <a:extLst>
                  <a:ext uri="{FF2B5EF4-FFF2-40B4-BE49-F238E27FC236}">
                    <a16:creationId xmlns:a16="http://schemas.microsoft.com/office/drawing/2014/main" id="{B858C089-40E4-3FF9-48CD-4C94CACC6411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Arc 396">
                <a:extLst>
                  <a:ext uri="{FF2B5EF4-FFF2-40B4-BE49-F238E27FC236}">
                    <a16:creationId xmlns:a16="http://schemas.microsoft.com/office/drawing/2014/main" id="{2A1A3A9F-0CDC-F774-A91D-134B2240C95E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Arc 397">
                <a:extLst>
                  <a:ext uri="{FF2B5EF4-FFF2-40B4-BE49-F238E27FC236}">
                    <a16:creationId xmlns:a16="http://schemas.microsoft.com/office/drawing/2014/main" id="{3D47C942-1532-232A-B8E8-988A940D249A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Arc 398">
                <a:extLst>
                  <a:ext uri="{FF2B5EF4-FFF2-40B4-BE49-F238E27FC236}">
                    <a16:creationId xmlns:a16="http://schemas.microsoft.com/office/drawing/2014/main" id="{FAE73877-52CA-163F-DD94-E4FD813B6FB2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Arc 399">
                <a:extLst>
                  <a:ext uri="{FF2B5EF4-FFF2-40B4-BE49-F238E27FC236}">
                    <a16:creationId xmlns:a16="http://schemas.microsoft.com/office/drawing/2014/main" id="{EF22DB39-9193-ABFE-1CC5-AF0EE347982B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Arc 400">
                <a:extLst>
                  <a:ext uri="{FF2B5EF4-FFF2-40B4-BE49-F238E27FC236}">
                    <a16:creationId xmlns:a16="http://schemas.microsoft.com/office/drawing/2014/main" id="{75AFC93B-D587-B04F-9795-FDFA937ACD0F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2" name="TextBox 401">
                  <a:extLst>
                    <a:ext uri="{FF2B5EF4-FFF2-40B4-BE49-F238E27FC236}">
                      <a16:creationId xmlns:a16="http://schemas.microsoft.com/office/drawing/2014/main" id="{AC4A6A04-0DEB-6651-25FD-3E4D33207EFE}"/>
                    </a:ext>
                  </a:extLst>
                </p:cNvPr>
                <p:cNvSpPr txBox="1"/>
                <p:nvPr/>
              </p:nvSpPr>
              <p:spPr>
                <a:xfrm>
                  <a:off x="6046458" y="4463375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02" name="TextBox 401">
                  <a:extLst>
                    <a:ext uri="{FF2B5EF4-FFF2-40B4-BE49-F238E27FC236}">
                      <a16:creationId xmlns:a16="http://schemas.microsoft.com/office/drawing/2014/main" id="{7FDCB546-D21D-9015-90C6-440C8FDF26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46458" y="4463375"/>
                  <a:ext cx="125034" cy="123111"/>
                </a:xfrm>
                <a:prstGeom prst="rect">
                  <a:avLst/>
                </a:prstGeom>
                <a:blipFill>
                  <a:blip r:embed="rId23"/>
                  <a:stretch>
                    <a:fillRect l="-50000" r="-62500" b="-8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03" name="Group 402">
              <a:extLst>
                <a:ext uri="{FF2B5EF4-FFF2-40B4-BE49-F238E27FC236}">
                  <a16:creationId xmlns:a16="http://schemas.microsoft.com/office/drawing/2014/main" id="{59CE0017-DEB4-962B-1664-882B282AA037}"/>
                </a:ext>
              </a:extLst>
            </p:cNvPr>
            <p:cNvGrpSpPr/>
            <p:nvPr/>
          </p:nvGrpSpPr>
          <p:grpSpPr>
            <a:xfrm rot="16200000">
              <a:off x="6164511" y="4510582"/>
              <a:ext cx="198504" cy="57960"/>
              <a:chOff x="5645694" y="4573633"/>
              <a:chExt cx="877472" cy="423229"/>
            </a:xfrm>
          </p:grpSpPr>
          <p:sp>
            <p:nvSpPr>
              <p:cNvPr id="404" name="Arc 403">
                <a:extLst>
                  <a:ext uri="{FF2B5EF4-FFF2-40B4-BE49-F238E27FC236}">
                    <a16:creationId xmlns:a16="http://schemas.microsoft.com/office/drawing/2014/main" id="{870EB20B-6AD9-564A-F3DE-C4657753131F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Arc 404">
                <a:extLst>
                  <a:ext uri="{FF2B5EF4-FFF2-40B4-BE49-F238E27FC236}">
                    <a16:creationId xmlns:a16="http://schemas.microsoft.com/office/drawing/2014/main" id="{E00CFF3F-EA91-A0C5-443A-58E64C09078B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Arc 405">
                <a:extLst>
                  <a:ext uri="{FF2B5EF4-FFF2-40B4-BE49-F238E27FC236}">
                    <a16:creationId xmlns:a16="http://schemas.microsoft.com/office/drawing/2014/main" id="{6981B183-D2D7-9A8C-72FA-C5D7049AE77A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Arc 406">
                <a:extLst>
                  <a:ext uri="{FF2B5EF4-FFF2-40B4-BE49-F238E27FC236}">
                    <a16:creationId xmlns:a16="http://schemas.microsoft.com/office/drawing/2014/main" id="{5DAE9935-2CC6-6A61-4497-B3B8267FCEAB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Arc 407">
                <a:extLst>
                  <a:ext uri="{FF2B5EF4-FFF2-40B4-BE49-F238E27FC236}">
                    <a16:creationId xmlns:a16="http://schemas.microsoft.com/office/drawing/2014/main" id="{655786D6-F336-89C8-152D-676E5861E104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Arc 408">
                <a:extLst>
                  <a:ext uri="{FF2B5EF4-FFF2-40B4-BE49-F238E27FC236}">
                    <a16:creationId xmlns:a16="http://schemas.microsoft.com/office/drawing/2014/main" id="{3293B2C5-0BC3-7DBE-3968-B8C354121601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Arc 409">
                <a:extLst>
                  <a:ext uri="{FF2B5EF4-FFF2-40B4-BE49-F238E27FC236}">
                    <a16:creationId xmlns:a16="http://schemas.microsoft.com/office/drawing/2014/main" id="{567D77C5-73FC-9768-2869-292CB1AA1D7C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1" name="TextBox 410">
                  <a:extLst>
                    <a:ext uri="{FF2B5EF4-FFF2-40B4-BE49-F238E27FC236}">
                      <a16:creationId xmlns:a16="http://schemas.microsoft.com/office/drawing/2014/main" id="{1EC66EEF-AA36-1F54-7E65-40BF26DB686B}"/>
                    </a:ext>
                  </a:extLst>
                </p:cNvPr>
                <p:cNvSpPr txBox="1"/>
                <p:nvPr/>
              </p:nvSpPr>
              <p:spPr>
                <a:xfrm>
                  <a:off x="6216374" y="4586565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11" name="TextBox 410">
                  <a:extLst>
                    <a:ext uri="{FF2B5EF4-FFF2-40B4-BE49-F238E27FC236}">
                      <a16:creationId xmlns:a16="http://schemas.microsoft.com/office/drawing/2014/main" id="{9FD9D4BB-5AE9-064C-A7AE-C3581FEE95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16374" y="4586565"/>
                  <a:ext cx="125034" cy="123111"/>
                </a:xfrm>
                <a:prstGeom prst="rect">
                  <a:avLst/>
                </a:prstGeom>
                <a:blipFill>
                  <a:blip r:embed="rId24"/>
                  <a:stretch>
                    <a:fillRect l="-50000" r="-50000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12" name="Group 411">
              <a:extLst>
                <a:ext uri="{FF2B5EF4-FFF2-40B4-BE49-F238E27FC236}">
                  <a16:creationId xmlns:a16="http://schemas.microsoft.com/office/drawing/2014/main" id="{E47F7F87-D648-51BA-2D53-BE167F22910F}"/>
                </a:ext>
              </a:extLst>
            </p:cNvPr>
            <p:cNvGrpSpPr/>
            <p:nvPr/>
          </p:nvGrpSpPr>
          <p:grpSpPr>
            <a:xfrm rot="16200000">
              <a:off x="4871998" y="4356100"/>
              <a:ext cx="198504" cy="57960"/>
              <a:chOff x="5645694" y="4573633"/>
              <a:chExt cx="877472" cy="423229"/>
            </a:xfrm>
          </p:grpSpPr>
          <p:sp>
            <p:nvSpPr>
              <p:cNvPr id="413" name="Arc 412">
                <a:extLst>
                  <a:ext uri="{FF2B5EF4-FFF2-40B4-BE49-F238E27FC236}">
                    <a16:creationId xmlns:a16="http://schemas.microsoft.com/office/drawing/2014/main" id="{70459548-34B8-63F4-DF91-8F7CD4F44D4A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Arc 413">
                <a:extLst>
                  <a:ext uri="{FF2B5EF4-FFF2-40B4-BE49-F238E27FC236}">
                    <a16:creationId xmlns:a16="http://schemas.microsoft.com/office/drawing/2014/main" id="{AE8E492C-4A72-4BBA-CB75-DCE86B9972FB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Arc 414">
                <a:extLst>
                  <a:ext uri="{FF2B5EF4-FFF2-40B4-BE49-F238E27FC236}">
                    <a16:creationId xmlns:a16="http://schemas.microsoft.com/office/drawing/2014/main" id="{4B6BE788-365B-7545-2CCB-91D2D138CCE6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Arc 415">
                <a:extLst>
                  <a:ext uri="{FF2B5EF4-FFF2-40B4-BE49-F238E27FC236}">
                    <a16:creationId xmlns:a16="http://schemas.microsoft.com/office/drawing/2014/main" id="{70B29A80-23F3-5927-09A2-C224F0C1835C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Arc 416">
                <a:extLst>
                  <a:ext uri="{FF2B5EF4-FFF2-40B4-BE49-F238E27FC236}">
                    <a16:creationId xmlns:a16="http://schemas.microsoft.com/office/drawing/2014/main" id="{88AFFBF7-B828-D5D1-FD9E-F9EFFCDEB23B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Arc 417">
                <a:extLst>
                  <a:ext uri="{FF2B5EF4-FFF2-40B4-BE49-F238E27FC236}">
                    <a16:creationId xmlns:a16="http://schemas.microsoft.com/office/drawing/2014/main" id="{A8A01191-FF7F-EB7D-BEB2-11BDC69EE845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Arc 418">
                <a:extLst>
                  <a:ext uri="{FF2B5EF4-FFF2-40B4-BE49-F238E27FC236}">
                    <a16:creationId xmlns:a16="http://schemas.microsoft.com/office/drawing/2014/main" id="{3E19C426-9F27-4CA5-2A82-61BFF00DA43B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0" name="TextBox 419">
                  <a:extLst>
                    <a:ext uri="{FF2B5EF4-FFF2-40B4-BE49-F238E27FC236}">
                      <a16:creationId xmlns:a16="http://schemas.microsoft.com/office/drawing/2014/main" id="{466B7782-2430-EA27-16A4-F47240ED2A7A}"/>
                    </a:ext>
                  </a:extLst>
                </p:cNvPr>
                <p:cNvSpPr txBox="1"/>
                <p:nvPr/>
              </p:nvSpPr>
              <p:spPr>
                <a:xfrm>
                  <a:off x="4923861" y="4432084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20" name="TextBox 419">
                  <a:extLst>
                    <a:ext uri="{FF2B5EF4-FFF2-40B4-BE49-F238E27FC236}">
                      <a16:creationId xmlns:a16="http://schemas.microsoft.com/office/drawing/2014/main" id="{725BE106-93C4-3A62-8273-7941563A2D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23861" y="4432084"/>
                  <a:ext cx="125034" cy="123111"/>
                </a:xfrm>
                <a:prstGeom prst="rect">
                  <a:avLst/>
                </a:prstGeom>
                <a:blipFill>
                  <a:blip r:embed="rId25"/>
                  <a:stretch>
                    <a:fillRect l="-50000" r="-50000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21" name="Group 420">
              <a:extLst>
                <a:ext uri="{FF2B5EF4-FFF2-40B4-BE49-F238E27FC236}">
                  <a16:creationId xmlns:a16="http://schemas.microsoft.com/office/drawing/2014/main" id="{F339F34A-81EB-7E15-AF4D-AC99C804C3F6}"/>
                </a:ext>
              </a:extLst>
            </p:cNvPr>
            <p:cNvGrpSpPr/>
            <p:nvPr/>
          </p:nvGrpSpPr>
          <p:grpSpPr>
            <a:xfrm rot="16200000">
              <a:off x="5073333" y="4386969"/>
              <a:ext cx="198504" cy="57960"/>
              <a:chOff x="5645694" y="4573633"/>
              <a:chExt cx="877472" cy="423229"/>
            </a:xfrm>
          </p:grpSpPr>
          <p:sp>
            <p:nvSpPr>
              <p:cNvPr id="422" name="Arc 421">
                <a:extLst>
                  <a:ext uri="{FF2B5EF4-FFF2-40B4-BE49-F238E27FC236}">
                    <a16:creationId xmlns:a16="http://schemas.microsoft.com/office/drawing/2014/main" id="{2AB883A3-AD7F-7D73-6B5F-409B022902A6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Arc 422">
                <a:extLst>
                  <a:ext uri="{FF2B5EF4-FFF2-40B4-BE49-F238E27FC236}">
                    <a16:creationId xmlns:a16="http://schemas.microsoft.com/office/drawing/2014/main" id="{DEA5364D-154B-4C8B-5C7F-CA38F485BFF2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Arc 423">
                <a:extLst>
                  <a:ext uri="{FF2B5EF4-FFF2-40B4-BE49-F238E27FC236}">
                    <a16:creationId xmlns:a16="http://schemas.microsoft.com/office/drawing/2014/main" id="{E858C8C9-91AB-DE53-0C22-C7D51C6A52E0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Arc 424">
                <a:extLst>
                  <a:ext uri="{FF2B5EF4-FFF2-40B4-BE49-F238E27FC236}">
                    <a16:creationId xmlns:a16="http://schemas.microsoft.com/office/drawing/2014/main" id="{EE25E2FE-19C5-662B-E842-6B2BB743F275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Arc 425">
                <a:extLst>
                  <a:ext uri="{FF2B5EF4-FFF2-40B4-BE49-F238E27FC236}">
                    <a16:creationId xmlns:a16="http://schemas.microsoft.com/office/drawing/2014/main" id="{A186479B-8FBC-CE5A-5020-FA9D8CF694EA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Arc 426">
                <a:extLst>
                  <a:ext uri="{FF2B5EF4-FFF2-40B4-BE49-F238E27FC236}">
                    <a16:creationId xmlns:a16="http://schemas.microsoft.com/office/drawing/2014/main" id="{28AB8129-51D1-1B31-8114-A8AAC90A0EDE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Arc 427">
                <a:extLst>
                  <a:ext uri="{FF2B5EF4-FFF2-40B4-BE49-F238E27FC236}">
                    <a16:creationId xmlns:a16="http://schemas.microsoft.com/office/drawing/2014/main" id="{79110497-BAB1-303B-B2DA-53A20DA6FF84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9" name="TextBox 428">
                  <a:extLst>
                    <a:ext uri="{FF2B5EF4-FFF2-40B4-BE49-F238E27FC236}">
                      <a16:creationId xmlns:a16="http://schemas.microsoft.com/office/drawing/2014/main" id="{F5C91E95-AB0A-4DFC-44D0-74023E25E189}"/>
                    </a:ext>
                  </a:extLst>
                </p:cNvPr>
                <p:cNvSpPr txBox="1"/>
                <p:nvPr/>
              </p:nvSpPr>
              <p:spPr>
                <a:xfrm>
                  <a:off x="5125196" y="4462952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29" name="TextBox 428">
                  <a:extLst>
                    <a:ext uri="{FF2B5EF4-FFF2-40B4-BE49-F238E27FC236}">
                      <a16:creationId xmlns:a16="http://schemas.microsoft.com/office/drawing/2014/main" id="{3E86C80F-B1E4-D7C8-6863-DF6F87F5AF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25196" y="4462952"/>
                  <a:ext cx="125034" cy="123111"/>
                </a:xfrm>
                <a:prstGeom prst="rect">
                  <a:avLst/>
                </a:prstGeom>
                <a:blipFill>
                  <a:blip r:embed="rId23"/>
                  <a:stretch>
                    <a:fillRect l="-50000" r="-62500" b="-8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30" name="Group 429">
              <a:extLst>
                <a:ext uri="{FF2B5EF4-FFF2-40B4-BE49-F238E27FC236}">
                  <a16:creationId xmlns:a16="http://schemas.microsoft.com/office/drawing/2014/main" id="{34D8A445-625C-F43D-90A1-68B2561595F4}"/>
                </a:ext>
              </a:extLst>
            </p:cNvPr>
            <p:cNvGrpSpPr/>
            <p:nvPr/>
          </p:nvGrpSpPr>
          <p:grpSpPr>
            <a:xfrm rot="16200000">
              <a:off x="5224315" y="4506193"/>
              <a:ext cx="198504" cy="57960"/>
              <a:chOff x="5645694" y="4573633"/>
              <a:chExt cx="877472" cy="423229"/>
            </a:xfrm>
          </p:grpSpPr>
          <p:sp>
            <p:nvSpPr>
              <p:cNvPr id="431" name="Arc 430">
                <a:extLst>
                  <a:ext uri="{FF2B5EF4-FFF2-40B4-BE49-F238E27FC236}">
                    <a16:creationId xmlns:a16="http://schemas.microsoft.com/office/drawing/2014/main" id="{15FF5BA2-0E45-C4D2-482F-9D181F8FEA3D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Arc 431">
                <a:extLst>
                  <a:ext uri="{FF2B5EF4-FFF2-40B4-BE49-F238E27FC236}">
                    <a16:creationId xmlns:a16="http://schemas.microsoft.com/office/drawing/2014/main" id="{6BB52455-1906-A7DF-065A-0FF8FB998AA8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Arc 432">
                <a:extLst>
                  <a:ext uri="{FF2B5EF4-FFF2-40B4-BE49-F238E27FC236}">
                    <a16:creationId xmlns:a16="http://schemas.microsoft.com/office/drawing/2014/main" id="{12F8F72B-F9C6-4841-9A2C-B3438E6280B8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Arc 511">
                <a:extLst>
                  <a:ext uri="{FF2B5EF4-FFF2-40B4-BE49-F238E27FC236}">
                    <a16:creationId xmlns:a16="http://schemas.microsoft.com/office/drawing/2014/main" id="{4FABA0F2-8982-B33F-E209-10E432EED930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Arc 512">
                <a:extLst>
                  <a:ext uri="{FF2B5EF4-FFF2-40B4-BE49-F238E27FC236}">
                    <a16:creationId xmlns:a16="http://schemas.microsoft.com/office/drawing/2014/main" id="{D0FB182B-82A9-7703-7502-2D7BB78CB1CA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Arc 513">
                <a:extLst>
                  <a:ext uri="{FF2B5EF4-FFF2-40B4-BE49-F238E27FC236}">
                    <a16:creationId xmlns:a16="http://schemas.microsoft.com/office/drawing/2014/main" id="{BAE234F8-2BB8-B997-CF08-18FDFBFE0831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Arc 514">
                <a:extLst>
                  <a:ext uri="{FF2B5EF4-FFF2-40B4-BE49-F238E27FC236}">
                    <a16:creationId xmlns:a16="http://schemas.microsoft.com/office/drawing/2014/main" id="{EBCE262C-0766-FF43-8B4B-D7479CAF0645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6" name="TextBox 515">
                  <a:extLst>
                    <a:ext uri="{FF2B5EF4-FFF2-40B4-BE49-F238E27FC236}">
                      <a16:creationId xmlns:a16="http://schemas.microsoft.com/office/drawing/2014/main" id="{4BADEB3E-F215-A9C9-3211-D298FB2C7EA0}"/>
                    </a:ext>
                  </a:extLst>
                </p:cNvPr>
                <p:cNvSpPr txBox="1"/>
                <p:nvPr/>
              </p:nvSpPr>
              <p:spPr>
                <a:xfrm>
                  <a:off x="5276178" y="4582177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16" name="TextBox 515">
                  <a:extLst>
                    <a:ext uri="{FF2B5EF4-FFF2-40B4-BE49-F238E27FC236}">
                      <a16:creationId xmlns:a16="http://schemas.microsoft.com/office/drawing/2014/main" id="{31AA39DC-5A68-389D-1783-AB583D6D98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76178" y="4582177"/>
                  <a:ext cx="125034" cy="123111"/>
                </a:xfrm>
                <a:prstGeom prst="rect">
                  <a:avLst/>
                </a:prstGeom>
                <a:blipFill>
                  <a:blip r:embed="rId26"/>
                  <a:stretch>
                    <a:fillRect l="-33333" r="-44444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17" name="Straight Connector 516">
              <a:extLst>
                <a:ext uri="{FF2B5EF4-FFF2-40B4-BE49-F238E27FC236}">
                  <a16:creationId xmlns:a16="http://schemas.microsoft.com/office/drawing/2014/main" id="{84966820-506E-B02B-300E-A21F522383EB}"/>
                </a:ext>
              </a:extLst>
            </p:cNvPr>
            <p:cNvCxnSpPr>
              <a:cxnSpLocks/>
            </p:cNvCxnSpPr>
            <p:nvPr/>
          </p:nvCxnSpPr>
          <p:spPr>
            <a:xfrm>
              <a:off x="4931826" y="4282838"/>
              <a:ext cx="200343" cy="0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8" name="Straight Connector 517">
              <a:extLst>
                <a:ext uri="{FF2B5EF4-FFF2-40B4-BE49-F238E27FC236}">
                  <a16:creationId xmlns:a16="http://schemas.microsoft.com/office/drawing/2014/main" id="{4DCAA495-F132-1C40-2079-F24783FA2AA2}"/>
                </a:ext>
              </a:extLst>
            </p:cNvPr>
            <p:cNvCxnSpPr>
              <a:cxnSpLocks/>
            </p:cNvCxnSpPr>
            <p:nvPr/>
          </p:nvCxnSpPr>
          <p:spPr>
            <a:xfrm>
              <a:off x="5132169" y="4282237"/>
              <a:ext cx="258677" cy="201205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9" name="Straight Connector 518">
              <a:extLst>
                <a:ext uri="{FF2B5EF4-FFF2-40B4-BE49-F238E27FC236}">
                  <a16:creationId xmlns:a16="http://schemas.microsoft.com/office/drawing/2014/main" id="{FBCD9C1D-0659-3626-E423-45A11028654F}"/>
                </a:ext>
              </a:extLst>
            </p:cNvPr>
            <p:cNvCxnSpPr>
              <a:cxnSpLocks/>
            </p:cNvCxnSpPr>
            <p:nvPr/>
          </p:nvCxnSpPr>
          <p:spPr>
            <a:xfrm>
              <a:off x="5858518" y="4284784"/>
              <a:ext cx="200343" cy="0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0" name="Straight Connector 519">
              <a:extLst>
                <a:ext uri="{FF2B5EF4-FFF2-40B4-BE49-F238E27FC236}">
                  <a16:creationId xmlns:a16="http://schemas.microsoft.com/office/drawing/2014/main" id="{01EB5CEA-E4AA-6718-BA78-E476BFC5174C}"/>
                </a:ext>
              </a:extLst>
            </p:cNvPr>
            <p:cNvCxnSpPr>
              <a:cxnSpLocks/>
            </p:cNvCxnSpPr>
            <p:nvPr/>
          </p:nvCxnSpPr>
          <p:spPr>
            <a:xfrm>
              <a:off x="6058861" y="4284183"/>
              <a:ext cx="258677" cy="201205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1" name="Straight Connector 520">
              <a:extLst>
                <a:ext uri="{FF2B5EF4-FFF2-40B4-BE49-F238E27FC236}">
                  <a16:creationId xmlns:a16="http://schemas.microsoft.com/office/drawing/2014/main" id="{66FA2F19-14EB-193A-1A75-47B1EB0818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86886" y="3881953"/>
              <a:ext cx="118396" cy="128389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2" name="Straight Connector 521">
              <a:extLst>
                <a:ext uri="{FF2B5EF4-FFF2-40B4-BE49-F238E27FC236}">
                  <a16:creationId xmlns:a16="http://schemas.microsoft.com/office/drawing/2014/main" id="{53442DA1-2E91-B152-AFE8-6ACAF89234A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00950" y="3913078"/>
              <a:ext cx="7446" cy="142682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3" name="Straight Connector 522">
              <a:extLst>
                <a:ext uri="{FF2B5EF4-FFF2-40B4-BE49-F238E27FC236}">
                  <a16:creationId xmlns:a16="http://schemas.microsoft.com/office/drawing/2014/main" id="{59F4F68B-41BD-A3E0-2CB4-344F9E1A460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08396" y="4055760"/>
              <a:ext cx="156331" cy="5849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4" name="Straight Connector 523">
              <a:extLst>
                <a:ext uri="{FF2B5EF4-FFF2-40B4-BE49-F238E27FC236}">
                  <a16:creationId xmlns:a16="http://schemas.microsoft.com/office/drawing/2014/main" id="{C1139717-0325-BDFC-2A8E-4481AD3610D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17184" y="4086805"/>
              <a:ext cx="112452" cy="203933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5" name="Group 524">
              <a:extLst>
                <a:ext uri="{FF2B5EF4-FFF2-40B4-BE49-F238E27FC236}">
                  <a16:creationId xmlns:a16="http://schemas.microsoft.com/office/drawing/2014/main" id="{3EF423CA-13E1-BF98-D41B-79ED142C40BA}"/>
                </a:ext>
              </a:extLst>
            </p:cNvPr>
            <p:cNvGrpSpPr/>
            <p:nvPr/>
          </p:nvGrpSpPr>
          <p:grpSpPr>
            <a:xfrm flipV="1">
              <a:off x="7633498" y="4296590"/>
              <a:ext cx="899851" cy="443352"/>
              <a:chOff x="7105923" y="119247"/>
              <a:chExt cx="1359034" cy="669589"/>
            </a:xfrm>
          </p:grpSpPr>
          <p:cxnSp>
            <p:nvCxnSpPr>
              <p:cNvPr id="526" name="Straight Connector 525">
                <a:extLst>
                  <a:ext uri="{FF2B5EF4-FFF2-40B4-BE49-F238E27FC236}">
                    <a16:creationId xmlns:a16="http://schemas.microsoft.com/office/drawing/2014/main" id="{6B4CC524-446B-CED9-2FA2-7275394A59C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05923" y="620787"/>
                <a:ext cx="271923" cy="16804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7" name="Straight Connector 526">
                <a:extLst>
                  <a:ext uri="{FF2B5EF4-FFF2-40B4-BE49-F238E27FC236}">
                    <a16:creationId xmlns:a16="http://schemas.microsoft.com/office/drawing/2014/main" id="{233D98D6-0B54-FDEA-9E4B-C2C0B85AADC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7846" y="240755"/>
                <a:ext cx="115002" cy="381168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Straight Connector 527">
                <a:extLst>
                  <a:ext uri="{FF2B5EF4-FFF2-40B4-BE49-F238E27FC236}">
                    <a16:creationId xmlns:a16="http://schemas.microsoft.com/office/drawing/2014/main" id="{C515267D-44BA-7838-D3EE-19DAAF36E55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4956" y="563231"/>
                <a:ext cx="336327" cy="61503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Straight Connector 528">
                <a:extLst>
                  <a:ext uri="{FF2B5EF4-FFF2-40B4-BE49-F238E27FC236}">
                    <a16:creationId xmlns:a16="http://schemas.microsoft.com/office/drawing/2014/main" id="{E2B865B1-9095-0316-F3B7-7B837ED251A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473111" y="310925"/>
                <a:ext cx="298205" cy="4851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Straight Connector 529">
                <a:extLst>
                  <a:ext uri="{FF2B5EF4-FFF2-40B4-BE49-F238E27FC236}">
                    <a16:creationId xmlns:a16="http://schemas.microsoft.com/office/drawing/2014/main" id="{13C02DCE-4B71-A521-E183-D316E2F1AE0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067114" y="119247"/>
                <a:ext cx="20536" cy="420538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1" name="Straight Connector 530">
                <a:extLst>
                  <a:ext uri="{FF2B5EF4-FFF2-40B4-BE49-F238E27FC236}">
                    <a16:creationId xmlns:a16="http://schemas.microsoft.com/office/drawing/2014/main" id="{02FC8865-FE33-3B13-4156-90D164D962D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87789" y="346216"/>
                <a:ext cx="377168" cy="183731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2" name="Straight Connector 531">
                <a:extLst>
                  <a:ext uri="{FF2B5EF4-FFF2-40B4-BE49-F238E27FC236}">
                    <a16:creationId xmlns:a16="http://schemas.microsoft.com/office/drawing/2014/main" id="{4F5D1CE2-44AA-E3FE-B0D7-B33B13611C3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9449" y="532223"/>
                <a:ext cx="328340" cy="254981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9" name="Left Brace 458">
            <a:extLst>
              <a:ext uri="{FF2B5EF4-FFF2-40B4-BE49-F238E27FC236}">
                <a16:creationId xmlns:a16="http://schemas.microsoft.com/office/drawing/2014/main" id="{91617FBD-8990-84F5-8D78-257BCAB3B3EE}"/>
              </a:ext>
            </a:extLst>
          </p:cNvPr>
          <p:cNvSpPr/>
          <p:nvPr/>
        </p:nvSpPr>
        <p:spPr>
          <a:xfrm rot="16200000">
            <a:off x="3642180" y="3053360"/>
            <a:ext cx="75300" cy="774696"/>
          </a:xfrm>
          <a:prstGeom prst="leftBrace">
            <a:avLst>
              <a:gd name="adj1" fmla="val 35584"/>
              <a:gd name="adj2" fmla="val 50000"/>
            </a:avLst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9" name="Straight Arrow Connector 468">
            <a:extLst>
              <a:ext uri="{FF2B5EF4-FFF2-40B4-BE49-F238E27FC236}">
                <a16:creationId xmlns:a16="http://schemas.microsoft.com/office/drawing/2014/main" id="{08D833B2-0494-237C-DA64-D18546A8BDA5}"/>
              </a:ext>
            </a:extLst>
          </p:cNvPr>
          <p:cNvCxnSpPr>
            <a:cxnSpLocks/>
          </p:cNvCxnSpPr>
          <p:nvPr/>
        </p:nvCxnSpPr>
        <p:spPr>
          <a:xfrm flipV="1">
            <a:off x="7431371" y="2301902"/>
            <a:ext cx="0" cy="169099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163">
            <a:extLst>
              <a:ext uri="{FF2B5EF4-FFF2-40B4-BE49-F238E27FC236}">
                <a16:creationId xmlns:a16="http://schemas.microsoft.com/office/drawing/2014/main" id="{F16DF3A3-7304-8DF4-2FED-0373E42B50E8}"/>
              </a:ext>
            </a:extLst>
          </p:cNvPr>
          <p:cNvSpPr txBox="1"/>
          <p:nvPr/>
        </p:nvSpPr>
        <p:spPr>
          <a:xfrm rot="16200000">
            <a:off x="8076137" y="3270489"/>
            <a:ext cx="12360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(+ mixing with </a:t>
            </a:r>
          </a:p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jet evolution!)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1D389D0-C5F5-29A1-BA5B-506AF84577AF}"/>
              </a:ext>
            </a:extLst>
          </p:cNvPr>
          <p:cNvSpPr txBox="1"/>
          <p:nvPr/>
        </p:nvSpPr>
        <p:spPr>
          <a:xfrm>
            <a:off x="336947" y="3445362"/>
            <a:ext cx="6783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“time”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4EAA448-58EA-91F9-325D-6FA8E14BEEA7}"/>
              </a:ext>
            </a:extLst>
          </p:cNvPr>
          <p:cNvCxnSpPr>
            <a:cxnSpLocks/>
          </p:cNvCxnSpPr>
          <p:nvPr/>
        </p:nvCxnSpPr>
        <p:spPr>
          <a:xfrm flipV="1">
            <a:off x="828477" y="3317264"/>
            <a:ext cx="142547" cy="152030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Undertittel 1">
            <a:extLst>
              <a:ext uri="{FF2B5EF4-FFF2-40B4-BE49-F238E27FC236}">
                <a16:creationId xmlns:a16="http://schemas.microsoft.com/office/drawing/2014/main" id="{9A637F90-3DE2-B2DF-D7C6-4B569F5D0781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1AA1AB-265B-5429-7801-65AD2E9F537D}"/>
              </a:ext>
            </a:extLst>
          </p:cNvPr>
          <p:cNvSpPr txBox="1"/>
          <p:nvPr/>
        </p:nvSpPr>
        <p:spPr>
          <a:xfrm>
            <a:off x="5074693" y="678226"/>
            <a:ext cx="3912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Blaizot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Dominguez, Iancu,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-Tani]</a:t>
            </a:r>
          </a:p>
          <a:p>
            <a:pPr algn="r"/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Casalderrey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-Solana,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Tywoniuk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Salgado]</a:t>
            </a:r>
          </a:p>
          <a:p>
            <a:pPr algn="r"/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Caucal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Iancu, Mueller,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Soyez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]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3E6C41-E56D-97DD-D871-AA0599D71021}"/>
                  </a:ext>
                </a:extLst>
              </p:cNvPr>
              <p:cNvSpPr txBox="1"/>
              <p:nvPr/>
            </p:nvSpPr>
            <p:spPr>
              <a:xfrm>
                <a:off x="4892760" y="4045697"/>
                <a:ext cx="3712172" cy="5766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</m:t>
                          </m:r>
                        </m:e>
                      </m:nary>
                      <m:d>
                        <m:dPr>
                          <m:begChr m:val="["/>
                          <m:endChr m:val="]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box>
                                <m:box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box>
                                <m:box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box>
                            <m:box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12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3E6C41-E56D-97DD-D871-AA0599D710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2760" y="4045697"/>
                <a:ext cx="3712172" cy="576696"/>
              </a:xfrm>
              <a:prstGeom prst="rect">
                <a:avLst/>
              </a:prstGeom>
              <a:blipFill>
                <a:blip r:embed="rId27"/>
                <a:stretch>
                  <a:fillRect t="-121739" b="-17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A6571680-A3BE-3DDB-614C-253649666D82}"/>
              </a:ext>
            </a:extLst>
          </p:cNvPr>
          <p:cNvSpPr txBox="1"/>
          <p:nvPr/>
        </p:nvSpPr>
        <p:spPr>
          <a:xfrm>
            <a:off x="5003860" y="4524422"/>
            <a:ext cx="7785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FF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9178D04-6C3D-BEE5-702F-47D007C64848}"/>
              </a:ext>
            </a:extLst>
          </p:cNvPr>
          <p:cNvSpPr txBox="1"/>
          <p:nvPr/>
        </p:nvSpPr>
        <p:spPr>
          <a:xfrm>
            <a:off x="5998377" y="4512086"/>
            <a:ext cx="890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BDMPS-Z</a:t>
            </a:r>
          </a:p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splitting rate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814915-90A8-613F-B31D-61095BC3282A}"/>
              </a:ext>
            </a:extLst>
          </p:cNvPr>
          <p:cNvSpPr txBox="1"/>
          <p:nvPr/>
        </p:nvSpPr>
        <p:spPr>
          <a:xfrm>
            <a:off x="7288365" y="4582782"/>
            <a:ext cx="11931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virtual term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68096668-5E8E-D987-2001-428DCD7DD259}"/>
              </a:ext>
            </a:extLst>
          </p:cNvPr>
          <p:cNvSpPr/>
          <p:nvPr/>
        </p:nvSpPr>
        <p:spPr>
          <a:xfrm rot="16200000">
            <a:off x="7844803" y="4071340"/>
            <a:ext cx="89362" cy="963229"/>
          </a:xfrm>
          <a:prstGeom prst="leftBrace">
            <a:avLst>
              <a:gd name="adj1" fmla="val 35584"/>
              <a:gd name="adj2" fmla="val 50000"/>
            </a:avLst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C479A67-2BCC-DE3B-C9BA-030A0424600C}"/>
              </a:ext>
            </a:extLst>
          </p:cNvPr>
          <p:cNvCxnSpPr>
            <a:cxnSpLocks/>
          </p:cNvCxnSpPr>
          <p:nvPr/>
        </p:nvCxnSpPr>
        <p:spPr>
          <a:xfrm flipV="1">
            <a:off x="5053215" y="4402551"/>
            <a:ext cx="146512" cy="146991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88393198-383E-088D-D0ED-126CD0CFC495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5393118" y="4423494"/>
            <a:ext cx="1" cy="100928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DB03229-FC17-23F8-B47E-F6D8C4859627}"/>
              </a:ext>
            </a:extLst>
          </p:cNvPr>
          <p:cNvCxnSpPr>
            <a:cxnSpLocks/>
          </p:cNvCxnSpPr>
          <p:nvPr/>
        </p:nvCxnSpPr>
        <p:spPr>
          <a:xfrm flipH="1" flipV="1">
            <a:off x="6372225" y="4423494"/>
            <a:ext cx="1" cy="100928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1C784EE9-6856-1BC2-1B03-6FBC094E65A9}"/>
              </a:ext>
            </a:extLst>
          </p:cNvPr>
          <p:cNvSpPr txBox="1"/>
          <p:nvPr/>
        </p:nvSpPr>
        <p:spPr>
          <a:xfrm>
            <a:off x="4506602" y="4510725"/>
            <a:ext cx="7785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“time”</a:t>
            </a:r>
          </a:p>
        </p:txBody>
      </p:sp>
      <p:cxnSp>
        <p:nvCxnSpPr>
          <p:cNvPr id="448" name="Straight Connector 447">
            <a:extLst>
              <a:ext uri="{FF2B5EF4-FFF2-40B4-BE49-F238E27FC236}">
                <a16:creationId xmlns:a16="http://schemas.microsoft.com/office/drawing/2014/main" id="{0DA76DDA-C295-EA5D-DD38-DF2FCF289CDF}"/>
              </a:ext>
            </a:extLst>
          </p:cNvPr>
          <p:cNvCxnSpPr/>
          <p:nvPr/>
        </p:nvCxnSpPr>
        <p:spPr>
          <a:xfrm>
            <a:off x="3491671" y="3747429"/>
            <a:ext cx="373513" cy="0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8" name="Group 467">
            <a:extLst>
              <a:ext uri="{FF2B5EF4-FFF2-40B4-BE49-F238E27FC236}">
                <a16:creationId xmlns:a16="http://schemas.microsoft.com/office/drawing/2014/main" id="{C363DB9D-C945-BAD8-B62E-BE4D1CE0C7CB}"/>
              </a:ext>
            </a:extLst>
          </p:cNvPr>
          <p:cNvGrpSpPr/>
          <p:nvPr/>
        </p:nvGrpSpPr>
        <p:grpSpPr>
          <a:xfrm>
            <a:off x="1900452" y="3736304"/>
            <a:ext cx="328620" cy="215519"/>
            <a:chOff x="1878005" y="3752762"/>
            <a:chExt cx="328620" cy="215519"/>
          </a:xfrm>
        </p:grpSpPr>
        <p:cxnSp>
          <p:nvCxnSpPr>
            <p:cNvPr id="449" name="Straight Connector 448">
              <a:extLst>
                <a:ext uri="{FF2B5EF4-FFF2-40B4-BE49-F238E27FC236}">
                  <a16:creationId xmlns:a16="http://schemas.microsoft.com/office/drawing/2014/main" id="{66D49AF0-402A-647A-6FCD-BE632970CFB0}"/>
                </a:ext>
              </a:extLst>
            </p:cNvPr>
            <p:cNvCxnSpPr>
              <a:cxnSpLocks/>
            </p:cNvCxnSpPr>
            <p:nvPr/>
          </p:nvCxnSpPr>
          <p:spPr>
            <a:xfrm>
              <a:off x="1878005" y="3802063"/>
              <a:ext cx="186757" cy="0"/>
            </a:xfrm>
            <a:prstGeom prst="line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Straight Connector 450">
              <a:extLst>
                <a:ext uri="{FF2B5EF4-FFF2-40B4-BE49-F238E27FC236}">
                  <a16:creationId xmlns:a16="http://schemas.microsoft.com/office/drawing/2014/main" id="{355B1F59-D4DF-3CCA-E7BA-84E7723165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64762" y="3752762"/>
              <a:ext cx="141863" cy="49301"/>
            </a:xfrm>
            <a:prstGeom prst="line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4" name="Group 453">
              <a:extLst>
                <a:ext uri="{FF2B5EF4-FFF2-40B4-BE49-F238E27FC236}">
                  <a16:creationId xmlns:a16="http://schemas.microsoft.com/office/drawing/2014/main" id="{B86BFD2B-20CB-B448-4ACF-5348D097C32D}"/>
                </a:ext>
              </a:extLst>
            </p:cNvPr>
            <p:cNvGrpSpPr/>
            <p:nvPr/>
          </p:nvGrpSpPr>
          <p:grpSpPr>
            <a:xfrm rot="16200000">
              <a:off x="1989109" y="3849265"/>
              <a:ext cx="126502" cy="36936"/>
              <a:chOff x="5645694" y="4573633"/>
              <a:chExt cx="877472" cy="423229"/>
            </a:xfrm>
          </p:grpSpPr>
          <p:sp>
            <p:nvSpPr>
              <p:cNvPr id="455" name="Arc 454">
                <a:extLst>
                  <a:ext uri="{FF2B5EF4-FFF2-40B4-BE49-F238E27FC236}">
                    <a16:creationId xmlns:a16="http://schemas.microsoft.com/office/drawing/2014/main" id="{821FD7AC-F198-5FDA-EE05-DFAAEEB02C8D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Arc 455">
                <a:extLst>
                  <a:ext uri="{FF2B5EF4-FFF2-40B4-BE49-F238E27FC236}">
                    <a16:creationId xmlns:a16="http://schemas.microsoft.com/office/drawing/2014/main" id="{B394DDF2-85C1-4604-0144-71686E0A5BE7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Arc 456">
                <a:extLst>
                  <a:ext uri="{FF2B5EF4-FFF2-40B4-BE49-F238E27FC236}">
                    <a16:creationId xmlns:a16="http://schemas.microsoft.com/office/drawing/2014/main" id="{85517985-52BA-4119-A5C6-AC0B14DEFCC2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Arc 457">
                <a:extLst>
                  <a:ext uri="{FF2B5EF4-FFF2-40B4-BE49-F238E27FC236}">
                    <a16:creationId xmlns:a16="http://schemas.microsoft.com/office/drawing/2014/main" id="{A3E0DC92-B76F-564A-059B-305EDE5AD6B1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Arc 459">
                <a:extLst>
                  <a:ext uri="{FF2B5EF4-FFF2-40B4-BE49-F238E27FC236}">
                    <a16:creationId xmlns:a16="http://schemas.microsoft.com/office/drawing/2014/main" id="{181391CA-D591-1B4B-423C-E2E0B2EA7218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Arc 460">
                <a:extLst>
                  <a:ext uri="{FF2B5EF4-FFF2-40B4-BE49-F238E27FC236}">
                    <a16:creationId xmlns:a16="http://schemas.microsoft.com/office/drawing/2014/main" id="{707FFEDE-FB13-F013-C998-DD9300D825D4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Arc 461">
                <a:extLst>
                  <a:ext uri="{FF2B5EF4-FFF2-40B4-BE49-F238E27FC236}">
                    <a16:creationId xmlns:a16="http://schemas.microsoft.com/office/drawing/2014/main" id="{14A169EB-EA96-BD93-6138-1FEE71E60BD2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63" name="TextBox 462">
                  <a:extLst>
                    <a:ext uri="{FF2B5EF4-FFF2-40B4-BE49-F238E27FC236}">
                      <a16:creationId xmlns:a16="http://schemas.microsoft.com/office/drawing/2014/main" id="{E4C7DC8A-7D6C-A370-A395-7785559B7815}"/>
                    </a:ext>
                  </a:extLst>
                </p:cNvPr>
                <p:cNvSpPr txBox="1"/>
                <p:nvPr/>
              </p:nvSpPr>
              <p:spPr>
                <a:xfrm>
                  <a:off x="2018985" y="3891337"/>
                  <a:ext cx="78548" cy="769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5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5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463" name="TextBox 462">
                  <a:extLst>
                    <a:ext uri="{FF2B5EF4-FFF2-40B4-BE49-F238E27FC236}">
                      <a16:creationId xmlns:a16="http://schemas.microsoft.com/office/drawing/2014/main" id="{E4C7DC8A-7D6C-A370-A395-7785559B78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8985" y="3891337"/>
                  <a:ext cx="78548" cy="76944"/>
                </a:xfrm>
                <a:prstGeom prst="rect">
                  <a:avLst/>
                </a:prstGeom>
                <a:blipFill>
                  <a:blip r:embed="rId28"/>
                  <a:stretch>
                    <a:fillRect l="-25000" t="-14286" r="-12500" b="-2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46" name="Graphic 545">
            <a:extLst>
              <a:ext uri="{FF2B5EF4-FFF2-40B4-BE49-F238E27FC236}">
                <a16:creationId xmlns:a16="http://schemas.microsoft.com/office/drawing/2014/main" id="{37F8AE4D-A38C-E97D-0BF2-DEF58BE9B4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34863" y="3687763"/>
            <a:ext cx="286001" cy="28600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47" name="TextBox 546">
                <a:extLst>
                  <a:ext uri="{FF2B5EF4-FFF2-40B4-BE49-F238E27FC236}">
                    <a16:creationId xmlns:a16="http://schemas.microsoft.com/office/drawing/2014/main" id="{83879A7B-7F51-0F4F-BA32-92513CC87E69}"/>
                  </a:ext>
                </a:extLst>
              </p:cNvPr>
              <p:cNvSpPr txBox="1"/>
              <p:nvPr/>
            </p:nvSpPr>
            <p:spPr>
              <a:xfrm>
                <a:off x="3642840" y="3869458"/>
                <a:ext cx="80879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5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47" name="TextBox 546">
                <a:extLst>
                  <a:ext uri="{FF2B5EF4-FFF2-40B4-BE49-F238E27FC236}">
                    <a16:creationId xmlns:a16="http://schemas.microsoft.com/office/drawing/2014/main" id="{83879A7B-7F51-0F4F-BA32-92513CC87E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840" y="3869458"/>
                <a:ext cx="80879" cy="76944"/>
              </a:xfrm>
              <a:prstGeom prst="rect">
                <a:avLst/>
              </a:prstGeom>
              <a:blipFill>
                <a:blip r:embed="rId30"/>
                <a:stretch>
                  <a:fillRect l="-42857" r="-28571" b="-4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55199536-A89F-53FD-4642-E8219CAF3325}"/>
              </a:ext>
            </a:extLst>
          </p:cNvPr>
          <p:cNvCxnSpPr>
            <a:cxnSpLocks/>
          </p:cNvCxnSpPr>
          <p:nvPr/>
        </p:nvCxnSpPr>
        <p:spPr>
          <a:xfrm>
            <a:off x="6826674" y="4682447"/>
            <a:ext cx="110673" cy="996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Straight Connector 549">
            <a:extLst>
              <a:ext uri="{FF2B5EF4-FFF2-40B4-BE49-F238E27FC236}">
                <a16:creationId xmlns:a16="http://schemas.microsoft.com/office/drawing/2014/main" id="{B8D87FAB-EFAF-EC37-F6F5-16C1BC09DE86}"/>
              </a:ext>
            </a:extLst>
          </p:cNvPr>
          <p:cNvCxnSpPr>
            <a:cxnSpLocks/>
          </p:cNvCxnSpPr>
          <p:nvPr/>
        </p:nvCxnSpPr>
        <p:spPr>
          <a:xfrm>
            <a:off x="6937347" y="4683443"/>
            <a:ext cx="132751" cy="43151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1" name="Group 550">
            <a:extLst>
              <a:ext uri="{FF2B5EF4-FFF2-40B4-BE49-F238E27FC236}">
                <a16:creationId xmlns:a16="http://schemas.microsoft.com/office/drawing/2014/main" id="{68A3B82A-4D34-8DF2-673F-3340642D46F5}"/>
              </a:ext>
            </a:extLst>
          </p:cNvPr>
          <p:cNvGrpSpPr/>
          <p:nvPr/>
        </p:nvGrpSpPr>
        <p:grpSpPr>
          <a:xfrm rot="20037594">
            <a:off x="6936721" y="4632472"/>
            <a:ext cx="126502" cy="36936"/>
            <a:chOff x="5645694" y="4573633"/>
            <a:chExt cx="877472" cy="423229"/>
          </a:xfrm>
        </p:grpSpPr>
        <p:sp>
          <p:nvSpPr>
            <p:cNvPr id="553" name="Arc 552">
              <a:extLst>
                <a:ext uri="{FF2B5EF4-FFF2-40B4-BE49-F238E27FC236}">
                  <a16:creationId xmlns:a16="http://schemas.microsoft.com/office/drawing/2014/main" id="{C4E6C104-C3F5-D250-6232-62BC003DBE1A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4" name="Arc 553">
              <a:extLst>
                <a:ext uri="{FF2B5EF4-FFF2-40B4-BE49-F238E27FC236}">
                  <a16:creationId xmlns:a16="http://schemas.microsoft.com/office/drawing/2014/main" id="{AFCB20AA-FC74-0832-91ED-B79B0A1EEEAD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5" name="Arc 554">
              <a:extLst>
                <a:ext uri="{FF2B5EF4-FFF2-40B4-BE49-F238E27FC236}">
                  <a16:creationId xmlns:a16="http://schemas.microsoft.com/office/drawing/2014/main" id="{A3357010-CBE1-C902-A1A0-04DE376F00AD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Arc 555">
              <a:extLst>
                <a:ext uri="{FF2B5EF4-FFF2-40B4-BE49-F238E27FC236}">
                  <a16:creationId xmlns:a16="http://schemas.microsoft.com/office/drawing/2014/main" id="{57B84B21-717F-BC8C-CFD1-D86276ECB785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Arc 556">
              <a:extLst>
                <a:ext uri="{FF2B5EF4-FFF2-40B4-BE49-F238E27FC236}">
                  <a16:creationId xmlns:a16="http://schemas.microsoft.com/office/drawing/2014/main" id="{1BCD3927-770A-BD4D-BD4B-F4E16546F11F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Arc 557">
              <a:extLst>
                <a:ext uri="{FF2B5EF4-FFF2-40B4-BE49-F238E27FC236}">
                  <a16:creationId xmlns:a16="http://schemas.microsoft.com/office/drawing/2014/main" id="{7C675EDC-1A9E-34E9-0B19-2D171FF6DA28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Arc 558">
              <a:extLst>
                <a:ext uri="{FF2B5EF4-FFF2-40B4-BE49-F238E27FC236}">
                  <a16:creationId xmlns:a16="http://schemas.microsoft.com/office/drawing/2014/main" id="{B7A4A80A-8DE6-865F-061A-D0FB1DD2D1F9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6" name="Group 565">
            <a:extLst>
              <a:ext uri="{FF2B5EF4-FFF2-40B4-BE49-F238E27FC236}">
                <a16:creationId xmlns:a16="http://schemas.microsoft.com/office/drawing/2014/main" id="{716DCB81-8EE8-46EE-3507-AA120521E497}"/>
              </a:ext>
            </a:extLst>
          </p:cNvPr>
          <p:cNvGrpSpPr/>
          <p:nvPr/>
        </p:nvGrpSpPr>
        <p:grpSpPr>
          <a:xfrm>
            <a:off x="8292346" y="4551560"/>
            <a:ext cx="367304" cy="216222"/>
            <a:chOff x="8281979" y="4520242"/>
            <a:chExt cx="367304" cy="216222"/>
          </a:xfrm>
        </p:grpSpPr>
        <p:pic>
          <p:nvPicPr>
            <p:cNvPr id="563" name="Graphic 562">
              <a:extLst>
                <a:ext uri="{FF2B5EF4-FFF2-40B4-BE49-F238E27FC236}">
                  <a16:creationId xmlns:a16="http://schemas.microsoft.com/office/drawing/2014/main" id="{14502752-461B-815A-ED05-6DE7620AF37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8288913" y="4520242"/>
              <a:ext cx="360370" cy="216222"/>
            </a:xfrm>
            <a:prstGeom prst="rect">
              <a:avLst/>
            </a:prstGeom>
          </p:spPr>
        </p:pic>
        <p:cxnSp>
          <p:nvCxnSpPr>
            <p:cNvPr id="564" name="Straight Connector 563">
              <a:extLst>
                <a:ext uri="{FF2B5EF4-FFF2-40B4-BE49-F238E27FC236}">
                  <a16:creationId xmlns:a16="http://schemas.microsoft.com/office/drawing/2014/main" id="{1DB54AD4-211C-FCE9-7329-8FFC8C01263C}"/>
                </a:ext>
              </a:extLst>
            </p:cNvPr>
            <p:cNvCxnSpPr>
              <a:cxnSpLocks/>
            </p:cNvCxnSpPr>
            <p:nvPr/>
          </p:nvCxnSpPr>
          <p:spPr>
            <a:xfrm>
              <a:off x="8281979" y="4726181"/>
              <a:ext cx="360371" cy="0"/>
            </a:xfrm>
            <a:prstGeom prst="line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3" name="Rectangle 62">
            <a:extLst>
              <a:ext uri="{FF2B5EF4-FFF2-40B4-BE49-F238E27FC236}">
                <a16:creationId xmlns:a16="http://schemas.microsoft.com/office/drawing/2014/main" id="{186D9458-132E-C6CC-1CB9-4A24F52B6F3A}"/>
              </a:ext>
            </a:extLst>
          </p:cNvPr>
          <p:cNvSpPr/>
          <p:nvPr/>
        </p:nvSpPr>
        <p:spPr>
          <a:xfrm>
            <a:off x="216000" y="1176934"/>
            <a:ext cx="8712001" cy="3765626"/>
          </a:xfrm>
          <a:prstGeom prst="rect">
            <a:avLst/>
          </a:prstGeom>
          <a:solidFill>
            <a:schemeClr val="tx2">
              <a:lumMod val="20000"/>
              <a:lumOff val="80000"/>
              <a:alpha val="60213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50" name="TextBox 449">
                <a:extLst>
                  <a:ext uri="{FF2B5EF4-FFF2-40B4-BE49-F238E27FC236}">
                    <a16:creationId xmlns:a16="http://schemas.microsoft.com/office/drawing/2014/main" id="{C83722AB-D6CB-BE3D-4277-D5D469FD406C}"/>
                  </a:ext>
                </a:extLst>
              </p:cNvPr>
              <p:cNvSpPr txBox="1"/>
              <p:nvPr/>
            </p:nvSpPr>
            <p:spPr>
              <a:xfrm>
                <a:off x="1957268" y="3847087"/>
                <a:ext cx="5980844" cy="923330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marL="450850" indent="-450850">
                  <a:buFont typeface="Arial" panose="020B0604020202020204" pitchFamily="34" charset="0"/>
                  <a:buChar char="•"/>
                </a:pPr>
                <a:r>
                  <a:rPr lang="en-US">
                    <a:solidFill>
                      <a:srgbClr val="C00000"/>
                    </a:solidFill>
                    <a:latin typeface="LM Roman 10" pitchFamily="2" charset="77"/>
                  </a:rPr>
                  <a:t>Successful in </a:t>
                </a:r>
                <a:r>
                  <a:rPr lang="en-US" err="1">
                    <a:solidFill>
                      <a:srgbClr val="C00000"/>
                    </a:solidFill>
                    <a:latin typeface="LM Roman 10" pitchFamily="2" charset="77"/>
                  </a:rPr>
                  <a:t>pheno</a:t>
                </a:r>
                <a:r>
                  <a:rPr lang="en-US">
                    <a:solidFill>
                      <a:srgbClr val="C00000"/>
                    </a:solidFill>
                    <a:latin typeface="LM Roman 10" pitchFamily="2" charset="77"/>
                  </a:rPr>
                  <a:t> </a:t>
                </a:r>
                <a:r>
                  <a:rPr lang="en-US" sz="1400">
                    <a:solidFill>
                      <a:srgbClr val="C00000"/>
                    </a:solidFill>
                    <a:latin typeface="LM Roman 10" pitchFamily="2" charset="77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sz="1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𝐴𝐴</m:t>
                        </m:r>
                      </m:sub>
                    </m:sSub>
                  </m:oMath>
                </a14:m>
                <a:r>
                  <a:rPr lang="en-US" sz="1400">
                    <a:solidFill>
                      <a:srgbClr val="C00000"/>
                    </a:solidFill>
                    <a:latin typeface="LM Roman 10" pitchFamily="2" charset="77"/>
                  </a:rPr>
                  <a:t>, jet </a:t>
                </a:r>
                <a:r>
                  <a:rPr lang="en-US" sz="1400" err="1">
                    <a:solidFill>
                      <a:srgbClr val="C00000"/>
                    </a:solidFill>
                    <a:latin typeface="LM Roman 10" pitchFamily="2" charset="77"/>
                  </a:rPr>
                  <a:t>substr</a:t>
                </a:r>
                <a:r>
                  <a:rPr lang="en-US" sz="1400">
                    <a:solidFill>
                      <a:srgbClr val="C00000"/>
                    </a:solidFill>
                    <a:latin typeface="LM Roman 10" pitchFamily="2" charset="77"/>
                  </a:rPr>
                  <a:t>)</a:t>
                </a:r>
              </a:p>
              <a:p>
                <a:pPr marL="450850" indent="-450850">
                  <a:buFont typeface="Arial" panose="020B0604020202020204" pitchFamily="34" charset="0"/>
                  <a:buChar char="•"/>
                </a:pPr>
                <a:r>
                  <a:rPr lang="en-US" b="1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Does not thermalize!</a:t>
                </a:r>
                <a:endParaRPr lang="en-US">
                  <a:solidFill>
                    <a:srgbClr val="C00000"/>
                  </a:solidFill>
                  <a:latin typeface="LM Roman 10" pitchFamily="2" charset="77"/>
                </a:endParaRPr>
              </a:p>
              <a:p>
                <a:pPr marL="450850" indent="-450850">
                  <a:buFont typeface="Arial" panose="020B0604020202020204" pitchFamily="34" charset="0"/>
                  <a:buChar char="•"/>
                </a:pPr>
                <a:r>
                  <a:rPr lang="en-US">
                    <a:solidFill>
                      <a:srgbClr val="C00000"/>
                    </a:solidFill>
                    <a:latin typeface="LM Roman 10" pitchFamily="2" charset="77"/>
                  </a:rPr>
                  <a:t>Not applicable for observables sensitive to med. resp.</a:t>
                </a:r>
              </a:p>
            </p:txBody>
          </p:sp>
        </mc:Choice>
        <mc:Fallback>
          <p:sp>
            <p:nvSpPr>
              <p:cNvPr id="450" name="TextBox 449">
                <a:extLst>
                  <a:ext uri="{FF2B5EF4-FFF2-40B4-BE49-F238E27FC236}">
                    <a16:creationId xmlns:a16="http://schemas.microsoft.com/office/drawing/2014/main" id="{C83722AB-D6CB-BE3D-4277-D5D469FD40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7268" y="3847087"/>
                <a:ext cx="5980844" cy="923330"/>
              </a:xfrm>
              <a:prstGeom prst="rect">
                <a:avLst/>
              </a:prstGeom>
              <a:blipFill>
                <a:blip r:embed="rId32"/>
                <a:stretch>
                  <a:fillRect l="-637" t="-2703" r="-637" b="-9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2" name="TextBox 451">
            <a:extLst>
              <a:ext uri="{FF2B5EF4-FFF2-40B4-BE49-F238E27FC236}">
                <a16:creationId xmlns:a16="http://schemas.microsoft.com/office/drawing/2014/main" id="{BAC2C57B-B325-4231-C5BA-982D21AA4E37}"/>
              </a:ext>
            </a:extLst>
          </p:cNvPr>
          <p:cNvSpPr txBox="1"/>
          <p:nvPr/>
        </p:nvSpPr>
        <p:spPr>
          <a:xfrm rot="20457271">
            <a:off x="2042085" y="2366365"/>
            <a:ext cx="5301274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3200">
                <a:solidFill>
                  <a:srgbClr val="C00000"/>
                </a:solidFill>
                <a:latin typeface="LM Roman 10" pitchFamily="2" charset="77"/>
              </a:rPr>
              <a:t>Jet evolution in the QGP</a:t>
            </a:r>
          </a:p>
        </p:txBody>
      </p:sp>
    </p:spTree>
    <p:extLst>
      <p:ext uri="{BB962C8B-B14F-4D97-AF65-F5344CB8AC3E}">
        <p14:creationId xmlns:p14="http://schemas.microsoft.com/office/powerpoint/2010/main" val="4129584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266FDF-EECB-0479-40EC-836837298C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9DF67CC-A578-9016-28EF-C8AD365C6A8C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28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411" name="Rectangle 410">
            <a:extLst>
              <a:ext uri="{FF2B5EF4-FFF2-40B4-BE49-F238E27FC236}">
                <a16:creationId xmlns:a16="http://schemas.microsoft.com/office/drawing/2014/main" id="{E882A481-87D1-ACE2-BDD1-5AC553871EEF}"/>
              </a:ext>
            </a:extLst>
          </p:cNvPr>
          <p:cNvSpPr>
            <a:spLocks/>
          </p:cNvSpPr>
          <p:nvPr/>
        </p:nvSpPr>
        <p:spPr>
          <a:xfrm>
            <a:off x="8928662" y="0"/>
            <a:ext cx="223177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28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409" name="Rectangle 408">
            <a:extLst>
              <a:ext uri="{FF2B5EF4-FFF2-40B4-BE49-F238E27FC236}">
                <a16:creationId xmlns:a16="http://schemas.microsoft.com/office/drawing/2014/main" id="{47C8EF36-5336-75FD-E153-A36DD2C47EB4}"/>
              </a:ext>
            </a:extLst>
          </p:cNvPr>
          <p:cNvSpPr>
            <a:spLocks/>
          </p:cNvSpPr>
          <p:nvPr/>
        </p:nvSpPr>
        <p:spPr>
          <a:xfrm>
            <a:off x="216000" y="211500"/>
            <a:ext cx="8712000" cy="4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28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7154ECFE-D5CC-6565-FBCB-5AE36104262A}"/>
              </a:ext>
            </a:extLst>
          </p:cNvPr>
          <p:cNvSpPr txBox="1"/>
          <p:nvPr/>
        </p:nvSpPr>
        <p:spPr>
          <a:xfrm>
            <a:off x="9755841" y="1479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74D140-855D-9DC3-38F4-BB14E79A7E8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56" r="20325"/>
          <a:stretch>
            <a:fillRect/>
          </a:stretch>
        </p:blipFill>
        <p:spPr>
          <a:xfrm flipH="1">
            <a:off x="4212628" y="215999"/>
            <a:ext cx="4723585" cy="4720499"/>
          </a:xfrm>
          <a:prstGeom prst="rect">
            <a:avLst/>
          </a:prstGeom>
        </p:spPr>
      </p:pic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0DE2371-4248-A58D-E11A-474269113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13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4A5A6BC-E4F2-5D22-6C51-3DC67A9D74B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995" r="-4080"/>
          <a:stretch>
            <a:fillRect/>
          </a:stretch>
        </p:blipFill>
        <p:spPr>
          <a:xfrm flipH="1">
            <a:off x="-488731" y="215999"/>
            <a:ext cx="5068608" cy="4720501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reflection stA="45000" endPos="0" dist="50800" dir="5400000" sy="-100000" algn="bl" rotWithShape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72C577A-8872-D0F7-8321-EB884397E261}"/>
              </a:ext>
            </a:extLst>
          </p:cNvPr>
          <p:cNvSpPr txBox="1"/>
          <p:nvPr/>
        </p:nvSpPr>
        <p:spPr>
          <a:xfrm>
            <a:off x="197654" y="215997"/>
            <a:ext cx="4391297" cy="4716000"/>
          </a:xfrm>
          <a:prstGeom prst="rect">
            <a:avLst/>
          </a:prstGeom>
          <a:solidFill>
            <a:schemeClr val="tx2">
              <a:lumMod val="50000"/>
              <a:alpha val="80021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endParaRPr lang="en-US" sz="32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282341-1B7D-FF76-DD33-608D8C50F035}"/>
              </a:ext>
            </a:extLst>
          </p:cNvPr>
          <p:cNvSpPr txBox="1"/>
          <p:nvPr/>
        </p:nvSpPr>
        <p:spPr>
          <a:xfrm>
            <a:off x="216000" y="1786920"/>
            <a:ext cx="4355994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LM Roman 10" pitchFamily="2" charset="77"/>
              </a:rPr>
              <a:t>2. Jet thermalization and</a:t>
            </a:r>
          </a:p>
          <a:p>
            <a:pPr algn="ctr"/>
            <a:r>
              <a:rPr lang="en-US" sz="3200">
                <a:solidFill>
                  <a:schemeClr val="bg1"/>
                </a:solidFill>
                <a:latin typeface="LM Roman 10" pitchFamily="2" charset="77"/>
              </a:rPr>
              <a:t>Medium response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C482EC-25E9-DAFF-6EE0-994A0EA9CA71}"/>
              </a:ext>
            </a:extLst>
          </p:cNvPr>
          <p:cNvSpPr txBox="1"/>
          <p:nvPr/>
        </p:nvSpPr>
        <p:spPr>
          <a:xfrm>
            <a:off x="8180563" y="4706043"/>
            <a:ext cx="8912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tx2">
                    <a:lumMod val="60000"/>
                    <a:lumOff val="40000"/>
                  </a:schemeClr>
                </a:solidFill>
                <a:latin typeface="LM Roman 10" pitchFamily="2" charset="77"/>
              </a:rPr>
              <a:t>[Wikipedia]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6C40F8-B3B2-18C2-FA3B-61BAA6A604F4}"/>
              </a:ext>
            </a:extLst>
          </p:cNvPr>
          <p:cNvSpPr txBox="1"/>
          <p:nvPr/>
        </p:nvSpPr>
        <p:spPr>
          <a:xfrm>
            <a:off x="4572000" y="211500"/>
            <a:ext cx="4355998" cy="4716000"/>
          </a:xfrm>
          <a:prstGeom prst="rect">
            <a:avLst/>
          </a:prstGeom>
          <a:solidFill>
            <a:schemeClr val="tx2">
              <a:lumMod val="50000"/>
              <a:alpha val="19531"/>
            </a:schemeClr>
          </a:solidFill>
        </p:spPr>
        <p:txBody>
          <a:bodyPr wrap="square" rtlCol="0" anchor="ctr">
            <a:noAutofit/>
          </a:bodyPr>
          <a:lstStyle/>
          <a:p>
            <a:pPr algn="ctr"/>
            <a:endParaRPr lang="en-US" sz="32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1" name="Undertittel 1">
            <a:extLst>
              <a:ext uri="{FF2B5EF4-FFF2-40B4-BE49-F238E27FC236}">
                <a16:creationId xmlns:a16="http://schemas.microsoft.com/office/drawing/2014/main" id="{5B2942C0-12C3-3583-8A00-D88734D82A45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</p:spTree>
    <p:extLst>
      <p:ext uri="{BB962C8B-B14F-4D97-AF65-F5344CB8AC3E}">
        <p14:creationId xmlns:p14="http://schemas.microsoft.com/office/powerpoint/2010/main" val="31462594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645B0-CD37-CCFC-E42B-8FB8DBF781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3AF33CB4-7932-AD63-322D-16135F5CE57A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6B9CCE97-312B-2F9B-1D37-0D09E4E3F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14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2094EED-681F-30A2-946B-958C9D13309F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460E4E0E-B822-7957-D018-6780F5C2BCE3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7593284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3000" err="1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Recent</a:t>
            </a:r>
            <a:r>
              <a:rPr lang="nb-NO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 </a:t>
            </a:r>
            <a:r>
              <a:rPr lang="nb-NO" sz="3000" err="1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experimental</a:t>
            </a:r>
            <a:r>
              <a:rPr lang="nb-NO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 </a:t>
            </a:r>
            <a:r>
              <a:rPr lang="nb-NO" sz="3000" err="1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progression</a:t>
            </a:r>
            <a:endParaRPr lang="nb-NO" sz="3000">
              <a:solidFill>
                <a:schemeClr val="tx2">
                  <a:lumMod val="20000"/>
                  <a:lumOff val="80000"/>
                </a:schemeClr>
              </a:solidFill>
              <a:latin typeface="LM Roman 10" pitchFamily="2" charset="77"/>
            </a:endParaRPr>
          </a:p>
        </p:txBody>
      </p:sp>
      <p:sp>
        <p:nvSpPr>
          <p:cNvPr id="133" name="Undertittel 1">
            <a:extLst>
              <a:ext uri="{FF2B5EF4-FFF2-40B4-BE49-F238E27FC236}">
                <a16:creationId xmlns:a16="http://schemas.microsoft.com/office/drawing/2014/main" id="{22D5C6AD-EE39-BCBE-372E-F05AEEC3A7A8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grpSp>
        <p:nvGrpSpPr>
          <p:cNvPr id="161" name="Group 160">
            <a:extLst>
              <a:ext uri="{FF2B5EF4-FFF2-40B4-BE49-F238E27FC236}">
                <a16:creationId xmlns:a16="http://schemas.microsoft.com/office/drawing/2014/main" id="{0BD83523-3814-66FA-5C36-23E8F0412A1F}"/>
              </a:ext>
            </a:extLst>
          </p:cNvPr>
          <p:cNvGrpSpPr/>
          <p:nvPr/>
        </p:nvGrpSpPr>
        <p:grpSpPr>
          <a:xfrm>
            <a:off x="2378657" y="1239677"/>
            <a:ext cx="5228262" cy="3554346"/>
            <a:chOff x="4572000" y="1557110"/>
            <a:chExt cx="4462483" cy="303374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54E24B4F-AB70-1F1A-BA76-EB6EAA998F82}"/>
                </a:ext>
              </a:extLst>
            </p:cNvPr>
            <p:cNvSpPr/>
            <p:nvPr/>
          </p:nvSpPr>
          <p:spPr>
            <a:xfrm>
              <a:off x="4572000" y="1557110"/>
              <a:ext cx="3744172" cy="3033744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6" name="Group 145">
              <a:extLst>
                <a:ext uri="{FF2B5EF4-FFF2-40B4-BE49-F238E27FC236}">
                  <a16:creationId xmlns:a16="http://schemas.microsoft.com/office/drawing/2014/main" id="{7AD8EFB9-592E-31BC-20A4-04C36D50FD21}"/>
                </a:ext>
              </a:extLst>
            </p:cNvPr>
            <p:cNvGrpSpPr/>
            <p:nvPr/>
          </p:nvGrpSpPr>
          <p:grpSpPr>
            <a:xfrm>
              <a:off x="4605520" y="1584886"/>
              <a:ext cx="4428963" cy="2498748"/>
              <a:chOff x="4611831" y="1134935"/>
              <a:chExt cx="4964852" cy="2801090"/>
            </a:xfrm>
          </p:grpSpPr>
          <p:grpSp>
            <p:nvGrpSpPr>
              <p:cNvPr id="147" name="Group 146">
                <a:extLst>
                  <a:ext uri="{FF2B5EF4-FFF2-40B4-BE49-F238E27FC236}">
                    <a16:creationId xmlns:a16="http://schemas.microsoft.com/office/drawing/2014/main" id="{68F91F7F-DB3E-3E37-1FEF-BEE4CC879644}"/>
                  </a:ext>
                </a:extLst>
              </p:cNvPr>
              <p:cNvGrpSpPr/>
              <p:nvPr/>
            </p:nvGrpSpPr>
            <p:grpSpPr>
              <a:xfrm>
                <a:off x="4611831" y="1134935"/>
                <a:ext cx="3151949" cy="1348935"/>
                <a:chOff x="3031573" y="1273787"/>
                <a:chExt cx="2644211" cy="1131639"/>
              </a:xfrm>
            </p:grpSpPr>
            <p:pic>
              <p:nvPicPr>
                <p:cNvPr id="154" name="Picture 153">
                  <a:extLst>
                    <a:ext uri="{FF2B5EF4-FFF2-40B4-BE49-F238E27FC236}">
                      <a16:creationId xmlns:a16="http://schemas.microsoft.com/office/drawing/2014/main" id="{97273854-0DB3-C83B-E423-90C8061D2E9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rcRect l="2925" t="5967" r="50886" b="6298"/>
                <a:stretch>
                  <a:fillRect/>
                </a:stretch>
              </p:blipFill>
              <p:spPr>
                <a:xfrm>
                  <a:off x="3031573" y="1273787"/>
                  <a:ext cx="1046017" cy="1131639"/>
                </a:xfrm>
                <a:prstGeom prst="rect">
                  <a:avLst/>
                </a:prstGeom>
              </p:spPr>
            </p:pic>
            <p:sp>
              <p:nvSpPr>
                <p:cNvPr id="155" name="Rectangle 154">
                  <a:extLst>
                    <a:ext uri="{FF2B5EF4-FFF2-40B4-BE49-F238E27FC236}">
                      <a16:creationId xmlns:a16="http://schemas.microsoft.com/office/drawing/2014/main" id="{959D23D7-CDB5-8EB8-49CF-F87D577954C8}"/>
                    </a:ext>
                  </a:extLst>
                </p:cNvPr>
                <p:cNvSpPr/>
                <p:nvPr/>
              </p:nvSpPr>
              <p:spPr>
                <a:xfrm>
                  <a:off x="5417272" y="1342633"/>
                  <a:ext cx="258512" cy="148192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48" name="Group 147">
                <a:extLst>
                  <a:ext uri="{FF2B5EF4-FFF2-40B4-BE49-F238E27FC236}">
                    <a16:creationId xmlns:a16="http://schemas.microsoft.com/office/drawing/2014/main" id="{3879AC72-F194-7ED4-163A-AFEFDC9401BD}"/>
                  </a:ext>
                </a:extLst>
              </p:cNvPr>
              <p:cNvGrpSpPr/>
              <p:nvPr/>
            </p:nvGrpSpPr>
            <p:grpSpPr>
              <a:xfrm>
                <a:off x="5926866" y="1211979"/>
                <a:ext cx="3649817" cy="2724046"/>
                <a:chOff x="5778305" y="2613350"/>
                <a:chExt cx="2678212" cy="1998885"/>
              </a:xfrm>
            </p:grpSpPr>
            <p:pic>
              <p:nvPicPr>
                <p:cNvPr id="150" name="Picture 149">
                  <a:extLst>
                    <a:ext uri="{FF2B5EF4-FFF2-40B4-BE49-F238E27FC236}">
                      <a16:creationId xmlns:a16="http://schemas.microsoft.com/office/drawing/2014/main" id="{99098FDC-C687-77C7-6A88-D6829C9224E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rcRect t="47734"/>
                <a:stretch>
                  <a:fillRect/>
                </a:stretch>
              </p:blipFill>
              <p:spPr>
                <a:xfrm>
                  <a:off x="5921530" y="2806008"/>
                  <a:ext cx="1905840" cy="1687664"/>
                </a:xfrm>
                <a:prstGeom prst="rect">
                  <a:avLst/>
                </a:prstGeom>
                <a:solidFill>
                  <a:schemeClr val="bg1"/>
                </a:solidFill>
              </p:spPr>
            </p:pic>
            <p:pic>
              <p:nvPicPr>
                <p:cNvPr id="151" name="Picture 150">
                  <a:extLst>
                    <a:ext uri="{FF2B5EF4-FFF2-40B4-BE49-F238E27FC236}">
                      <a16:creationId xmlns:a16="http://schemas.microsoft.com/office/drawing/2014/main" id="{98CADDE2-C05F-7222-F97F-CE28234A9DB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rcRect b="93311"/>
                <a:stretch>
                  <a:fillRect/>
                </a:stretch>
              </p:blipFill>
              <p:spPr>
                <a:xfrm>
                  <a:off x="5921530" y="2613350"/>
                  <a:ext cx="1905840" cy="216000"/>
                </a:xfrm>
                <a:prstGeom prst="rect">
                  <a:avLst/>
                </a:prstGeom>
                <a:solidFill>
                  <a:schemeClr val="bg1"/>
                </a:solidFill>
              </p:spPr>
            </p:pic>
            <mc:AlternateContent xmlns:mc="http://schemas.openxmlformats.org/markup-compatibility/2006">
              <mc:Choice xmlns:a14="http://schemas.microsoft.com/office/drawing/2010/main" Requires="a14">
                <p:sp>
                  <p:nvSpPr>
                    <p:cNvPr id="152" name="TextBox 151">
                      <a:extLst>
                        <a:ext uri="{FF2B5EF4-FFF2-40B4-BE49-F238E27FC236}">
                          <a16:creationId xmlns:a16="http://schemas.microsoft.com/office/drawing/2014/main" id="{F8B87DA1-02D5-22C0-D7CC-CA59C1F73DBC}"/>
                        </a:ext>
                      </a:extLst>
                    </p:cNvPr>
                    <p:cNvSpPr txBox="1"/>
                    <p:nvPr/>
                  </p:nvSpPr>
                  <p:spPr>
                    <a:xfrm rot="16200000">
                      <a:off x="4980516" y="3411142"/>
                      <a:ext cx="1880322" cy="284743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8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800" b="0" i="1" smtClean="0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  <m:sSubSup>
                                          <m:sSubSupPr>
                                            <m:ctrlPr>
                                              <a:rPr lang="en-US" sz="8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en-US" sz="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𝑐h</m:t>
                                            </m:r>
                                          </m:sub>
                                          <m:sup>
                                            <m:r>
                                              <a:rPr lang="en-US" sz="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𝑎𝑠𝑦𝑚</m:t>
                                            </m:r>
                                          </m:sup>
                                        </m:sSubSup>
                                      </m:num>
                                      <m:den>
                                        <m:r>
                                          <a:rPr lang="en-US" sz="800" b="0" i="1" smtClean="0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  <m:r>
                                          <a:rPr lang="en-US" sz="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∆</m:t>
                                        </m:r>
                                        <m:r>
                                          <a:rPr lang="en-US" sz="800" b="0" i="1" smtClean="0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  <m:r>
                                      <a:rPr lang="en-US" sz="8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en-US" sz="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  <m:sSubSup>
                                          <m:sSubSupPr>
                                            <m:ctrlPr>
                                              <a:rPr lang="en-US" sz="800" b="0" i="1" smtClean="0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  <m:t>𝑐h</m:t>
                                            </m:r>
                                          </m:sub>
                                          <m:sup>
                                            <m:r>
                                              <a:rPr lang="en-US" sz="800" b="0" i="1" smtClean="0">
                                                <a:latin typeface="Cambria Math" panose="02040503050406030204" pitchFamily="18" charset="0"/>
                                              </a:rPr>
                                              <m:t>𝑠𝑦𝑚</m:t>
                                            </m:r>
                                          </m:sup>
                                        </m:sSubSup>
                                      </m:num>
                                      <m:den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∆</m:t>
                                        </m:r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b>
                                <m:r>
                                  <a:rPr lang="en-US" sz="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𝐴𝐴</m:t>
                                </m:r>
                              </m:sub>
                            </m:sSub>
                            <m:r>
                              <a:rPr lang="en-US" sz="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d>
                                  <m:dPr>
                                    <m:begChr m:val="["/>
                                    <m:endChr m:val="]"/>
                                    <m:ctrlPr>
                                      <a:rPr lang="en-US" sz="8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  <m:sSubSup>
                                          <m:sSubSupPr>
                                            <m:ctrlP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  <m:t>𝑐h</m:t>
                                            </m:r>
                                          </m:sub>
                                          <m:sup>
                                            <m: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  <m:t>𝑎𝑠𝑦𝑚</m:t>
                                            </m:r>
                                          </m:sup>
                                        </m:sSubSup>
                                      </m:num>
                                      <m:den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∆</m:t>
                                        </m:r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  <m:r>
                                      <a:rPr lang="en-US" sz="800" i="1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f>
                                      <m:fPr>
                                        <m:ctrlPr>
                                          <a:rPr lang="en-US" sz="8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  <m:sSubSup>
                                          <m:sSubSupPr>
                                            <m:ctrlP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  <m:t>𝑁</m:t>
                                            </m:r>
                                          </m:e>
                                          <m:sub>
                                            <m: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  <m:t>𝑐h</m:t>
                                            </m:r>
                                          </m:sub>
                                          <m:sup>
                                            <m:r>
                                              <a:rPr lang="en-US" sz="800" i="1">
                                                <a:latin typeface="Cambria Math" panose="02040503050406030204" pitchFamily="18" charset="0"/>
                                              </a:rPr>
                                              <m:t>𝑠𝑦𝑚</m:t>
                                            </m:r>
                                          </m:sup>
                                        </m:sSubSup>
                                      </m:num>
                                      <m:den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</a:rPr>
                                          <m:t>𝑑</m:t>
                                        </m:r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∆</m:t>
                                        </m:r>
                                        <m:r>
                                          <a:rPr lang="en-US" sz="800" i="1">
                                            <a:latin typeface="Cambria Math" panose="02040503050406030204" pitchFamily="18" charset="0"/>
                                            <a:ea typeface="Cambria Math" panose="02040503050406030204" pitchFamily="18" charset="0"/>
                                          </a:rPr>
                                          <m:t>𝜂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b>
                                <m:r>
                                  <a:rPr lang="en-US" sz="8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𝑝𝑝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800"/>
                    </a:p>
                  </p:txBody>
                </p:sp>
              </mc:Choice>
              <mc:Fallback>
                <p:sp>
                  <p:nvSpPr>
                    <p:cNvPr id="152" name="TextBox 151">
                      <a:extLst>
                        <a:ext uri="{FF2B5EF4-FFF2-40B4-BE49-F238E27FC236}">
                          <a16:creationId xmlns:a16="http://schemas.microsoft.com/office/drawing/2014/main" id="{F8B87DA1-02D5-22C0-D7CC-CA59C1F73DBC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16200000">
                      <a:off x="4980516" y="3411142"/>
                      <a:ext cx="1880322" cy="284743"/>
                    </a:xfrm>
                    <a:prstGeom prst="rect">
                      <a:avLst/>
                    </a:prstGeom>
                    <a:blipFill>
                      <a:blip r:embed="rId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53" name="TextBox 152">
                  <a:extLst>
                    <a:ext uri="{FF2B5EF4-FFF2-40B4-BE49-F238E27FC236}">
                      <a16:creationId xmlns:a16="http://schemas.microsoft.com/office/drawing/2014/main" id="{9CDD8ACF-F706-4C88-556C-906AF0A71D59}"/>
                    </a:ext>
                  </a:extLst>
                </p:cNvPr>
                <p:cNvSpPr txBox="1"/>
                <p:nvPr/>
              </p:nvSpPr>
              <p:spPr>
                <a:xfrm>
                  <a:off x="7426437" y="4375108"/>
                  <a:ext cx="1030080" cy="23712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800">
                      <a:solidFill>
                        <a:schemeClr val="bg1">
                          <a:lumMod val="50000"/>
                        </a:schemeClr>
                      </a:solidFill>
                      <a:latin typeface="LM Roman 10" pitchFamily="2" charset="77"/>
                      <a:cs typeface="Calibri" panose="020F0502020204030204" pitchFamily="34" charset="0"/>
                    </a:rPr>
                    <a:t>2602.19431</a:t>
                  </a:r>
                </a:p>
              </p:txBody>
            </p:sp>
          </p:grpSp>
          <p:pic>
            <p:nvPicPr>
              <p:cNvPr id="149" name="Picture 148">
                <a:extLst>
                  <a:ext uri="{FF2B5EF4-FFF2-40B4-BE49-F238E27FC236}">
                    <a16:creationId xmlns:a16="http://schemas.microsoft.com/office/drawing/2014/main" id="{8AE42D74-8E5B-EE5E-E3D0-31FEE0260D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 rot="5400000">
                <a:off x="4677340" y="2502317"/>
                <a:ext cx="1212410" cy="1263670"/>
              </a:xfrm>
              <a:prstGeom prst="rect">
                <a:avLst/>
              </a:prstGeom>
            </p:spPr>
          </p:pic>
        </p:grpSp>
        <p:sp>
          <p:nvSpPr>
            <p:cNvPr id="156" name="TextBox 155">
              <a:extLst>
                <a:ext uri="{FF2B5EF4-FFF2-40B4-BE49-F238E27FC236}">
                  <a16:creationId xmlns:a16="http://schemas.microsoft.com/office/drawing/2014/main" id="{8858A630-20A0-04AA-36E7-454821D6DDD6}"/>
                </a:ext>
              </a:extLst>
            </p:cNvPr>
            <p:cNvSpPr txBox="1"/>
            <p:nvPr/>
          </p:nvSpPr>
          <p:spPr>
            <a:xfrm>
              <a:off x="4777162" y="4167548"/>
              <a:ext cx="353901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400" b="0">
                  <a:solidFill>
                    <a:srgbClr val="C00000"/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</a:rPr>
                <a:t>Precise measurements on medium response.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rgbClr val="C00000"/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</a:rPr>
                <a:t>There is room for improvement.</a:t>
              </a:r>
              <a:endParaRPr lang="en-US" sz="1400" b="0">
                <a:solidFill>
                  <a:srgbClr val="C0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81714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A9FF1-8D9A-2FCF-2819-A5989CA1C2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3B833D8C-F695-D168-F242-56B13F615A0C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66F4D762-C7E7-8C3C-55EF-C2549A0B3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15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1881548-D09C-408F-E1EE-3B90E399A050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1911CCC1-A765-43A7-C7CB-8E966B947FC3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7593284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Medium </a:t>
            </a:r>
            <a:r>
              <a:rPr lang="nb-NO" sz="3000" err="1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response</a:t>
            </a:r>
            <a:endParaRPr lang="nb-NO" sz="3000">
              <a:solidFill>
                <a:schemeClr val="tx2">
                  <a:lumMod val="20000"/>
                  <a:lumOff val="80000"/>
                </a:schemeClr>
              </a:solidFill>
              <a:latin typeface="LM Roman 10" pitchFamily="2" charset="77"/>
            </a:endParaRPr>
          </a:p>
        </p:txBody>
      </p:sp>
      <p:pic>
        <p:nvPicPr>
          <p:cNvPr id="9" name="Picture 8" descr="Wake (physics) - Wikipedia">
            <a:extLst>
              <a:ext uri="{FF2B5EF4-FFF2-40B4-BE49-F238E27FC236}">
                <a16:creationId xmlns:a16="http://schemas.microsoft.com/office/drawing/2014/main" id="{6C3F3EBF-52AF-8D4C-6626-7DDC98C7699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90965" y="1910332"/>
            <a:ext cx="4000645" cy="2700381"/>
          </a:xfrm>
          <a:prstGeom prst="round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6F76320-0B46-F1BA-E024-3A010E877D99}"/>
                  </a:ext>
                </a:extLst>
              </p:cNvPr>
              <p:cNvSpPr txBox="1"/>
              <p:nvPr/>
            </p:nvSpPr>
            <p:spPr>
              <a:xfrm>
                <a:off x="504679" y="1939568"/>
                <a:ext cx="3803370" cy="1877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Strongly coupled</a:t>
                </a:r>
              </a:p>
              <a:p>
                <a:pPr algn="ctr"/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endParaRPr>
              </a:p>
              <a:p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Falling string + metric perturbation evolution in </a:t>
                </a:r>
                <a:r>
                  <a:rPr lang="en-US" sz="1400" err="1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AdS</a:t>
                </a: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/CFT</a:t>
                </a:r>
              </a:p>
              <a:p>
                <a:pPr algn="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[Chesler, Yaffe]</a:t>
                </a:r>
                <a:endParaRPr lang="en-US" sz="800">
                  <a:solidFill>
                    <a:schemeClr val="bg1">
                      <a:lumMod val="50000"/>
                    </a:schemeClr>
                  </a:solidFill>
                  <a:latin typeface="LM Roman 10" pitchFamily="2" charset="77"/>
                </a:endParaRPr>
              </a:p>
              <a:p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endParaRPr>
              </a:p>
              <a:p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In practice: instantaneous freeze-out/hydro</a:t>
                </a:r>
              </a:p>
              <a:p>
                <a:pPr algn="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[Hybrid 2010.01140]</a:t>
                </a:r>
                <a:endParaRPr lang="en-US" sz="800" b="0" i="1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sub>
                      </m:sSub>
                      <m:sSup>
                        <m:sSupPr>
                          <m:ctrlP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𝜇𝜈</m:t>
                          </m:r>
                        </m:sup>
                      </m:sSup>
                      <m:r>
                        <a:rPr lang="en-US" sz="14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14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sup>
                      </m:sSup>
                    </m:oMath>
                  </m:oMathPara>
                </a14:m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6F76320-0B46-F1BA-E024-3A010E877D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679" y="1939568"/>
                <a:ext cx="3803370" cy="1877437"/>
              </a:xfrm>
              <a:prstGeom prst="rect">
                <a:avLst/>
              </a:prstGeom>
              <a:blipFill>
                <a:blip r:embed="rId4"/>
                <a:stretch>
                  <a:fillRect l="-332" t="-671" r="-1661" b="-6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Particles to procedurals">
            <a:extLst>
              <a:ext uri="{FF2B5EF4-FFF2-40B4-BE49-F238E27FC236}">
                <a16:creationId xmlns:a16="http://schemas.microsoft.com/office/drawing/2014/main" id="{AC0DEF6F-EA7C-230B-8870-90BEBB617B07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4752385" y="1923853"/>
            <a:ext cx="4000646" cy="2687308"/>
          </a:xfrm>
          <a:prstGeom prst="round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563F2348-100E-2FEE-E08F-119CC80BD0A3}"/>
              </a:ext>
            </a:extLst>
          </p:cNvPr>
          <p:cNvSpPr/>
          <p:nvPr/>
        </p:nvSpPr>
        <p:spPr>
          <a:xfrm>
            <a:off x="4752386" y="1912556"/>
            <a:ext cx="4000646" cy="2687308"/>
          </a:xfrm>
          <a:prstGeom prst="roundRect">
            <a:avLst/>
          </a:prstGeom>
          <a:solidFill>
            <a:srgbClr val="D8D8D8">
              <a:alpha val="59946"/>
            </a:srgbClr>
          </a:solidFill>
          <a:ln w="254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ED81352-7B24-C98C-FAC0-CFFD7249DA9F}"/>
                  </a:ext>
                </a:extLst>
              </p:cNvPr>
              <p:cNvSpPr txBox="1"/>
              <p:nvPr/>
            </p:nvSpPr>
            <p:spPr>
              <a:xfrm>
                <a:off x="4752385" y="1949852"/>
                <a:ext cx="4000645" cy="24969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Weakly coupled</a:t>
                </a:r>
              </a:p>
              <a:p>
                <a:pPr algn="ctr"/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endParaRPr>
              </a:p>
              <a:p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QCD-EKT</a:t>
                </a:r>
                <a:r>
                  <a:rPr lang="en-US" sz="16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: </a:t>
                </a:r>
                <a:r>
                  <a:rPr lang="en-US" sz="105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thermalization from first principles.</a:t>
                </a:r>
              </a:p>
              <a:p>
                <a:pPr algn="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[</a:t>
                </a:r>
                <a:r>
                  <a:rPr lang="en-US" sz="800" err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Arnold,Morre,Yaffe</a:t>
                </a:r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]</a:t>
                </a:r>
              </a:p>
              <a:p>
                <a:pPr algn="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[</a:t>
                </a:r>
                <a:r>
                  <a:rPr lang="en-US" sz="800" err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Baier,Mueller,Schiff,Son</a:t>
                </a:r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]</a:t>
                </a:r>
                <a:r>
                  <a:rPr lang="en-US" sz="8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  </a:t>
                </a: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+ </m:t>
                      </m:r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2↔2</m:t>
                          </m:r>
                        </m:sup>
                      </m:sSup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1↔2</m:t>
                          </m:r>
                        </m:sup>
                      </m:sSup>
                    </m:oMath>
                  </m:oMathPara>
                </a14:m>
                <a:endParaRPr lang="en-US" sz="1400">
                  <a:solidFill>
                    <a:schemeClr val="accent2"/>
                  </a:solidFill>
                  <a:latin typeface="LM Roman 10" pitchFamily="2" charset="77"/>
                </a:endParaRPr>
              </a:p>
              <a:p>
                <a:pPr/>
                <a:endParaRPr lang="en-US" sz="1400">
                  <a:solidFill>
                    <a:schemeClr val="accent2"/>
                  </a:solidFill>
                  <a:latin typeface="LM Roman 10" pitchFamily="2" charset="77"/>
                </a:endParaRPr>
              </a:p>
              <a:p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How EKT is related to jet quenching?</a:t>
                </a:r>
              </a:p>
              <a:p>
                <a:pPr algn="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Minijet quenching in AMY-EKT: [</a:t>
                </a:r>
                <a:r>
                  <a:rPr lang="en-US" sz="800" err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Mehtar-Tani,Schlichting,Soudi</a:t>
                </a:r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]</a:t>
                </a:r>
              </a:p>
              <a:p>
                <a:pPr algn="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[</a:t>
                </a:r>
                <a:r>
                  <a:rPr lang="en-US" sz="800" err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Brewer,Mazeliauskas,Zhou</a:t>
                </a:r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]</a:t>
                </a: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In practice: few scatterings + hydro.</a:t>
                </a:r>
              </a:p>
              <a:p>
                <a:pPr algn="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[JEWEL, LBT, Hybrid (w Moliere)]</a:t>
                </a: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6ED81352-7B24-C98C-FAC0-CFFD7249DA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2385" y="1949852"/>
                <a:ext cx="4000645" cy="2496902"/>
              </a:xfrm>
              <a:prstGeom prst="rect">
                <a:avLst/>
              </a:prstGeom>
              <a:blipFill>
                <a:blip r:embed="rId6"/>
                <a:stretch>
                  <a:fillRect l="-633" t="-508" b="-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A600BDE-4DCA-E497-FFE3-82ADA2F950F4}"/>
              </a:ext>
            </a:extLst>
          </p:cNvPr>
          <p:cNvSpPr/>
          <p:nvPr/>
        </p:nvSpPr>
        <p:spPr>
          <a:xfrm>
            <a:off x="390967" y="1910779"/>
            <a:ext cx="4000645" cy="2700381"/>
          </a:xfrm>
          <a:prstGeom prst="round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9A9156D-EC12-9AA7-4B0F-2B8E83968B7F}"/>
              </a:ext>
            </a:extLst>
          </p:cNvPr>
          <p:cNvSpPr/>
          <p:nvPr/>
        </p:nvSpPr>
        <p:spPr>
          <a:xfrm>
            <a:off x="4752386" y="1910779"/>
            <a:ext cx="4000645" cy="2689142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ndertittel 1">
            <a:extLst>
              <a:ext uri="{FF2B5EF4-FFF2-40B4-BE49-F238E27FC236}">
                <a16:creationId xmlns:a16="http://schemas.microsoft.com/office/drawing/2014/main" id="{67946FA9-113F-39D6-0B7F-ED2A6218E73F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BFE64E-4DE5-1739-22A1-D7C5162745AC}"/>
              </a:ext>
            </a:extLst>
          </p:cNvPr>
          <p:cNvSpPr txBox="1"/>
          <p:nvPr/>
        </p:nvSpPr>
        <p:spPr>
          <a:xfrm>
            <a:off x="3192198" y="999026"/>
            <a:ext cx="2772900" cy="873444"/>
          </a:xfrm>
          <a:prstGeom prst="rect">
            <a:avLst/>
          </a:prstGeom>
          <a:noFill/>
          <a:ln w="127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 anchor="ctr">
            <a:spAutoFit/>
          </a:bodyPr>
          <a:lstStyle/>
          <a:p>
            <a:pPr marL="4763" algn="ctr">
              <a:lnSpc>
                <a:spcPct val="150000"/>
              </a:lnSpc>
            </a:pPr>
            <a:r>
              <a:rPr lang="en-US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In-medium jet evolution</a:t>
            </a:r>
          </a:p>
        </p:txBody>
      </p:sp>
      <p:cxnSp>
        <p:nvCxnSpPr>
          <p:cNvPr id="14" name="Curved Connector 13">
            <a:extLst>
              <a:ext uri="{FF2B5EF4-FFF2-40B4-BE49-F238E27FC236}">
                <a16:creationId xmlns:a16="http://schemas.microsoft.com/office/drawing/2014/main" id="{CCE26A0D-2AEA-C6EF-A685-3F2DB34FAC90}"/>
              </a:ext>
            </a:extLst>
          </p:cNvPr>
          <p:cNvCxnSpPr>
            <a:cxnSpLocks/>
          </p:cNvCxnSpPr>
          <p:nvPr/>
        </p:nvCxnSpPr>
        <p:spPr>
          <a:xfrm rot="10800000" flipV="1">
            <a:off x="2168974" y="1477674"/>
            <a:ext cx="1135682" cy="433105"/>
          </a:xfrm>
          <a:prstGeom prst="curvedConnector2">
            <a:avLst/>
          </a:prstGeom>
          <a:ln w="2540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9DCE4B43-0F97-7BFB-1336-11788B169988}"/>
              </a:ext>
            </a:extLst>
          </p:cNvPr>
          <p:cNvSpPr/>
          <p:nvPr/>
        </p:nvSpPr>
        <p:spPr>
          <a:xfrm>
            <a:off x="3307516" y="1276209"/>
            <a:ext cx="2528967" cy="402931"/>
          </a:xfrm>
          <a:prstGeom prst="round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Curved Connector 14">
            <a:extLst>
              <a:ext uri="{FF2B5EF4-FFF2-40B4-BE49-F238E27FC236}">
                <a16:creationId xmlns:a16="http://schemas.microsoft.com/office/drawing/2014/main" id="{6A89596C-E31B-100B-A21D-4660253E196B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5824959" y="1477450"/>
            <a:ext cx="1135682" cy="433105"/>
          </a:xfrm>
          <a:prstGeom prst="curvedConnector2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8203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F0E03F-6156-F9FA-00A3-E5441F406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E66D4AB8-0D78-27B2-C683-1AB53ED8948A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C90CEE65-1F7A-D46D-8F5E-5918B988E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16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B3FAA3F-E3CF-D2EE-E6F7-2A1416994F26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A6568B12-F532-95AD-4283-F4992D227CB7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7593284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Medium </a:t>
            </a:r>
            <a:r>
              <a:rPr lang="nb-NO" sz="3000" err="1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response</a:t>
            </a:r>
            <a:endParaRPr lang="nb-NO" sz="3000">
              <a:solidFill>
                <a:schemeClr val="tx2">
                  <a:lumMod val="20000"/>
                  <a:lumOff val="80000"/>
                </a:schemeClr>
              </a:solidFill>
              <a:latin typeface="LM Roman 10" pitchFamily="2" charset="77"/>
            </a:endParaRPr>
          </a:p>
        </p:txBody>
      </p:sp>
      <p:pic>
        <p:nvPicPr>
          <p:cNvPr id="9" name="Picture 8" descr="Wake (physics) - Wikipedia">
            <a:extLst>
              <a:ext uri="{FF2B5EF4-FFF2-40B4-BE49-F238E27FC236}">
                <a16:creationId xmlns:a16="http://schemas.microsoft.com/office/drawing/2014/main" id="{9053AB00-7006-2697-A1C0-65BA81A8B8D2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 flipH="1">
            <a:off x="390965" y="1910332"/>
            <a:ext cx="4000645" cy="2700381"/>
          </a:xfrm>
          <a:prstGeom prst="round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234FC51-5E3B-33F8-C2DC-4CE27E4D5DE2}"/>
                  </a:ext>
                </a:extLst>
              </p:cNvPr>
              <p:cNvSpPr txBox="1"/>
              <p:nvPr/>
            </p:nvSpPr>
            <p:spPr>
              <a:xfrm>
                <a:off x="504679" y="1939568"/>
                <a:ext cx="3803370" cy="18774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Strongly coupled</a:t>
                </a:r>
              </a:p>
              <a:p>
                <a:pPr algn="ctr"/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endParaRPr>
              </a:p>
              <a:p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Falling string + metric perturbation evolution in </a:t>
                </a:r>
                <a:r>
                  <a:rPr lang="en-US" sz="1400" err="1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AdS</a:t>
                </a: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/CFT</a:t>
                </a:r>
              </a:p>
              <a:p>
                <a:pPr algn="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[Chesler, Yaffe]</a:t>
                </a:r>
                <a:endParaRPr lang="en-US" sz="800">
                  <a:solidFill>
                    <a:schemeClr val="bg1">
                      <a:lumMod val="50000"/>
                    </a:schemeClr>
                  </a:solidFill>
                  <a:latin typeface="LM Roman 10" pitchFamily="2" charset="77"/>
                </a:endParaRPr>
              </a:p>
              <a:p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endParaRPr>
              </a:p>
              <a:p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In practice: instantaneous freeze-out/hydro</a:t>
                </a:r>
              </a:p>
              <a:p>
                <a:pPr algn="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[Hybrid 2010.01140]</a:t>
                </a:r>
                <a:endParaRPr lang="en-US" sz="800" b="0" i="1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sz="14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sub>
                      </m:sSub>
                      <m:sSup>
                        <m:sSupPr>
                          <m:ctrlP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𝑇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𝜇𝜈</m:t>
                          </m:r>
                        </m:sup>
                      </m:sSup>
                      <m:r>
                        <a:rPr lang="en-US" sz="14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sz="14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Δ</m:t>
                      </m:r>
                      <m:sSup>
                        <m:sSupPr>
                          <m:ctrlP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</m:e>
                        <m:sup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sup>
                      </m:sSup>
                    </m:oMath>
                  </m:oMathPara>
                </a14:m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endParaRP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234FC51-5E3B-33F8-C2DC-4CE27E4D5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679" y="1939568"/>
                <a:ext cx="3803370" cy="1877437"/>
              </a:xfrm>
              <a:prstGeom prst="rect">
                <a:avLst/>
              </a:prstGeom>
              <a:blipFill>
                <a:blip r:embed="rId4"/>
                <a:stretch>
                  <a:fillRect l="-332" t="-671" r="-1661" b="-6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9" descr="Particles to procedurals">
            <a:extLst>
              <a:ext uri="{FF2B5EF4-FFF2-40B4-BE49-F238E27FC236}">
                <a16:creationId xmlns:a16="http://schemas.microsoft.com/office/drawing/2014/main" id="{D4919427-3610-5148-3DBD-194E0D247EFD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alphaModFix amt="50000"/>
          </a:blip>
          <a:stretch>
            <a:fillRect/>
          </a:stretch>
        </p:blipFill>
        <p:spPr>
          <a:xfrm>
            <a:off x="4752385" y="1923853"/>
            <a:ext cx="4000646" cy="2687308"/>
          </a:xfrm>
          <a:prstGeom prst="round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1796863A-A5F0-AC93-ECCE-67FFF4974F77}"/>
              </a:ext>
            </a:extLst>
          </p:cNvPr>
          <p:cNvSpPr/>
          <p:nvPr/>
        </p:nvSpPr>
        <p:spPr>
          <a:xfrm>
            <a:off x="4752386" y="1912556"/>
            <a:ext cx="4000646" cy="2687308"/>
          </a:xfrm>
          <a:prstGeom prst="roundRect">
            <a:avLst/>
          </a:prstGeom>
          <a:solidFill>
            <a:srgbClr val="D8D8D8">
              <a:alpha val="59946"/>
            </a:srgbClr>
          </a:solidFill>
          <a:ln w="254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8E24C9B-2363-D5C0-D9A6-F2FAB4C6B7BD}"/>
                  </a:ext>
                </a:extLst>
              </p:cNvPr>
              <p:cNvSpPr txBox="1"/>
              <p:nvPr/>
            </p:nvSpPr>
            <p:spPr>
              <a:xfrm>
                <a:off x="4752385" y="1949852"/>
                <a:ext cx="4000645" cy="24969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Weakly coupled</a:t>
                </a:r>
              </a:p>
              <a:p>
                <a:pPr algn="ctr"/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endParaRPr>
              </a:p>
              <a:p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QCD-EKT</a:t>
                </a:r>
                <a:r>
                  <a:rPr lang="en-US" sz="16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: </a:t>
                </a:r>
                <a:r>
                  <a:rPr lang="en-US" sz="105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thermalization from first principles.</a:t>
                </a:r>
              </a:p>
              <a:p>
                <a:pPr algn="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[</a:t>
                </a:r>
                <a:r>
                  <a:rPr lang="en-US" sz="800" err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Arnold,Morre,Yaffe</a:t>
                </a:r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]</a:t>
                </a:r>
              </a:p>
              <a:p>
                <a:pPr algn="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[</a:t>
                </a:r>
                <a:r>
                  <a:rPr lang="en-US" sz="800" err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Baier,Mueller,Schiff,Son</a:t>
                </a:r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]</a:t>
                </a:r>
                <a:r>
                  <a:rPr lang="en-US" sz="8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  </a:t>
                </a: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+ </m:t>
                      </m:r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𝑣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∇</m:t>
                          </m:r>
                        </m:e>
                        <m:sub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</m:t>
                          </m:r>
                        </m:e>
                      </m:d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2↔2</m:t>
                          </m:r>
                        </m:sup>
                      </m:sSup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𝛿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p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1↔2</m:t>
                          </m:r>
                        </m:sup>
                      </m:sSup>
                    </m:oMath>
                  </m:oMathPara>
                </a14:m>
                <a:endParaRPr lang="en-US" sz="1400">
                  <a:solidFill>
                    <a:schemeClr val="accent2"/>
                  </a:solidFill>
                  <a:latin typeface="LM Roman 10" pitchFamily="2" charset="77"/>
                </a:endParaRPr>
              </a:p>
              <a:p>
                <a:pPr/>
                <a:endParaRPr lang="en-US" sz="1400">
                  <a:solidFill>
                    <a:schemeClr val="accent2"/>
                  </a:solidFill>
                  <a:latin typeface="LM Roman 10" pitchFamily="2" charset="77"/>
                </a:endParaRPr>
              </a:p>
              <a:p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How EKT is related to jet quenching?</a:t>
                </a:r>
              </a:p>
              <a:p>
                <a:pPr algn="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Minijet quenching in AMY-EKT: [</a:t>
                </a:r>
                <a:r>
                  <a:rPr lang="en-US" sz="800" err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Mehtar-Tani,Schlichting,Soudi</a:t>
                </a:r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]</a:t>
                </a:r>
              </a:p>
              <a:p>
                <a:pPr algn="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[</a:t>
                </a:r>
                <a:r>
                  <a:rPr lang="en-US" sz="800" err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Brewer,Mazeliauskas,Zhou</a:t>
                </a:r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]</a:t>
                </a: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endParaRPr>
              </a:p>
              <a:p>
                <a:pPr>
                  <a:lnSpc>
                    <a:spcPct val="200000"/>
                  </a:lnSpc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In practice: few scatterings + hydro.</a:t>
                </a:r>
              </a:p>
              <a:p>
                <a:pPr algn="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[JEWEL, LBT, Hybrid (w Moliere)]</a:t>
                </a: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A8E24C9B-2363-D5C0-D9A6-F2FAB4C6B7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2385" y="1949852"/>
                <a:ext cx="4000645" cy="2496902"/>
              </a:xfrm>
              <a:prstGeom prst="rect">
                <a:avLst/>
              </a:prstGeom>
              <a:blipFill>
                <a:blip r:embed="rId6"/>
                <a:stretch>
                  <a:fillRect l="-633" t="-508" r="-949" b="-5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77CF1B8F-01DB-BB9D-7629-7F0D28350F03}"/>
              </a:ext>
            </a:extLst>
          </p:cNvPr>
          <p:cNvSpPr/>
          <p:nvPr/>
        </p:nvSpPr>
        <p:spPr>
          <a:xfrm>
            <a:off x="390967" y="1910779"/>
            <a:ext cx="4000645" cy="2700381"/>
          </a:xfrm>
          <a:prstGeom prst="round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CEE5AF3D-5B87-F30D-B1CF-CBAC4573A359}"/>
              </a:ext>
            </a:extLst>
          </p:cNvPr>
          <p:cNvSpPr/>
          <p:nvPr/>
        </p:nvSpPr>
        <p:spPr>
          <a:xfrm>
            <a:off x="4752386" y="1910779"/>
            <a:ext cx="4000645" cy="2689142"/>
          </a:xfrm>
          <a:prstGeom prst="roundRect">
            <a:avLst/>
          </a:prstGeom>
          <a:noFill/>
          <a:ln w="254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Undertittel 1">
            <a:extLst>
              <a:ext uri="{FF2B5EF4-FFF2-40B4-BE49-F238E27FC236}">
                <a16:creationId xmlns:a16="http://schemas.microsoft.com/office/drawing/2014/main" id="{D8894112-C497-DD62-B835-9BA470F9D316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FC7620D-AF9B-17B3-E052-AD68A7D173B5}"/>
              </a:ext>
            </a:extLst>
          </p:cNvPr>
          <p:cNvSpPr txBox="1"/>
          <p:nvPr/>
        </p:nvSpPr>
        <p:spPr>
          <a:xfrm>
            <a:off x="3192198" y="999026"/>
            <a:ext cx="2772900" cy="873444"/>
          </a:xfrm>
          <a:prstGeom prst="rect">
            <a:avLst/>
          </a:prstGeom>
          <a:noFill/>
          <a:ln w="127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 anchor="ctr">
            <a:spAutoFit/>
          </a:bodyPr>
          <a:lstStyle/>
          <a:p>
            <a:pPr marL="4763" algn="ctr">
              <a:lnSpc>
                <a:spcPct val="150000"/>
              </a:lnSpc>
            </a:pPr>
            <a:r>
              <a:rPr lang="en-US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In-medium jet evolution</a:t>
            </a:r>
          </a:p>
        </p:txBody>
      </p:sp>
      <p:cxnSp>
        <p:nvCxnSpPr>
          <p:cNvPr id="14" name="Curved Connector 13">
            <a:extLst>
              <a:ext uri="{FF2B5EF4-FFF2-40B4-BE49-F238E27FC236}">
                <a16:creationId xmlns:a16="http://schemas.microsoft.com/office/drawing/2014/main" id="{D45FBD7E-FB73-73CC-9DC7-D305E2CD4CEA}"/>
              </a:ext>
            </a:extLst>
          </p:cNvPr>
          <p:cNvCxnSpPr>
            <a:cxnSpLocks/>
          </p:cNvCxnSpPr>
          <p:nvPr/>
        </p:nvCxnSpPr>
        <p:spPr>
          <a:xfrm rot="10800000" flipV="1">
            <a:off x="2168974" y="1477674"/>
            <a:ext cx="1135682" cy="433105"/>
          </a:xfrm>
          <a:prstGeom prst="curvedConnector2">
            <a:avLst/>
          </a:prstGeom>
          <a:ln w="25400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3ED1266C-B9DB-7667-3ECF-B02CFC7F8EE9}"/>
              </a:ext>
            </a:extLst>
          </p:cNvPr>
          <p:cNvSpPr/>
          <p:nvPr/>
        </p:nvSpPr>
        <p:spPr>
          <a:xfrm>
            <a:off x="3307516" y="1276209"/>
            <a:ext cx="2528967" cy="402931"/>
          </a:xfrm>
          <a:prstGeom prst="round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Curved Connector 14">
            <a:extLst>
              <a:ext uri="{FF2B5EF4-FFF2-40B4-BE49-F238E27FC236}">
                <a16:creationId xmlns:a16="http://schemas.microsoft.com/office/drawing/2014/main" id="{8F2871FE-3056-64DB-C888-B5176719DCA6}"/>
              </a:ext>
            </a:extLst>
          </p:cNvPr>
          <p:cNvCxnSpPr>
            <a:cxnSpLocks/>
          </p:cNvCxnSpPr>
          <p:nvPr/>
        </p:nvCxnSpPr>
        <p:spPr>
          <a:xfrm rot="10800000" flipH="1" flipV="1">
            <a:off x="5824959" y="1477450"/>
            <a:ext cx="1135682" cy="433105"/>
          </a:xfrm>
          <a:prstGeom prst="curvedConnector2">
            <a:avLst/>
          </a:prstGeom>
          <a:ln w="254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CED0FF43-B000-2D92-7F9C-94BD93985EFC}"/>
              </a:ext>
            </a:extLst>
          </p:cNvPr>
          <p:cNvSpPr/>
          <p:nvPr/>
        </p:nvSpPr>
        <p:spPr>
          <a:xfrm>
            <a:off x="277258" y="1197204"/>
            <a:ext cx="8567176" cy="3662724"/>
          </a:xfrm>
          <a:prstGeom prst="rect">
            <a:avLst/>
          </a:prstGeom>
          <a:solidFill>
            <a:schemeClr val="tx2">
              <a:lumMod val="20000"/>
              <a:lumOff val="80000"/>
              <a:alpha val="7994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EFF03CC-1E53-5EAD-15D4-C67D93D0065F}"/>
              </a:ext>
            </a:extLst>
          </p:cNvPr>
          <p:cNvSpPr txBox="1"/>
          <p:nvPr/>
        </p:nvSpPr>
        <p:spPr>
          <a:xfrm>
            <a:off x="2109849" y="2828864"/>
            <a:ext cx="6044337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tabLst>
                <a:tab pos="930275" algn="l"/>
              </a:tabLst>
            </a:pPr>
            <a:r>
              <a:rPr lang="en-US" b="1">
                <a:solidFill>
                  <a:srgbClr val="C00000"/>
                </a:solidFill>
                <a:latin typeface="Latin Modern Math" panose="02000503000000000000" pitchFamily="2" charset="77"/>
                <a:ea typeface="Latin Modern Math" panose="02000503000000000000" pitchFamily="2" charset="77"/>
              </a:rPr>
              <a:t>In this talk: 	</a:t>
            </a:r>
            <a:r>
              <a:rPr lang="en-US" b="1">
                <a:solidFill>
                  <a:srgbClr val="C00000"/>
                </a:solidFill>
                <a:latin typeface="LMRoman10" panose="02000503020200000003" pitchFamily="2" charset="77"/>
                <a:ea typeface="Latin Modern Math" panose="02000503000000000000" pitchFamily="2" charset="77"/>
                <a:cs typeface="LMRoman10" panose="02000503020200000003" pitchFamily="2" charset="77"/>
              </a:rPr>
              <a:t>(</a:t>
            </a:r>
            <a:r>
              <a:rPr lang="en-US" b="1" i="1" err="1">
                <a:solidFill>
                  <a:srgbClr val="C00000"/>
                </a:solidFill>
                <a:latin typeface="LMRoman10" panose="02000503020200000003" pitchFamily="2" charset="77"/>
                <a:ea typeface="Latin Modern Math" panose="02000503000000000000" pitchFamily="2" charset="77"/>
                <a:cs typeface="LMRoman10" panose="02000503020200000003" pitchFamily="2" charset="77"/>
              </a:rPr>
              <a:t>i</a:t>
            </a:r>
            <a:r>
              <a:rPr lang="en-US" b="1">
                <a:solidFill>
                  <a:srgbClr val="C00000"/>
                </a:solidFill>
                <a:latin typeface="LMRoman10" panose="02000503020200000003" pitchFamily="2" charset="77"/>
                <a:ea typeface="Latin Modern Math" panose="02000503000000000000" pitchFamily="2" charset="77"/>
                <a:cs typeface="LMRoman10" panose="02000503020200000003" pitchFamily="2" charset="77"/>
              </a:rPr>
              <a:t>)   AMY-EKT </a:t>
            </a:r>
            <a:r>
              <a:rPr lang="en-US">
                <a:solidFill>
                  <a:srgbClr val="C00000"/>
                </a:solidFill>
                <a:latin typeface="LMRoman10" panose="02000503020200000003" pitchFamily="2" charset="77"/>
                <a:ea typeface="Latin Modern Math" panose="02000503000000000000" pitchFamily="2" charset="77"/>
                <a:cs typeface="LMRoman10" panose="02000503020200000003" pitchFamily="2" charset="77"/>
              </a:rPr>
              <a:t>↔</a:t>
            </a:r>
            <a:r>
              <a:rPr lang="en-US" b="1">
                <a:solidFill>
                  <a:srgbClr val="C00000"/>
                </a:solidFill>
                <a:latin typeface="LMRoman10" panose="02000503020200000003" pitchFamily="2" charset="77"/>
                <a:ea typeface="Latin Modern Math" panose="02000503000000000000" pitchFamily="2" charset="77"/>
                <a:cs typeface="LMRoman10" panose="02000503020200000003" pitchFamily="2" charset="77"/>
              </a:rPr>
              <a:t> jet quenching, </a:t>
            </a:r>
          </a:p>
          <a:p>
            <a:pPr>
              <a:tabLst>
                <a:tab pos="885825" algn="l"/>
              </a:tabLst>
            </a:pPr>
            <a:r>
              <a:rPr lang="en-US" b="1">
                <a:solidFill>
                  <a:srgbClr val="C00000"/>
                </a:solidFill>
                <a:latin typeface="LMRoman10" panose="02000503020200000003" pitchFamily="2" charset="77"/>
                <a:ea typeface="Latin Modern Math" panose="02000503000000000000" pitchFamily="2" charset="77"/>
                <a:cs typeface="LMRoman10" panose="02000503020200000003" pitchFamily="2" charset="77"/>
              </a:rPr>
              <a:t>	 	(</a:t>
            </a:r>
            <a:r>
              <a:rPr lang="en-US" b="1" i="1">
                <a:solidFill>
                  <a:srgbClr val="C00000"/>
                </a:solidFill>
                <a:latin typeface="LMRoman10" panose="02000503020200000003" pitchFamily="2" charset="77"/>
                <a:ea typeface="Latin Modern Math" panose="02000503000000000000" pitchFamily="2" charset="77"/>
                <a:cs typeface="LMRoman10" panose="02000503020200000003" pitchFamily="2" charset="77"/>
              </a:rPr>
              <a:t>ii</a:t>
            </a:r>
            <a:r>
              <a:rPr lang="en-US" b="1">
                <a:solidFill>
                  <a:srgbClr val="C00000"/>
                </a:solidFill>
                <a:latin typeface="LMRoman10" panose="02000503020200000003" pitchFamily="2" charset="77"/>
                <a:ea typeface="Latin Modern Math" panose="02000503000000000000" pitchFamily="2" charset="77"/>
                <a:cs typeface="LMRoman10" panose="02000503020200000003" pitchFamily="2" charset="77"/>
              </a:rPr>
              <a:t>)  EKT </a:t>
            </a:r>
            <a:r>
              <a:rPr lang="en-US">
                <a:solidFill>
                  <a:srgbClr val="C00000"/>
                </a:solidFill>
                <a:latin typeface="LMRoman10" panose="02000503020200000003" pitchFamily="2" charset="77"/>
                <a:ea typeface="Latin Modern Math" panose="02000503000000000000" pitchFamily="2" charset="77"/>
                <a:cs typeface="LMRoman10" panose="02000503020200000003" pitchFamily="2" charset="77"/>
              </a:rPr>
              <a:t>↔</a:t>
            </a:r>
            <a:r>
              <a:rPr lang="en-US" b="1">
                <a:solidFill>
                  <a:srgbClr val="C00000"/>
                </a:solidFill>
                <a:latin typeface="LMRoman10" panose="02000503020200000003" pitchFamily="2" charset="77"/>
                <a:ea typeface="Latin Modern Math" panose="02000503000000000000" pitchFamily="2" charset="77"/>
                <a:cs typeface="LMRoman10" panose="02000503020200000003" pitchFamily="2" charset="77"/>
              </a:rPr>
              <a:t> parton showers,</a:t>
            </a:r>
          </a:p>
          <a:p>
            <a:pPr>
              <a:tabLst>
                <a:tab pos="930275" algn="l"/>
              </a:tabLst>
            </a:pPr>
            <a:r>
              <a:rPr lang="en-US" b="1">
                <a:solidFill>
                  <a:srgbClr val="C00000"/>
                </a:solidFill>
                <a:latin typeface="LMRoman10" panose="02000503020200000003" pitchFamily="2" charset="77"/>
                <a:ea typeface="Latin Modern Math" panose="02000503000000000000" pitchFamily="2" charset="77"/>
                <a:cs typeface="LMRoman10" panose="02000503020200000003" pitchFamily="2" charset="77"/>
              </a:rPr>
              <a:t>		(</a:t>
            </a:r>
            <a:r>
              <a:rPr lang="en-US" b="1" i="1">
                <a:solidFill>
                  <a:srgbClr val="C00000"/>
                </a:solidFill>
                <a:latin typeface="LMRoman10" panose="02000503020200000003" pitchFamily="2" charset="77"/>
                <a:ea typeface="Latin Modern Math" panose="02000503000000000000" pitchFamily="2" charset="77"/>
                <a:cs typeface="LMRoman10" panose="02000503020200000003" pitchFamily="2" charset="77"/>
              </a:rPr>
              <a:t>iii</a:t>
            </a:r>
            <a:r>
              <a:rPr lang="en-US" b="1">
                <a:solidFill>
                  <a:srgbClr val="C00000"/>
                </a:solidFill>
                <a:latin typeface="LMRoman10" panose="02000503020200000003" pitchFamily="2" charset="77"/>
                <a:ea typeface="Latin Modern Math" panose="02000503000000000000" pitchFamily="2" charset="77"/>
                <a:cs typeface="LMRoman10" panose="02000503020200000003" pitchFamily="2" charset="77"/>
              </a:rPr>
              <a:t>) EKT parton shower → med. resp</a:t>
            </a:r>
            <a:endParaRPr lang="en-US">
              <a:latin typeface="LMRoman10" panose="02000503020200000003" pitchFamily="2" charset="77"/>
              <a:cs typeface="LMRoman10" panose="02000503020200000003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339053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04ED8-A2CC-9127-2553-A52B5767A1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3FDEB89C-7ED4-2BAC-D4F1-C614DD36D369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4A4E95B-76D0-3856-3702-B75A0EC98B9F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A7D3F438-DE43-10FB-F84C-1911285EA004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6000682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(</a:t>
            </a:r>
            <a:r>
              <a:rPr lang="en-US" sz="2600" i="1" err="1">
                <a:solidFill>
                  <a:schemeClr val="tx2">
                    <a:lumMod val="20000"/>
                    <a:lumOff val="80000"/>
                  </a:schemeClr>
                </a:solidFill>
                <a:latin typeface="LMRoman10" panose="02000503020200000003" pitchFamily="2" charset="77"/>
                <a:cs typeface="LMRoman10" panose="02000503020200000003" pitchFamily="2" charset="77"/>
              </a:rPr>
              <a:t>i</a:t>
            </a:r>
            <a:r>
              <a:rPr lang="en-US" sz="26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) Linearized kinetic theory</a:t>
            </a: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6F993E92-824C-BDB6-1532-3958DAB3A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17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31FA316-2D37-38C4-D1D1-2A7936A14361}"/>
                  </a:ext>
                </a:extLst>
              </p:cNvPr>
              <p:cNvSpPr txBox="1"/>
              <p:nvPr/>
            </p:nvSpPr>
            <p:spPr>
              <a:xfrm>
                <a:off x="366609" y="1164131"/>
                <a:ext cx="8387736" cy="2531142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lin. Boltzmann eq: </a:t>
                </a:r>
                <a14:m>
                  <m:oMath xmlns:m="http://schemas.openxmlformats.org/officeDocument/2006/math"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1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𝑛</m:t>
                    </m:r>
                    <m:d>
                      <m:dPr>
                        <m:ctrlP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</m:e>
                    </m:d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1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1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1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1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</m:oMath>
                </a14:m>
                <a:endParaRPr lang="en-US" sz="11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9387" algn="ctr"/>
                <a14:m>
                  <m:oMath xmlns:m="http://schemas.openxmlformats.org/officeDocument/2006/math">
                    <m:d>
                      <m:dPr>
                        <m:ctrlPr>
                          <a:rPr lang="en-US" sz="12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+</m:t>
                        </m:r>
                        <m:box>
                          <m:boxPr>
                            <m:ctrlPr>
                              <a:rPr lang="en-US" sz="120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sz="120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200" b="1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𝒑</m:t>
                                </m:r>
                              </m:num>
                              <m:den>
                                <m:r>
                                  <a:rPr lang="en-US" sz="12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𝑝</m:t>
                                </m:r>
                              </m:den>
                            </m:f>
                          </m:e>
                        </m:box>
                        <m:sSub>
                          <m:sSubPr>
                            <m:ctrlP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𝛻</m:t>
                            </m:r>
                          </m:e>
                          <m:sub>
                            <m:r>
                              <a:rPr lang="en-US" sz="12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sub>
                        </m:sSub>
                      </m:e>
                    </m:d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p>
                      <m:sSup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p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1↔2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p>
                      <m:sSup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p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2↔2</m:t>
                        </m:r>
                      </m:sup>
                    </m:sSup>
                  </m:oMath>
                </a14:m>
                <a:r>
                  <a:rPr lang="en-US" sz="1200">
                    <a:solidFill>
                      <a:schemeClr val="tx2">
                        <a:lumMod val="50000"/>
                      </a:schemeClr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2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en-US" sz="1200" b="1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 </a:t>
                </a:r>
                <a:endParaRPr lang="en-US" sz="12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1 ⇿ 2 collisions:</a:t>
                </a: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7800">
                  <a:lnSpc>
                    <a:spcPct val="150000"/>
                  </a:lnSpc>
                  <a:tabLst>
                    <a:tab pos="3024188" algn="l"/>
                  </a:tabLst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2 ⇿ 2 collisions:</a:t>
                </a:r>
              </a:p>
              <a:p>
                <a:pPr marL="177800">
                  <a:lnSpc>
                    <a:spcPct val="150000"/>
                  </a:lnSpc>
                  <a:tabLst>
                    <a:tab pos="3024188" algn="l"/>
                  </a:tabLst>
                </a:pPr>
                <a:endParaRPr lang="en-US" sz="1100" b="0">
                  <a:solidFill>
                    <a:schemeClr val="bg1">
                      <a:lumMod val="50000"/>
                    </a:schemeClr>
                  </a:solidFill>
                  <a:latin typeface="LM Roman 10" pitchFamily="2" charset="77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31FA316-2D37-38C4-D1D1-2A7936A143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09" y="1164131"/>
                <a:ext cx="8387736" cy="25311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BA0A5C1F-D075-0DA6-B272-531D1874C97F}"/>
              </a:ext>
            </a:extLst>
          </p:cNvPr>
          <p:cNvSpPr txBox="1"/>
          <p:nvPr/>
        </p:nvSpPr>
        <p:spPr>
          <a:xfrm>
            <a:off x="4114800" y="215873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13B1D4-736F-1167-2D0C-EE23CC9FA37E}"/>
              </a:ext>
            </a:extLst>
          </p:cNvPr>
          <p:cNvSpPr txBox="1"/>
          <p:nvPr/>
        </p:nvSpPr>
        <p:spPr>
          <a:xfrm>
            <a:off x="6651185" y="2873866"/>
            <a:ext cx="13189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04775">
              <a:buFont typeface="Arial" panose="020B0604020202020204" pitchFamily="34" charset="0"/>
              <a:buChar char="•"/>
            </a:pP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Two type of splitting</a:t>
            </a:r>
          </a:p>
          <a:p>
            <a:pPr marL="173038" indent="-104775" algn="just">
              <a:buFont typeface="Arial" panose="020B0604020202020204" pitchFamily="34" charset="0"/>
              <a:buChar char="•"/>
            </a:pP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Merging (holes)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4499F89-05ED-A646-E9BC-19105D14F85F}"/>
              </a:ext>
            </a:extLst>
          </p:cNvPr>
          <p:cNvGrpSpPr/>
          <p:nvPr/>
        </p:nvGrpSpPr>
        <p:grpSpPr>
          <a:xfrm>
            <a:off x="7905478" y="2104353"/>
            <a:ext cx="1019035" cy="1247926"/>
            <a:chOff x="7885919" y="2717312"/>
            <a:chExt cx="1019035" cy="12479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1" name="TextBox 150">
                  <a:extLst>
                    <a:ext uri="{FF2B5EF4-FFF2-40B4-BE49-F238E27FC236}">
                      <a16:creationId xmlns:a16="http://schemas.microsoft.com/office/drawing/2014/main" id="{B90467A5-24A7-4966-594E-1F31EFEBC3B3}"/>
                    </a:ext>
                  </a:extLst>
                </p:cNvPr>
                <p:cNvSpPr txBox="1"/>
                <p:nvPr/>
              </p:nvSpPr>
              <p:spPr>
                <a:xfrm>
                  <a:off x="7930020" y="2790942"/>
                  <a:ext cx="207764" cy="1557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51" name="TextBox 150">
                  <a:extLst>
                    <a:ext uri="{FF2B5EF4-FFF2-40B4-BE49-F238E27FC236}">
                      <a16:creationId xmlns:a16="http://schemas.microsoft.com/office/drawing/2014/main" id="{B90467A5-24A7-4966-594E-1F31EFEBC3B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30020" y="2790942"/>
                  <a:ext cx="207764" cy="155755"/>
                </a:xfrm>
                <a:prstGeom prst="rect">
                  <a:avLst/>
                </a:prstGeom>
                <a:blipFill>
                  <a:blip r:embed="rId4"/>
                  <a:stretch>
                    <a:fillRect b="-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9" name="TextBox 158">
                  <a:extLst>
                    <a:ext uri="{FF2B5EF4-FFF2-40B4-BE49-F238E27FC236}">
                      <a16:creationId xmlns:a16="http://schemas.microsoft.com/office/drawing/2014/main" id="{11B11B64-F092-2ED6-B1C5-0429A30B0DE7}"/>
                    </a:ext>
                  </a:extLst>
                </p:cNvPr>
                <p:cNvSpPr txBox="1"/>
                <p:nvPr/>
              </p:nvSpPr>
              <p:spPr>
                <a:xfrm>
                  <a:off x="7909567" y="2957600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59" name="TextBox 158">
                  <a:extLst>
                    <a:ext uri="{FF2B5EF4-FFF2-40B4-BE49-F238E27FC236}">
                      <a16:creationId xmlns:a16="http://schemas.microsoft.com/office/drawing/2014/main" id="{11B11B64-F092-2ED6-B1C5-0429A30B0D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9567" y="2957600"/>
                  <a:ext cx="207764" cy="15388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90159034-EDF9-9683-F64F-A7A943963E40}"/>
                    </a:ext>
                  </a:extLst>
                </p:cNvPr>
                <p:cNvSpPr txBox="1"/>
                <p:nvPr/>
              </p:nvSpPr>
              <p:spPr>
                <a:xfrm>
                  <a:off x="7906080" y="3084476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40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acc>
                        <m:r>
                          <a:rPr lang="en-US" sz="4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90159034-EDF9-9683-F64F-A7A943963E4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6080" y="3084476"/>
                  <a:ext cx="207764" cy="15388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054B063-0F7B-027A-6024-EC0D6846BBB5}"/>
                </a:ext>
              </a:extLst>
            </p:cNvPr>
            <p:cNvGrpSpPr/>
            <p:nvPr/>
          </p:nvGrpSpPr>
          <p:grpSpPr>
            <a:xfrm flipH="1">
              <a:off x="8020705" y="3691083"/>
              <a:ext cx="264711" cy="179829"/>
              <a:chOff x="1279525" y="1589675"/>
              <a:chExt cx="335314" cy="227793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0A95A71D-ADD2-DB90-EF43-7F3018B5116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BFB54667-824E-995C-1806-CDEC6B5033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15118D21-2D61-7533-1A46-A11C5DEFA2D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6D73F69C-28E5-25B3-3BDE-1A8C6772B7FC}"/>
                  </a:ext>
                </a:extLst>
              </p:cNvPr>
              <p:cNvSpPr/>
              <p:nvPr/>
            </p:nvSpPr>
            <p:spPr>
              <a:xfrm>
                <a:off x="1481070" y="1589675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A3F62EE-20E3-7BAE-0938-DD37A4FB6A68}"/>
                    </a:ext>
                  </a:extLst>
                </p:cNvPr>
                <p:cNvSpPr txBox="1"/>
                <p:nvPr/>
              </p:nvSpPr>
              <p:spPr>
                <a:xfrm>
                  <a:off x="7958597" y="3664814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A3F62EE-20E3-7BAE-0938-DD37A4FB6A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58597" y="3664814"/>
                  <a:ext cx="207764" cy="15388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BC35CF16-1533-4FB7-899E-79E34B18649F}"/>
                    </a:ext>
                  </a:extLst>
                </p:cNvPr>
                <p:cNvSpPr txBox="1"/>
                <p:nvPr/>
              </p:nvSpPr>
              <p:spPr>
                <a:xfrm>
                  <a:off x="8227201" y="3743884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BC35CF16-1533-4FB7-899E-79E34B18649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27201" y="3743884"/>
                  <a:ext cx="207764" cy="15388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BA6C6EF-4C16-374C-AE93-1C3C8F5285DC}"/>
                    </a:ext>
                  </a:extLst>
                </p:cNvPr>
                <p:cNvSpPr txBox="1"/>
                <p:nvPr/>
              </p:nvSpPr>
              <p:spPr>
                <a:xfrm>
                  <a:off x="7957604" y="3811350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acc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BA6C6EF-4C16-374C-AE93-1C3C8F5285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57604" y="3811350"/>
                  <a:ext cx="207764" cy="153888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5E36BC81-E2DC-F08C-7361-BD5C50F3EC77}"/>
                </a:ext>
              </a:extLst>
            </p:cNvPr>
            <p:cNvGrpSpPr/>
            <p:nvPr/>
          </p:nvGrpSpPr>
          <p:grpSpPr>
            <a:xfrm flipH="1" flipV="1">
              <a:off x="8017237" y="3471861"/>
              <a:ext cx="264711" cy="179829"/>
              <a:chOff x="1279525" y="1589675"/>
              <a:chExt cx="335314" cy="227793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0C2AD69A-C736-806F-1D7E-8F80422A61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4AE0883C-EBD1-DF8C-230F-87D565DBFA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AED11159-351C-D400-853F-64F71874788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F9962D73-37EC-2384-8C4B-3C6F5F61150D}"/>
                  </a:ext>
                </a:extLst>
              </p:cNvPr>
              <p:cNvSpPr/>
              <p:nvPr/>
            </p:nvSpPr>
            <p:spPr>
              <a:xfrm>
                <a:off x="1481070" y="1589675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90949D9B-605B-6295-FBB9-9B1DDF990D54}"/>
                    </a:ext>
                  </a:extLst>
                </p:cNvPr>
                <p:cNvSpPr txBox="1"/>
                <p:nvPr/>
              </p:nvSpPr>
              <p:spPr>
                <a:xfrm>
                  <a:off x="7970023" y="3378326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90949D9B-605B-6295-FBB9-9B1DDF990D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70023" y="3378326"/>
                  <a:ext cx="207764" cy="153888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BE72F012-BBDB-8057-EDD1-6C603201904A}"/>
                    </a:ext>
                  </a:extLst>
                </p:cNvPr>
                <p:cNvSpPr txBox="1"/>
                <p:nvPr/>
              </p:nvSpPr>
              <p:spPr>
                <a:xfrm>
                  <a:off x="8218990" y="3416610"/>
                  <a:ext cx="207764" cy="197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BE72F012-BBDB-8057-EDD1-6C60320190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18990" y="3416610"/>
                  <a:ext cx="207764" cy="19726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C5E0ACDF-0E52-AEF2-31CB-D9FE69A0984F}"/>
                    </a:ext>
                  </a:extLst>
                </p:cNvPr>
                <p:cNvSpPr txBox="1"/>
                <p:nvPr/>
              </p:nvSpPr>
              <p:spPr>
                <a:xfrm>
                  <a:off x="7954535" y="3506954"/>
                  <a:ext cx="207764" cy="162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acc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C5E0ACDF-0E52-AEF2-31CB-D9FE69A0984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54535" y="3506954"/>
                  <a:ext cx="207764" cy="162285"/>
                </a:xfrm>
                <a:prstGeom prst="rect">
                  <a:avLst/>
                </a:prstGeom>
                <a:blipFill>
                  <a:blip r:embed="rId12"/>
                  <a:stretch>
                    <a:fillRect b="-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2208DB38-69B0-F67E-9B06-A721B3EDE9A6}"/>
                    </a:ext>
                  </a:extLst>
                </p:cNvPr>
                <p:cNvSpPr txBox="1"/>
                <p:nvPr/>
              </p:nvSpPr>
              <p:spPr>
                <a:xfrm>
                  <a:off x="8236315" y="3150666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2208DB38-69B0-F67E-9B06-A721B3EDE9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36315" y="3150666"/>
                  <a:ext cx="207764" cy="153888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447DA84B-172B-D767-3CF9-4CA80EA64FC3}"/>
                </a:ext>
              </a:extLst>
            </p:cNvPr>
            <p:cNvGrpSpPr/>
            <p:nvPr/>
          </p:nvGrpSpPr>
          <p:grpSpPr>
            <a:xfrm flipH="1">
              <a:off x="8016391" y="3244200"/>
              <a:ext cx="275997" cy="105603"/>
              <a:chOff x="545107" y="2872348"/>
              <a:chExt cx="349610" cy="133769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60432E2F-25EF-1E26-73B0-AFC0024305C2}"/>
                  </a:ext>
                </a:extLst>
              </p:cNvPr>
              <p:cNvGrpSpPr/>
              <p:nvPr/>
            </p:nvGrpSpPr>
            <p:grpSpPr>
              <a:xfrm flipH="1" flipV="1">
                <a:off x="545107" y="2880356"/>
                <a:ext cx="213568" cy="117039"/>
                <a:chOff x="1279525" y="1700429"/>
                <a:chExt cx="213568" cy="117039"/>
              </a:xfrm>
            </p:grpSpPr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2A643E79-7E8E-6E54-1910-F6E09BB133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79525" y="1758950"/>
                  <a:ext cx="133350" cy="0"/>
                </a:xfrm>
                <a:prstGeom prst="line">
                  <a:avLst/>
                </a:prstGeom>
                <a:ln w="12700" cap="rnd">
                  <a:solidFill>
                    <a:schemeClr val="bg1">
                      <a:lumMod val="5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5403A848-31AF-0626-3EA7-84B5B73203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18570" y="1758949"/>
                  <a:ext cx="74523" cy="58519"/>
                </a:xfrm>
                <a:prstGeom prst="line">
                  <a:avLst/>
                </a:prstGeom>
                <a:ln w="12700" cap="rnd">
                  <a:solidFill>
                    <a:schemeClr val="bg1">
                      <a:lumMod val="5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6ECF87E0-A777-E6EE-DD82-EBFAE51292D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418570" y="1700429"/>
                  <a:ext cx="74523" cy="58519"/>
                </a:xfrm>
                <a:prstGeom prst="line">
                  <a:avLst/>
                </a:prstGeom>
                <a:ln w="12700" cap="rnd">
                  <a:solidFill>
                    <a:schemeClr val="bg1">
                      <a:lumMod val="5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44AF69BE-5DF5-F05B-A080-B7AEAE042F8F}"/>
                  </a:ext>
                </a:extLst>
              </p:cNvPr>
              <p:cNvSpPr/>
              <p:nvPr/>
            </p:nvSpPr>
            <p:spPr>
              <a:xfrm flipH="1" flipV="1">
                <a:off x="760948" y="2872348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FB2A676D-278B-7C60-8198-5688D9BAB3AC}"/>
                    </a:ext>
                  </a:extLst>
                </p:cNvPr>
                <p:cNvSpPr txBox="1"/>
                <p:nvPr/>
              </p:nvSpPr>
              <p:spPr>
                <a:xfrm>
                  <a:off x="8226454" y="3260411"/>
                  <a:ext cx="207764" cy="162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acc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FB2A676D-278B-7C60-8198-5688D9BAB3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26454" y="3260411"/>
                  <a:ext cx="207764" cy="16228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44F15B37-73C5-0C08-DD10-1460286193D7}"/>
                    </a:ext>
                  </a:extLst>
                </p:cNvPr>
                <p:cNvSpPr txBox="1"/>
                <p:nvPr/>
              </p:nvSpPr>
              <p:spPr>
                <a:xfrm>
                  <a:off x="7963748" y="3200189"/>
                  <a:ext cx="207764" cy="1557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44F15B37-73C5-0C08-DD10-1460286193D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63748" y="3200189"/>
                  <a:ext cx="207764" cy="155755"/>
                </a:xfrm>
                <a:prstGeom prst="rect">
                  <a:avLst/>
                </a:prstGeom>
                <a:blipFill>
                  <a:blip r:embed="rId15"/>
                  <a:stretch>
                    <a:fillRect b="-7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062D628D-BC64-9028-47FE-3E658FA5812D}"/>
                </a:ext>
              </a:extLst>
            </p:cNvPr>
            <p:cNvGrpSpPr/>
            <p:nvPr/>
          </p:nvGrpSpPr>
          <p:grpSpPr>
            <a:xfrm>
              <a:off x="8501293" y="3691780"/>
              <a:ext cx="264711" cy="179829"/>
              <a:chOff x="1279525" y="1589675"/>
              <a:chExt cx="335314" cy="227793"/>
            </a:xfrm>
          </p:grpSpPr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A34D31C8-6708-50A8-975D-930E398229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0995E272-3D62-B3F1-632A-A266225204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EC54EFF7-4643-F9DD-7D5F-D58F81AB13B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8A767501-F06B-1481-3A76-B49D4A412F07}"/>
                  </a:ext>
                </a:extLst>
              </p:cNvPr>
              <p:cNvSpPr/>
              <p:nvPr/>
            </p:nvSpPr>
            <p:spPr>
              <a:xfrm>
                <a:off x="1481070" y="1589675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41662280-75A8-24C8-76CD-EB4D3327C9F4}"/>
                    </a:ext>
                  </a:extLst>
                </p:cNvPr>
                <p:cNvSpPr txBox="1"/>
                <p:nvPr/>
              </p:nvSpPr>
              <p:spPr>
                <a:xfrm>
                  <a:off x="8596527" y="3664815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41662280-75A8-24C8-76CD-EB4D3327C9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96527" y="3664815"/>
                  <a:ext cx="207764" cy="153888"/>
                </a:xfrm>
                <a:prstGeom prst="rect">
                  <a:avLst/>
                </a:prstGeom>
                <a:blipFill>
                  <a:blip r:embed="rId1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7CD02D42-0325-44D8-1C04-571D1C4F10C9}"/>
                    </a:ext>
                  </a:extLst>
                </p:cNvPr>
                <p:cNvSpPr txBox="1"/>
                <p:nvPr/>
              </p:nvSpPr>
              <p:spPr>
                <a:xfrm>
                  <a:off x="8351302" y="3743884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7CD02D42-0325-44D8-1C04-571D1C4F10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1302" y="3743884"/>
                  <a:ext cx="207764" cy="153888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333952AF-5E49-76E3-256A-EF4C46C121AA}"/>
                    </a:ext>
                  </a:extLst>
                </p:cNvPr>
                <p:cNvSpPr txBox="1"/>
                <p:nvPr/>
              </p:nvSpPr>
              <p:spPr>
                <a:xfrm>
                  <a:off x="8595534" y="3811350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acc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333952AF-5E49-76E3-256A-EF4C46C121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95534" y="3811350"/>
                  <a:ext cx="207764" cy="153888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3CD5395E-EAE2-731B-D940-C6FB837A758B}"/>
                </a:ext>
              </a:extLst>
            </p:cNvPr>
            <p:cNvGrpSpPr/>
            <p:nvPr/>
          </p:nvGrpSpPr>
          <p:grpSpPr>
            <a:xfrm flipV="1">
              <a:off x="8503913" y="3470784"/>
              <a:ext cx="264711" cy="179829"/>
              <a:chOff x="1279525" y="1589675"/>
              <a:chExt cx="335314" cy="227793"/>
            </a:xfrm>
          </p:grpSpPr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5DAD586D-C7CD-082D-58CC-4CE4DDC889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73AD1A9D-C7E4-F108-AC1F-13991D0CD6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>
                <a:extLst>
                  <a:ext uri="{FF2B5EF4-FFF2-40B4-BE49-F238E27FC236}">
                    <a16:creationId xmlns:a16="http://schemas.microsoft.com/office/drawing/2014/main" id="{D94A2A51-B4FE-CD46-06FF-517EC193639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17E38DAC-9FF0-1B8C-0CCF-5A08355F2CAB}"/>
                  </a:ext>
                </a:extLst>
              </p:cNvPr>
              <p:cNvSpPr/>
              <p:nvPr/>
            </p:nvSpPr>
            <p:spPr>
              <a:xfrm>
                <a:off x="1481070" y="1589675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1F7388DF-8383-98AA-FFEF-907D823BE544}"/>
                    </a:ext>
                  </a:extLst>
                </p:cNvPr>
                <p:cNvSpPr txBox="1"/>
                <p:nvPr/>
              </p:nvSpPr>
              <p:spPr>
                <a:xfrm>
                  <a:off x="8600748" y="3500395"/>
                  <a:ext cx="207764" cy="162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acc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1F7388DF-8383-98AA-FFEF-907D823BE54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00748" y="3500395"/>
                  <a:ext cx="207764" cy="162285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7FBD3B39-C80D-2046-0D57-F73D92AF44B2}"/>
                    </a:ext>
                  </a:extLst>
                </p:cNvPr>
                <p:cNvSpPr txBox="1"/>
                <p:nvPr/>
              </p:nvSpPr>
              <p:spPr>
                <a:xfrm>
                  <a:off x="8613167" y="3378326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7FBD3B39-C80D-2046-0D57-F73D92AF44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13167" y="3378326"/>
                  <a:ext cx="207764" cy="153888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18F62E3A-2FB1-B2D4-8650-044614A04722}"/>
                    </a:ext>
                  </a:extLst>
                </p:cNvPr>
                <p:cNvSpPr txBox="1"/>
                <p:nvPr/>
              </p:nvSpPr>
              <p:spPr>
                <a:xfrm>
                  <a:off x="8358742" y="3416610"/>
                  <a:ext cx="207764" cy="197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18F62E3A-2FB1-B2D4-8650-044614A047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8742" y="3416610"/>
                  <a:ext cx="207764" cy="197263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C8B8B17A-1013-B3C0-B45B-CF02BC68F8CA}"/>
                </a:ext>
              </a:extLst>
            </p:cNvPr>
            <p:cNvGrpSpPr/>
            <p:nvPr/>
          </p:nvGrpSpPr>
          <p:grpSpPr>
            <a:xfrm flipH="1" flipV="1">
              <a:off x="8493854" y="3248061"/>
              <a:ext cx="168600" cy="92395"/>
              <a:chOff x="1279525" y="1700429"/>
              <a:chExt cx="213568" cy="117039"/>
            </a:xfrm>
          </p:grpSpPr>
          <p:cxnSp>
            <p:nvCxnSpPr>
              <p:cNvPr id="144" name="Straight Connector 143">
                <a:extLst>
                  <a:ext uri="{FF2B5EF4-FFF2-40B4-BE49-F238E27FC236}">
                    <a16:creationId xmlns:a16="http://schemas.microsoft.com/office/drawing/2014/main" id="{F79AC1DF-425B-FF5D-C75B-5EABB0C174A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4DFAEF87-63AD-881D-EEA9-D42D30FB039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FB1441E5-AAF4-0D24-6333-5DD5710B3FB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2CDF36DC-8275-D619-53FD-15AF828F197C}"/>
                    </a:ext>
                  </a:extLst>
                </p:cNvPr>
                <p:cNvSpPr txBox="1"/>
                <p:nvPr/>
              </p:nvSpPr>
              <p:spPr>
                <a:xfrm>
                  <a:off x="8350528" y="3154526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2CDF36DC-8275-D619-53FD-15AF828F19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0528" y="3154526"/>
                  <a:ext cx="207764" cy="153888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A34DAC42-1A23-30CC-E627-2128897ECD3F}"/>
                </a:ext>
              </a:extLst>
            </p:cNvPr>
            <p:cNvSpPr/>
            <p:nvPr/>
          </p:nvSpPr>
          <p:spPr>
            <a:xfrm flipH="1" flipV="1">
              <a:off x="8664248" y="3241739"/>
              <a:ext cx="105603" cy="105603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C01D1475-D5AD-B771-CCEB-E06D0AFB1CA0}"/>
                    </a:ext>
                  </a:extLst>
                </p:cNvPr>
                <p:cNvSpPr txBox="1"/>
                <p:nvPr/>
              </p:nvSpPr>
              <p:spPr>
                <a:xfrm>
                  <a:off x="8340667" y="3264271"/>
                  <a:ext cx="207764" cy="162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acc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C01D1475-D5AD-B771-CCEB-E06D0AFB1C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0667" y="3264271"/>
                  <a:ext cx="207764" cy="162285"/>
                </a:xfrm>
                <a:prstGeom prst="rect">
                  <a:avLst/>
                </a:prstGeom>
                <a:blipFill>
                  <a:blip r:embed="rId22"/>
                  <a:stretch>
                    <a:fillRect b="-7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3" name="TextBox 142">
                  <a:extLst>
                    <a:ext uri="{FF2B5EF4-FFF2-40B4-BE49-F238E27FC236}">
                      <a16:creationId xmlns:a16="http://schemas.microsoft.com/office/drawing/2014/main" id="{2D4FFBC8-34F5-3EE3-9C9B-4FA85612113C}"/>
                    </a:ext>
                  </a:extLst>
                </p:cNvPr>
                <p:cNvSpPr txBox="1"/>
                <p:nvPr/>
              </p:nvSpPr>
              <p:spPr>
                <a:xfrm>
                  <a:off x="8613180" y="3198368"/>
                  <a:ext cx="207764" cy="1557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43" name="TextBox 142">
                  <a:extLst>
                    <a:ext uri="{FF2B5EF4-FFF2-40B4-BE49-F238E27FC236}">
                      <a16:creationId xmlns:a16="http://schemas.microsoft.com/office/drawing/2014/main" id="{2D4FFBC8-34F5-3EE3-9C9B-4FA85612113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13180" y="3198368"/>
                  <a:ext cx="207764" cy="155755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8AAE0DC4-C36E-7C4A-FEAE-B5439FE1B3E7}"/>
                </a:ext>
              </a:extLst>
            </p:cNvPr>
            <p:cNvGrpSpPr/>
            <p:nvPr/>
          </p:nvGrpSpPr>
          <p:grpSpPr>
            <a:xfrm>
              <a:off x="8076986" y="2746569"/>
              <a:ext cx="264711" cy="179829"/>
              <a:chOff x="1279525" y="1589675"/>
              <a:chExt cx="335314" cy="227793"/>
            </a:xfrm>
          </p:grpSpPr>
          <p:cxnSp>
            <p:nvCxnSpPr>
              <p:cNvPr id="153" name="Straight Connector 152">
                <a:extLst>
                  <a:ext uri="{FF2B5EF4-FFF2-40B4-BE49-F238E27FC236}">
                    <a16:creationId xmlns:a16="http://schemas.microsoft.com/office/drawing/2014/main" id="{86A08546-D262-DC22-C4F4-B46416C1D0F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14C8BBBB-3B9B-7634-E854-FCC9624D64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8696CC6F-E818-E151-7EF9-4C590DEDEF3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AA0E2D4C-5244-D57E-B575-4F94693164AD}"/>
                  </a:ext>
                </a:extLst>
              </p:cNvPr>
              <p:cNvSpPr/>
              <p:nvPr/>
            </p:nvSpPr>
            <p:spPr>
              <a:xfrm>
                <a:off x="1481070" y="1589675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9DE7FE2B-8F79-52C1-7262-51002327819A}"/>
                    </a:ext>
                  </a:extLst>
                </p:cNvPr>
                <p:cNvSpPr txBox="1"/>
                <p:nvPr/>
              </p:nvSpPr>
              <p:spPr>
                <a:xfrm>
                  <a:off x="8184511" y="2717312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9DE7FE2B-8F79-52C1-7262-5100232781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84511" y="2717312"/>
                  <a:ext cx="207764" cy="153888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2" name="TextBox 151">
                  <a:extLst>
                    <a:ext uri="{FF2B5EF4-FFF2-40B4-BE49-F238E27FC236}">
                      <a16:creationId xmlns:a16="http://schemas.microsoft.com/office/drawing/2014/main" id="{7D6BFC22-AAD9-A73F-026F-F97CFF2E0C08}"/>
                    </a:ext>
                  </a:extLst>
                </p:cNvPr>
                <p:cNvSpPr txBox="1"/>
                <p:nvPr/>
              </p:nvSpPr>
              <p:spPr>
                <a:xfrm>
                  <a:off x="8188325" y="2838287"/>
                  <a:ext cx="207764" cy="162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acc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52" name="TextBox 151">
                  <a:extLst>
                    <a:ext uri="{FF2B5EF4-FFF2-40B4-BE49-F238E27FC236}">
                      <a16:creationId xmlns:a16="http://schemas.microsoft.com/office/drawing/2014/main" id="{7D6BFC22-AAD9-A73F-026F-F97CFF2E0C0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88325" y="2838287"/>
                  <a:ext cx="207764" cy="162285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7F10E5F0-51B8-6823-0113-7B1097A7AF0D}"/>
                </a:ext>
              </a:extLst>
            </p:cNvPr>
            <p:cNvGrpSpPr/>
            <p:nvPr/>
          </p:nvGrpSpPr>
          <p:grpSpPr>
            <a:xfrm flipH="1" flipV="1">
              <a:off x="8062419" y="3051134"/>
              <a:ext cx="168600" cy="92395"/>
              <a:chOff x="1279525" y="1700429"/>
              <a:chExt cx="213568" cy="117039"/>
            </a:xfrm>
          </p:grpSpPr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6FD35235-9350-7C55-FE80-7B31C69C71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18791694-EFB1-7B9B-0CD5-65062DE92EB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93EC0059-1C6D-45C6-F4D3-F1FE0CF38ED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8FC6A6DA-F5DB-E4C4-E5A1-C234EF65FE92}"/>
                </a:ext>
              </a:extLst>
            </p:cNvPr>
            <p:cNvSpPr/>
            <p:nvPr/>
          </p:nvSpPr>
          <p:spPr>
            <a:xfrm flipH="1" flipV="1">
              <a:off x="8232813" y="3044813"/>
              <a:ext cx="105603" cy="105603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3" name="TextBox 162">
                  <a:extLst>
                    <a:ext uri="{FF2B5EF4-FFF2-40B4-BE49-F238E27FC236}">
                      <a16:creationId xmlns:a16="http://schemas.microsoft.com/office/drawing/2014/main" id="{32A47D2E-38E6-4E0F-B866-18A3B112A4E0}"/>
                    </a:ext>
                  </a:extLst>
                </p:cNvPr>
                <p:cNvSpPr txBox="1"/>
                <p:nvPr/>
              </p:nvSpPr>
              <p:spPr>
                <a:xfrm>
                  <a:off x="8181745" y="3010967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63" name="TextBox 162">
                  <a:extLst>
                    <a:ext uri="{FF2B5EF4-FFF2-40B4-BE49-F238E27FC236}">
                      <a16:creationId xmlns:a16="http://schemas.microsoft.com/office/drawing/2014/main" id="{32A47D2E-38E6-4E0F-B866-18A3B112A4E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81745" y="3010967"/>
                  <a:ext cx="207764" cy="153888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CA282B2A-A2E1-9F46-24F3-4A9A436195ED}"/>
                </a:ext>
              </a:extLst>
            </p:cNvPr>
            <p:cNvGrpSpPr/>
            <p:nvPr/>
          </p:nvGrpSpPr>
          <p:grpSpPr>
            <a:xfrm flipV="1">
              <a:off x="8580556" y="3052040"/>
              <a:ext cx="168600" cy="92395"/>
              <a:chOff x="1279525" y="1700429"/>
              <a:chExt cx="213568" cy="117039"/>
            </a:xfrm>
          </p:grpSpPr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28272D21-4445-1C1F-7B91-1981696431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1F2CCDAD-CCD5-71CD-5225-E6A21BDE98B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6FA9DC28-D5D2-33CE-F416-AEDA66F9A89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9" name="TextBox 168">
                  <a:extLst>
                    <a:ext uri="{FF2B5EF4-FFF2-40B4-BE49-F238E27FC236}">
                      <a16:creationId xmlns:a16="http://schemas.microsoft.com/office/drawing/2014/main" id="{AABA87F1-9D0D-7D33-0312-9CC5F9FD86D0}"/>
                    </a:ext>
                  </a:extLst>
                </p:cNvPr>
                <p:cNvSpPr txBox="1"/>
                <p:nvPr/>
              </p:nvSpPr>
              <p:spPr>
                <a:xfrm flipH="1">
                  <a:off x="8693703" y="2958505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69" name="TextBox 168">
                  <a:extLst>
                    <a:ext uri="{FF2B5EF4-FFF2-40B4-BE49-F238E27FC236}">
                      <a16:creationId xmlns:a16="http://schemas.microsoft.com/office/drawing/2014/main" id="{AABA87F1-9D0D-7D33-0312-9CC5F9FD86D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693703" y="2958505"/>
                  <a:ext cx="207764" cy="153888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5A0C555A-C4CE-425D-C8FE-B46256805341}"/>
                </a:ext>
              </a:extLst>
            </p:cNvPr>
            <p:cNvSpPr/>
            <p:nvPr/>
          </p:nvSpPr>
          <p:spPr>
            <a:xfrm flipV="1">
              <a:off x="8473158" y="3045718"/>
              <a:ext cx="105603" cy="105603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1" name="TextBox 170">
                  <a:extLst>
                    <a:ext uri="{FF2B5EF4-FFF2-40B4-BE49-F238E27FC236}">
                      <a16:creationId xmlns:a16="http://schemas.microsoft.com/office/drawing/2014/main" id="{CDFFB776-9C8B-E248-84AB-A51A236D9AD3}"/>
                    </a:ext>
                  </a:extLst>
                </p:cNvPr>
                <p:cNvSpPr txBox="1"/>
                <p:nvPr/>
              </p:nvSpPr>
              <p:spPr>
                <a:xfrm flipH="1">
                  <a:off x="8697190" y="3085381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40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acc>
                        <m:r>
                          <a:rPr lang="en-US" sz="4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71" name="TextBox 170">
                  <a:extLst>
                    <a:ext uri="{FF2B5EF4-FFF2-40B4-BE49-F238E27FC236}">
                      <a16:creationId xmlns:a16="http://schemas.microsoft.com/office/drawing/2014/main" id="{CDFFB776-9C8B-E248-84AB-A51A236D9A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697190" y="3085381"/>
                  <a:ext cx="207764" cy="153888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2" name="TextBox 171">
                  <a:extLst>
                    <a:ext uri="{FF2B5EF4-FFF2-40B4-BE49-F238E27FC236}">
                      <a16:creationId xmlns:a16="http://schemas.microsoft.com/office/drawing/2014/main" id="{2DD34D4B-1A04-ECE7-115E-0DE6C0B6B8A0}"/>
                    </a:ext>
                  </a:extLst>
                </p:cNvPr>
                <p:cNvSpPr txBox="1"/>
                <p:nvPr/>
              </p:nvSpPr>
              <p:spPr>
                <a:xfrm flipH="1">
                  <a:off x="8424701" y="3011873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72" name="TextBox 171">
                  <a:extLst>
                    <a:ext uri="{FF2B5EF4-FFF2-40B4-BE49-F238E27FC236}">
                      <a16:creationId xmlns:a16="http://schemas.microsoft.com/office/drawing/2014/main" id="{2DD34D4B-1A04-ECE7-115E-0DE6C0B6B8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424701" y="3011873"/>
                  <a:ext cx="207764" cy="153888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1AC8949A-FAC4-44C6-0A40-2636DAFBEED2}"/>
                </a:ext>
              </a:extLst>
            </p:cNvPr>
            <p:cNvGrpSpPr/>
            <p:nvPr/>
          </p:nvGrpSpPr>
          <p:grpSpPr>
            <a:xfrm flipH="1">
              <a:off x="8488475" y="2741587"/>
              <a:ext cx="264711" cy="179829"/>
              <a:chOff x="1279525" y="1589675"/>
              <a:chExt cx="335314" cy="227793"/>
            </a:xfrm>
          </p:grpSpPr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2504F70C-C94E-2491-7107-42A856B4BE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7091B52F-1090-A74F-8F2E-2988A62D65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B34F7341-B2CA-BF79-B6F3-DD7C009516A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B6B71B09-9430-D347-A61F-97466833434D}"/>
                  </a:ext>
                </a:extLst>
              </p:cNvPr>
              <p:cNvSpPr/>
              <p:nvPr/>
            </p:nvSpPr>
            <p:spPr>
              <a:xfrm>
                <a:off x="1481070" y="1589675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8" name="TextBox 177">
                  <a:extLst>
                    <a:ext uri="{FF2B5EF4-FFF2-40B4-BE49-F238E27FC236}">
                      <a16:creationId xmlns:a16="http://schemas.microsoft.com/office/drawing/2014/main" id="{4D21C540-CC55-76AD-13FB-4413E5F93560}"/>
                    </a:ext>
                  </a:extLst>
                </p:cNvPr>
                <p:cNvSpPr txBox="1"/>
                <p:nvPr/>
              </p:nvSpPr>
              <p:spPr>
                <a:xfrm flipH="1">
                  <a:off x="8442761" y="2718681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78" name="TextBox 177">
                  <a:extLst>
                    <a:ext uri="{FF2B5EF4-FFF2-40B4-BE49-F238E27FC236}">
                      <a16:creationId xmlns:a16="http://schemas.microsoft.com/office/drawing/2014/main" id="{4D21C540-CC55-76AD-13FB-4413E5F9356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442761" y="2718681"/>
                  <a:ext cx="207764" cy="153888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9" name="TextBox 178">
                  <a:extLst>
                    <a:ext uri="{FF2B5EF4-FFF2-40B4-BE49-F238E27FC236}">
                      <a16:creationId xmlns:a16="http://schemas.microsoft.com/office/drawing/2014/main" id="{8B8D203C-A730-C047-ADB5-CC0D1051CBD4}"/>
                    </a:ext>
                  </a:extLst>
                </p:cNvPr>
                <p:cNvSpPr txBox="1"/>
                <p:nvPr/>
              </p:nvSpPr>
              <p:spPr>
                <a:xfrm flipH="1">
                  <a:off x="8692388" y="2795486"/>
                  <a:ext cx="207764" cy="1557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79" name="TextBox 178">
                  <a:extLst>
                    <a:ext uri="{FF2B5EF4-FFF2-40B4-BE49-F238E27FC236}">
                      <a16:creationId xmlns:a16="http://schemas.microsoft.com/office/drawing/2014/main" id="{8B8D203C-A730-C047-ADB5-CC0D1051CB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692388" y="2795486"/>
                  <a:ext cx="207764" cy="155755"/>
                </a:xfrm>
                <a:prstGeom prst="rect">
                  <a:avLst/>
                </a:prstGeom>
                <a:blipFill>
                  <a:blip r:embed="rId30"/>
                  <a:stretch>
                    <a:fillRect b="-7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0" name="TextBox 179">
                  <a:extLst>
                    <a:ext uri="{FF2B5EF4-FFF2-40B4-BE49-F238E27FC236}">
                      <a16:creationId xmlns:a16="http://schemas.microsoft.com/office/drawing/2014/main" id="{0D2C9EED-B1A7-3A49-B00F-2B52E97A38F2}"/>
                    </a:ext>
                  </a:extLst>
                </p:cNvPr>
                <p:cNvSpPr txBox="1"/>
                <p:nvPr/>
              </p:nvSpPr>
              <p:spPr>
                <a:xfrm flipH="1">
                  <a:off x="8422552" y="2839656"/>
                  <a:ext cx="207764" cy="162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acc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80" name="TextBox 179">
                  <a:extLst>
                    <a:ext uri="{FF2B5EF4-FFF2-40B4-BE49-F238E27FC236}">
                      <a16:creationId xmlns:a16="http://schemas.microsoft.com/office/drawing/2014/main" id="{0D2C9EED-B1A7-3A49-B00F-2B52E97A38F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422552" y="2839656"/>
                  <a:ext cx="207764" cy="162285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6" name="Left Brace 185">
              <a:extLst>
                <a:ext uri="{FF2B5EF4-FFF2-40B4-BE49-F238E27FC236}">
                  <a16:creationId xmlns:a16="http://schemas.microsoft.com/office/drawing/2014/main" id="{1DAD61C1-672C-7307-4CFE-94FEDB7EE35A}"/>
                </a:ext>
              </a:extLst>
            </p:cNvPr>
            <p:cNvSpPr/>
            <p:nvPr/>
          </p:nvSpPr>
          <p:spPr>
            <a:xfrm>
              <a:off x="7885919" y="2756813"/>
              <a:ext cx="84916" cy="1157990"/>
            </a:xfrm>
            <a:prstGeom prst="leftBrace">
              <a:avLst>
                <a:gd name="adj1" fmla="val 42199"/>
                <a:gd name="adj2" fmla="val 78241"/>
              </a:avLst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7" name="TextBox 186">
            <a:extLst>
              <a:ext uri="{FF2B5EF4-FFF2-40B4-BE49-F238E27FC236}">
                <a16:creationId xmlns:a16="http://schemas.microsoft.com/office/drawing/2014/main" id="{0F963B66-61AC-4347-13CB-FB83FFDF8674}"/>
              </a:ext>
            </a:extLst>
          </p:cNvPr>
          <p:cNvSpPr txBox="1"/>
          <p:nvPr/>
        </p:nvSpPr>
        <p:spPr>
          <a:xfrm>
            <a:off x="7883525" y="49974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56B0A980-34D0-6747-FB84-52B41273B743}"/>
              </a:ext>
            </a:extLst>
          </p:cNvPr>
          <p:cNvGrpSpPr/>
          <p:nvPr/>
        </p:nvGrpSpPr>
        <p:grpSpPr>
          <a:xfrm>
            <a:off x="8029521" y="4338368"/>
            <a:ext cx="754460" cy="475214"/>
            <a:chOff x="8048990" y="3991912"/>
            <a:chExt cx="754460" cy="475214"/>
          </a:xfrm>
        </p:grpSpPr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1A5DDC64-F6AF-CC42-E15F-D07E115C71AA}"/>
                </a:ext>
              </a:extLst>
            </p:cNvPr>
            <p:cNvGrpSpPr/>
            <p:nvPr/>
          </p:nvGrpSpPr>
          <p:grpSpPr>
            <a:xfrm>
              <a:off x="8169097" y="4021441"/>
              <a:ext cx="213776" cy="179829"/>
              <a:chOff x="7977295" y="3841282"/>
              <a:chExt cx="213776" cy="179829"/>
            </a:xfrm>
          </p:grpSpPr>
          <p:cxnSp>
            <p:nvCxnSpPr>
              <p:cNvPr id="219" name="Straight Connector 218">
                <a:extLst>
                  <a:ext uri="{FF2B5EF4-FFF2-40B4-BE49-F238E27FC236}">
                    <a16:creationId xmlns:a16="http://schemas.microsoft.com/office/drawing/2014/main" id="{30B9267D-51E8-47F1-553C-3E4B1C0EBCA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7295" y="3928716"/>
                <a:ext cx="117665" cy="92395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Straight Connector 219">
                <a:extLst>
                  <a:ext uri="{FF2B5EF4-FFF2-40B4-BE49-F238E27FC236}">
                    <a16:creationId xmlns:a16="http://schemas.microsoft.com/office/drawing/2014/main" id="{2ADCACFB-A69A-C972-C670-0B457A5E4A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83307" y="3928716"/>
                <a:ext cx="111653" cy="87674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A9345CCB-E3D0-FECC-F8BC-92394D8B244B}"/>
                  </a:ext>
                </a:extLst>
              </p:cNvPr>
              <p:cNvSpPr/>
              <p:nvPr/>
            </p:nvSpPr>
            <p:spPr>
              <a:xfrm>
                <a:off x="8085468" y="3841282"/>
                <a:ext cx="105603" cy="10560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E0F6E89F-F4A2-AA62-5DBE-474B949734AE}"/>
                </a:ext>
              </a:extLst>
            </p:cNvPr>
            <p:cNvGrpSpPr/>
            <p:nvPr/>
          </p:nvGrpSpPr>
          <p:grpSpPr>
            <a:xfrm flipH="1">
              <a:off x="8499116" y="4013675"/>
              <a:ext cx="213776" cy="179829"/>
              <a:chOff x="7977295" y="3841282"/>
              <a:chExt cx="213776" cy="179829"/>
            </a:xfrm>
          </p:grpSpPr>
          <p:cxnSp>
            <p:nvCxnSpPr>
              <p:cNvPr id="250" name="Straight Connector 249">
                <a:extLst>
                  <a:ext uri="{FF2B5EF4-FFF2-40B4-BE49-F238E27FC236}">
                    <a16:creationId xmlns:a16="http://schemas.microsoft.com/office/drawing/2014/main" id="{B6CE739F-237E-D9A4-299F-DA08D10808D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7295" y="3928716"/>
                <a:ext cx="117665" cy="92395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Straight Connector 250">
                <a:extLst>
                  <a:ext uri="{FF2B5EF4-FFF2-40B4-BE49-F238E27FC236}">
                    <a16:creationId xmlns:a16="http://schemas.microsoft.com/office/drawing/2014/main" id="{C3FBD906-02E7-8FE7-393E-BF75A7A918E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83307" y="3928716"/>
                <a:ext cx="111653" cy="87674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2" name="Oval 251">
                <a:extLst>
                  <a:ext uri="{FF2B5EF4-FFF2-40B4-BE49-F238E27FC236}">
                    <a16:creationId xmlns:a16="http://schemas.microsoft.com/office/drawing/2014/main" id="{4A24EA6F-A194-0465-CD0B-D379F3B386F4}"/>
                  </a:ext>
                </a:extLst>
              </p:cNvPr>
              <p:cNvSpPr/>
              <p:nvPr/>
            </p:nvSpPr>
            <p:spPr>
              <a:xfrm>
                <a:off x="8085468" y="3841282"/>
                <a:ext cx="105603" cy="10560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253" name="Group 252">
              <a:extLst>
                <a:ext uri="{FF2B5EF4-FFF2-40B4-BE49-F238E27FC236}">
                  <a16:creationId xmlns:a16="http://schemas.microsoft.com/office/drawing/2014/main" id="{B7524E81-ECC2-DB18-1904-C0893BBD547D}"/>
                </a:ext>
              </a:extLst>
            </p:cNvPr>
            <p:cNvGrpSpPr/>
            <p:nvPr/>
          </p:nvGrpSpPr>
          <p:grpSpPr>
            <a:xfrm flipV="1">
              <a:off x="8169097" y="4266494"/>
              <a:ext cx="213776" cy="179829"/>
              <a:chOff x="7977295" y="3841282"/>
              <a:chExt cx="213776" cy="179829"/>
            </a:xfrm>
          </p:grpSpPr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5207F8DF-D44C-48DC-F3D3-E177508E99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7295" y="3928716"/>
                <a:ext cx="117665" cy="92395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Straight Connector 254">
                <a:extLst>
                  <a:ext uri="{FF2B5EF4-FFF2-40B4-BE49-F238E27FC236}">
                    <a16:creationId xmlns:a16="http://schemas.microsoft.com/office/drawing/2014/main" id="{FBA50597-3B64-82C2-2713-C5BB019C2F9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83307" y="3928716"/>
                <a:ext cx="111653" cy="87674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6" name="Oval 255">
                <a:extLst>
                  <a:ext uri="{FF2B5EF4-FFF2-40B4-BE49-F238E27FC236}">
                    <a16:creationId xmlns:a16="http://schemas.microsoft.com/office/drawing/2014/main" id="{C0DC524F-B5AA-EF55-618F-B5D0B58B5A38}"/>
                  </a:ext>
                </a:extLst>
              </p:cNvPr>
              <p:cNvSpPr/>
              <p:nvPr/>
            </p:nvSpPr>
            <p:spPr>
              <a:xfrm>
                <a:off x="8085468" y="3841282"/>
                <a:ext cx="105603" cy="10560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20798603-3A19-8286-2C29-AF92DF697A76}"/>
                </a:ext>
              </a:extLst>
            </p:cNvPr>
            <p:cNvGrpSpPr/>
            <p:nvPr/>
          </p:nvGrpSpPr>
          <p:grpSpPr>
            <a:xfrm flipH="1" flipV="1">
              <a:off x="8499116" y="4258728"/>
              <a:ext cx="213776" cy="179829"/>
              <a:chOff x="7977295" y="3841282"/>
              <a:chExt cx="213776" cy="179829"/>
            </a:xfrm>
          </p:grpSpPr>
          <p:cxnSp>
            <p:nvCxnSpPr>
              <p:cNvPr id="258" name="Straight Connector 257">
                <a:extLst>
                  <a:ext uri="{FF2B5EF4-FFF2-40B4-BE49-F238E27FC236}">
                    <a16:creationId xmlns:a16="http://schemas.microsoft.com/office/drawing/2014/main" id="{91C679F8-C385-00CF-8DB8-9B986F878F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7295" y="3928716"/>
                <a:ext cx="117665" cy="92395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B669363C-05FF-A3AB-43BC-62141F86FC7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83307" y="3928716"/>
                <a:ext cx="111653" cy="87674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0" name="Oval 259">
                <a:extLst>
                  <a:ext uri="{FF2B5EF4-FFF2-40B4-BE49-F238E27FC236}">
                    <a16:creationId xmlns:a16="http://schemas.microsoft.com/office/drawing/2014/main" id="{D27EB35C-F8CD-C1BB-EBE5-2A3FEDD655A8}"/>
                  </a:ext>
                </a:extLst>
              </p:cNvPr>
              <p:cNvSpPr/>
              <p:nvPr/>
            </p:nvSpPr>
            <p:spPr>
              <a:xfrm>
                <a:off x="8085468" y="3841282"/>
                <a:ext cx="105603" cy="10560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1" name="TextBox 260">
                  <a:extLst>
                    <a:ext uri="{FF2B5EF4-FFF2-40B4-BE49-F238E27FC236}">
                      <a16:creationId xmlns:a16="http://schemas.microsoft.com/office/drawing/2014/main" id="{2D633072-4BE6-C113-EAC1-A633FB9596BD}"/>
                    </a:ext>
                  </a:extLst>
                </p:cNvPr>
                <p:cNvSpPr txBox="1"/>
                <p:nvPr/>
              </p:nvSpPr>
              <p:spPr>
                <a:xfrm>
                  <a:off x="8248074" y="3999319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1" name="TextBox 260">
                  <a:extLst>
                    <a:ext uri="{FF2B5EF4-FFF2-40B4-BE49-F238E27FC236}">
                      <a16:creationId xmlns:a16="http://schemas.microsoft.com/office/drawing/2014/main" id="{2D633072-4BE6-C113-EAC1-A633FB9596B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48074" y="3999319"/>
                  <a:ext cx="134118" cy="153888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2" name="TextBox 261">
                  <a:extLst>
                    <a:ext uri="{FF2B5EF4-FFF2-40B4-BE49-F238E27FC236}">
                      <a16:creationId xmlns:a16="http://schemas.microsoft.com/office/drawing/2014/main" id="{1A8C9EE9-AACE-263A-DA86-A2627B0A5241}"/>
                    </a:ext>
                  </a:extLst>
                </p:cNvPr>
                <p:cNvSpPr txBox="1"/>
                <p:nvPr/>
              </p:nvSpPr>
              <p:spPr>
                <a:xfrm>
                  <a:off x="8251080" y="4120273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2" name="TextBox 261">
                  <a:extLst>
                    <a:ext uri="{FF2B5EF4-FFF2-40B4-BE49-F238E27FC236}">
                      <a16:creationId xmlns:a16="http://schemas.microsoft.com/office/drawing/2014/main" id="{1A8C9EE9-AACE-263A-DA86-A2627B0A52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51080" y="4120273"/>
                  <a:ext cx="134118" cy="153888"/>
                </a:xfrm>
                <a:prstGeom prst="rect">
                  <a:avLst/>
                </a:prstGeom>
                <a:blipFill>
                  <a:blip r:embed="rId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3" name="TextBox 262">
                  <a:extLst>
                    <a:ext uri="{FF2B5EF4-FFF2-40B4-BE49-F238E27FC236}">
                      <a16:creationId xmlns:a16="http://schemas.microsoft.com/office/drawing/2014/main" id="{7FDD7B02-896A-70EB-CED7-19B3FB342533}"/>
                    </a:ext>
                  </a:extLst>
                </p:cNvPr>
                <p:cNvSpPr txBox="1"/>
                <p:nvPr/>
              </p:nvSpPr>
              <p:spPr>
                <a:xfrm>
                  <a:off x="8052903" y="4119605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3" name="TextBox 262">
                  <a:extLst>
                    <a:ext uri="{FF2B5EF4-FFF2-40B4-BE49-F238E27FC236}">
                      <a16:creationId xmlns:a16="http://schemas.microsoft.com/office/drawing/2014/main" id="{7FDD7B02-896A-70EB-CED7-19B3FB34253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52903" y="4119605"/>
                  <a:ext cx="134118" cy="153888"/>
                </a:xfrm>
                <a:prstGeom prst="rect">
                  <a:avLst/>
                </a:prstGeom>
                <a:blipFill>
                  <a:blip r:embed="rId3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4" name="TextBox 263">
                  <a:extLst>
                    <a:ext uri="{FF2B5EF4-FFF2-40B4-BE49-F238E27FC236}">
                      <a16:creationId xmlns:a16="http://schemas.microsoft.com/office/drawing/2014/main" id="{FEB5E491-8F34-F9BA-F0A4-D097CBD74D6C}"/>
                    </a:ext>
                  </a:extLst>
                </p:cNvPr>
                <p:cNvSpPr txBox="1"/>
                <p:nvPr/>
              </p:nvSpPr>
              <p:spPr>
                <a:xfrm>
                  <a:off x="8051029" y="3999223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4" name="TextBox 263">
                  <a:extLst>
                    <a:ext uri="{FF2B5EF4-FFF2-40B4-BE49-F238E27FC236}">
                      <a16:creationId xmlns:a16="http://schemas.microsoft.com/office/drawing/2014/main" id="{FEB5E491-8F34-F9BA-F0A4-D097CBD74D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51029" y="3999223"/>
                  <a:ext cx="134118" cy="153888"/>
                </a:xfrm>
                <a:prstGeom prst="rect">
                  <a:avLst/>
                </a:prstGeom>
                <a:blipFill>
                  <a:blip r:embed="rId3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5" name="TextBox 264">
                  <a:extLst>
                    <a:ext uri="{FF2B5EF4-FFF2-40B4-BE49-F238E27FC236}">
                      <a16:creationId xmlns:a16="http://schemas.microsoft.com/office/drawing/2014/main" id="{30B95D33-8F57-5D71-14E0-D98ABC6B1FAF}"/>
                    </a:ext>
                  </a:extLst>
                </p:cNvPr>
                <p:cNvSpPr txBox="1"/>
                <p:nvPr/>
              </p:nvSpPr>
              <p:spPr>
                <a:xfrm>
                  <a:off x="8666326" y="3992008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5" name="TextBox 264">
                  <a:extLst>
                    <a:ext uri="{FF2B5EF4-FFF2-40B4-BE49-F238E27FC236}">
                      <a16:creationId xmlns:a16="http://schemas.microsoft.com/office/drawing/2014/main" id="{30B95D33-8F57-5D71-14E0-D98ABC6B1F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66326" y="3992008"/>
                  <a:ext cx="134118" cy="153888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6" name="TextBox 265">
                  <a:extLst>
                    <a:ext uri="{FF2B5EF4-FFF2-40B4-BE49-F238E27FC236}">
                      <a16:creationId xmlns:a16="http://schemas.microsoft.com/office/drawing/2014/main" id="{7A2D847A-AB81-93FB-CE91-F2F1451788F6}"/>
                    </a:ext>
                  </a:extLst>
                </p:cNvPr>
                <p:cNvSpPr txBox="1"/>
                <p:nvPr/>
              </p:nvSpPr>
              <p:spPr>
                <a:xfrm>
                  <a:off x="8669332" y="4112962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6" name="TextBox 265">
                  <a:extLst>
                    <a:ext uri="{FF2B5EF4-FFF2-40B4-BE49-F238E27FC236}">
                      <a16:creationId xmlns:a16="http://schemas.microsoft.com/office/drawing/2014/main" id="{7A2D847A-AB81-93FB-CE91-F2F1451788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69332" y="4112962"/>
                  <a:ext cx="134118" cy="153888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7" name="TextBox 266">
                  <a:extLst>
                    <a:ext uri="{FF2B5EF4-FFF2-40B4-BE49-F238E27FC236}">
                      <a16:creationId xmlns:a16="http://schemas.microsoft.com/office/drawing/2014/main" id="{E9C90A9C-351C-4775-B462-5FDFE146D2EE}"/>
                    </a:ext>
                  </a:extLst>
                </p:cNvPr>
                <p:cNvSpPr txBox="1"/>
                <p:nvPr/>
              </p:nvSpPr>
              <p:spPr>
                <a:xfrm>
                  <a:off x="8471155" y="4112294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7" name="TextBox 266">
                  <a:extLst>
                    <a:ext uri="{FF2B5EF4-FFF2-40B4-BE49-F238E27FC236}">
                      <a16:creationId xmlns:a16="http://schemas.microsoft.com/office/drawing/2014/main" id="{E9C90A9C-351C-4775-B462-5FDFE146D2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1155" y="4112294"/>
                  <a:ext cx="134118" cy="153888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8" name="TextBox 267">
                  <a:extLst>
                    <a:ext uri="{FF2B5EF4-FFF2-40B4-BE49-F238E27FC236}">
                      <a16:creationId xmlns:a16="http://schemas.microsoft.com/office/drawing/2014/main" id="{D610DBCE-F739-913A-BFC9-DACA50750383}"/>
                    </a:ext>
                  </a:extLst>
                </p:cNvPr>
                <p:cNvSpPr txBox="1"/>
                <p:nvPr/>
              </p:nvSpPr>
              <p:spPr>
                <a:xfrm>
                  <a:off x="8469281" y="3991912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8" name="TextBox 267">
                  <a:extLst>
                    <a:ext uri="{FF2B5EF4-FFF2-40B4-BE49-F238E27FC236}">
                      <a16:creationId xmlns:a16="http://schemas.microsoft.com/office/drawing/2014/main" id="{D610DBCE-F739-913A-BFC9-DACA507503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9281" y="3991912"/>
                  <a:ext cx="134118" cy="153888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9" name="TextBox 268">
                  <a:extLst>
                    <a:ext uri="{FF2B5EF4-FFF2-40B4-BE49-F238E27FC236}">
                      <a16:creationId xmlns:a16="http://schemas.microsoft.com/office/drawing/2014/main" id="{FA6991B4-36B2-F648-E1E6-D0B750B70D8B}"/>
                    </a:ext>
                  </a:extLst>
                </p:cNvPr>
                <p:cNvSpPr txBox="1"/>
                <p:nvPr/>
              </p:nvSpPr>
              <p:spPr>
                <a:xfrm>
                  <a:off x="8666326" y="4184973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9" name="TextBox 268">
                  <a:extLst>
                    <a:ext uri="{FF2B5EF4-FFF2-40B4-BE49-F238E27FC236}">
                      <a16:creationId xmlns:a16="http://schemas.microsoft.com/office/drawing/2014/main" id="{FA6991B4-36B2-F648-E1E6-D0B750B70D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66326" y="4184973"/>
                  <a:ext cx="134118" cy="153888"/>
                </a:xfrm>
                <a:prstGeom prst="rect">
                  <a:avLst/>
                </a:prstGeom>
                <a:blipFill>
                  <a:blip r:embed="rId4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0" name="TextBox 269">
                  <a:extLst>
                    <a:ext uri="{FF2B5EF4-FFF2-40B4-BE49-F238E27FC236}">
                      <a16:creationId xmlns:a16="http://schemas.microsoft.com/office/drawing/2014/main" id="{760F0B83-4898-655F-4416-28154F186A67}"/>
                    </a:ext>
                  </a:extLst>
                </p:cNvPr>
                <p:cNvSpPr txBox="1"/>
                <p:nvPr/>
              </p:nvSpPr>
              <p:spPr>
                <a:xfrm>
                  <a:off x="8669332" y="4305927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0" name="TextBox 269">
                  <a:extLst>
                    <a:ext uri="{FF2B5EF4-FFF2-40B4-BE49-F238E27FC236}">
                      <a16:creationId xmlns:a16="http://schemas.microsoft.com/office/drawing/2014/main" id="{760F0B83-4898-655F-4416-28154F186A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69332" y="4305927"/>
                  <a:ext cx="134118" cy="153888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1" name="TextBox 270">
                  <a:extLst>
                    <a:ext uri="{FF2B5EF4-FFF2-40B4-BE49-F238E27FC236}">
                      <a16:creationId xmlns:a16="http://schemas.microsoft.com/office/drawing/2014/main" id="{FF63F672-1E95-D9B0-D713-E464761F405A}"/>
                    </a:ext>
                  </a:extLst>
                </p:cNvPr>
                <p:cNvSpPr txBox="1"/>
                <p:nvPr/>
              </p:nvSpPr>
              <p:spPr>
                <a:xfrm>
                  <a:off x="8471155" y="4305259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1" name="TextBox 270">
                  <a:extLst>
                    <a:ext uri="{FF2B5EF4-FFF2-40B4-BE49-F238E27FC236}">
                      <a16:creationId xmlns:a16="http://schemas.microsoft.com/office/drawing/2014/main" id="{FF63F672-1E95-D9B0-D713-E464761F405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1155" y="4305259"/>
                  <a:ext cx="134118" cy="153888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2" name="TextBox 271">
                  <a:extLst>
                    <a:ext uri="{FF2B5EF4-FFF2-40B4-BE49-F238E27FC236}">
                      <a16:creationId xmlns:a16="http://schemas.microsoft.com/office/drawing/2014/main" id="{12A09B31-BC25-EAB7-12F5-14310331C285}"/>
                    </a:ext>
                  </a:extLst>
                </p:cNvPr>
                <p:cNvSpPr txBox="1"/>
                <p:nvPr/>
              </p:nvSpPr>
              <p:spPr>
                <a:xfrm>
                  <a:off x="8469281" y="4184877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2" name="TextBox 271">
                  <a:extLst>
                    <a:ext uri="{FF2B5EF4-FFF2-40B4-BE49-F238E27FC236}">
                      <a16:creationId xmlns:a16="http://schemas.microsoft.com/office/drawing/2014/main" id="{12A09B31-BC25-EAB7-12F5-14310331C2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9281" y="4184877"/>
                  <a:ext cx="134118" cy="153888"/>
                </a:xfrm>
                <a:prstGeom prst="rect">
                  <a:avLst/>
                </a:prstGeom>
                <a:blipFill>
                  <a:blip r:embed="rId4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3" name="TextBox 272">
                  <a:extLst>
                    <a:ext uri="{FF2B5EF4-FFF2-40B4-BE49-F238E27FC236}">
                      <a16:creationId xmlns:a16="http://schemas.microsoft.com/office/drawing/2014/main" id="{C8A07FDB-BE13-544E-A552-F7019B5E1D1A}"/>
                    </a:ext>
                  </a:extLst>
                </p:cNvPr>
                <p:cNvSpPr txBox="1"/>
                <p:nvPr/>
              </p:nvSpPr>
              <p:spPr>
                <a:xfrm>
                  <a:off x="8246035" y="4192284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3" name="TextBox 272">
                  <a:extLst>
                    <a:ext uri="{FF2B5EF4-FFF2-40B4-BE49-F238E27FC236}">
                      <a16:creationId xmlns:a16="http://schemas.microsoft.com/office/drawing/2014/main" id="{C8A07FDB-BE13-544E-A552-F7019B5E1D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46035" y="4192284"/>
                  <a:ext cx="134118" cy="153888"/>
                </a:xfrm>
                <a:prstGeom prst="rect">
                  <a:avLst/>
                </a:prstGeom>
                <a:blipFill>
                  <a:blip r:embed="rId4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4" name="TextBox 273">
                  <a:extLst>
                    <a:ext uri="{FF2B5EF4-FFF2-40B4-BE49-F238E27FC236}">
                      <a16:creationId xmlns:a16="http://schemas.microsoft.com/office/drawing/2014/main" id="{2C3446C7-2D4D-6FC7-1FE6-7722721BEC6E}"/>
                    </a:ext>
                  </a:extLst>
                </p:cNvPr>
                <p:cNvSpPr txBox="1"/>
                <p:nvPr/>
              </p:nvSpPr>
              <p:spPr>
                <a:xfrm>
                  <a:off x="8249041" y="4313238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4" name="TextBox 273">
                  <a:extLst>
                    <a:ext uri="{FF2B5EF4-FFF2-40B4-BE49-F238E27FC236}">
                      <a16:creationId xmlns:a16="http://schemas.microsoft.com/office/drawing/2014/main" id="{2C3446C7-2D4D-6FC7-1FE6-7722721BEC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49041" y="4313238"/>
                  <a:ext cx="134118" cy="153888"/>
                </a:xfrm>
                <a:prstGeom prst="rect">
                  <a:avLst/>
                </a:prstGeom>
                <a:blipFill>
                  <a:blip r:embed="rId4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5" name="TextBox 274">
                  <a:extLst>
                    <a:ext uri="{FF2B5EF4-FFF2-40B4-BE49-F238E27FC236}">
                      <a16:creationId xmlns:a16="http://schemas.microsoft.com/office/drawing/2014/main" id="{4F2A2B0E-C553-D1E6-11AE-69868F77066C}"/>
                    </a:ext>
                  </a:extLst>
                </p:cNvPr>
                <p:cNvSpPr txBox="1"/>
                <p:nvPr/>
              </p:nvSpPr>
              <p:spPr>
                <a:xfrm>
                  <a:off x="8050864" y="4312570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5" name="TextBox 274">
                  <a:extLst>
                    <a:ext uri="{FF2B5EF4-FFF2-40B4-BE49-F238E27FC236}">
                      <a16:creationId xmlns:a16="http://schemas.microsoft.com/office/drawing/2014/main" id="{4F2A2B0E-C553-D1E6-11AE-69868F7706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50864" y="4312570"/>
                  <a:ext cx="134118" cy="153888"/>
                </a:xfrm>
                <a:prstGeom prst="rect">
                  <a:avLst/>
                </a:prstGeom>
                <a:blipFill>
                  <a:blip r:embed="rId4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6" name="TextBox 275">
                  <a:extLst>
                    <a:ext uri="{FF2B5EF4-FFF2-40B4-BE49-F238E27FC236}">
                      <a16:creationId xmlns:a16="http://schemas.microsoft.com/office/drawing/2014/main" id="{A91CB2E4-A82C-4BE3-4D23-336705D69143}"/>
                    </a:ext>
                  </a:extLst>
                </p:cNvPr>
                <p:cNvSpPr txBox="1"/>
                <p:nvPr/>
              </p:nvSpPr>
              <p:spPr>
                <a:xfrm>
                  <a:off x="8048990" y="4192188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6" name="TextBox 275">
                  <a:extLst>
                    <a:ext uri="{FF2B5EF4-FFF2-40B4-BE49-F238E27FC236}">
                      <a16:creationId xmlns:a16="http://schemas.microsoft.com/office/drawing/2014/main" id="{A91CB2E4-A82C-4BE3-4D23-336705D6914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48990" y="4192188"/>
                  <a:ext cx="134118" cy="153888"/>
                </a:xfrm>
                <a:prstGeom prst="rect">
                  <a:avLst/>
                </a:prstGeom>
                <a:blipFill>
                  <a:blip r:embed="rId4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78" name="TextBox 277">
            <a:extLst>
              <a:ext uri="{FF2B5EF4-FFF2-40B4-BE49-F238E27FC236}">
                <a16:creationId xmlns:a16="http://schemas.microsoft.com/office/drawing/2014/main" id="{4B2E1077-72A8-03E5-E254-A97B5B3FD8E9}"/>
              </a:ext>
            </a:extLst>
          </p:cNvPr>
          <p:cNvSpPr txBox="1"/>
          <p:nvPr/>
        </p:nvSpPr>
        <p:spPr>
          <a:xfrm>
            <a:off x="6651185" y="4428929"/>
            <a:ext cx="1384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04775">
              <a:buFont typeface="Arial" panose="020B0604020202020204" pitchFamily="34" charset="0"/>
              <a:buChar char="•"/>
            </a:pP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Single type of scatt.</a:t>
            </a:r>
          </a:p>
          <a:p>
            <a:pPr marL="173038" indent="-104775" algn="just">
              <a:buFont typeface="Arial" panose="020B0604020202020204" pitchFamily="34" charset="0"/>
              <a:buChar char="•"/>
            </a:pP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Recoils, holes.</a:t>
            </a:r>
          </a:p>
        </p:txBody>
      </p:sp>
      <p:sp>
        <p:nvSpPr>
          <p:cNvPr id="279" name="Left Brace 278">
            <a:extLst>
              <a:ext uri="{FF2B5EF4-FFF2-40B4-BE49-F238E27FC236}">
                <a16:creationId xmlns:a16="http://schemas.microsoft.com/office/drawing/2014/main" id="{FB3EB5D3-48D3-4C0E-2243-68C492B9143C}"/>
              </a:ext>
            </a:extLst>
          </p:cNvPr>
          <p:cNvSpPr/>
          <p:nvPr/>
        </p:nvSpPr>
        <p:spPr>
          <a:xfrm>
            <a:off x="7904438" y="4359704"/>
            <a:ext cx="84916" cy="429329"/>
          </a:xfrm>
          <a:prstGeom prst="leftBrace">
            <a:avLst>
              <a:gd name="adj1" fmla="val 42199"/>
              <a:gd name="adj2" fmla="val 53097"/>
            </a:avLst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80" name="TextBox 279">
                <a:extLst>
                  <a:ext uri="{FF2B5EF4-FFF2-40B4-BE49-F238E27FC236}">
                    <a16:creationId xmlns:a16="http://schemas.microsoft.com/office/drawing/2014/main" id="{D39B49B9-996D-C208-BAA1-3EBA4A04655F}"/>
                  </a:ext>
                </a:extLst>
              </p:cNvPr>
              <p:cNvSpPr txBox="1"/>
              <p:nvPr/>
            </p:nvSpPr>
            <p:spPr>
              <a:xfrm>
                <a:off x="1673893" y="1797447"/>
                <a:ext cx="5796214" cy="16095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9387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sSup>
                        <m:sSup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𝐶</m:t>
                          </m:r>
                        </m:e>
                        <m:sup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1↔2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</m:d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𝑑𝑧</m:t>
                          </m:r>
                        </m:e>
                      </m:nary>
                      <m:d>
                        <m:dPr>
                          <m:begChr m:val="["/>
                          <m:endChr m:val="]"/>
                          <m:ctrlP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box>
                            <m:boxPr>
                              <m:ctrlPr>
                                <a:rPr lang="el-GR" sz="120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l-GR" sz="120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1200" b="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200" b="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𝑧</m:t>
                                      </m:r>
                                    </m:e>
                                    <m:sup>
                                      <m:r>
                                        <a:rPr lang="en-US" sz="1200" b="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box>
                          <m:r>
                            <m:rPr>
                              <m:sty m:val="p"/>
                            </m:rPr>
                            <a:rPr lang="el-GR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𝑧</m:t>
                              </m:r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box>
                                <m:boxPr>
                                  <m:ctrlPr>
                                    <a:rPr lang="en-US" sz="120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120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b="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𝑝</m:t>
                                      </m:r>
                                    </m:num>
                                    <m:den>
                                      <m:r>
                                        <a:rPr lang="en-US" sz="1200" b="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</m:e>
                          </m:d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ℱ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box>
                                <m:boxPr>
                                  <m:ctrlPr>
                                    <a:rPr lang="en-US" sz="120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120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b="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𝑝</m:t>
                                      </m:r>
                                    </m:num>
                                    <m:den>
                                      <m:r>
                                        <a:rPr lang="en-US" sz="1200" b="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;</m:t>
                                  </m:r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𝑝</m:t>
                                  </m:r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,</m:t>
                                  </m:r>
                                  <m:box>
                                    <m:boxPr>
                                      <m:ctrlPr>
                                        <a:rPr lang="en-US" sz="1200" b="0" i="1" smtClean="0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boxPr>
                                    <m:e>
                                      <m:argPr>
                                        <m:argSz m:val="-1"/>
                                      </m:argPr>
                                      <m:f>
                                        <m:fPr>
                                          <m:ctrlPr>
                                            <a:rPr lang="en-US" sz="1200" b="0" i="1" smtClean="0">
                                              <a:solidFill>
                                                <a:schemeClr val="tx2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Calibri" panose="020F0502020204030204" pitchFamily="34" charset="0"/>
                                            </a:rPr>
                                          </m:ctrlPr>
                                        </m:fPr>
                                        <m:num>
                                          <m:acc>
                                            <m:accPr>
                                              <m:chr m:val="̅"/>
                                              <m:ctrlPr>
                                                <a:rPr lang="en-US" sz="1200" b="0" i="1" smtClean="0">
                                                  <a:solidFill>
                                                    <a:schemeClr val="tx2">
                                                      <a:lumMod val="5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  <a:cs typeface="Calibri" panose="020F0502020204030204" pitchFamily="34" charset="0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sz="1200" b="0" i="1" smtClean="0">
                                                  <a:solidFill>
                                                    <a:schemeClr val="tx2">
                                                      <a:lumMod val="50000"/>
                                                    </a:schemeClr>
                                                  </a:solidFill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  <a:cs typeface="Calibri" panose="020F0502020204030204" pitchFamily="34" charset="0"/>
                                                </a:rPr>
                                                <m:t>𝑧</m:t>
                                              </m:r>
                                            </m:e>
                                          </m:acc>
                                          <m:r>
                                            <a:rPr lang="en-US" sz="1200" b="0" i="1" smtClean="0">
                                              <a:solidFill>
                                                <a:schemeClr val="tx2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Calibri" panose="020F0502020204030204" pitchFamily="34" charset="0"/>
                                            </a:rPr>
                                            <m:t>𝑝</m:t>
                                          </m:r>
                                        </m:num>
                                        <m:den>
                                          <m:r>
                                            <a:rPr lang="en-US" sz="1200" b="0" i="1" smtClean="0">
                                              <a:solidFill>
                                                <a:schemeClr val="tx2">
                                                  <a:lumMod val="50000"/>
                                                </a:schemeClr>
                                              </a:solidFill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  <a:cs typeface="Calibri" panose="020F0502020204030204" pitchFamily="34" charset="0"/>
                                            </a:rPr>
                                            <m:t>𝑧</m:t>
                                          </m:r>
                                        </m:den>
                                      </m:f>
                                    </m:e>
                                  </m:box>
                                </m:e>
                              </m:box>
                            </m:e>
                          </m:d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box>
                            <m:boxPr>
                              <m:ctrlPr>
                                <a:rPr lang="en-US" sz="120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120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  <m:r>
                            <m:rPr>
                              <m:sty m:val="p"/>
                            </m:rPr>
                            <a:rPr lang="el-GR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𝑧</m:t>
                              </m:r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</m:d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ℱ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;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𝑧𝑝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𝑧</m:t>
                                  </m:r>
                                </m:e>
                              </m:acc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12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7800">
                  <a:lnSpc>
                    <a:spcPct val="150000"/>
                  </a:lnSpc>
                  <a:tabLst>
                    <a:tab pos="2085975" algn="l"/>
                  </a:tabLst>
                </a:pPr>
                <a:endParaRPr lang="en-US" sz="800" i="1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7800">
                  <a:lnSpc>
                    <a:spcPct val="150000"/>
                  </a:lnSpc>
                  <a:tabLst>
                    <a:tab pos="2085975" algn="l"/>
                  </a:tabLs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r>
                        <a:rPr lang="en-US" sz="8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ℱ</m:t>
                      </m:r>
                      <m:d>
                        <m:dPr>
                          <m:ctrlP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𝑝</m:t>
                          </m:r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𝑘</m:t>
                          </m:r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𝑝</m:t>
                          </m:r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′</m:t>
                          </m:r>
                        </m:e>
                      </m:d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𝑝</m:t>
                          </m:r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1+</m:t>
                              </m:r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  <m:d>
                                <m:dPr>
                                  <m:ctrlPr>
                                    <a:rPr lang="en-US" sz="800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800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𝑘</m:t>
                                  </m:r>
                                </m:e>
                              </m:d>
                            </m:e>
                          </m:d>
                          <m:d>
                            <m:d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1+</m:t>
                              </m:r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  <m:d>
                                <m:dPr>
                                  <m:ctrlPr>
                                    <a:rPr lang="en-US" sz="800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en-US" sz="800" b="0" i="1" smtClean="0">
                                          <a:solidFill>
                                            <a:schemeClr val="bg1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800" b="0" i="1" smtClean="0">
                                          <a:solidFill>
                                            <a:schemeClr val="bg1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𝑝</m:t>
                                      </m:r>
                                    </m:e>
                                    <m:sup>
                                      <m:r>
                                        <a:rPr lang="en-US" sz="800" b="0" i="1" smtClean="0">
                                          <a:solidFill>
                                            <a:schemeClr val="bg1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</m:d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𝑘</m:t>
                              </m:r>
                            </m:e>
                          </m:d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d>
                            <m:d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800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800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lang="en-US" sz="800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</m:d>
                    </m:oMath>
                  </m:oMathPara>
                </a14:m>
                <a:br>
                  <a:rPr lang="en-US" sz="800" b="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ea typeface="Cambria Math" panose="02040503050406030204" pitchFamily="18" charset="0"/>
                    <a:cs typeface="Calibri" panose="020F0502020204030204" pitchFamily="34" charset="0"/>
                  </a:rPr>
                </a:br>
                <a:r>
                  <a:rPr lang="en-US" sz="800" b="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ea typeface="Cambria Math" panose="02040503050406030204" pitchFamily="18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en-US" sz="8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8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𝑘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′) </m:t>
                        </m:r>
                        <m:d>
                          <m:d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1+</m:t>
                            </m:r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  <m:d>
                              <m:dPr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8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𝑝</m:t>
                                </m:r>
                              </m:e>
                            </m:d>
                          </m:e>
                        </m:d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d>
                          <m:dPr>
                            <m:ctrlP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1+</m:t>
                            </m:r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  <m:d>
                              <m:dPr>
                                <m:ctrlPr>
                                  <a:rPr lang="en-US" sz="8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800" b="0" i="1" smtClean="0">
                                        <a:solidFill>
                                          <a:schemeClr val="bg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800" b="0" i="1" smtClean="0">
                                        <a:solidFill>
                                          <a:schemeClr val="bg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𝑝</m:t>
                                    </m:r>
                                  </m:e>
                                  <m:sup>
                                    <m:r>
                                      <a:rPr lang="en-US" sz="800" b="0" i="1" smtClean="0">
                                        <a:solidFill>
                                          <a:schemeClr val="bg1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e>
                        </m:d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)</m:t>
                        </m:r>
                      </m:e>
                    </m:d>
                  </m:oMath>
                </a14:m>
                <a:br>
                  <a:rPr lang="en-US" sz="800" b="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ea typeface="Cambria Math" panose="02040503050406030204" pitchFamily="18" charset="0"/>
                    <a:cs typeface="Calibri" panose="020F0502020204030204" pitchFamily="34" charset="0"/>
                  </a:rPr>
                </a:br>
                <a:r>
                  <a:rPr lang="en-US" sz="800" b="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ea typeface="Cambria Math" panose="02040503050406030204" pitchFamily="18" charset="0"/>
                    <a:cs typeface="Calibri" panose="020F0502020204030204" pitchFamily="34" charset="0"/>
                  </a:rPr>
                  <a:t>	</a:t>
                </a:r>
                <a14:m>
                  <m:oMath xmlns:m="http://schemas.openxmlformats.org/officeDocument/2006/math"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en-US" sz="8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′</m:t>
                        </m:r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𝑘</m:t>
                        </m:r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) </m:t>
                        </m:r>
                        <m:d>
                          <m:d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1+</m:t>
                            </m:r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  <m:d>
                              <m:dPr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𝑝</m:t>
                                </m:r>
                              </m:e>
                            </m:d>
                          </m:e>
                        </m:d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d>
                          <m:d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1+</m:t>
                            </m:r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  <m:d>
                              <m:dPr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8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𝑘</m:t>
                                </m:r>
                              </m:e>
                            </m:d>
                          </m:e>
                        </m:d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800" b="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ea typeface="Cambria Math" panose="02040503050406030204" pitchFamily="18" charset="0"/>
                    <a:cs typeface="Calibri" panose="020F0502020204030204" pitchFamily="34" charset="0"/>
                  </a:rPr>
                  <a:t>.</a:t>
                </a:r>
              </a:p>
            </p:txBody>
          </p:sp>
        </mc:Choice>
        <mc:Fallback>
          <p:sp>
            <p:nvSpPr>
              <p:cNvPr id="280" name="TextBox 279">
                <a:extLst>
                  <a:ext uri="{FF2B5EF4-FFF2-40B4-BE49-F238E27FC236}">
                    <a16:creationId xmlns:a16="http://schemas.microsoft.com/office/drawing/2014/main" id="{D39B49B9-996D-C208-BAA1-3EBA4A0465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3893" y="1797447"/>
                <a:ext cx="5796214" cy="1609543"/>
              </a:xfrm>
              <a:prstGeom prst="rect">
                <a:avLst/>
              </a:prstGeom>
              <a:blipFill>
                <a:blip r:embed="rId48"/>
                <a:stretch>
                  <a:fillRect t="-29688" b="-140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1" name="TextBox 280">
                <a:extLst>
                  <a:ext uri="{FF2B5EF4-FFF2-40B4-BE49-F238E27FC236}">
                    <a16:creationId xmlns:a16="http://schemas.microsoft.com/office/drawing/2014/main" id="{DD7D69EA-C29F-7104-E188-5CEBDE8BAC6F}"/>
                  </a:ext>
                </a:extLst>
              </p:cNvPr>
              <p:cNvSpPr txBox="1"/>
              <p:nvPr/>
            </p:nvSpPr>
            <p:spPr>
              <a:xfrm>
                <a:off x="2412867" y="3215648"/>
                <a:ext cx="4318266" cy="1722459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marL="179387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sSup>
                        <m:sSup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𝐶</m:t>
                          </m:r>
                        </m:e>
                        <m:sup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2↔2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</m:d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𝑑</m:t>
                          </m:r>
                          <m:r>
                            <m:rPr>
                              <m:sty m:val="p"/>
                            </m:rPr>
                            <a:rPr lang="el-GR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Ω</m:t>
                          </m:r>
                        </m:e>
                      </m:nary>
                      <m:sSup>
                        <m:sSup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ℳ</m:t>
                              </m:r>
                            </m:e>
                          </m:d>
                        </m:e>
                        <m:sup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12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r>
                        <a:rPr lang="en-US" sz="12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ℱ</m:t>
                      </m:r>
                      <m:d>
                        <m:d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;</m:t>
                          </m:r>
                          <m:sSub>
                            <m:sSub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4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12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9387" algn="ctr">
                  <a:lnSpc>
                    <a:spcPct val="150000"/>
                  </a:lnSpc>
                </a:pPr>
                <a:endParaRPr lang="en-US" sz="800" i="1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9387"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i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r>
                        <a:rPr lang="en-US" sz="800" i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ℱ</m:t>
                      </m:r>
                      <m:r>
                        <a:rPr lang="en-US" sz="800" i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r>
                        <a:rPr lang="en-US" sz="800" i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sSub>
                        <m:sSubPr>
                          <m:ctrlP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8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  <m:sub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sz="8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800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800" b="0" i="1" smtClean="0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𝑛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800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800" i="1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800" i="1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𝑛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r>
                            <a:rPr lang="en-US" sz="8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∓</m:t>
                          </m:r>
                          <m:r>
                            <a:rPr lang="en-US" sz="8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 </m:t>
                          </m:r>
                          <m:sSub>
                            <m:sSubPr>
                              <m:ctrlPr>
                                <a:rPr lang="en-US" sz="800" i="1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800" i="1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800" i="1">
                                      <a:solidFill>
                                        <a:schemeClr val="bg1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𝑛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4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800" b="0" i="1" smtClean="0">
                                  <a:solidFill>
                                    <a:schemeClr val="bg1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US" sz="800" i="1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9387" algn="ctr">
                  <a:lnSpc>
                    <a:spcPct val="150000"/>
                  </a:lnSpc>
                </a:pPr>
                <a:r>
                  <a:rPr lang="en-US" sz="800" b="0">
                    <a:solidFill>
                      <a:schemeClr val="bg1">
                        <a:lumMod val="50000"/>
                      </a:schemeClr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8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 </m:t>
                    </m:r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4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∓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sz="800" i="1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7800" algn="ctr">
                  <a:lnSpc>
                    <a:spcPct val="150000"/>
                  </a:lnSpc>
                  <a:tabLst>
                    <a:tab pos="1598613" algn="l"/>
                  </a:tabLst>
                </a:pPr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8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 </m:t>
                    </m:r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4</m:t>
                            </m:r>
                          </m:sub>
                        </m:sSub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∓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4</m:t>
                            </m:r>
                          </m:sub>
                        </m:sSub>
                      </m:e>
                    </m:d>
                  </m:oMath>
                </a14:m>
                <a:endParaRPr lang="en-US" sz="800" i="1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7800" algn="ctr">
                  <a:lnSpc>
                    <a:spcPct val="150000"/>
                  </a:lnSpc>
                  <a:tabLst>
                    <a:tab pos="1598613" algn="l"/>
                  </a:tabLst>
                </a:pPr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en-US" sz="8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8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4</m:t>
                            </m:r>
                          </m:sub>
                        </m:sSub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∓</m:t>
                        </m:r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accPr>
                              <m:e>
                                <m:r>
                                  <a:rPr lang="en-US" sz="800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acc>
                          </m:e>
                          <m:sub>
                            <m:r>
                              <a:rPr lang="en-US" sz="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sz="8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4</m:t>
                            </m:r>
                          </m:sub>
                        </m:sSub>
                      </m:e>
                    </m:d>
                    <m:r>
                      <a:rPr lang="en-US" sz="800" b="0" i="0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endParaRPr lang="en-US" sz="800">
                  <a:solidFill>
                    <a:schemeClr val="bg1">
                      <a:lumMod val="50000"/>
                    </a:schemeClr>
                  </a:solidFill>
                  <a:latin typeface="LM Roman 10" pitchFamily="2" charset="77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281" name="TextBox 280">
                <a:extLst>
                  <a:ext uri="{FF2B5EF4-FFF2-40B4-BE49-F238E27FC236}">
                    <a16:creationId xmlns:a16="http://schemas.microsoft.com/office/drawing/2014/main" id="{DD7D69EA-C29F-7104-E188-5CEBDE8BAC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2867" y="3215648"/>
                <a:ext cx="4318266" cy="1722459"/>
              </a:xfrm>
              <a:prstGeom prst="rect">
                <a:avLst/>
              </a:prstGeom>
              <a:blipFill>
                <a:blip r:embed="rId49"/>
                <a:stretch>
                  <a:fillRect t="-27941" b="-66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3" name="Undertittel 1">
            <a:extLst>
              <a:ext uri="{FF2B5EF4-FFF2-40B4-BE49-F238E27FC236}">
                <a16:creationId xmlns:a16="http://schemas.microsoft.com/office/drawing/2014/main" id="{AD64951C-703A-DB57-C31E-C2039373AC67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B346DB1-D692-7712-0D9F-9E2BF2B1B48B}"/>
              </a:ext>
            </a:extLst>
          </p:cNvPr>
          <p:cNvSpPr txBox="1"/>
          <p:nvPr/>
        </p:nvSpPr>
        <p:spPr>
          <a:xfrm>
            <a:off x="3665873" y="2502140"/>
            <a:ext cx="9612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splitting rate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40FBD0-E5DB-79ED-183D-A8D12AC1A90C}"/>
              </a:ext>
            </a:extLst>
          </p:cNvPr>
          <p:cNvSpPr txBox="1"/>
          <p:nvPr/>
        </p:nvSpPr>
        <p:spPr>
          <a:xfrm>
            <a:off x="4729358" y="2502616"/>
            <a:ext cx="19565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statistical factors (detailed balance)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A4F13CD-47F9-6494-13F0-C24BC60EC15B}"/>
              </a:ext>
            </a:extLst>
          </p:cNvPr>
          <p:cNvCxnSpPr>
            <a:cxnSpLocks/>
          </p:cNvCxnSpPr>
          <p:nvPr/>
        </p:nvCxnSpPr>
        <p:spPr>
          <a:xfrm flipH="1" flipV="1">
            <a:off x="4028642" y="2398008"/>
            <a:ext cx="56605" cy="143537"/>
          </a:xfrm>
          <a:prstGeom prst="straightConnector1">
            <a:avLst/>
          </a:prstGeom>
          <a:ln w="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7DBCE0F-0C83-60A9-55E5-BA97023561BD}"/>
              </a:ext>
            </a:extLst>
          </p:cNvPr>
          <p:cNvCxnSpPr>
            <a:cxnSpLocks/>
          </p:cNvCxnSpPr>
          <p:nvPr/>
        </p:nvCxnSpPr>
        <p:spPr>
          <a:xfrm flipV="1">
            <a:off x="4457265" y="2398008"/>
            <a:ext cx="685044" cy="160921"/>
          </a:xfrm>
          <a:prstGeom prst="straightConnector1">
            <a:avLst/>
          </a:prstGeom>
          <a:ln w="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45C07EE-FBC7-0432-E3DC-A23234D7275C}"/>
              </a:ext>
            </a:extLst>
          </p:cNvPr>
          <p:cNvCxnSpPr>
            <a:cxnSpLocks/>
          </p:cNvCxnSpPr>
          <p:nvPr/>
        </p:nvCxnSpPr>
        <p:spPr>
          <a:xfrm flipV="1">
            <a:off x="5571582" y="2394822"/>
            <a:ext cx="224254" cy="153639"/>
          </a:xfrm>
          <a:prstGeom prst="straightConnector1">
            <a:avLst/>
          </a:prstGeom>
          <a:ln w="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A29DB6FB-DCBE-7899-18E2-C4BFA8D2A3C1}"/>
              </a:ext>
            </a:extLst>
          </p:cNvPr>
          <p:cNvCxnSpPr>
            <a:cxnSpLocks/>
          </p:cNvCxnSpPr>
          <p:nvPr/>
        </p:nvCxnSpPr>
        <p:spPr>
          <a:xfrm flipH="1" flipV="1">
            <a:off x="4759748" y="2429702"/>
            <a:ext cx="392422" cy="117520"/>
          </a:xfrm>
          <a:prstGeom prst="straightConnector1">
            <a:avLst/>
          </a:prstGeom>
          <a:ln w="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89A8A09A-5AFD-6173-5267-8DF609311744}"/>
              </a:ext>
            </a:extLst>
          </p:cNvPr>
          <p:cNvSpPr txBox="1"/>
          <p:nvPr/>
        </p:nvSpPr>
        <p:spPr>
          <a:xfrm>
            <a:off x="4146506" y="3901857"/>
            <a:ext cx="9612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scattering mx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FA5C803-4974-DBC3-5D47-2D80F7AC37DA}"/>
              </a:ext>
            </a:extLst>
          </p:cNvPr>
          <p:cNvSpPr txBox="1"/>
          <p:nvPr/>
        </p:nvSpPr>
        <p:spPr>
          <a:xfrm>
            <a:off x="5097343" y="3906762"/>
            <a:ext cx="19565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statistical factors (detailed balance)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BB89A9B-4ACD-DF05-20FF-8CF314B35F2E}"/>
              </a:ext>
            </a:extLst>
          </p:cNvPr>
          <p:cNvCxnSpPr>
            <a:cxnSpLocks/>
          </p:cNvCxnSpPr>
          <p:nvPr/>
        </p:nvCxnSpPr>
        <p:spPr>
          <a:xfrm flipH="1" flipV="1">
            <a:off x="5146675" y="3844925"/>
            <a:ext cx="225425" cy="117475"/>
          </a:xfrm>
          <a:prstGeom prst="straightConnector1">
            <a:avLst/>
          </a:prstGeom>
          <a:ln w="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9E8F8E02-9C65-E386-6786-523CC83E4DE6}"/>
              </a:ext>
            </a:extLst>
          </p:cNvPr>
          <p:cNvCxnSpPr>
            <a:cxnSpLocks/>
          </p:cNvCxnSpPr>
          <p:nvPr/>
        </p:nvCxnSpPr>
        <p:spPr>
          <a:xfrm flipV="1">
            <a:off x="4629150" y="3822700"/>
            <a:ext cx="6350" cy="117475"/>
          </a:xfrm>
          <a:prstGeom prst="straightConnector1">
            <a:avLst/>
          </a:prstGeom>
          <a:ln w="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1079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F505D-36EB-ADB0-7938-746F9606C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EA8D8562-A046-5556-7C35-06ECDA4492BE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E217D6-CDC5-15EB-9BF9-5A24BFED3586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Plassholder for innhold 4">
                <a:extLst>
                  <a:ext uri="{FF2B5EF4-FFF2-40B4-BE49-F238E27FC236}">
                    <a16:creationId xmlns:a16="http://schemas.microsoft.com/office/drawing/2014/main" id="{8C1EE28F-E978-0546-FD37-FE6280A4942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77257" y="467209"/>
                <a:ext cx="8563233" cy="64488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171446" indent="-171446" algn="l" defTabSz="685783" rtl="0" eaLnBrk="1" latinLnBrk="0" hangingPunct="1">
                  <a:lnSpc>
                    <a:spcPct val="90000"/>
                  </a:lnSpc>
                  <a:spcBef>
                    <a:spcPts val="75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1205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1pPr>
                <a:lvl2pPr marL="514337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1205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2pPr>
                <a:lvl3pPr marL="857228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1205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3pPr>
                <a:lvl4pPr marL="1200120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1205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4pPr>
                <a:lvl5pPr marL="1543012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12050"/>
                    </a:solidFill>
                    <a:latin typeface="+mn-lt"/>
                    <a:ea typeface="+mn-ea"/>
                    <a:cs typeface="Arial" panose="020B0604020202020204" pitchFamily="34" charset="0"/>
                  </a:defRPr>
                </a:lvl5pPr>
                <a:lvl6pPr marL="1885903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795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686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577" indent="-171446" algn="l" defTabSz="685783" rtl="0" eaLnBrk="1" latinLnBrk="0" hangingPunct="1">
                  <a:lnSpc>
                    <a:spcPct val="90000"/>
                  </a:lnSpc>
                  <a:spcBef>
                    <a:spcPts val="375"/>
                  </a:spcBef>
                  <a:buFont typeface="Arial" panose="020B0604020202020204" pitchFamily="34" charset="0"/>
                  <a:buChar char="•"/>
                  <a:defRPr sz="135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en-US" sz="2600">
                    <a:solidFill>
                      <a:schemeClr val="tx2">
                        <a:lumMod val="20000"/>
                        <a:lumOff val="80000"/>
                      </a:schemeClr>
                    </a:solidFill>
                    <a:latin typeface="LM Roman 10" pitchFamily="2" charset="77"/>
                  </a:rPr>
                  <a:t>(</a:t>
                </a:r>
                <a:r>
                  <a:rPr lang="en-US" sz="2600" i="1" err="1">
                    <a:solidFill>
                      <a:schemeClr val="tx2">
                        <a:lumMod val="20000"/>
                        <a:lumOff val="80000"/>
                      </a:schemeClr>
                    </a:solidFill>
                    <a:latin typeface="LMRoman10" panose="02000503020200000003" pitchFamily="2" charset="77"/>
                    <a:cs typeface="LMRoman10" panose="02000503020200000003" pitchFamily="2" charset="77"/>
                  </a:rPr>
                  <a:t>i</a:t>
                </a:r>
                <a:r>
                  <a:rPr lang="en-US" sz="2600">
                    <a:solidFill>
                      <a:schemeClr val="tx2">
                        <a:lumMod val="20000"/>
                        <a:lumOff val="80000"/>
                      </a:schemeClr>
                    </a:solidFill>
                    <a:latin typeface="LM Roman 10" pitchFamily="2" charset="77"/>
                  </a:rPr>
                  <a:t>) Linearized kinetic theory </a:t>
                </a:r>
                <a:r>
                  <a:rPr lang="en-US" sz="2600">
                    <a:solidFill>
                      <a:srgbClr val="C00000"/>
                    </a:solidFill>
                    <a:latin typeface="LM Roman 10" pitchFamily="2" charset="77"/>
                  </a:rPr>
                  <a:t>(high-energy limit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US" sz="26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≫</m:t>
                    </m:r>
                    <m:r>
                      <a:rPr lang="en-US" sz="26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𝑇</m:t>
                    </m:r>
                  </m:oMath>
                </a14:m>
                <a:r>
                  <a:rPr lang="en-US" sz="2600">
                    <a:solidFill>
                      <a:srgbClr val="C00000"/>
                    </a:solidFill>
                    <a:latin typeface="LM Roman 10" pitchFamily="2" charset="77"/>
                  </a:rPr>
                  <a:t>)</a:t>
                </a:r>
                <a:endParaRPr lang="en-US" sz="2600">
                  <a:solidFill>
                    <a:schemeClr val="tx2">
                      <a:lumMod val="20000"/>
                      <a:lumOff val="80000"/>
                    </a:schemeClr>
                  </a:solidFill>
                  <a:latin typeface="LM Roman 10" pitchFamily="2" charset="77"/>
                </a:endParaRPr>
              </a:p>
            </p:txBody>
          </p:sp>
        </mc:Choice>
        <mc:Fallback>
          <p:sp>
            <p:nvSpPr>
              <p:cNvPr id="5" name="Plassholder for innhold 4">
                <a:extLst>
                  <a:ext uri="{FF2B5EF4-FFF2-40B4-BE49-F238E27FC236}">
                    <a16:creationId xmlns:a16="http://schemas.microsoft.com/office/drawing/2014/main" id="{8C1EE28F-E978-0546-FD37-FE6280A494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57" y="467209"/>
                <a:ext cx="8563233" cy="644883"/>
              </a:xfrm>
              <a:prstGeom prst="rect">
                <a:avLst/>
              </a:prstGeom>
              <a:blipFill>
                <a:blip r:embed="rId3"/>
                <a:stretch>
                  <a:fillRect l="-1185" t="-13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C5B5615C-5494-0EF9-9901-5E121ABED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18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72E5A89-6F47-C98C-7AD4-1280DC09BA73}"/>
                  </a:ext>
                </a:extLst>
              </p:cNvPr>
              <p:cNvSpPr txBox="1"/>
              <p:nvPr/>
            </p:nvSpPr>
            <p:spPr>
              <a:xfrm>
                <a:off x="366609" y="1164131"/>
                <a:ext cx="8387736" cy="3815340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lin. Boltzmann eq:</a:t>
                </a:r>
                <a:endParaRPr lang="en-US" sz="11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9387" algn="ctr"/>
                <a14:m>
                  <m:oMath xmlns:m="http://schemas.openxmlformats.org/officeDocument/2006/math">
                    <m:d>
                      <m:dPr>
                        <m:ctrlPr>
                          <a:rPr lang="en-US" sz="12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+</m:t>
                        </m:r>
                        <m:box>
                          <m:boxPr>
                            <m:ctrlPr>
                              <a:rPr lang="en-US" sz="120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sz="120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200" b="1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𝒑</m:t>
                                </m:r>
                              </m:num>
                              <m:den>
                                <m:r>
                                  <a:rPr lang="en-US" sz="12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𝑝</m:t>
                                </m:r>
                              </m:den>
                            </m:f>
                          </m:e>
                        </m:box>
                        <m:sSub>
                          <m:sSubPr>
                            <m:ctrlP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𝛻</m:t>
                            </m:r>
                          </m:e>
                          <m:sub>
                            <m:r>
                              <a:rPr lang="en-US" sz="12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sub>
                        </m:sSub>
                      </m:e>
                    </m:d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≈</m:t>
                    </m:r>
                    <m:r>
                      <a:rPr lang="en-US" sz="12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p>
                      <m:sSupPr>
                        <m:ctrlPr>
                          <a:rPr lang="en-US" sz="1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p>
                        <m:r>
                          <a:rPr lang="en-US" sz="1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1↔2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1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2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r>
                      <a:rPr lang="en-US" sz="12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p>
                      <m:sSupPr>
                        <m:ctrlPr>
                          <a:rPr lang="en-US" sz="1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p>
                        <m:r>
                          <a:rPr lang="en-US" sz="1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2↔2</m:t>
                        </m:r>
                      </m:sup>
                    </m:sSup>
                  </m:oMath>
                </a14:m>
                <a:r>
                  <a:rPr lang="en-US" sz="1200">
                    <a:solidFill>
                      <a:srgbClr val="C00000"/>
                    </a:solidFill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200" b="1" i="0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en-US" sz="1200" b="1">
                    <a:solidFill>
                      <a:srgbClr val="C00000"/>
                    </a:solidFill>
                    <a:latin typeface="LM Roman 10" pitchFamily="2" charset="77"/>
                    <a:cs typeface="Calibri" panose="020F0502020204030204" pitchFamily="34" charset="0"/>
                  </a:rPr>
                  <a:t> </a:t>
                </a:r>
                <a:endParaRPr lang="en-US" sz="12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1 ⇿ 2 collisions:</a:t>
                </a:r>
                <a:r>
                  <a:rPr lang="en-US" sz="10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 </a:t>
                </a:r>
                <a:r>
                  <a:rPr lang="en-US" sz="100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	</a:t>
                </a:r>
                <a:r>
                  <a:rPr lang="el-GR" sz="100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 </a:t>
                </a:r>
                <a:r>
                  <a:rPr lang="en-US" sz="100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(high energy limit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000" i="1">
                        <a:solidFill>
                          <a:schemeClr val="bg1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  <a:cs typeface="Calibri" panose="020F0502020204030204" pitchFamily="34" charset="0"/>
                      </a:rPr>
                      <m:t>Γ</m:t>
                    </m:r>
                  </m:oMath>
                </a14:m>
                <a:r>
                  <a:rPr lang="en-US" sz="100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 = BDMPS-Z in the HO limit)</a:t>
                </a:r>
                <a:endParaRPr lang="en-US" sz="10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7800" algn="ctr">
                  <a:lnSpc>
                    <a:spcPct val="150000"/>
                  </a:lnSpc>
                  <a:tabLst>
                    <a:tab pos="3024188" algn="l"/>
                  </a:tabLst>
                </a:pPr>
                <a:endParaRPr lang="en-US" sz="1400" b="1">
                  <a:solidFill>
                    <a:srgbClr val="C00000"/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177800" algn="ctr">
                  <a:lnSpc>
                    <a:spcPct val="150000"/>
                  </a:lnSpc>
                  <a:tabLst>
                    <a:tab pos="3024188" algn="l"/>
                  </a:tabLst>
                </a:pPr>
                <a:r>
                  <a:rPr lang="en-US" sz="14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Agrees with the BDMPS-Z medium-induced cascade!</a:t>
                </a: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2 ⇿ 2 collisions: </a:t>
                </a:r>
                <a:r>
                  <a:rPr lang="en-US" sz="10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ea typeface="Cambria Math" panose="02040503050406030204" pitchFamily="18" charset="0"/>
                    <a:cs typeface="Calibri" panose="020F0502020204030204" pitchFamily="34" charset="0"/>
                  </a:rPr>
                  <a:t>(high-energy + small angle limit of </a:t>
                </a:r>
                <a14:m>
                  <m:oMath xmlns:m="http://schemas.openxmlformats.org/officeDocument/2006/math">
                    <m:r>
                      <a:rPr lang="en-US" sz="10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d>
                      <m:dPr>
                        <m:ctrlP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0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brk m:alnAt="23"/>
                              </m:rPr>
                              <a:rPr lang="en-US" sz="10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𝑞</m:t>
                            </m:r>
                          </m:e>
                          <m:sub>
                            <m:r>
                              <m:rPr>
                                <m:brk m:alnAt="23"/>
                              </m:rPr>
                              <a:rPr lang="en-US" sz="10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⊥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0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ea typeface="Cambria Math" panose="02040503050406030204" pitchFamily="18" charset="0"/>
                    <a:cs typeface="Calibri" panose="020F0502020204030204" pitchFamily="34" charset="0"/>
                  </a:rPr>
                  <a:t> = BDMPS-Z in the HO limit)</a:t>
                </a: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7800">
                  <a:lnSpc>
                    <a:spcPct val="150000"/>
                  </a:lnSpc>
                  <a:tabLst>
                    <a:tab pos="3024188" algn="l"/>
                  </a:tabLst>
                </a:pPr>
                <a:endParaRPr lang="en-US" sz="1100">
                  <a:solidFill>
                    <a:schemeClr val="bg1">
                      <a:lumMod val="50000"/>
                    </a:schemeClr>
                  </a:solidFill>
                  <a:latin typeface="LM Roman 10" pitchFamily="2" charset="77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7800" algn="ctr">
                  <a:lnSpc>
                    <a:spcPct val="150000"/>
                  </a:lnSpc>
                  <a:tabLst>
                    <a:tab pos="3024188" algn="l"/>
                  </a:tabLst>
                </a:pPr>
                <a:r>
                  <a:rPr lang="en-US" sz="14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Agrees with the BDMPS-Z broadening evolution!</a:t>
                </a:r>
              </a:p>
              <a:p>
                <a:pPr marL="177800" algn="ctr">
                  <a:lnSpc>
                    <a:spcPct val="150000"/>
                  </a:lnSpc>
                  <a:tabLst>
                    <a:tab pos="3024188" algn="l"/>
                  </a:tabLst>
                </a:pPr>
                <a:endParaRPr lang="en-US" sz="1400" b="1">
                  <a:solidFill>
                    <a:srgbClr val="C00000"/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177800" algn="ctr">
                  <a:tabLst>
                    <a:tab pos="3024188" algn="l"/>
                  </a:tabLst>
                </a:pPr>
                <a:r>
                  <a:rPr lang="en-US" b="1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(</a:t>
                </a:r>
                <a:r>
                  <a:rPr lang="en-US" b="1" i="1" err="1">
                    <a:solidFill>
                      <a:srgbClr val="C00000"/>
                    </a:solidFill>
                    <a:latin typeface="LMRoman10" panose="02000503020200000003" pitchFamily="2" charset="77"/>
                    <a:ea typeface="Latin Modern Math" panose="02000503000000000000" pitchFamily="2" charset="77"/>
                    <a:cs typeface="LMRoman10" panose="02000503020200000003" pitchFamily="2" charset="77"/>
                  </a:rPr>
                  <a:t>i</a:t>
                </a:r>
                <a:r>
                  <a:rPr lang="en-US" b="1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) AMY-EKT ↔ jet quenching!</a:t>
                </a: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72E5A89-6F47-C98C-7AD4-1280DC09BA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09" y="1164131"/>
                <a:ext cx="8387736" cy="3815340"/>
              </a:xfrm>
              <a:prstGeom prst="rect">
                <a:avLst/>
              </a:prstGeom>
              <a:blipFill>
                <a:blip r:embed="rId4"/>
                <a:stretch>
                  <a:fillRect b="-1325"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FEC04358-1752-328E-75C7-D64DA132E797}"/>
              </a:ext>
            </a:extLst>
          </p:cNvPr>
          <p:cNvSpPr txBox="1"/>
          <p:nvPr/>
        </p:nvSpPr>
        <p:spPr>
          <a:xfrm>
            <a:off x="4114800" y="215873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19F6E40-8A7F-FD59-CCBD-660DB4D7644A}"/>
              </a:ext>
            </a:extLst>
          </p:cNvPr>
          <p:cNvSpPr txBox="1"/>
          <p:nvPr/>
        </p:nvSpPr>
        <p:spPr>
          <a:xfrm>
            <a:off x="6651185" y="2873866"/>
            <a:ext cx="13189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04775">
              <a:buFont typeface="Arial" panose="020B0604020202020204" pitchFamily="34" charset="0"/>
              <a:buChar char="•"/>
            </a:pP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Two type of splitting</a:t>
            </a:r>
          </a:p>
          <a:p>
            <a:pPr marL="173038" indent="-104775" algn="just">
              <a:buFont typeface="Arial" panose="020B0604020202020204" pitchFamily="34" charset="0"/>
              <a:buChar char="•"/>
            </a:pP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Merging (holes)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07F8ECF-F804-11BA-6271-F625FF3E84F2}"/>
              </a:ext>
            </a:extLst>
          </p:cNvPr>
          <p:cNvGrpSpPr/>
          <p:nvPr/>
        </p:nvGrpSpPr>
        <p:grpSpPr>
          <a:xfrm>
            <a:off x="7905478" y="2104353"/>
            <a:ext cx="1019035" cy="1247926"/>
            <a:chOff x="7885919" y="2717312"/>
            <a:chExt cx="1019035" cy="124792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1" name="TextBox 150">
                  <a:extLst>
                    <a:ext uri="{FF2B5EF4-FFF2-40B4-BE49-F238E27FC236}">
                      <a16:creationId xmlns:a16="http://schemas.microsoft.com/office/drawing/2014/main" id="{B71A709C-A59D-3C8E-D77F-3EF71E9DD2CC}"/>
                    </a:ext>
                  </a:extLst>
                </p:cNvPr>
                <p:cNvSpPr txBox="1"/>
                <p:nvPr/>
              </p:nvSpPr>
              <p:spPr>
                <a:xfrm>
                  <a:off x="7930020" y="2790942"/>
                  <a:ext cx="207764" cy="1557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51" name="TextBox 150">
                  <a:extLst>
                    <a:ext uri="{FF2B5EF4-FFF2-40B4-BE49-F238E27FC236}">
                      <a16:creationId xmlns:a16="http://schemas.microsoft.com/office/drawing/2014/main" id="{B71A709C-A59D-3C8E-D77F-3EF71E9DD2C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30020" y="2790942"/>
                  <a:ext cx="207764" cy="155755"/>
                </a:xfrm>
                <a:prstGeom prst="rect">
                  <a:avLst/>
                </a:prstGeom>
                <a:blipFill>
                  <a:blip r:embed="rId5"/>
                  <a:stretch>
                    <a:fillRect b="-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9" name="TextBox 158">
                  <a:extLst>
                    <a:ext uri="{FF2B5EF4-FFF2-40B4-BE49-F238E27FC236}">
                      <a16:creationId xmlns:a16="http://schemas.microsoft.com/office/drawing/2014/main" id="{7FA0131F-BCD5-65E2-E992-4566AF204441}"/>
                    </a:ext>
                  </a:extLst>
                </p:cNvPr>
                <p:cNvSpPr txBox="1"/>
                <p:nvPr/>
              </p:nvSpPr>
              <p:spPr>
                <a:xfrm>
                  <a:off x="7909567" y="2957600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59" name="TextBox 158">
                  <a:extLst>
                    <a:ext uri="{FF2B5EF4-FFF2-40B4-BE49-F238E27FC236}">
                      <a16:creationId xmlns:a16="http://schemas.microsoft.com/office/drawing/2014/main" id="{7FA0131F-BCD5-65E2-E992-4566AF2044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9567" y="2957600"/>
                  <a:ext cx="207764" cy="15388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EE25F206-8554-2AAB-14A0-024B25D297F0}"/>
                    </a:ext>
                  </a:extLst>
                </p:cNvPr>
                <p:cNvSpPr txBox="1"/>
                <p:nvPr/>
              </p:nvSpPr>
              <p:spPr>
                <a:xfrm>
                  <a:off x="7906080" y="3084476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40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acc>
                        <m:r>
                          <a:rPr lang="en-US" sz="4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62" name="TextBox 161">
                  <a:extLst>
                    <a:ext uri="{FF2B5EF4-FFF2-40B4-BE49-F238E27FC236}">
                      <a16:creationId xmlns:a16="http://schemas.microsoft.com/office/drawing/2014/main" id="{EE25F206-8554-2AAB-14A0-024B25D297F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06080" y="3084476"/>
                  <a:ext cx="207764" cy="153888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3D918D7-89A9-B4D7-0CBB-05208B3F61BD}"/>
                </a:ext>
              </a:extLst>
            </p:cNvPr>
            <p:cNvGrpSpPr/>
            <p:nvPr/>
          </p:nvGrpSpPr>
          <p:grpSpPr>
            <a:xfrm flipH="1">
              <a:off x="8020705" y="3691083"/>
              <a:ext cx="264711" cy="179829"/>
              <a:chOff x="1279525" y="1589675"/>
              <a:chExt cx="335314" cy="227793"/>
            </a:xfrm>
          </p:grpSpPr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C1B68E33-C257-784F-6871-972D8C7E09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1405435C-D514-B0D0-18D6-9D2584D2AFB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79289E26-4F42-14A2-F73E-96EE540AF25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04DDBFB3-C9A2-F933-4612-18CCEF36A578}"/>
                  </a:ext>
                </a:extLst>
              </p:cNvPr>
              <p:cNvSpPr/>
              <p:nvPr/>
            </p:nvSpPr>
            <p:spPr>
              <a:xfrm>
                <a:off x="1481070" y="1589675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7341B23-E87F-2B24-0C2C-399356177A00}"/>
                    </a:ext>
                  </a:extLst>
                </p:cNvPr>
                <p:cNvSpPr txBox="1"/>
                <p:nvPr/>
              </p:nvSpPr>
              <p:spPr>
                <a:xfrm>
                  <a:off x="7958597" y="3664814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7" name="TextBox 6">
                  <a:extLst>
                    <a:ext uri="{FF2B5EF4-FFF2-40B4-BE49-F238E27FC236}">
                      <a16:creationId xmlns:a16="http://schemas.microsoft.com/office/drawing/2014/main" id="{77341B23-E87F-2B24-0C2C-399356177A0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58597" y="3664814"/>
                  <a:ext cx="207764" cy="153888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1F96D52B-CE8F-5254-1B76-5A9D87C40BC0}"/>
                    </a:ext>
                  </a:extLst>
                </p:cNvPr>
                <p:cNvSpPr txBox="1"/>
                <p:nvPr/>
              </p:nvSpPr>
              <p:spPr>
                <a:xfrm>
                  <a:off x="8227201" y="3743884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1F96D52B-CE8F-5254-1B76-5A9D87C40B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27201" y="3743884"/>
                  <a:ext cx="207764" cy="153888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6083930-158E-1793-812C-CC2FFBE4DDB9}"/>
                    </a:ext>
                  </a:extLst>
                </p:cNvPr>
                <p:cNvSpPr txBox="1"/>
                <p:nvPr/>
              </p:nvSpPr>
              <p:spPr>
                <a:xfrm>
                  <a:off x="7957604" y="3811350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acc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06083930-158E-1793-812C-CC2FFBE4DDB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57604" y="3811350"/>
                  <a:ext cx="207764" cy="153888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B180526E-8196-4B24-632D-8949BC77C308}"/>
                </a:ext>
              </a:extLst>
            </p:cNvPr>
            <p:cNvGrpSpPr/>
            <p:nvPr/>
          </p:nvGrpSpPr>
          <p:grpSpPr>
            <a:xfrm flipH="1" flipV="1">
              <a:off x="8017237" y="3471861"/>
              <a:ext cx="264711" cy="179829"/>
              <a:chOff x="1279525" y="1589675"/>
              <a:chExt cx="335314" cy="227793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9F491DCC-01D6-1B55-2169-7BD851D055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766B77DD-016D-20FC-1D11-27AC297A90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C7B6E3A4-17EB-A124-DB39-387343B1896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B4A09F27-6073-628F-CC18-0280FBCD1C5E}"/>
                  </a:ext>
                </a:extLst>
              </p:cNvPr>
              <p:cNvSpPr/>
              <p:nvPr/>
            </p:nvSpPr>
            <p:spPr>
              <a:xfrm>
                <a:off x="1481070" y="1589675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46A315BC-44AB-9AD7-06DD-6372FE576670}"/>
                    </a:ext>
                  </a:extLst>
                </p:cNvPr>
                <p:cNvSpPr txBox="1"/>
                <p:nvPr/>
              </p:nvSpPr>
              <p:spPr>
                <a:xfrm>
                  <a:off x="7970023" y="3378326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46A315BC-44AB-9AD7-06DD-6372FE57667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70023" y="3378326"/>
                  <a:ext cx="207764" cy="153888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270693E3-01CC-0BB1-FCF7-9F5710D09A44}"/>
                    </a:ext>
                  </a:extLst>
                </p:cNvPr>
                <p:cNvSpPr txBox="1"/>
                <p:nvPr/>
              </p:nvSpPr>
              <p:spPr>
                <a:xfrm>
                  <a:off x="8218990" y="3416610"/>
                  <a:ext cx="207764" cy="197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270693E3-01CC-0BB1-FCF7-9F5710D09A4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18990" y="3416610"/>
                  <a:ext cx="207764" cy="197263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E6721680-C688-7D15-27E4-7B1104B8BD56}"/>
                    </a:ext>
                  </a:extLst>
                </p:cNvPr>
                <p:cNvSpPr txBox="1"/>
                <p:nvPr/>
              </p:nvSpPr>
              <p:spPr>
                <a:xfrm>
                  <a:off x="7954535" y="3506954"/>
                  <a:ext cx="207764" cy="162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acc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E6721680-C688-7D15-27E4-7B1104B8BD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54535" y="3506954"/>
                  <a:ext cx="207764" cy="162285"/>
                </a:xfrm>
                <a:prstGeom prst="rect">
                  <a:avLst/>
                </a:prstGeom>
                <a:blipFill>
                  <a:blip r:embed="rId13"/>
                  <a:stretch>
                    <a:fillRect b="-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5151FA05-FC7A-AC9A-064F-606924DFDDCC}"/>
                    </a:ext>
                  </a:extLst>
                </p:cNvPr>
                <p:cNvSpPr txBox="1"/>
                <p:nvPr/>
              </p:nvSpPr>
              <p:spPr>
                <a:xfrm>
                  <a:off x="8236315" y="3150666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5151FA05-FC7A-AC9A-064F-606924DFDDC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36315" y="3150666"/>
                  <a:ext cx="207764" cy="153888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5FFE3F61-F6EB-06C5-A643-41C12BCA1AA1}"/>
                </a:ext>
              </a:extLst>
            </p:cNvPr>
            <p:cNvGrpSpPr/>
            <p:nvPr/>
          </p:nvGrpSpPr>
          <p:grpSpPr>
            <a:xfrm flipH="1">
              <a:off x="8016391" y="3244200"/>
              <a:ext cx="275997" cy="105603"/>
              <a:chOff x="545107" y="2872348"/>
              <a:chExt cx="349610" cy="133769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CAFC6341-6973-A657-5A3C-A8BDDBCEE9C0}"/>
                  </a:ext>
                </a:extLst>
              </p:cNvPr>
              <p:cNvGrpSpPr/>
              <p:nvPr/>
            </p:nvGrpSpPr>
            <p:grpSpPr>
              <a:xfrm flipH="1" flipV="1">
                <a:off x="545107" y="2880356"/>
                <a:ext cx="213568" cy="117039"/>
                <a:chOff x="1279525" y="1700429"/>
                <a:chExt cx="213568" cy="117039"/>
              </a:xfrm>
            </p:grpSpPr>
            <p:cxnSp>
              <p:nvCxnSpPr>
                <p:cNvPr id="53" name="Straight Connector 52">
                  <a:extLst>
                    <a:ext uri="{FF2B5EF4-FFF2-40B4-BE49-F238E27FC236}">
                      <a16:creationId xmlns:a16="http://schemas.microsoft.com/office/drawing/2014/main" id="{E1C86062-8575-D204-BFBA-AA5117AC55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279525" y="1758950"/>
                  <a:ext cx="133350" cy="0"/>
                </a:xfrm>
                <a:prstGeom prst="line">
                  <a:avLst/>
                </a:prstGeom>
                <a:ln w="12700" cap="rnd">
                  <a:solidFill>
                    <a:schemeClr val="bg1">
                      <a:lumMod val="5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2A84AADF-125C-3B0B-8AA2-99DB207AA2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418570" y="1758949"/>
                  <a:ext cx="74523" cy="58519"/>
                </a:xfrm>
                <a:prstGeom prst="line">
                  <a:avLst/>
                </a:prstGeom>
                <a:ln w="12700" cap="rnd">
                  <a:solidFill>
                    <a:schemeClr val="bg1">
                      <a:lumMod val="5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Connector 54">
                  <a:extLst>
                    <a:ext uri="{FF2B5EF4-FFF2-40B4-BE49-F238E27FC236}">
                      <a16:creationId xmlns:a16="http://schemas.microsoft.com/office/drawing/2014/main" id="{1FBDCF0E-2A86-2FCC-AC0A-4087BA32DCE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418570" y="1700429"/>
                  <a:ext cx="74523" cy="58519"/>
                </a:xfrm>
                <a:prstGeom prst="line">
                  <a:avLst/>
                </a:prstGeom>
                <a:ln w="12700" cap="rnd">
                  <a:solidFill>
                    <a:schemeClr val="bg1">
                      <a:lumMod val="5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2" name="Oval 51">
                <a:extLst>
                  <a:ext uri="{FF2B5EF4-FFF2-40B4-BE49-F238E27FC236}">
                    <a16:creationId xmlns:a16="http://schemas.microsoft.com/office/drawing/2014/main" id="{6F6C9FA3-A717-B7B9-3881-3E5658519C4F}"/>
                  </a:ext>
                </a:extLst>
              </p:cNvPr>
              <p:cNvSpPr/>
              <p:nvPr/>
            </p:nvSpPr>
            <p:spPr>
              <a:xfrm flipH="1" flipV="1">
                <a:off x="760948" y="2872348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D47A4114-A03B-427E-9949-5992EB163FDB}"/>
                    </a:ext>
                  </a:extLst>
                </p:cNvPr>
                <p:cNvSpPr txBox="1"/>
                <p:nvPr/>
              </p:nvSpPr>
              <p:spPr>
                <a:xfrm>
                  <a:off x="8226454" y="3260411"/>
                  <a:ext cx="207764" cy="162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acc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D47A4114-A03B-427E-9949-5992EB163FD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26454" y="3260411"/>
                  <a:ext cx="207764" cy="162285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57294F6A-91F4-88F4-95AF-85F844845DD9}"/>
                    </a:ext>
                  </a:extLst>
                </p:cNvPr>
                <p:cNvSpPr txBox="1"/>
                <p:nvPr/>
              </p:nvSpPr>
              <p:spPr>
                <a:xfrm>
                  <a:off x="7963748" y="3200189"/>
                  <a:ext cx="207764" cy="1557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57294F6A-91F4-88F4-95AF-85F844845D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63748" y="3200189"/>
                  <a:ext cx="207764" cy="155755"/>
                </a:xfrm>
                <a:prstGeom prst="rect">
                  <a:avLst/>
                </a:prstGeom>
                <a:blipFill>
                  <a:blip r:embed="rId16"/>
                  <a:stretch>
                    <a:fillRect b="-7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0C250DA9-C0F5-2B11-762F-AAB685456E5C}"/>
                </a:ext>
              </a:extLst>
            </p:cNvPr>
            <p:cNvGrpSpPr/>
            <p:nvPr/>
          </p:nvGrpSpPr>
          <p:grpSpPr>
            <a:xfrm>
              <a:off x="8501293" y="3691780"/>
              <a:ext cx="264711" cy="179829"/>
              <a:chOff x="1279525" y="1589675"/>
              <a:chExt cx="335314" cy="227793"/>
            </a:xfrm>
          </p:grpSpPr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96FA0791-36B7-ED8B-DDEE-12A50D0542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99F28E36-DC66-B99E-0833-184AE83AC6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9CE05B90-7120-855F-7840-B60FECCF9E6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47DB951D-249F-0114-D039-A39E1C09F562}"/>
                  </a:ext>
                </a:extLst>
              </p:cNvPr>
              <p:cNvSpPr/>
              <p:nvPr/>
            </p:nvSpPr>
            <p:spPr>
              <a:xfrm>
                <a:off x="1481070" y="1589675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48264257-944E-8AAA-6611-46DE9B49CB50}"/>
                    </a:ext>
                  </a:extLst>
                </p:cNvPr>
                <p:cNvSpPr txBox="1"/>
                <p:nvPr/>
              </p:nvSpPr>
              <p:spPr>
                <a:xfrm>
                  <a:off x="8596527" y="3664815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48264257-944E-8AAA-6611-46DE9B49CB5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96527" y="3664815"/>
                  <a:ext cx="207764" cy="153888"/>
                </a:xfrm>
                <a:prstGeom prst="rect">
                  <a:avLst/>
                </a:prstGeom>
                <a:blipFill>
                  <a:blip r:embed="rId1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E0B525E8-1251-F2DA-50A7-5D17B93873E7}"/>
                    </a:ext>
                  </a:extLst>
                </p:cNvPr>
                <p:cNvSpPr txBox="1"/>
                <p:nvPr/>
              </p:nvSpPr>
              <p:spPr>
                <a:xfrm>
                  <a:off x="8351302" y="3743884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59" name="TextBox 58">
                  <a:extLst>
                    <a:ext uri="{FF2B5EF4-FFF2-40B4-BE49-F238E27FC236}">
                      <a16:creationId xmlns:a16="http://schemas.microsoft.com/office/drawing/2014/main" id="{E0B525E8-1251-F2DA-50A7-5D17B93873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1302" y="3743884"/>
                  <a:ext cx="207764" cy="153888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35B5E4C3-19A6-1A4E-E3EC-2954CA8C6915}"/>
                    </a:ext>
                  </a:extLst>
                </p:cNvPr>
                <p:cNvSpPr txBox="1"/>
                <p:nvPr/>
              </p:nvSpPr>
              <p:spPr>
                <a:xfrm>
                  <a:off x="8595534" y="3811350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acc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60" name="TextBox 59">
                  <a:extLst>
                    <a:ext uri="{FF2B5EF4-FFF2-40B4-BE49-F238E27FC236}">
                      <a16:creationId xmlns:a16="http://schemas.microsoft.com/office/drawing/2014/main" id="{35B5E4C3-19A6-1A4E-E3EC-2954CA8C691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95534" y="3811350"/>
                  <a:ext cx="207764" cy="153888"/>
                </a:xfrm>
                <a:prstGeom prst="rect">
                  <a:avLst/>
                </a:prstGeom>
                <a:blipFill>
                  <a:blip r:embed="rId1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E596B994-8389-6C0B-565D-67BFAF1391C3}"/>
                </a:ext>
              </a:extLst>
            </p:cNvPr>
            <p:cNvGrpSpPr/>
            <p:nvPr/>
          </p:nvGrpSpPr>
          <p:grpSpPr>
            <a:xfrm flipV="1">
              <a:off x="8503913" y="3470784"/>
              <a:ext cx="264711" cy="179829"/>
              <a:chOff x="1279525" y="1589675"/>
              <a:chExt cx="335314" cy="227793"/>
            </a:xfrm>
          </p:grpSpPr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F7239D55-8D25-D819-69B3-38DFF2091F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DAAB5304-3EE8-FB92-7DCC-1935089A49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>
                <a:extLst>
                  <a:ext uri="{FF2B5EF4-FFF2-40B4-BE49-F238E27FC236}">
                    <a16:creationId xmlns:a16="http://schemas.microsoft.com/office/drawing/2014/main" id="{6FDDBB6F-7340-67FE-E52F-368DEB409D8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7" name="Oval 136">
                <a:extLst>
                  <a:ext uri="{FF2B5EF4-FFF2-40B4-BE49-F238E27FC236}">
                    <a16:creationId xmlns:a16="http://schemas.microsoft.com/office/drawing/2014/main" id="{D644D111-0EB9-C510-0F79-ECC1C123D746}"/>
                  </a:ext>
                </a:extLst>
              </p:cNvPr>
              <p:cNvSpPr/>
              <p:nvPr/>
            </p:nvSpPr>
            <p:spPr>
              <a:xfrm>
                <a:off x="1481070" y="1589675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DC4E69CB-33DA-75D7-E716-CB97A10D8B16}"/>
                    </a:ext>
                  </a:extLst>
                </p:cNvPr>
                <p:cNvSpPr txBox="1"/>
                <p:nvPr/>
              </p:nvSpPr>
              <p:spPr>
                <a:xfrm>
                  <a:off x="8600748" y="3500395"/>
                  <a:ext cx="207764" cy="162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acc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DC4E69CB-33DA-75D7-E716-CB97A10D8B1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00748" y="3500395"/>
                  <a:ext cx="207764" cy="162285"/>
                </a:xfrm>
                <a:prstGeom prst="rect">
                  <a:avLst/>
                </a:prstGeom>
                <a:blipFill>
                  <a:blip r:embed="rId1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1B6948AE-882B-1BAB-02DC-9A971DB7092F}"/>
                    </a:ext>
                  </a:extLst>
                </p:cNvPr>
                <p:cNvSpPr txBox="1"/>
                <p:nvPr/>
              </p:nvSpPr>
              <p:spPr>
                <a:xfrm>
                  <a:off x="8613167" y="3378326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1B6948AE-882B-1BAB-02DC-9A971DB7092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13167" y="3378326"/>
                  <a:ext cx="207764" cy="153888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EABE1E84-EF38-3131-5BB7-F8D95EB23829}"/>
                    </a:ext>
                  </a:extLst>
                </p:cNvPr>
                <p:cNvSpPr txBox="1"/>
                <p:nvPr/>
              </p:nvSpPr>
              <p:spPr>
                <a:xfrm>
                  <a:off x="8358742" y="3416610"/>
                  <a:ext cx="207764" cy="19726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EABE1E84-EF38-3131-5BB7-F8D95EB2382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8742" y="3416610"/>
                  <a:ext cx="207764" cy="197263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B6E7E240-FED6-604A-508C-483FDDC32F59}"/>
                </a:ext>
              </a:extLst>
            </p:cNvPr>
            <p:cNvGrpSpPr/>
            <p:nvPr/>
          </p:nvGrpSpPr>
          <p:grpSpPr>
            <a:xfrm flipH="1" flipV="1">
              <a:off x="8493854" y="3248061"/>
              <a:ext cx="168600" cy="92395"/>
              <a:chOff x="1279525" y="1700429"/>
              <a:chExt cx="213568" cy="117039"/>
            </a:xfrm>
          </p:grpSpPr>
          <p:cxnSp>
            <p:nvCxnSpPr>
              <p:cNvPr id="144" name="Straight Connector 143">
                <a:extLst>
                  <a:ext uri="{FF2B5EF4-FFF2-40B4-BE49-F238E27FC236}">
                    <a16:creationId xmlns:a16="http://schemas.microsoft.com/office/drawing/2014/main" id="{5BE93910-5409-F45E-3B28-6A3D71989B8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Straight Connector 144">
                <a:extLst>
                  <a:ext uri="{FF2B5EF4-FFF2-40B4-BE49-F238E27FC236}">
                    <a16:creationId xmlns:a16="http://schemas.microsoft.com/office/drawing/2014/main" id="{B5F886FE-424A-37E6-28FC-25B0720978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E81A28C2-1A53-F334-9C80-97F1BC89013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803417ED-65C1-BE1C-26A4-7ABF313F847E}"/>
                    </a:ext>
                  </a:extLst>
                </p:cNvPr>
                <p:cNvSpPr txBox="1"/>
                <p:nvPr/>
              </p:nvSpPr>
              <p:spPr>
                <a:xfrm>
                  <a:off x="8350528" y="3154526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40" name="TextBox 139">
                  <a:extLst>
                    <a:ext uri="{FF2B5EF4-FFF2-40B4-BE49-F238E27FC236}">
                      <a16:creationId xmlns:a16="http://schemas.microsoft.com/office/drawing/2014/main" id="{803417ED-65C1-BE1C-26A4-7ABF313F847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50528" y="3154526"/>
                  <a:ext cx="207764" cy="153888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1" name="Oval 140">
              <a:extLst>
                <a:ext uri="{FF2B5EF4-FFF2-40B4-BE49-F238E27FC236}">
                  <a16:creationId xmlns:a16="http://schemas.microsoft.com/office/drawing/2014/main" id="{FE1AF513-B1E3-F859-E823-29F99BE2AB08}"/>
                </a:ext>
              </a:extLst>
            </p:cNvPr>
            <p:cNvSpPr/>
            <p:nvPr/>
          </p:nvSpPr>
          <p:spPr>
            <a:xfrm flipH="1" flipV="1">
              <a:off x="8664248" y="3241739"/>
              <a:ext cx="105603" cy="105603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0187FC5D-54BE-0271-F742-0D30B3187BAB}"/>
                    </a:ext>
                  </a:extLst>
                </p:cNvPr>
                <p:cNvSpPr txBox="1"/>
                <p:nvPr/>
              </p:nvSpPr>
              <p:spPr>
                <a:xfrm>
                  <a:off x="8340667" y="3264271"/>
                  <a:ext cx="207764" cy="162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acc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42" name="TextBox 141">
                  <a:extLst>
                    <a:ext uri="{FF2B5EF4-FFF2-40B4-BE49-F238E27FC236}">
                      <a16:creationId xmlns:a16="http://schemas.microsoft.com/office/drawing/2014/main" id="{0187FC5D-54BE-0271-F742-0D30B3187BA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40667" y="3264271"/>
                  <a:ext cx="207764" cy="162285"/>
                </a:xfrm>
                <a:prstGeom prst="rect">
                  <a:avLst/>
                </a:prstGeom>
                <a:blipFill>
                  <a:blip r:embed="rId23"/>
                  <a:stretch>
                    <a:fillRect b="-7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3" name="TextBox 142">
                  <a:extLst>
                    <a:ext uri="{FF2B5EF4-FFF2-40B4-BE49-F238E27FC236}">
                      <a16:creationId xmlns:a16="http://schemas.microsoft.com/office/drawing/2014/main" id="{313114B4-9E02-09BC-3CC7-811D67D8548E}"/>
                    </a:ext>
                  </a:extLst>
                </p:cNvPr>
                <p:cNvSpPr txBox="1"/>
                <p:nvPr/>
              </p:nvSpPr>
              <p:spPr>
                <a:xfrm>
                  <a:off x="8613180" y="3198368"/>
                  <a:ext cx="207764" cy="1557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43" name="TextBox 142">
                  <a:extLst>
                    <a:ext uri="{FF2B5EF4-FFF2-40B4-BE49-F238E27FC236}">
                      <a16:creationId xmlns:a16="http://schemas.microsoft.com/office/drawing/2014/main" id="{313114B4-9E02-09BC-3CC7-811D67D8548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13180" y="3198368"/>
                  <a:ext cx="207764" cy="155755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86082E69-AB8C-0011-C4E1-0FD064EDA0A2}"/>
                </a:ext>
              </a:extLst>
            </p:cNvPr>
            <p:cNvGrpSpPr/>
            <p:nvPr/>
          </p:nvGrpSpPr>
          <p:grpSpPr>
            <a:xfrm>
              <a:off x="8076986" y="2746569"/>
              <a:ext cx="264711" cy="179829"/>
              <a:chOff x="1279525" y="1589675"/>
              <a:chExt cx="335314" cy="227793"/>
            </a:xfrm>
          </p:grpSpPr>
          <p:cxnSp>
            <p:nvCxnSpPr>
              <p:cNvPr id="153" name="Straight Connector 152">
                <a:extLst>
                  <a:ext uri="{FF2B5EF4-FFF2-40B4-BE49-F238E27FC236}">
                    <a16:creationId xmlns:a16="http://schemas.microsoft.com/office/drawing/2014/main" id="{9952564D-4635-BCB0-F5BA-BA96F8E1B2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Straight Connector 153">
                <a:extLst>
                  <a:ext uri="{FF2B5EF4-FFF2-40B4-BE49-F238E27FC236}">
                    <a16:creationId xmlns:a16="http://schemas.microsoft.com/office/drawing/2014/main" id="{A1A20DC9-C79E-3B5C-3661-E60F61E52A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Straight Connector 154">
                <a:extLst>
                  <a:ext uri="{FF2B5EF4-FFF2-40B4-BE49-F238E27FC236}">
                    <a16:creationId xmlns:a16="http://schemas.microsoft.com/office/drawing/2014/main" id="{0400C01E-D85F-2E7C-7EC2-43594132344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009CAF21-4583-44EB-6D13-243662695807}"/>
                  </a:ext>
                </a:extLst>
              </p:cNvPr>
              <p:cNvSpPr/>
              <p:nvPr/>
            </p:nvSpPr>
            <p:spPr>
              <a:xfrm>
                <a:off x="1481070" y="1589675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05F811B7-E04F-2036-E767-45934A53D1CF}"/>
                    </a:ext>
                  </a:extLst>
                </p:cNvPr>
                <p:cNvSpPr txBox="1"/>
                <p:nvPr/>
              </p:nvSpPr>
              <p:spPr>
                <a:xfrm>
                  <a:off x="8184511" y="2717312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50" name="TextBox 149">
                  <a:extLst>
                    <a:ext uri="{FF2B5EF4-FFF2-40B4-BE49-F238E27FC236}">
                      <a16:creationId xmlns:a16="http://schemas.microsoft.com/office/drawing/2014/main" id="{05F811B7-E04F-2036-E767-45934A53D1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84511" y="2717312"/>
                  <a:ext cx="207764" cy="153888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2" name="TextBox 151">
                  <a:extLst>
                    <a:ext uri="{FF2B5EF4-FFF2-40B4-BE49-F238E27FC236}">
                      <a16:creationId xmlns:a16="http://schemas.microsoft.com/office/drawing/2014/main" id="{CD0347E5-674B-EAB2-D261-57AFB055CDC0}"/>
                    </a:ext>
                  </a:extLst>
                </p:cNvPr>
                <p:cNvSpPr txBox="1"/>
                <p:nvPr/>
              </p:nvSpPr>
              <p:spPr>
                <a:xfrm>
                  <a:off x="8188325" y="2838287"/>
                  <a:ext cx="207764" cy="162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acc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52" name="TextBox 151">
                  <a:extLst>
                    <a:ext uri="{FF2B5EF4-FFF2-40B4-BE49-F238E27FC236}">
                      <a16:creationId xmlns:a16="http://schemas.microsoft.com/office/drawing/2014/main" id="{CD0347E5-674B-EAB2-D261-57AFB055CD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88325" y="2838287"/>
                  <a:ext cx="207764" cy="162285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58" name="Group 157">
              <a:extLst>
                <a:ext uri="{FF2B5EF4-FFF2-40B4-BE49-F238E27FC236}">
                  <a16:creationId xmlns:a16="http://schemas.microsoft.com/office/drawing/2014/main" id="{CA52199B-950A-8F0B-64A4-FDFD5878E51A}"/>
                </a:ext>
              </a:extLst>
            </p:cNvPr>
            <p:cNvGrpSpPr/>
            <p:nvPr/>
          </p:nvGrpSpPr>
          <p:grpSpPr>
            <a:xfrm flipH="1" flipV="1">
              <a:off x="8062419" y="3051134"/>
              <a:ext cx="168600" cy="92395"/>
              <a:chOff x="1279525" y="1700429"/>
              <a:chExt cx="213568" cy="117039"/>
            </a:xfrm>
          </p:grpSpPr>
          <p:cxnSp>
            <p:nvCxnSpPr>
              <p:cNvPr id="164" name="Straight Connector 163">
                <a:extLst>
                  <a:ext uri="{FF2B5EF4-FFF2-40B4-BE49-F238E27FC236}">
                    <a16:creationId xmlns:a16="http://schemas.microsoft.com/office/drawing/2014/main" id="{2CBF16FE-9810-ADBE-6ECF-5A1873073F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Straight Connector 164">
                <a:extLst>
                  <a:ext uri="{FF2B5EF4-FFF2-40B4-BE49-F238E27FC236}">
                    <a16:creationId xmlns:a16="http://schemas.microsoft.com/office/drawing/2014/main" id="{4BDC2861-7774-0D5E-E6AE-3432EAA2F04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27DB0181-A416-8CE7-CEBD-D94238A1EC3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1E116782-874F-9E2B-0425-2D59924BA37A}"/>
                </a:ext>
              </a:extLst>
            </p:cNvPr>
            <p:cNvSpPr/>
            <p:nvPr/>
          </p:nvSpPr>
          <p:spPr>
            <a:xfrm flipH="1" flipV="1">
              <a:off x="8232813" y="3044813"/>
              <a:ext cx="105603" cy="105603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3" name="TextBox 162">
                  <a:extLst>
                    <a:ext uri="{FF2B5EF4-FFF2-40B4-BE49-F238E27FC236}">
                      <a16:creationId xmlns:a16="http://schemas.microsoft.com/office/drawing/2014/main" id="{7FD81847-FB5F-3830-8026-B2619B788995}"/>
                    </a:ext>
                  </a:extLst>
                </p:cNvPr>
                <p:cNvSpPr txBox="1"/>
                <p:nvPr/>
              </p:nvSpPr>
              <p:spPr>
                <a:xfrm>
                  <a:off x="8181745" y="3010967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63" name="TextBox 162">
                  <a:extLst>
                    <a:ext uri="{FF2B5EF4-FFF2-40B4-BE49-F238E27FC236}">
                      <a16:creationId xmlns:a16="http://schemas.microsoft.com/office/drawing/2014/main" id="{7FD81847-FB5F-3830-8026-B2619B7889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81745" y="3010967"/>
                  <a:ext cx="207764" cy="153888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50ECEE32-1F93-8384-429A-59B7DF0D67F7}"/>
                </a:ext>
              </a:extLst>
            </p:cNvPr>
            <p:cNvGrpSpPr/>
            <p:nvPr/>
          </p:nvGrpSpPr>
          <p:grpSpPr>
            <a:xfrm flipV="1">
              <a:off x="8580556" y="3052040"/>
              <a:ext cx="168600" cy="92395"/>
              <a:chOff x="1279525" y="1700429"/>
              <a:chExt cx="213568" cy="117039"/>
            </a:xfrm>
          </p:grpSpPr>
          <p:cxnSp>
            <p:nvCxnSpPr>
              <p:cNvPr id="173" name="Straight Connector 172">
                <a:extLst>
                  <a:ext uri="{FF2B5EF4-FFF2-40B4-BE49-F238E27FC236}">
                    <a16:creationId xmlns:a16="http://schemas.microsoft.com/office/drawing/2014/main" id="{E721E0D5-1F66-2A9D-B7E8-9ACDE7A23CC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4" name="Straight Connector 173">
                <a:extLst>
                  <a:ext uri="{FF2B5EF4-FFF2-40B4-BE49-F238E27FC236}">
                    <a16:creationId xmlns:a16="http://schemas.microsoft.com/office/drawing/2014/main" id="{4F013D58-74CF-5429-1BB5-C04B469E50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5" name="Straight Connector 174">
                <a:extLst>
                  <a:ext uri="{FF2B5EF4-FFF2-40B4-BE49-F238E27FC236}">
                    <a16:creationId xmlns:a16="http://schemas.microsoft.com/office/drawing/2014/main" id="{C6D2E9A5-72E4-39C3-6781-F247574FEBE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9" name="TextBox 168">
                  <a:extLst>
                    <a:ext uri="{FF2B5EF4-FFF2-40B4-BE49-F238E27FC236}">
                      <a16:creationId xmlns:a16="http://schemas.microsoft.com/office/drawing/2014/main" id="{76A113D0-C784-CF5F-B619-40E1AFFEB613}"/>
                    </a:ext>
                  </a:extLst>
                </p:cNvPr>
                <p:cNvSpPr txBox="1"/>
                <p:nvPr/>
              </p:nvSpPr>
              <p:spPr>
                <a:xfrm flipH="1">
                  <a:off x="8693703" y="2958505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𝑧𝑝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69" name="TextBox 168">
                  <a:extLst>
                    <a:ext uri="{FF2B5EF4-FFF2-40B4-BE49-F238E27FC236}">
                      <a16:creationId xmlns:a16="http://schemas.microsoft.com/office/drawing/2014/main" id="{76A113D0-C784-CF5F-B619-40E1AFFEB61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693703" y="2958505"/>
                  <a:ext cx="207764" cy="153888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EC21AA1A-82F9-AA1A-ED99-CC16CA1DCEE9}"/>
                </a:ext>
              </a:extLst>
            </p:cNvPr>
            <p:cNvSpPr/>
            <p:nvPr/>
          </p:nvSpPr>
          <p:spPr>
            <a:xfrm flipV="1">
              <a:off x="8473158" y="3045718"/>
              <a:ext cx="105603" cy="105603"/>
            </a:xfrm>
            <a:prstGeom prst="ellipse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>
                    <a:lumMod val="50000"/>
                  </a:schemeClr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1" name="TextBox 170">
                  <a:extLst>
                    <a:ext uri="{FF2B5EF4-FFF2-40B4-BE49-F238E27FC236}">
                      <a16:creationId xmlns:a16="http://schemas.microsoft.com/office/drawing/2014/main" id="{B4373050-DB41-4989-D343-20C11A16532A}"/>
                    </a:ext>
                  </a:extLst>
                </p:cNvPr>
                <p:cNvSpPr txBox="1"/>
                <p:nvPr/>
              </p:nvSpPr>
              <p:spPr>
                <a:xfrm flipH="1">
                  <a:off x="8697190" y="3085381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̅"/>
                            <m:ctrlPr>
                              <a:rPr lang="en-US" sz="40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00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</m:acc>
                        <m:r>
                          <a:rPr lang="en-US" sz="4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71" name="TextBox 170">
                  <a:extLst>
                    <a:ext uri="{FF2B5EF4-FFF2-40B4-BE49-F238E27FC236}">
                      <a16:creationId xmlns:a16="http://schemas.microsoft.com/office/drawing/2014/main" id="{B4373050-DB41-4989-D343-20C11A16532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697190" y="3085381"/>
                  <a:ext cx="207764" cy="153888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2" name="TextBox 171">
                  <a:extLst>
                    <a:ext uri="{FF2B5EF4-FFF2-40B4-BE49-F238E27FC236}">
                      <a16:creationId xmlns:a16="http://schemas.microsoft.com/office/drawing/2014/main" id="{67CB510A-FB4A-21CE-CD3B-C4C1EBD0694F}"/>
                    </a:ext>
                  </a:extLst>
                </p:cNvPr>
                <p:cNvSpPr txBox="1"/>
                <p:nvPr/>
              </p:nvSpPr>
              <p:spPr>
                <a:xfrm flipH="1">
                  <a:off x="8424701" y="3011873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72" name="TextBox 171">
                  <a:extLst>
                    <a:ext uri="{FF2B5EF4-FFF2-40B4-BE49-F238E27FC236}">
                      <a16:creationId xmlns:a16="http://schemas.microsoft.com/office/drawing/2014/main" id="{67CB510A-FB4A-21CE-CD3B-C4C1EBD0694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424701" y="3011873"/>
                  <a:ext cx="207764" cy="153888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DC5D04A1-AFB6-4174-B720-460C9AD61A27}"/>
                </a:ext>
              </a:extLst>
            </p:cNvPr>
            <p:cNvGrpSpPr/>
            <p:nvPr/>
          </p:nvGrpSpPr>
          <p:grpSpPr>
            <a:xfrm flipH="1">
              <a:off x="8488475" y="2741587"/>
              <a:ext cx="264711" cy="179829"/>
              <a:chOff x="1279525" y="1589675"/>
              <a:chExt cx="335314" cy="227793"/>
            </a:xfrm>
          </p:grpSpPr>
          <p:cxnSp>
            <p:nvCxnSpPr>
              <p:cNvPr id="181" name="Straight Connector 180">
                <a:extLst>
                  <a:ext uri="{FF2B5EF4-FFF2-40B4-BE49-F238E27FC236}">
                    <a16:creationId xmlns:a16="http://schemas.microsoft.com/office/drawing/2014/main" id="{DF831F42-5784-729F-A916-F0AA88EC3F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79525" y="1758950"/>
                <a:ext cx="133350" cy="0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Straight Connector 181">
                <a:extLst>
                  <a:ext uri="{FF2B5EF4-FFF2-40B4-BE49-F238E27FC236}">
                    <a16:creationId xmlns:a16="http://schemas.microsoft.com/office/drawing/2014/main" id="{D250A7AF-E321-0651-9834-085321FE60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18570" y="175894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E5BEC518-48F3-AE96-2940-18D07F8F2F2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18570" y="1700429"/>
                <a:ext cx="74523" cy="58519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4" name="Oval 183">
                <a:extLst>
                  <a:ext uri="{FF2B5EF4-FFF2-40B4-BE49-F238E27FC236}">
                    <a16:creationId xmlns:a16="http://schemas.microsoft.com/office/drawing/2014/main" id="{BA73339F-7706-7145-5B10-C5A3A75F6550}"/>
                  </a:ext>
                </a:extLst>
              </p:cNvPr>
              <p:cNvSpPr/>
              <p:nvPr/>
            </p:nvSpPr>
            <p:spPr>
              <a:xfrm>
                <a:off x="1481070" y="1589675"/>
                <a:ext cx="133769" cy="133769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8" name="TextBox 177">
                  <a:extLst>
                    <a:ext uri="{FF2B5EF4-FFF2-40B4-BE49-F238E27FC236}">
                      <a16:creationId xmlns:a16="http://schemas.microsoft.com/office/drawing/2014/main" id="{72022294-E725-967D-FE45-A3DA1DFE1DBF}"/>
                    </a:ext>
                  </a:extLst>
                </p:cNvPr>
                <p:cNvSpPr txBox="1"/>
                <p:nvPr/>
              </p:nvSpPr>
              <p:spPr>
                <a:xfrm flipH="1">
                  <a:off x="8442761" y="2718681"/>
                  <a:ext cx="207764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78" name="TextBox 177">
                  <a:extLst>
                    <a:ext uri="{FF2B5EF4-FFF2-40B4-BE49-F238E27FC236}">
                      <a16:creationId xmlns:a16="http://schemas.microsoft.com/office/drawing/2014/main" id="{72022294-E725-967D-FE45-A3DA1DFE1D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442761" y="2718681"/>
                  <a:ext cx="207764" cy="153888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9" name="TextBox 178">
                  <a:extLst>
                    <a:ext uri="{FF2B5EF4-FFF2-40B4-BE49-F238E27FC236}">
                      <a16:creationId xmlns:a16="http://schemas.microsoft.com/office/drawing/2014/main" id="{D62EA6A9-6E38-11E6-C424-4134FA151DA2}"/>
                    </a:ext>
                  </a:extLst>
                </p:cNvPr>
                <p:cNvSpPr txBox="1"/>
                <p:nvPr/>
              </p:nvSpPr>
              <p:spPr>
                <a:xfrm flipH="1">
                  <a:off x="8692388" y="2795486"/>
                  <a:ext cx="207764" cy="1557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79" name="TextBox 178">
                  <a:extLst>
                    <a:ext uri="{FF2B5EF4-FFF2-40B4-BE49-F238E27FC236}">
                      <a16:creationId xmlns:a16="http://schemas.microsoft.com/office/drawing/2014/main" id="{D62EA6A9-6E38-11E6-C424-4134FA151D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692388" y="2795486"/>
                  <a:ext cx="207764" cy="155755"/>
                </a:xfrm>
                <a:prstGeom prst="rect">
                  <a:avLst/>
                </a:prstGeom>
                <a:blipFill>
                  <a:blip r:embed="rId31"/>
                  <a:stretch>
                    <a:fillRect b="-714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0" name="TextBox 179">
                  <a:extLst>
                    <a:ext uri="{FF2B5EF4-FFF2-40B4-BE49-F238E27FC236}">
                      <a16:creationId xmlns:a16="http://schemas.microsoft.com/office/drawing/2014/main" id="{7B476DF6-E64E-4C41-EB9D-A1586F7FA4AD}"/>
                    </a:ext>
                  </a:extLst>
                </p:cNvPr>
                <p:cNvSpPr txBox="1"/>
                <p:nvPr/>
              </p:nvSpPr>
              <p:spPr>
                <a:xfrm flipH="1">
                  <a:off x="8422552" y="2839656"/>
                  <a:ext cx="207764" cy="1622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acc>
                              <m:accPr>
                                <m:chr m:val="̅"/>
                                <m:ctrlP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400" b="0" i="1" smtClean="0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acc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num>
                          <m:den>
                            <m:r>
                              <a:rPr lang="en-US" sz="4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den>
                        </m:f>
                      </m:oMath>
                    </m:oMathPara>
                  </a14:m>
                  <a:endParaRPr lang="en-US" sz="400" i="1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endParaRPr>
                </a:p>
              </p:txBody>
            </p:sp>
          </mc:Choice>
          <mc:Fallback xmlns="">
            <p:sp>
              <p:nvSpPr>
                <p:cNvPr id="180" name="TextBox 179">
                  <a:extLst>
                    <a:ext uri="{FF2B5EF4-FFF2-40B4-BE49-F238E27FC236}">
                      <a16:creationId xmlns:a16="http://schemas.microsoft.com/office/drawing/2014/main" id="{7B476DF6-E64E-4C41-EB9D-A1586F7FA4A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flipH="1">
                  <a:off x="8422552" y="2839656"/>
                  <a:ext cx="207764" cy="162285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86" name="Left Brace 185">
              <a:extLst>
                <a:ext uri="{FF2B5EF4-FFF2-40B4-BE49-F238E27FC236}">
                  <a16:creationId xmlns:a16="http://schemas.microsoft.com/office/drawing/2014/main" id="{1F81F43D-A143-AFB4-5100-1C1EFF083439}"/>
                </a:ext>
              </a:extLst>
            </p:cNvPr>
            <p:cNvSpPr/>
            <p:nvPr/>
          </p:nvSpPr>
          <p:spPr>
            <a:xfrm>
              <a:off x="7885919" y="2756813"/>
              <a:ext cx="84916" cy="1157990"/>
            </a:xfrm>
            <a:prstGeom prst="leftBrace">
              <a:avLst>
                <a:gd name="adj1" fmla="val 42199"/>
                <a:gd name="adj2" fmla="val 78241"/>
              </a:avLst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7" name="TextBox 186">
            <a:extLst>
              <a:ext uri="{FF2B5EF4-FFF2-40B4-BE49-F238E27FC236}">
                <a16:creationId xmlns:a16="http://schemas.microsoft.com/office/drawing/2014/main" id="{D5C2751F-7F4C-3515-3CF0-34A93B651264}"/>
              </a:ext>
            </a:extLst>
          </p:cNvPr>
          <p:cNvSpPr txBox="1"/>
          <p:nvPr/>
        </p:nvSpPr>
        <p:spPr>
          <a:xfrm>
            <a:off x="7883525" y="49974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C55A36E-5869-22B4-EA82-1194D449F46C}"/>
                  </a:ext>
                </a:extLst>
              </p:cNvPr>
              <p:cNvSpPr txBox="1"/>
              <p:nvPr/>
            </p:nvSpPr>
            <p:spPr>
              <a:xfrm>
                <a:off x="1670815" y="1792308"/>
                <a:ext cx="5796214" cy="8188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179387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sSup>
                        <m:sSup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𝐶</m:t>
                          </m:r>
                        </m:e>
                        <m:sup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1↔2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</m:d>
                      <m:r>
                        <a:rPr lang="en-US" sz="12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𝑑𝑧</m:t>
                          </m:r>
                        </m:e>
                      </m:nary>
                      <m:d>
                        <m:dPr>
                          <m:begChr m:val="["/>
                          <m:endChr m:val="]"/>
                          <m:ctrlP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box>
                            <m:boxPr>
                              <m:ctrlPr>
                                <a:rPr lang="el-GR" sz="12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l-GR" sz="120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1200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200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𝑧</m:t>
                                      </m:r>
                                    </m:e>
                                    <m:sup>
                                      <m:r>
                                        <a:rPr lang="en-US" sz="1200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3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box>
                          <m:r>
                            <m:rPr>
                              <m:sty m:val="p"/>
                            </m:rPr>
                            <a:rPr lang="el-G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𝑧</m:t>
                              </m:r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box>
                                <m:boxPr>
                                  <m:ctrlPr>
                                    <a:rPr lang="en-US" sz="120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120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𝑝</m:t>
                                      </m:r>
                                    </m:num>
                                    <m:den>
                                      <m:r>
                                        <a:rPr lang="en-US" sz="1200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</m:e>
                          </m:d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𝑡</m:t>
                              </m:r>
                              <m:r>
                                <a:rPr lang="en-US" sz="12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box>
                                <m:boxPr>
                                  <m:ctrlPr>
                                    <a:rPr lang="en-US" sz="120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120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𝑝</m:t>
                                      </m:r>
                                    </m:num>
                                    <m:den>
                                      <m:r>
                                        <a:rPr lang="en-US" sz="1200" b="0" i="1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</m:e>
                          </m:d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box>
                            <m:boxPr>
                              <m:ctrlPr>
                                <a:rPr lang="en-US" sz="120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120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200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  <m:r>
                            <m:rPr>
                              <m:sty m:val="p"/>
                            </m:rPr>
                            <a:rPr lang="el-GR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𝑧</m:t>
                              </m:r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</m:d>
                          <m:r>
                            <a:rPr lang="en-US" sz="12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𝑡</m:t>
                              </m:r>
                              <m:r>
                                <a:rPr lang="en-US" sz="12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,</m:t>
                              </m:r>
                              <m: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12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C55A36E-5869-22B4-EA82-1194D449F4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0815" y="1792308"/>
                <a:ext cx="5796214" cy="818879"/>
              </a:xfrm>
              <a:prstGeom prst="rect">
                <a:avLst/>
              </a:prstGeom>
              <a:blipFill>
                <a:blip r:embed="rId33"/>
                <a:stretch>
                  <a:fillRect t="-58462" b="-12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5FEEE95-F143-14FF-DDEB-23BC26A3FF84}"/>
                  </a:ext>
                </a:extLst>
              </p:cNvPr>
              <p:cNvSpPr txBox="1"/>
              <p:nvPr/>
            </p:nvSpPr>
            <p:spPr>
              <a:xfrm>
                <a:off x="2412867" y="3273092"/>
                <a:ext cx="4318266" cy="772327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marL="179387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𝛿</m:t>
                      </m:r>
                      <m:sSup>
                        <m:sSup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p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𝐶</m:t>
                          </m:r>
                        </m:e>
                        <m:sup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2↔2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𝑛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</m:e>
                      </m:d>
                      <m:r>
                        <a:rPr lang="en-US" sz="12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</m:t>
                      </m:r>
                      <m:nary>
                        <m:naryPr>
                          <m:ctrlPr>
                            <a:rPr lang="en-US" sz="12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12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en-US" sz="12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en-US" sz="12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⊥</m:t>
                              </m:r>
                            </m:sub>
                          </m:sSub>
                        </m:sub>
                        <m:sup/>
                        <m:e>
                          <m:r>
                            <a:rPr 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⊥</m:t>
                              </m:r>
                            </m:sub>
                          </m:sSub>
                        </m:e>
                      </m:nary>
                      <m:r>
                        <a:rPr lang="en-US" sz="1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d>
                        <m:dPr>
                          <m:ctrlPr>
                            <a:rPr 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brk m:alnAt="23"/>
                                </m:r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m:rPr>
                                  <m:brk m:alnAt="23"/>
                                </m:rPr>
                                <a:rPr lang="en-US" sz="12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⊥</m:t>
                              </m:r>
                            </m:sub>
                          </m:sSub>
                        </m:e>
                      </m:d>
                      <m:d>
                        <m:dPr>
                          <m:begChr m:val="["/>
                          <m:endChr m:val="]"/>
                          <m:ctrlPr>
                            <a:rPr 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𝑝</m:t>
                              </m:r>
                              <m:r>
                                <a:rPr lang="en-US" sz="1200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brk m:alnAt="23"/>
                                    </m:rP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12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⊥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−</m:t>
                          </m:r>
                          <m:r>
                            <a:rPr 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𝛿</m:t>
                          </m:r>
                          <m:r>
                            <a:rPr 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𝑓</m:t>
                          </m:r>
                          <m:r>
                            <a:rPr 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(</m:t>
                          </m:r>
                          <m:r>
                            <a:rPr 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𝑝</m:t>
                          </m:r>
                          <m:r>
                            <a:rPr lang="en-US" sz="12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en-US" sz="12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5FEEE95-F143-14FF-DDEB-23BC26A3FF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2867" y="3273092"/>
                <a:ext cx="4318266" cy="772327"/>
              </a:xfrm>
              <a:prstGeom prst="rect">
                <a:avLst/>
              </a:prstGeom>
              <a:blipFill>
                <a:blip r:embed="rId34"/>
                <a:stretch>
                  <a:fillRect t="-67742" b="-1274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77" name="Group 276">
            <a:extLst>
              <a:ext uri="{FF2B5EF4-FFF2-40B4-BE49-F238E27FC236}">
                <a16:creationId xmlns:a16="http://schemas.microsoft.com/office/drawing/2014/main" id="{114BD450-FC21-9182-B810-B66C9B29CE5F}"/>
              </a:ext>
            </a:extLst>
          </p:cNvPr>
          <p:cNvGrpSpPr/>
          <p:nvPr/>
        </p:nvGrpSpPr>
        <p:grpSpPr>
          <a:xfrm>
            <a:off x="8029521" y="4338368"/>
            <a:ext cx="754460" cy="475214"/>
            <a:chOff x="8048990" y="3991912"/>
            <a:chExt cx="754460" cy="475214"/>
          </a:xfrm>
        </p:grpSpPr>
        <p:grpSp>
          <p:nvGrpSpPr>
            <p:cNvPr id="248" name="Group 247">
              <a:extLst>
                <a:ext uri="{FF2B5EF4-FFF2-40B4-BE49-F238E27FC236}">
                  <a16:creationId xmlns:a16="http://schemas.microsoft.com/office/drawing/2014/main" id="{2D4387AF-FE9F-D303-BB22-9E30499C378B}"/>
                </a:ext>
              </a:extLst>
            </p:cNvPr>
            <p:cNvGrpSpPr/>
            <p:nvPr/>
          </p:nvGrpSpPr>
          <p:grpSpPr>
            <a:xfrm>
              <a:off x="8169097" y="4021441"/>
              <a:ext cx="213776" cy="179829"/>
              <a:chOff x="7977295" y="3841282"/>
              <a:chExt cx="213776" cy="179829"/>
            </a:xfrm>
          </p:grpSpPr>
          <p:cxnSp>
            <p:nvCxnSpPr>
              <p:cNvPr id="219" name="Straight Connector 218">
                <a:extLst>
                  <a:ext uri="{FF2B5EF4-FFF2-40B4-BE49-F238E27FC236}">
                    <a16:creationId xmlns:a16="http://schemas.microsoft.com/office/drawing/2014/main" id="{EFA39101-A653-8052-B1BE-01376A54BB4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7295" y="3928716"/>
                <a:ext cx="117665" cy="92395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0" name="Straight Connector 219">
                <a:extLst>
                  <a:ext uri="{FF2B5EF4-FFF2-40B4-BE49-F238E27FC236}">
                    <a16:creationId xmlns:a16="http://schemas.microsoft.com/office/drawing/2014/main" id="{40AE57A7-0D64-7581-65A6-78C2602BFF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83307" y="3928716"/>
                <a:ext cx="111653" cy="87674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1" name="Oval 220">
                <a:extLst>
                  <a:ext uri="{FF2B5EF4-FFF2-40B4-BE49-F238E27FC236}">
                    <a16:creationId xmlns:a16="http://schemas.microsoft.com/office/drawing/2014/main" id="{78117E8A-9772-C703-EB60-C47725F39AE0}"/>
                  </a:ext>
                </a:extLst>
              </p:cNvPr>
              <p:cNvSpPr/>
              <p:nvPr/>
            </p:nvSpPr>
            <p:spPr>
              <a:xfrm>
                <a:off x="8085468" y="3841282"/>
                <a:ext cx="105603" cy="10560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249" name="Group 248">
              <a:extLst>
                <a:ext uri="{FF2B5EF4-FFF2-40B4-BE49-F238E27FC236}">
                  <a16:creationId xmlns:a16="http://schemas.microsoft.com/office/drawing/2014/main" id="{77DF3FBE-7F67-BDAA-B0CB-8A71E9E7CF19}"/>
                </a:ext>
              </a:extLst>
            </p:cNvPr>
            <p:cNvGrpSpPr/>
            <p:nvPr/>
          </p:nvGrpSpPr>
          <p:grpSpPr>
            <a:xfrm flipH="1">
              <a:off x="8499116" y="4013675"/>
              <a:ext cx="213776" cy="179829"/>
              <a:chOff x="7977295" y="3841282"/>
              <a:chExt cx="213776" cy="179829"/>
            </a:xfrm>
          </p:grpSpPr>
          <p:cxnSp>
            <p:nvCxnSpPr>
              <p:cNvPr id="250" name="Straight Connector 249">
                <a:extLst>
                  <a:ext uri="{FF2B5EF4-FFF2-40B4-BE49-F238E27FC236}">
                    <a16:creationId xmlns:a16="http://schemas.microsoft.com/office/drawing/2014/main" id="{CD47DB87-481C-066E-0645-6680417BC9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7295" y="3928716"/>
                <a:ext cx="117665" cy="92395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1" name="Straight Connector 250">
                <a:extLst>
                  <a:ext uri="{FF2B5EF4-FFF2-40B4-BE49-F238E27FC236}">
                    <a16:creationId xmlns:a16="http://schemas.microsoft.com/office/drawing/2014/main" id="{20B52351-F15C-250A-4283-226C91D9383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83307" y="3928716"/>
                <a:ext cx="111653" cy="87674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2" name="Oval 251">
                <a:extLst>
                  <a:ext uri="{FF2B5EF4-FFF2-40B4-BE49-F238E27FC236}">
                    <a16:creationId xmlns:a16="http://schemas.microsoft.com/office/drawing/2014/main" id="{3ADE4E9A-4FE9-D935-DD3D-274A05455929}"/>
                  </a:ext>
                </a:extLst>
              </p:cNvPr>
              <p:cNvSpPr/>
              <p:nvPr/>
            </p:nvSpPr>
            <p:spPr>
              <a:xfrm>
                <a:off x="8085468" y="3841282"/>
                <a:ext cx="105603" cy="10560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253" name="Group 252">
              <a:extLst>
                <a:ext uri="{FF2B5EF4-FFF2-40B4-BE49-F238E27FC236}">
                  <a16:creationId xmlns:a16="http://schemas.microsoft.com/office/drawing/2014/main" id="{FA96C979-7C58-F687-42CE-F1560A18957E}"/>
                </a:ext>
              </a:extLst>
            </p:cNvPr>
            <p:cNvGrpSpPr/>
            <p:nvPr/>
          </p:nvGrpSpPr>
          <p:grpSpPr>
            <a:xfrm flipV="1">
              <a:off x="8169097" y="4266494"/>
              <a:ext cx="213776" cy="179829"/>
              <a:chOff x="7977295" y="3841282"/>
              <a:chExt cx="213776" cy="179829"/>
            </a:xfrm>
          </p:grpSpPr>
          <p:cxnSp>
            <p:nvCxnSpPr>
              <p:cNvPr id="254" name="Straight Connector 253">
                <a:extLst>
                  <a:ext uri="{FF2B5EF4-FFF2-40B4-BE49-F238E27FC236}">
                    <a16:creationId xmlns:a16="http://schemas.microsoft.com/office/drawing/2014/main" id="{CAF17791-65FA-12AF-EBA1-4DCEBEBB1F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7295" y="3928716"/>
                <a:ext cx="117665" cy="92395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Straight Connector 254">
                <a:extLst>
                  <a:ext uri="{FF2B5EF4-FFF2-40B4-BE49-F238E27FC236}">
                    <a16:creationId xmlns:a16="http://schemas.microsoft.com/office/drawing/2014/main" id="{B40DD9A8-1E55-F9CD-51B5-AF8E0A901BB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83307" y="3928716"/>
                <a:ext cx="111653" cy="87674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6" name="Oval 255">
                <a:extLst>
                  <a:ext uri="{FF2B5EF4-FFF2-40B4-BE49-F238E27FC236}">
                    <a16:creationId xmlns:a16="http://schemas.microsoft.com/office/drawing/2014/main" id="{AFF100AF-8065-21F7-6F8B-F3B78EECD530}"/>
                  </a:ext>
                </a:extLst>
              </p:cNvPr>
              <p:cNvSpPr/>
              <p:nvPr/>
            </p:nvSpPr>
            <p:spPr>
              <a:xfrm>
                <a:off x="8085468" y="3841282"/>
                <a:ext cx="105603" cy="10560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257" name="Group 256">
              <a:extLst>
                <a:ext uri="{FF2B5EF4-FFF2-40B4-BE49-F238E27FC236}">
                  <a16:creationId xmlns:a16="http://schemas.microsoft.com/office/drawing/2014/main" id="{7E90B5CB-6736-9DE4-CBB7-2F2E3312782C}"/>
                </a:ext>
              </a:extLst>
            </p:cNvPr>
            <p:cNvGrpSpPr/>
            <p:nvPr/>
          </p:nvGrpSpPr>
          <p:grpSpPr>
            <a:xfrm flipH="1" flipV="1">
              <a:off x="8499116" y="4258728"/>
              <a:ext cx="213776" cy="179829"/>
              <a:chOff x="7977295" y="3841282"/>
              <a:chExt cx="213776" cy="179829"/>
            </a:xfrm>
          </p:grpSpPr>
          <p:cxnSp>
            <p:nvCxnSpPr>
              <p:cNvPr id="258" name="Straight Connector 257">
                <a:extLst>
                  <a:ext uri="{FF2B5EF4-FFF2-40B4-BE49-F238E27FC236}">
                    <a16:creationId xmlns:a16="http://schemas.microsoft.com/office/drawing/2014/main" id="{8DABC70F-568D-1C7A-FF1E-D0855D93BF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77295" y="3928716"/>
                <a:ext cx="117665" cy="92395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C071341B-0202-C83F-2A4D-2B2976C29AD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983307" y="3928716"/>
                <a:ext cx="111653" cy="87674"/>
              </a:xfrm>
              <a:prstGeom prst="line">
                <a:avLst/>
              </a:prstGeom>
              <a:ln w="127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0" name="Oval 259">
                <a:extLst>
                  <a:ext uri="{FF2B5EF4-FFF2-40B4-BE49-F238E27FC236}">
                    <a16:creationId xmlns:a16="http://schemas.microsoft.com/office/drawing/2014/main" id="{7C729B5B-A129-9781-4797-EF1C8F59F04F}"/>
                  </a:ext>
                </a:extLst>
              </p:cNvPr>
              <p:cNvSpPr/>
              <p:nvPr/>
            </p:nvSpPr>
            <p:spPr>
              <a:xfrm>
                <a:off x="8085468" y="3841282"/>
                <a:ext cx="105603" cy="105603"/>
              </a:xfrm>
              <a:prstGeom prst="ellipse">
                <a:avLst/>
              </a:prstGeom>
              <a:noFill/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1" name="TextBox 260">
                  <a:extLst>
                    <a:ext uri="{FF2B5EF4-FFF2-40B4-BE49-F238E27FC236}">
                      <a16:creationId xmlns:a16="http://schemas.microsoft.com/office/drawing/2014/main" id="{0DA5BD34-58E5-88C0-99E1-31BCC72FB649}"/>
                    </a:ext>
                  </a:extLst>
                </p:cNvPr>
                <p:cNvSpPr txBox="1"/>
                <p:nvPr/>
              </p:nvSpPr>
              <p:spPr>
                <a:xfrm>
                  <a:off x="8248074" y="3999319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1" name="TextBox 260">
                  <a:extLst>
                    <a:ext uri="{FF2B5EF4-FFF2-40B4-BE49-F238E27FC236}">
                      <a16:creationId xmlns:a16="http://schemas.microsoft.com/office/drawing/2014/main" id="{0DA5BD34-58E5-88C0-99E1-31BCC72FB6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48074" y="3999319"/>
                  <a:ext cx="134118" cy="153888"/>
                </a:xfrm>
                <a:prstGeom prst="rect">
                  <a:avLst/>
                </a:prstGeom>
                <a:blipFill>
                  <a:blip r:embed="rId3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2" name="TextBox 261">
                  <a:extLst>
                    <a:ext uri="{FF2B5EF4-FFF2-40B4-BE49-F238E27FC236}">
                      <a16:creationId xmlns:a16="http://schemas.microsoft.com/office/drawing/2014/main" id="{3646493C-921F-82BD-6309-4CBD73564F8D}"/>
                    </a:ext>
                  </a:extLst>
                </p:cNvPr>
                <p:cNvSpPr txBox="1"/>
                <p:nvPr/>
              </p:nvSpPr>
              <p:spPr>
                <a:xfrm>
                  <a:off x="8251080" y="4120273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2" name="TextBox 261">
                  <a:extLst>
                    <a:ext uri="{FF2B5EF4-FFF2-40B4-BE49-F238E27FC236}">
                      <a16:creationId xmlns:a16="http://schemas.microsoft.com/office/drawing/2014/main" id="{3646493C-921F-82BD-6309-4CBD73564F8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51080" y="4120273"/>
                  <a:ext cx="134118" cy="153888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3" name="TextBox 262">
                  <a:extLst>
                    <a:ext uri="{FF2B5EF4-FFF2-40B4-BE49-F238E27FC236}">
                      <a16:creationId xmlns:a16="http://schemas.microsoft.com/office/drawing/2014/main" id="{87F578A2-2215-73F8-FEDA-8EEA0711076B}"/>
                    </a:ext>
                  </a:extLst>
                </p:cNvPr>
                <p:cNvSpPr txBox="1"/>
                <p:nvPr/>
              </p:nvSpPr>
              <p:spPr>
                <a:xfrm>
                  <a:off x="8052903" y="4119605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3" name="TextBox 262">
                  <a:extLst>
                    <a:ext uri="{FF2B5EF4-FFF2-40B4-BE49-F238E27FC236}">
                      <a16:creationId xmlns:a16="http://schemas.microsoft.com/office/drawing/2014/main" id="{87F578A2-2215-73F8-FEDA-8EEA071107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52903" y="4119605"/>
                  <a:ext cx="134118" cy="153888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4" name="TextBox 263">
                  <a:extLst>
                    <a:ext uri="{FF2B5EF4-FFF2-40B4-BE49-F238E27FC236}">
                      <a16:creationId xmlns:a16="http://schemas.microsoft.com/office/drawing/2014/main" id="{05D20A19-A536-DF7D-48D1-E873C825A4EC}"/>
                    </a:ext>
                  </a:extLst>
                </p:cNvPr>
                <p:cNvSpPr txBox="1"/>
                <p:nvPr/>
              </p:nvSpPr>
              <p:spPr>
                <a:xfrm>
                  <a:off x="8051029" y="3999223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4" name="TextBox 263">
                  <a:extLst>
                    <a:ext uri="{FF2B5EF4-FFF2-40B4-BE49-F238E27FC236}">
                      <a16:creationId xmlns:a16="http://schemas.microsoft.com/office/drawing/2014/main" id="{05D20A19-A536-DF7D-48D1-E873C825A4E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51029" y="3999223"/>
                  <a:ext cx="134118" cy="153888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5" name="TextBox 264">
                  <a:extLst>
                    <a:ext uri="{FF2B5EF4-FFF2-40B4-BE49-F238E27FC236}">
                      <a16:creationId xmlns:a16="http://schemas.microsoft.com/office/drawing/2014/main" id="{C2C635D8-12BA-464C-1095-4A55A6A3B858}"/>
                    </a:ext>
                  </a:extLst>
                </p:cNvPr>
                <p:cNvSpPr txBox="1"/>
                <p:nvPr/>
              </p:nvSpPr>
              <p:spPr>
                <a:xfrm>
                  <a:off x="8666326" y="3992008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5" name="TextBox 264">
                  <a:extLst>
                    <a:ext uri="{FF2B5EF4-FFF2-40B4-BE49-F238E27FC236}">
                      <a16:creationId xmlns:a16="http://schemas.microsoft.com/office/drawing/2014/main" id="{C2C635D8-12BA-464C-1095-4A55A6A3B85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66326" y="3992008"/>
                  <a:ext cx="134118" cy="153888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6" name="TextBox 265">
                  <a:extLst>
                    <a:ext uri="{FF2B5EF4-FFF2-40B4-BE49-F238E27FC236}">
                      <a16:creationId xmlns:a16="http://schemas.microsoft.com/office/drawing/2014/main" id="{E19392B5-C43A-FD81-A0DC-40BE62C9B6A8}"/>
                    </a:ext>
                  </a:extLst>
                </p:cNvPr>
                <p:cNvSpPr txBox="1"/>
                <p:nvPr/>
              </p:nvSpPr>
              <p:spPr>
                <a:xfrm>
                  <a:off x="8669332" y="4112962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6" name="TextBox 265">
                  <a:extLst>
                    <a:ext uri="{FF2B5EF4-FFF2-40B4-BE49-F238E27FC236}">
                      <a16:creationId xmlns:a16="http://schemas.microsoft.com/office/drawing/2014/main" id="{E19392B5-C43A-FD81-A0DC-40BE62C9B6A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69332" y="4112962"/>
                  <a:ext cx="134118" cy="153888"/>
                </a:xfrm>
                <a:prstGeom prst="rect">
                  <a:avLst/>
                </a:prstGeom>
                <a:blipFill>
                  <a:blip r:embed="rId4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7" name="TextBox 266">
                  <a:extLst>
                    <a:ext uri="{FF2B5EF4-FFF2-40B4-BE49-F238E27FC236}">
                      <a16:creationId xmlns:a16="http://schemas.microsoft.com/office/drawing/2014/main" id="{0BD1E81A-D2F1-6525-D764-1467A5D94B7B}"/>
                    </a:ext>
                  </a:extLst>
                </p:cNvPr>
                <p:cNvSpPr txBox="1"/>
                <p:nvPr/>
              </p:nvSpPr>
              <p:spPr>
                <a:xfrm>
                  <a:off x="8471155" y="4112294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7" name="TextBox 266">
                  <a:extLst>
                    <a:ext uri="{FF2B5EF4-FFF2-40B4-BE49-F238E27FC236}">
                      <a16:creationId xmlns:a16="http://schemas.microsoft.com/office/drawing/2014/main" id="{0BD1E81A-D2F1-6525-D764-1467A5D94B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1155" y="4112294"/>
                  <a:ext cx="134118" cy="153888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8" name="TextBox 267">
                  <a:extLst>
                    <a:ext uri="{FF2B5EF4-FFF2-40B4-BE49-F238E27FC236}">
                      <a16:creationId xmlns:a16="http://schemas.microsoft.com/office/drawing/2014/main" id="{73FAD4C9-72D9-706E-786C-65C98DC4E8ED}"/>
                    </a:ext>
                  </a:extLst>
                </p:cNvPr>
                <p:cNvSpPr txBox="1"/>
                <p:nvPr/>
              </p:nvSpPr>
              <p:spPr>
                <a:xfrm>
                  <a:off x="8469281" y="3991912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8" name="TextBox 267">
                  <a:extLst>
                    <a:ext uri="{FF2B5EF4-FFF2-40B4-BE49-F238E27FC236}">
                      <a16:creationId xmlns:a16="http://schemas.microsoft.com/office/drawing/2014/main" id="{73FAD4C9-72D9-706E-786C-65C98DC4E8E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9281" y="3991912"/>
                  <a:ext cx="134118" cy="153888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9" name="TextBox 268">
                  <a:extLst>
                    <a:ext uri="{FF2B5EF4-FFF2-40B4-BE49-F238E27FC236}">
                      <a16:creationId xmlns:a16="http://schemas.microsoft.com/office/drawing/2014/main" id="{43E670EC-255C-000E-DB9A-B69B75F4B1A3}"/>
                    </a:ext>
                  </a:extLst>
                </p:cNvPr>
                <p:cNvSpPr txBox="1"/>
                <p:nvPr/>
              </p:nvSpPr>
              <p:spPr>
                <a:xfrm>
                  <a:off x="8666326" y="4184973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69" name="TextBox 268">
                  <a:extLst>
                    <a:ext uri="{FF2B5EF4-FFF2-40B4-BE49-F238E27FC236}">
                      <a16:creationId xmlns:a16="http://schemas.microsoft.com/office/drawing/2014/main" id="{43E670EC-255C-000E-DB9A-B69B75F4B1A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66326" y="4184973"/>
                  <a:ext cx="134118" cy="153888"/>
                </a:xfrm>
                <a:prstGeom prst="rect">
                  <a:avLst/>
                </a:prstGeom>
                <a:blipFill>
                  <a:blip r:embed="rId4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0" name="TextBox 269">
                  <a:extLst>
                    <a:ext uri="{FF2B5EF4-FFF2-40B4-BE49-F238E27FC236}">
                      <a16:creationId xmlns:a16="http://schemas.microsoft.com/office/drawing/2014/main" id="{129FFF13-F949-C02C-6B1A-2C42A34D95F4}"/>
                    </a:ext>
                  </a:extLst>
                </p:cNvPr>
                <p:cNvSpPr txBox="1"/>
                <p:nvPr/>
              </p:nvSpPr>
              <p:spPr>
                <a:xfrm>
                  <a:off x="8669332" y="4305927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0" name="TextBox 269">
                  <a:extLst>
                    <a:ext uri="{FF2B5EF4-FFF2-40B4-BE49-F238E27FC236}">
                      <a16:creationId xmlns:a16="http://schemas.microsoft.com/office/drawing/2014/main" id="{129FFF13-F949-C02C-6B1A-2C42A34D95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69332" y="4305927"/>
                  <a:ext cx="134118" cy="153888"/>
                </a:xfrm>
                <a:prstGeom prst="rect">
                  <a:avLst/>
                </a:prstGeom>
                <a:blipFill>
                  <a:blip r:embed="rId4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1" name="TextBox 270">
                  <a:extLst>
                    <a:ext uri="{FF2B5EF4-FFF2-40B4-BE49-F238E27FC236}">
                      <a16:creationId xmlns:a16="http://schemas.microsoft.com/office/drawing/2014/main" id="{48E93027-C43F-EFFB-F30A-DC29E9F69962}"/>
                    </a:ext>
                  </a:extLst>
                </p:cNvPr>
                <p:cNvSpPr txBox="1"/>
                <p:nvPr/>
              </p:nvSpPr>
              <p:spPr>
                <a:xfrm>
                  <a:off x="8471155" y="4305259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1" name="TextBox 270">
                  <a:extLst>
                    <a:ext uri="{FF2B5EF4-FFF2-40B4-BE49-F238E27FC236}">
                      <a16:creationId xmlns:a16="http://schemas.microsoft.com/office/drawing/2014/main" id="{48E93027-C43F-EFFB-F30A-DC29E9F699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1155" y="4305259"/>
                  <a:ext cx="134118" cy="153888"/>
                </a:xfrm>
                <a:prstGeom prst="rect">
                  <a:avLst/>
                </a:prstGeom>
                <a:blipFill>
                  <a:blip r:embed="rId4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2" name="TextBox 271">
                  <a:extLst>
                    <a:ext uri="{FF2B5EF4-FFF2-40B4-BE49-F238E27FC236}">
                      <a16:creationId xmlns:a16="http://schemas.microsoft.com/office/drawing/2014/main" id="{0B6773C7-0420-B993-F63D-418DA101D8D3}"/>
                    </a:ext>
                  </a:extLst>
                </p:cNvPr>
                <p:cNvSpPr txBox="1"/>
                <p:nvPr/>
              </p:nvSpPr>
              <p:spPr>
                <a:xfrm>
                  <a:off x="8469281" y="4184877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2" name="TextBox 271">
                  <a:extLst>
                    <a:ext uri="{FF2B5EF4-FFF2-40B4-BE49-F238E27FC236}">
                      <a16:creationId xmlns:a16="http://schemas.microsoft.com/office/drawing/2014/main" id="{0B6773C7-0420-B993-F63D-418DA101D8D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9281" y="4184877"/>
                  <a:ext cx="134118" cy="153888"/>
                </a:xfrm>
                <a:prstGeom prst="rect">
                  <a:avLst/>
                </a:prstGeom>
                <a:blipFill>
                  <a:blip r:embed="rId4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3" name="TextBox 272">
                  <a:extLst>
                    <a:ext uri="{FF2B5EF4-FFF2-40B4-BE49-F238E27FC236}">
                      <a16:creationId xmlns:a16="http://schemas.microsoft.com/office/drawing/2014/main" id="{739F75F9-DE5C-CB7D-EF88-2CBA925A7AD4}"/>
                    </a:ext>
                  </a:extLst>
                </p:cNvPr>
                <p:cNvSpPr txBox="1"/>
                <p:nvPr/>
              </p:nvSpPr>
              <p:spPr>
                <a:xfrm>
                  <a:off x="8246035" y="4192284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3" name="TextBox 272">
                  <a:extLst>
                    <a:ext uri="{FF2B5EF4-FFF2-40B4-BE49-F238E27FC236}">
                      <a16:creationId xmlns:a16="http://schemas.microsoft.com/office/drawing/2014/main" id="{739F75F9-DE5C-CB7D-EF88-2CBA925A7AD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46035" y="4192284"/>
                  <a:ext cx="134118" cy="153888"/>
                </a:xfrm>
                <a:prstGeom prst="rect">
                  <a:avLst/>
                </a:prstGeom>
                <a:blipFill>
                  <a:blip r:embed="rId4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4" name="TextBox 273">
                  <a:extLst>
                    <a:ext uri="{FF2B5EF4-FFF2-40B4-BE49-F238E27FC236}">
                      <a16:creationId xmlns:a16="http://schemas.microsoft.com/office/drawing/2014/main" id="{F05E1858-8C52-CF07-9A29-E9BF9B4148E7}"/>
                    </a:ext>
                  </a:extLst>
                </p:cNvPr>
                <p:cNvSpPr txBox="1"/>
                <p:nvPr/>
              </p:nvSpPr>
              <p:spPr>
                <a:xfrm>
                  <a:off x="8249041" y="4313238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4" name="TextBox 273">
                  <a:extLst>
                    <a:ext uri="{FF2B5EF4-FFF2-40B4-BE49-F238E27FC236}">
                      <a16:creationId xmlns:a16="http://schemas.microsoft.com/office/drawing/2014/main" id="{F05E1858-8C52-CF07-9A29-E9BF9B4148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49041" y="4313238"/>
                  <a:ext cx="134118" cy="153888"/>
                </a:xfrm>
                <a:prstGeom prst="rect">
                  <a:avLst/>
                </a:prstGeom>
                <a:blipFill>
                  <a:blip r:embed="rId4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5" name="TextBox 274">
                  <a:extLst>
                    <a:ext uri="{FF2B5EF4-FFF2-40B4-BE49-F238E27FC236}">
                      <a16:creationId xmlns:a16="http://schemas.microsoft.com/office/drawing/2014/main" id="{7E732499-A7A4-A7A8-2A18-7302D87EBAF0}"/>
                    </a:ext>
                  </a:extLst>
                </p:cNvPr>
                <p:cNvSpPr txBox="1"/>
                <p:nvPr/>
              </p:nvSpPr>
              <p:spPr>
                <a:xfrm>
                  <a:off x="8050864" y="4312570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5" name="TextBox 274">
                  <a:extLst>
                    <a:ext uri="{FF2B5EF4-FFF2-40B4-BE49-F238E27FC236}">
                      <a16:creationId xmlns:a16="http://schemas.microsoft.com/office/drawing/2014/main" id="{7E732499-A7A4-A7A8-2A18-7302D87EBAF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50864" y="4312570"/>
                  <a:ext cx="134118" cy="153888"/>
                </a:xfrm>
                <a:prstGeom prst="rect">
                  <a:avLst/>
                </a:prstGeom>
                <a:blipFill>
                  <a:blip r:embed="rId4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6" name="TextBox 275">
                  <a:extLst>
                    <a:ext uri="{FF2B5EF4-FFF2-40B4-BE49-F238E27FC236}">
                      <a16:creationId xmlns:a16="http://schemas.microsoft.com/office/drawing/2014/main" id="{F508E786-F385-1CA5-334C-C38BDC610945}"/>
                    </a:ext>
                  </a:extLst>
                </p:cNvPr>
                <p:cNvSpPr txBox="1"/>
                <p:nvPr/>
              </p:nvSpPr>
              <p:spPr>
                <a:xfrm>
                  <a:off x="8048990" y="4192188"/>
                  <a:ext cx="134118" cy="15388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en-US" sz="400">
                    <a:solidFill>
                      <a:schemeClr val="bg1">
                        <a:lumMod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276" name="TextBox 275">
                  <a:extLst>
                    <a:ext uri="{FF2B5EF4-FFF2-40B4-BE49-F238E27FC236}">
                      <a16:creationId xmlns:a16="http://schemas.microsoft.com/office/drawing/2014/main" id="{F508E786-F385-1CA5-334C-C38BDC61094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48990" y="4192188"/>
                  <a:ext cx="134118" cy="153888"/>
                </a:xfrm>
                <a:prstGeom prst="rect">
                  <a:avLst/>
                </a:prstGeom>
                <a:blipFill>
                  <a:blip r:embed="rId5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278" name="TextBox 277">
            <a:extLst>
              <a:ext uri="{FF2B5EF4-FFF2-40B4-BE49-F238E27FC236}">
                <a16:creationId xmlns:a16="http://schemas.microsoft.com/office/drawing/2014/main" id="{2AD675CD-4493-8C79-F5CF-06DC10DEDD86}"/>
              </a:ext>
            </a:extLst>
          </p:cNvPr>
          <p:cNvSpPr txBox="1"/>
          <p:nvPr/>
        </p:nvSpPr>
        <p:spPr>
          <a:xfrm>
            <a:off x="6651185" y="4428929"/>
            <a:ext cx="1384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3038" indent="-104775">
              <a:buFont typeface="Arial" panose="020B0604020202020204" pitchFamily="34" charset="0"/>
              <a:buChar char="•"/>
            </a:pP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Single type of scatt.</a:t>
            </a:r>
          </a:p>
          <a:p>
            <a:pPr marL="173038" indent="-104775" algn="just">
              <a:buFont typeface="Arial" panose="020B0604020202020204" pitchFamily="34" charset="0"/>
              <a:buChar char="•"/>
            </a:pP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Recoils, holes.</a:t>
            </a:r>
          </a:p>
        </p:txBody>
      </p:sp>
      <p:sp>
        <p:nvSpPr>
          <p:cNvPr id="279" name="Left Brace 278">
            <a:extLst>
              <a:ext uri="{FF2B5EF4-FFF2-40B4-BE49-F238E27FC236}">
                <a16:creationId xmlns:a16="http://schemas.microsoft.com/office/drawing/2014/main" id="{10FDD5C2-018F-8B11-F223-BE52C456FF3E}"/>
              </a:ext>
            </a:extLst>
          </p:cNvPr>
          <p:cNvSpPr/>
          <p:nvPr/>
        </p:nvSpPr>
        <p:spPr>
          <a:xfrm>
            <a:off x="7904438" y="4359704"/>
            <a:ext cx="84916" cy="429329"/>
          </a:xfrm>
          <a:prstGeom prst="leftBrace">
            <a:avLst>
              <a:gd name="adj1" fmla="val 42199"/>
              <a:gd name="adj2" fmla="val 53097"/>
            </a:avLst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Undertittel 1">
            <a:extLst>
              <a:ext uri="{FF2B5EF4-FFF2-40B4-BE49-F238E27FC236}">
                <a16:creationId xmlns:a16="http://schemas.microsoft.com/office/drawing/2014/main" id="{45080FCC-09A4-CA6B-0F6F-5B6A32963461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</p:spTree>
    <p:extLst>
      <p:ext uri="{BB962C8B-B14F-4D97-AF65-F5344CB8AC3E}">
        <p14:creationId xmlns:p14="http://schemas.microsoft.com/office/powerpoint/2010/main" val="39728228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FA754-20F5-446E-F418-ECFDBEE7E8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9ABE80D-34A9-E53B-5130-BB979900403D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28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411" name="Rectangle 410">
            <a:extLst>
              <a:ext uri="{FF2B5EF4-FFF2-40B4-BE49-F238E27FC236}">
                <a16:creationId xmlns:a16="http://schemas.microsoft.com/office/drawing/2014/main" id="{3408A744-0F61-7617-C042-F1D1907A8A0F}"/>
              </a:ext>
            </a:extLst>
          </p:cNvPr>
          <p:cNvSpPr>
            <a:spLocks/>
          </p:cNvSpPr>
          <p:nvPr/>
        </p:nvSpPr>
        <p:spPr>
          <a:xfrm>
            <a:off x="8928662" y="0"/>
            <a:ext cx="223177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28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409" name="Rectangle 408">
            <a:extLst>
              <a:ext uri="{FF2B5EF4-FFF2-40B4-BE49-F238E27FC236}">
                <a16:creationId xmlns:a16="http://schemas.microsoft.com/office/drawing/2014/main" id="{756CD152-4362-F22E-633E-04A4395FC7F7}"/>
              </a:ext>
            </a:extLst>
          </p:cNvPr>
          <p:cNvSpPr>
            <a:spLocks/>
          </p:cNvSpPr>
          <p:nvPr/>
        </p:nvSpPr>
        <p:spPr>
          <a:xfrm>
            <a:off x="216000" y="211500"/>
            <a:ext cx="8712000" cy="4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28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6E37868E-9511-7A8B-D60E-D824C223272C}"/>
              </a:ext>
            </a:extLst>
          </p:cNvPr>
          <p:cNvSpPr txBox="1"/>
          <p:nvPr/>
        </p:nvSpPr>
        <p:spPr>
          <a:xfrm>
            <a:off x="9755841" y="1479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B6C7630A-2F02-37B2-BC2F-8C2BC7EB5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EEE9A2-8466-5F96-666A-BAB414488C5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995" r="-4080"/>
          <a:stretch>
            <a:fillRect/>
          </a:stretch>
        </p:blipFill>
        <p:spPr>
          <a:xfrm flipH="1">
            <a:off x="-488731" y="215999"/>
            <a:ext cx="5068608" cy="4720501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  <a:reflection stA="45000" endPos="0" dist="50800" dir="5400000" sy="-100000" algn="bl" rotWithShape="0"/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A3D115-7A54-5172-ACEE-EF82BF9A0C80}"/>
              </a:ext>
            </a:extLst>
          </p:cNvPr>
          <p:cNvSpPr txBox="1"/>
          <p:nvPr/>
        </p:nvSpPr>
        <p:spPr>
          <a:xfrm>
            <a:off x="197654" y="215997"/>
            <a:ext cx="4391297" cy="4716000"/>
          </a:xfrm>
          <a:prstGeom prst="rect">
            <a:avLst/>
          </a:prstGeom>
          <a:solidFill>
            <a:schemeClr val="tx1"/>
          </a:solidFill>
        </p:spPr>
        <p:txBody>
          <a:bodyPr wrap="square" rtlCol="0" anchor="ctr">
            <a:noAutofit/>
          </a:bodyPr>
          <a:lstStyle/>
          <a:p>
            <a:pPr algn="ctr"/>
            <a:endParaRPr lang="en-US" sz="32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2" name="Undertittel 1">
            <a:extLst>
              <a:ext uri="{FF2B5EF4-FFF2-40B4-BE49-F238E27FC236}">
                <a16:creationId xmlns:a16="http://schemas.microsoft.com/office/drawing/2014/main" id="{865D6E0C-79BB-063C-4AA8-F6AD601A683D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3BC1B1-DA0D-4CF4-3769-0C662DB18D3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2243" t="17556" r="28166" b="16155"/>
          <a:stretch>
            <a:fillRect/>
          </a:stretch>
        </p:blipFill>
        <p:spPr>
          <a:xfrm>
            <a:off x="3919993" y="217231"/>
            <a:ext cx="5008007" cy="47166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102C635-4346-492D-5416-CA08118D469F}"/>
              </a:ext>
            </a:extLst>
          </p:cNvPr>
          <p:cNvSpPr txBox="1"/>
          <p:nvPr/>
        </p:nvSpPr>
        <p:spPr>
          <a:xfrm>
            <a:off x="216000" y="2033141"/>
            <a:ext cx="4355994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3. Kinetic theories as </a:t>
            </a:r>
            <a:br>
              <a:rPr lang="en-US" sz="32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</a:br>
            <a:r>
              <a:rPr lang="en-US" sz="32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parton showers</a:t>
            </a:r>
          </a:p>
        </p:txBody>
      </p:sp>
    </p:spTree>
    <p:extLst>
      <p:ext uri="{BB962C8B-B14F-4D97-AF65-F5344CB8AC3E}">
        <p14:creationId xmlns:p14="http://schemas.microsoft.com/office/powerpoint/2010/main" val="2317071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BF2198-030D-7D49-4FA9-C81340A73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0335598-9447-CBEB-E2DF-AE1F10305A10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32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3C87283-5563-1B4F-A812-4B14D0D7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EEAA6B-43C1-CB6B-6C99-F898B07F76C2}"/>
              </a:ext>
            </a:extLst>
          </p:cNvPr>
          <p:cNvSpPr>
            <a:spLocks/>
          </p:cNvSpPr>
          <p:nvPr/>
        </p:nvSpPr>
        <p:spPr>
          <a:xfrm>
            <a:off x="216000" y="211500"/>
            <a:ext cx="8712000" cy="4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>
              <a:buNone/>
            </a:pPr>
            <a:endParaRPr lang="en-US" sz="28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018304-B831-38AE-49FE-5CC6F1034A2F}"/>
              </a:ext>
            </a:extLst>
          </p:cNvPr>
          <p:cNvSpPr txBox="1"/>
          <p:nvPr/>
        </p:nvSpPr>
        <p:spPr>
          <a:xfrm>
            <a:off x="216000" y="2033141"/>
            <a:ext cx="487346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LM Roman 10" pitchFamily="2" charset="77"/>
              </a:rPr>
              <a:t>1. Jets in heavy-ion collisions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1EACF8BE-07C0-1E78-A00B-7A455B000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468" y="260967"/>
            <a:ext cx="3454470" cy="2281387"/>
          </a:xfrm>
          <a:prstGeom prst="rect">
            <a:avLst/>
          </a:prstGeom>
          <a:noFill/>
          <a:ln w="12700">
            <a:solidFill>
              <a:schemeClr val="tx2">
                <a:lumMod val="20000"/>
                <a:lumOff val="80000"/>
              </a:schemeClr>
            </a:solidFill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436EC6A3-9ACC-0AFD-5A29-981AFA6FCCEF}"/>
              </a:ext>
            </a:extLst>
          </p:cNvPr>
          <p:cNvGrpSpPr/>
          <p:nvPr/>
        </p:nvGrpSpPr>
        <p:grpSpPr>
          <a:xfrm>
            <a:off x="5089468" y="2601611"/>
            <a:ext cx="3454470" cy="2280922"/>
            <a:chOff x="4638495" y="1159502"/>
            <a:chExt cx="4209703" cy="2779588"/>
          </a:xfrm>
        </p:grpSpPr>
        <p:pic>
          <p:nvPicPr>
            <p:cNvPr id="8" name="Picture 6">
              <a:extLst>
                <a:ext uri="{FF2B5EF4-FFF2-40B4-BE49-F238E27FC236}">
                  <a16:creationId xmlns:a16="http://schemas.microsoft.com/office/drawing/2014/main" id="{BD9E24D6-772E-4644-336E-3B30D9ADCE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8495" y="1159502"/>
              <a:ext cx="4209703" cy="2779588"/>
            </a:xfrm>
            <a:prstGeom prst="rect">
              <a:avLst/>
            </a:prstGeom>
            <a:noFill/>
            <a:ln w="12700">
              <a:solidFill>
                <a:schemeClr val="tx2">
                  <a:lumMod val="20000"/>
                  <a:lumOff val="8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D8E7AFF-5A48-E12F-B1D2-103230A74C81}"/>
                </a:ext>
              </a:extLst>
            </p:cNvPr>
            <p:cNvSpPr/>
            <p:nvPr/>
          </p:nvSpPr>
          <p:spPr>
            <a:xfrm>
              <a:off x="7785100" y="1159502"/>
              <a:ext cx="1063098" cy="88202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3AF6B66-44C2-E141-7358-53C30834BB73}"/>
                </a:ext>
              </a:extLst>
            </p:cNvPr>
            <p:cNvSpPr/>
            <p:nvPr/>
          </p:nvSpPr>
          <p:spPr>
            <a:xfrm>
              <a:off x="8016875" y="2327275"/>
              <a:ext cx="802748" cy="26883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Undertittel 1">
            <a:extLst>
              <a:ext uri="{FF2B5EF4-FFF2-40B4-BE49-F238E27FC236}">
                <a16:creationId xmlns:a16="http://schemas.microsoft.com/office/drawing/2014/main" id="{BC441284-544A-262F-6185-428E617E6514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</p:spTree>
    <p:extLst>
      <p:ext uri="{BB962C8B-B14F-4D97-AF65-F5344CB8AC3E}">
        <p14:creationId xmlns:p14="http://schemas.microsoft.com/office/powerpoint/2010/main" val="7285079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A5B237-4771-ABA3-4E03-CE7A89D72C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F31A082A-523B-F2F5-9C0D-7B1675EC3B06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3DE46EA-55A5-AD18-A0AB-42BF7E14901A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6BBD1B65-DFB1-C99B-8EDE-728A477DCE02}"/>
              </a:ext>
            </a:extLst>
          </p:cNvPr>
          <p:cNvSpPr txBox="1">
            <a:spLocks/>
          </p:cNvSpPr>
          <p:nvPr/>
        </p:nvSpPr>
        <p:spPr>
          <a:xfrm>
            <a:off x="277257" y="467209"/>
            <a:ext cx="8066643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Linearized Boltzmann eq. as a parton shower</a:t>
            </a: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1FAB8819-D328-D0B5-645C-9610DE9A3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20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91856B6-60C3-B9A1-A08C-491D52C6A294}"/>
                  </a:ext>
                </a:extLst>
              </p:cNvPr>
              <p:cNvSpPr txBox="1"/>
              <p:nvPr/>
            </p:nvSpPr>
            <p:spPr>
              <a:xfrm>
                <a:off x="366609" y="1134311"/>
                <a:ext cx="8387736" cy="3746923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179387" algn="ctr"/>
                <a:endParaRPr lang="en-US" sz="1200" i="1" dirty="0">
                  <a:solidFill>
                    <a:schemeClr val="tx2">
                      <a:lumMod val="50000"/>
                    </a:schemeClr>
                  </a:solidFill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9387" algn="ctr"/>
                <a14:m>
                  <m:oMath xmlns:m="http://schemas.openxmlformats.org/officeDocument/2006/math">
                    <m:d>
                      <m:dPr>
                        <m:ctrlPr>
                          <a:rPr lang="en-US" sz="14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+</m:t>
                        </m:r>
                        <m:box>
                          <m:boxPr>
                            <m:ctrlPr>
                              <a:rPr lang="en-US" sz="140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sz="140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b="1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𝒑</m:t>
                                </m:r>
                              </m:num>
                              <m:den>
                                <m:r>
                                  <a:rPr lang="en-US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𝑝</m:t>
                                </m:r>
                              </m:den>
                            </m:f>
                          </m:e>
                        </m:box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 i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∇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sub>
                        </m:sSub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4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Homogeneous case:</a:t>
                </a:r>
              </a:p>
              <a:p>
                <a:pPr marL="1092200" lvl="2">
                  <a:lnSpc>
                    <a:spcPct val="150000"/>
                  </a:lnSpc>
                  <a:tabLst>
                    <a:tab pos="1417638" algn="l"/>
                  </a:tabLst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1.	Separate “real” and “virtual” collisions: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p>
                      <m:sSup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1200" b="0" i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r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p>
                      <m:sSup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1200" b="0" i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v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</m:e>
                    </m:d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</m:oMath>
                </a14:m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.</a:t>
                </a:r>
              </a:p>
              <a:p>
                <a:pPr marL="1092200" lvl="2">
                  <a:lnSpc>
                    <a:spcPct val="150000"/>
                  </a:lnSpc>
                  <a:tabLst>
                    <a:tab pos="1417638" algn="l"/>
                  </a:tabLst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2.	Integrate the Boltzmann eq: where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∆(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𝑡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)=</m:t>
                    </m:r>
                    <m:func>
                      <m:func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20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exp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nary>
                              <m:naryPr>
                                <m:ctrlP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naryPr>
                              <m:sub/>
                              <m:sup>
                                <m: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𝑡</m:t>
                                </m:r>
                              </m:sup>
                              <m:e>
                                <m: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𝑑</m:t>
                                </m:r>
                                <m:sSup>
                                  <m:sSupPr>
                                    <m:ctrlPr>
                                      <a:rPr lang="en-US" sz="1200" i="1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 i="1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en-US" sz="1200" i="1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nary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𝛿</m:t>
                            </m:r>
                            <m:sSup>
                              <m:sSupPr>
                                <m:ctrlP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𝐶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sz="120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v</m:t>
                                </m:r>
                              </m:sup>
                            </m:s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d>
                          </m:e>
                        </m:d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</m:e>
                    </m:func>
                  </m:oMath>
                </a14:m>
                <a:endParaRPr lang="en-US" sz="1200" i="1" dirty="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4763" lvl="2"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</m:e>
                    </m:d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=∆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</m:e>
                    </m:d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nary>
                      <m:nary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naryPr>
                      <m:sub/>
                      <m:sup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</m:sup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𝑑𝑡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′</m:t>
                        </m:r>
                      </m:e>
                    </m:nary>
                    <m:box>
                      <m:box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∆</m:t>
                            </m:r>
                            <m:d>
                              <m:dPr>
                                <m:ctrlP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12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𝑡</m:t>
                                </m:r>
                              </m:e>
                            </m:d>
                          </m:num>
                          <m:den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∆</m:t>
                            </m:r>
                            <m:d>
                              <m:dPr>
                                <m:ctrlP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1200" b="0" i="1" smtClean="0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 b="0" i="1" smtClean="0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en-US" sz="1200" b="0" i="1" smtClean="0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den>
                        </m:f>
                      </m:e>
                    </m:box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p>
                      <m:sSup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1200" i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r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</m:oMath>
                </a14:m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.</a:t>
                </a:r>
              </a:p>
              <a:p>
                <a:pPr marL="1435100" lvl="2" indent="-342900">
                  <a:lnSpc>
                    <a:spcPct val="150000"/>
                  </a:lnSpc>
                  <a:buAutoNum type="arabicPeriod" startAt="4"/>
                  <a:tabLst>
                    <a:tab pos="1417638" algn="l"/>
                  </a:tabLst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Iterate: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.</a:t>
                </a:r>
              </a:p>
              <a:p>
                <a:pPr marL="1435100" lvl="2" indent="-342900">
                  <a:lnSpc>
                    <a:spcPct val="150000"/>
                  </a:lnSpc>
                  <a:buAutoNum type="arabicPeriod" startAt="4"/>
                  <a:tabLst>
                    <a:tab pos="1417638" algn="l"/>
                  </a:tabLst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Histogram the particles: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</m:e>
                    </m:d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box>
                      <m:box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12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12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1200" b="0" i="0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ev</m:t>
                                </m:r>
                              </m:sub>
                            </m:sSub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 </m:t>
                            </m:r>
                          </m:den>
                        </m:f>
                        <m:f>
                          <m:fPr>
                            <m:ctrlP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1200" b="0" i="0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d</m:t>
                            </m:r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𝑁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sz="1200" b="0" i="0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d</m:t>
                            </m:r>
                            <m:r>
                              <a:rPr lang="en-US" sz="1200" b="1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𝒑</m:t>
                            </m:r>
                            <m:r>
                              <m:rPr>
                                <m:sty m:val="p"/>
                              </m:rPr>
                              <a:rPr lang="en-US" sz="1200" b="0" i="0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d</m:t>
                            </m:r>
                            <m:r>
                              <a:rPr lang="en-US" sz="1200" b="1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den>
                        </m:f>
                      </m:e>
                    </m:box>
                  </m:oMath>
                </a14:m>
                <a:endParaRPr lang="en-US" sz="1200" dirty="0">
                  <a:solidFill>
                    <a:schemeClr val="tx2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7800" algn="ctr">
                  <a:lnSpc>
                    <a:spcPct val="150000"/>
                  </a:lnSpc>
                  <a:tabLst>
                    <a:tab pos="3024188" algn="l"/>
                  </a:tabLst>
                </a:pPr>
                <a:r>
                  <a:rPr lang="en-US" sz="1600" b="1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(</a:t>
                </a:r>
                <a:r>
                  <a:rPr lang="en-US" sz="1600" b="1" i="1" dirty="0">
                    <a:solidFill>
                      <a:srgbClr val="C00000"/>
                    </a:solidFill>
                    <a:latin typeface="LMRoman10" panose="02000503020200000003" pitchFamily="2" charset="77"/>
                    <a:ea typeface="Latin Modern Math" panose="02000503000000000000" pitchFamily="2" charset="77"/>
                    <a:cs typeface="LMRoman10" panose="02000503020200000003" pitchFamily="2" charset="77"/>
                  </a:rPr>
                  <a:t>ii</a:t>
                </a:r>
                <a:r>
                  <a:rPr lang="en-US" sz="1600" b="1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) kinetic theories ↔ parton showers!</a:t>
                </a:r>
                <a:endParaRPr lang="en-US" sz="1600" dirty="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Inhomogeneous case is trivial: free streaming between collisions.</a:t>
                </a:r>
              </a:p>
              <a:p>
                <a:pPr algn="ctr">
                  <a:lnSpc>
                    <a:spcPct val="150000"/>
                  </a:lnSpc>
                  <a:tabLst>
                    <a:tab pos="3024188" algn="l"/>
                  </a:tabLst>
                </a:pPr>
                <a:r>
                  <a:rPr lang="en-US" sz="1600" b="1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(</a:t>
                </a:r>
                <a:r>
                  <a:rPr lang="en-US" sz="1600" b="1" i="1" dirty="0">
                    <a:solidFill>
                      <a:srgbClr val="C00000"/>
                    </a:solidFill>
                    <a:latin typeface="LMRoman10" panose="02000503020200000003" pitchFamily="2" charset="77"/>
                    <a:ea typeface="Latin Modern Math" panose="02000503000000000000" pitchFamily="2" charset="77"/>
                    <a:cs typeface="LMRoman10" panose="02000503020200000003" pitchFamily="2" charset="77"/>
                  </a:rPr>
                  <a:t>iii</a:t>
                </a:r>
                <a:r>
                  <a:rPr lang="en-US" sz="1600" b="1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) inhomogeneous perturbations</a:t>
                </a:r>
                <a:endParaRPr lang="en-US" sz="1600" dirty="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91856B6-60C3-B9A1-A08C-491D52C6A2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09" y="1134311"/>
                <a:ext cx="8387736" cy="3746923"/>
              </a:xfrm>
              <a:prstGeom prst="rect">
                <a:avLst/>
              </a:prstGeom>
              <a:blipFill>
                <a:blip r:embed="rId3"/>
                <a:stretch>
                  <a:fillRect b="-1014"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82676A8C-1D5A-E81B-1B92-F640A2734ECF}"/>
              </a:ext>
            </a:extLst>
          </p:cNvPr>
          <p:cNvSpPr txBox="1"/>
          <p:nvPr/>
        </p:nvSpPr>
        <p:spPr>
          <a:xfrm>
            <a:off x="4114800" y="215873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A64172BD-FCE0-7FA1-BF8A-92C81A755890}"/>
              </a:ext>
            </a:extLst>
          </p:cNvPr>
          <p:cNvSpPr txBox="1"/>
          <p:nvPr/>
        </p:nvSpPr>
        <p:spPr>
          <a:xfrm>
            <a:off x="7883525" y="49974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" name="Undertittel 1">
            <a:extLst>
              <a:ext uri="{FF2B5EF4-FFF2-40B4-BE49-F238E27FC236}">
                <a16:creationId xmlns:a16="http://schemas.microsoft.com/office/drawing/2014/main" id="{65CBBECE-5BED-9FD1-D739-6C6AD4B32612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E3D119-89F2-B592-08BB-EE8634A5567F}"/>
              </a:ext>
            </a:extLst>
          </p:cNvPr>
          <p:cNvSpPr txBox="1"/>
          <p:nvPr/>
        </p:nvSpPr>
        <p:spPr>
          <a:xfrm>
            <a:off x="6800455" y="3348775"/>
            <a:ext cx="2040717" cy="124649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500" b="0" i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Initial </a:t>
            </a: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condition:#[ID, p, x, weight]</a:t>
            </a:r>
            <a:endParaRPr lang="en-US" sz="500" b="0" i="0">
              <a:solidFill>
                <a:schemeClr val="bg1"/>
              </a:solidFill>
              <a:effectLst/>
              <a:highlight>
                <a:srgbClr val="000000"/>
              </a:highlight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pPr marL="93663"/>
            <a:r>
              <a:rPr lang="en-US" sz="500" b="0" i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[21 (100,0,0,100) (0,0,0,0) 1]</a:t>
            </a:r>
          </a:p>
          <a:p>
            <a:endParaRPr lang="en-US" sz="500">
              <a:solidFill>
                <a:schemeClr val="bg1"/>
              </a:solidFill>
              <a:highlight>
                <a:srgbClr val="000000"/>
              </a:highlight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endParaRPr lang="en-US" sz="500" b="0" i="0">
              <a:solidFill>
                <a:schemeClr val="bg1"/>
              </a:solidFill>
              <a:effectLst/>
              <a:highlight>
                <a:srgbClr val="000000"/>
              </a:highlight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Output: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[[21 (1.5,0.0,00,1.5) (0.1,0.0,00,0.1)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(2.8,0.0,0.0,2.8) (2.0,0.0,00,2.0)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(5.0,0.0,0.0,5.0) (9.4,0.0,0.0,9.4)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(1.7,1.1,0.6,1.1) (9.7,0.0,0.0,9.7) -1],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(82.,-0.9,-0.2,82) (9.7,0.0,0.0,9.7)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(1.0,0.4,0.2,0.9) (12.0,1.4,0.5,12.0)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(2.2,0.0,0.0,2.2) (15.0,0.0,0.0,15.0)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(3.3,0.0,0.0,3.3) (15.0,0.0,0.0,15.0)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(1.5,0.7,0.2,1.3) (15.5,2.6,1.0,14.8)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(2.1,0.9,0.3,1.8) (15.5,2.6,1.0,14.8) 1]]</a:t>
            </a: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8F5391B1-FFFE-A5D1-049F-D3BB3E158421}"/>
              </a:ext>
            </a:extLst>
          </p:cNvPr>
          <p:cNvGrpSpPr/>
          <p:nvPr/>
        </p:nvGrpSpPr>
        <p:grpSpPr>
          <a:xfrm>
            <a:off x="7206985" y="2614311"/>
            <a:ext cx="1227655" cy="584515"/>
            <a:chOff x="6967020" y="1508761"/>
            <a:chExt cx="1227655" cy="584515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E188DAE6-9434-A358-6F89-BB35E3A01144}"/>
                </a:ext>
              </a:extLst>
            </p:cNvPr>
            <p:cNvGrpSpPr/>
            <p:nvPr/>
          </p:nvGrpSpPr>
          <p:grpSpPr>
            <a:xfrm>
              <a:off x="6967020" y="1508761"/>
              <a:ext cx="1227655" cy="584515"/>
              <a:chOff x="6967020" y="1508761"/>
              <a:chExt cx="1227655" cy="584515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AA34330E-A881-0D7B-5AC7-F4FEB02F2403}"/>
                  </a:ext>
                </a:extLst>
              </p:cNvPr>
              <p:cNvCxnSpPr/>
              <p:nvPr/>
            </p:nvCxnSpPr>
            <p:spPr>
              <a:xfrm>
                <a:off x="6967020" y="1766001"/>
                <a:ext cx="235440" cy="0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F7E305DE-4937-594D-6778-8833C1D599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99619" y="1766001"/>
                <a:ext cx="234040" cy="40520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B564806A-61A7-0C4C-20EF-2D8DEB56949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200131" y="1690729"/>
                <a:ext cx="434776" cy="75273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0AB04FCA-3B97-C097-7470-0E7957D2CF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33658" y="1806521"/>
                <a:ext cx="234884" cy="0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0E899622-BA42-8344-75B5-F28073ACA6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7519" y="1806521"/>
                <a:ext cx="0" cy="53431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52713ACA-9174-E09C-E811-02ADCA11DD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210223" y="1859951"/>
                <a:ext cx="207297" cy="33056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AA399716-0929-BD33-995D-643A054BF4E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416165" y="1857279"/>
                <a:ext cx="769945" cy="235997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F47AA6C8-3F26-7E7B-E8B7-1110F8E5F51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68542" y="1806521"/>
                <a:ext cx="282684" cy="86487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7D9C1BC5-7BBD-A677-C5EC-0066C71755D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668542" y="1754989"/>
                <a:ext cx="517568" cy="51530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3FB8D23C-0C12-22B0-5771-DF5D824A294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634908" y="1508761"/>
                <a:ext cx="551203" cy="181966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F17D0DA6-FAA0-BF06-04CA-EF0C01DF66B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4908" y="1690727"/>
                <a:ext cx="31349" cy="32916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2D2C5E8-E74A-6B76-714A-F7128F31258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512037" y="1723643"/>
                <a:ext cx="154218" cy="52797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AF1BE465-E2DA-17B4-967A-2F25D449EF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666257" y="1675578"/>
                <a:ext cx="517568" cy="49456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102DF229-75B4-D7F2-50F3-879118869A5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50295" y="1891670"/>
                <a:ext cx="0" cy="54767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06FABCDC-9433-5768-17C5-DF03589448B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744815" y="1910654"/>
                <a:ext cx="205481" cy="35783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83344D6B-6018-EF7A-9FD2-4E3867C23B2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950295" y="1946438"/>
                <a:ext cx="244380" cy="31183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1E06BA09-544D-8BB9-9CB7-1CECD34622C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50295" y="1869553"/>
                <a:ext cx="235815" cy="20727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8036D053-2E99-4053-3746-13EBE5E5337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89146" y="1994377"/>
              <a:ext cx="259317" cy="33056"/>
            </a:xfrm>
            <a:prstGeom prst="line">
              <a:avLst/>
            </a:prstGeom>
            <a:ln w="25400" cap="rnd">
              <a:solidFill>
                <a:schemeClr val="bg1">
                  <a:lumMod val="50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17FE6F86-0DA8-F144-9F75-C82BF35DA35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18804" y="1572563"/>
              <a:ext cx="273416" cy="0"/>
            </a:xfrm>
            <a:prstGeom prst="line">
              <a:avLst/>
            </a:prstGeom>
            <a:ln w="25400" cap="rnd">
              <a:solidFill>
                <a:schemeClr val="bg1">
                  <a:lumMod val="50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695E7A7F-736B-9728-B16B-B6BEB8A20328}"/>
              </a:ext>
            </a:extLst>
          </p:cNvPr>
          <p:cNvSpPr/>
          <p:nvPr/>
        </p:nvSpPr>
        <p:spPr>
          <a:xfrm>
            <a:off x="277258" y="4223208"/>
            <a:ext cx="6236664" cy="636719"/>
          </a:xfrm>
          <a:prstGeom prst="rect">
            <a:avLst/>
          </a:prstGeom>
          <a:solidFill>
            <a:schemeClr val="tx2">
              <a:lumMod val="20000"/>
              <a:lumOff val="80000"/>
              <a:alpha val="7994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6616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29EAE2-8C8D-1A12-18DF-2FA9035493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90A862BA-F27F-2D67-2761-D7B270F1193F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1D32A2D-6859-5F93-3429-A450BE257402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12AF5DBB-AF48-EA5D-ED72-E7B19429E4BE}"/>
              </a:ext>
            </a:extLst>
          </p:cNvPr>
          <p:cNvSpPr txBox="1">
            <a:spLocks/>
          </p:cNvSpPr>
          <p:nvPr/>
        </p:nvSpPr>
        <p:spPr>
          <a:xfrm>
            <a:off x="277257" y="467209"/>
            <a:ext cx="8066643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Linearized Boltzmann eq. as a parton shower</a:t>
            </a: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34A1D74F-9780-02F0-D737-8F9FCD1B1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21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2B19243-5040-D7EA-98A6-1000964E2718}"/>
                  </a:ext>
                </a:extLst>
              </p:cNvPr>
              <p:cNvSpPr txBox="1"/>
              <p:nvPr/>
            </p:nvSpPr>
            <p:spPr>
              <a:xfrm>
                <a:off x="366609" y="1134311"/>
                <a:ext cx="8387736" cy="3746923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179387" algn="ctr"/>
                <a:endParaRPr lang="en-US" sz="1200" i="1" dirty="0">
                  <a:solidFill>
                    <a:schemeClr val="tx2">
                      <a:lumMod val="50000"/>
                    </a:schemeClr>
                  </a:solidFill>
                  <a:latin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9387" algn="ctr"/>
                <a14:m>
                  <m:oMath xmlns:m="http://schemas.openxmlformats.org/officeDocument/2006/math">
                    <m:d>
                      <m:dPr>
                        <m:ctrlPr>
                          <a:rPr lang="en-US" sz="14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+</m:t>
                        </m:r>
                        <m:box>
                          <m:boxPr>
                            <m:ctrlPr>
                              <a:rPr lang="en-US" sz="140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en-US" sz="140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1400" b="1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𝒑</m:t>
                                </m:r>
                              </m:num>
                              <m:den>
                                <m:r>
                                  <a:rPr lang="en-US" sz="14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𝑝</m:t>
                                </m:r>
                              </m:den>
                            </m:f>
                          </m:e>
                        </m:box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 i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∇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sub>
                        </m:sSub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4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Homogeneous case:</a:t>
                </a:r>
              </a:p>
              <a:p>
                <a:pPr marL="1092200" lvl="2">
                  <a:lnSpc>
                    <a:spcPct val="150000"/>
                  </a:lnSpc>
                  <a:tabLst>
                    <a:tab pos="1417638" algn="l"/>
                  </a:tabLst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1.	Separate “real” and “virtual” collisions: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p>
                      <m:sSup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1200" b="0" i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r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−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p>
                      <m:sSup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1200" b="0" i="0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v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</m:e>
                    </m:d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</m:oMath>
                </a14:m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.</a:t>
                </a:r>
              </a:p>
              <a:p>
                <a:pPr marL="1092200" lvl="2">
                  <a:lnSpc>
                    <a:spcPct val="150000"/>
                  </a:lnSpc>
                  <a:tabLst>
                    <a:tab pos="1417638" algn="l"/>
                  </a:tabLst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2.	Integrate the Boltzmann eq: where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∆(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𝑡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)=</m:t>
                    </m:r>
                    <m:func>
                      <m:func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120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exp</m:t>
                        </m:r>
                      </m:fName>
                      <m:e>
                        <m:d>
                          <m:dPr>
                            <m:begChr m:val="["/>
                            <m:endChr m:val="]"/>
                            <m:ctrlP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nary>
                              <m:naryPr>
                                <m:ctrlP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naryPr>
                              <m:sub/>
                              <m:sup>
                                <m: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𝑡</m:t>
                                </m:r>
                              </m:sup>
                              <m:e>
                                <m: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𝑑</m:t>
                                </m:r>
                                <m:sSup>
                                  <m:sSupPr>
                                    <m:ctrlPr>
                                      <a:rPr lang="en-US" sz="1200" i="1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 i="1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en-US" sz="1200" i="1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nary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𝛿</m:t>
                            </m:r>
                            <m:sSup>
                              <m:sSupPr>
                                <m:ctrlP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𝐶</m:t>
                                </m:r>
                              </m:e>
                              <m:sup>
                                <m:r>
                                  <m:rPr>
                                    <m:sty m:val="p"/>
                                  </m:rPr>
                                  <a:rPr lang="en-US" sz="120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v</m:t>
                                </m:r>
                              </m:sup>
                            </m:sSup>
                            <m:d>
                              <m:dPr>
                                <m:begChr m:val="["/>
                                <m:endChr m:val="]"/>
                                <m:ctrlP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𝑛</m:t>
                                </m:r>
                              </m:e>
                            </m:d>
                          </m:e>
                        </m:d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 </m:t>
                        </m:r>
                      </m:e>
                    </m:func>
                  </m:oMath>
                </a14:m>
                <a:endParaRPr lang="en-US" sz="1200" i="1" dirty="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4763" lvl="2"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</m:e>
                    </m:d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=∆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</m:e>
                    </m:d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nary>
                      <m:nary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naryPr>
                      <m:sub/>
                      <m:sup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</m:sup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𝑑𝑡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′</m:t>
                        </m:r>
                      </m:e>
                    </m:nary>
                    <m:box>
                      <m:box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∆</m:t>
                            </m:r>
                            <m:d>
                              <m:dPr>
                                <m:ctrlP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r>
                                  <a:rPr lang="en-US" sz="12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𝑡</m:t>
                                </m:r>
                              </m:e>
                            </m:d>
                          </m:num>
                          <m:den>
                            <m:r>
                              <a:rPr lang="en-US" sz="12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∆</m:t>
                            </m:r>
                            <m:d>
                              <m:dPr>
                                <m:ctrlPr>
                                  <a:rPr lang="en-US" sz="1200" i="1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en-US" sz="1200" b="0" i="1" smtClean="0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200" b="0" i="1" smtClean="0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𝑡</m:t>
                                    </m:r>
                                  </m:e>
                                  <m:sup>
                                    <m:r>
                                      <a:rPr lang="en-US" sz="1200" b="0" i="1" smtClean="0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Calibri" panose="020F0502020204030204" pitchFamily="34" charset="0"/>
                                      </a:rPr>
                                      <m:t>′</m:t>
                                    </m:r>
                                  </m:sup>
                                </m:sSup>
                              </m:e>
                            </m:d>
                          </m:den>
                        </m:f>
                      </m:e>
                    </m:box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p>
                      <m:sSupPr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𝐶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n-US" sz="1200" i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r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2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</m:oMath>
                </a14:m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.</a:t>
                </a:r>
              </a:p>
              <a:p>
                <a:pPr marL="1435100" lvl="2" indent="-342900">
                  <a:lnSpc>
                    <a:spcPct val="150000"/>
                  </a:lnSpc>
                  <a:buAutoNum type="arabicPeriod" startAt="4"/>
                  <a:tabLst>
                    <a:tab pos="1417638" algn="l"/>
                  </a:tabLst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Iterate: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.</a:t>
                </a:r>
              </a:p>
              <a:p>
                <a:pPr marL="1435100" lvl="2" indent="-342900">
                  <a:lnSpc>
                    <a:spcPct val="150000"/>
                  </a:lnSpc>
                  <a:buAutoNum type="arabicPeriod" startAt="4"/>
                  <a:tabLst>
                    <a:tab pos="1417638" algn="l"/>
                  </a:tabLst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Histogram the particles: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</m:e>
                    </m:d>
                    <m:r>
                      <a:rPr lang="en-US" sz="12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box>
                      <m:boxPr>
                        <m:ctrlP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boxPr>
                      <m:e>
                        <m:argPr>
                          <m:argSz m:val="-1"/>
                        </m:argPr>
                        <m:f>
                          <m:fPr>
                            <m:ctrlP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12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12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en-US" sz="1200" b="0" i="0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Calibri" panose="020F0502020204030204" pitchFamily="34" charset="0"/>
                                  </a:rPr>
                                  <m:t>ev</m:t>
                                </m:r>
                              </m:sub>
                            </m:sSub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 </m:t>
                            </m:r>
                          </m:den>
                        </m:f>
                        <m:f>
                          <m:fPr>
                            <m:ctrlP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en-US" sz="1200" b="0" i="0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d</m:t>
                            </m:r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𝑁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sz="1200" b="0" i="0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d</m:t>
                            </m:r>
                            <m:r>
                              <a:rPr lang="en-US" sz="1200" b="1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𝒑</m:t>
                            </m:r>
                            <m:r>
                              <m:rPr>
                                <m:sty m:val="p"/>
                              </m:rPr>
                              <a:rPr lang="en-US" sz="1200" b="0" i="0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d</m:t>
                            </m:r>
                            <m:r>
                              <a:rPr lang="en-US" sz="1200" b="1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den>
                        </m:f>
                      </m:e>
                    </m:box>
                  </m:oMath>
                </a14:m>
                <a:endParaRPr lang="en-US" sz="1200" dirty="0">
                  <a:solidFill>
                    <a:schemeClr val="tx2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7800" algn="ctr">
                  <a:lnSpc>
                    <a:spcPct val="150000"/>
                  </a:lnSpc>
                  <a:tabLst>
                    <a:tab pos="3024188" algn="l"/>
                  </a:tabLst>
                </a:pPr>
                <a:r>
                  <a:rPr lang="en-US" sz="1600" b="1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(</a:t>
                </a:r>
                <a:r>
                  <a:rPr lang="en-US" sz="1600" b="1" i="1" dirty="0">
                    <a:solidFill>
                      <a:srgbClr val="C00000"/>
                    </a:solidFill>
                    <a:latin typeface="LMRoman10" panose="02000503020200000003" pitchFamily="2" charset="77"/>
                    <a:ea typeface="Latin Modern Math" panose="02000503000000000000" pitchFamily="2" charset="77"/>
                    <a:cs typeface="LMRoman10" panose="02000503020200000003" pitchFamily="2" charset="77"/>
                  </a:rPr>
                  <a:t>ii</a:t>
                </a:r>
                <a:r>
                  <a:rPr lang="en-US" sz="1600" b="1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) kinetic theories ↔ parton showers!</a:t>
                </a:r>
                <a:endParaRPr lang="en-US" sz="1600" dirty="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458788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  <a:tabLst>
                    <a:tab pos="3024188" algn="l"/>
                  </a:tabLst>
                </a:pP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Inhomogeneous case is trivial: free streaming between collisions.</a:t>
                </a:r>
              </a:p>
              <a:p>
                <a:pPr algn="ctr">
                  <a:lnSpc>
                    <a:spcPct val="150000"/>
                  </a:lnSpc>
                  <a:tabLst>
                    <a:tab pos="3024188" algn="l"/>
                  </a:tabLst>
                </a:pPr>
                <a:r>
                  <a:rPr lang="en-US" sz="1600" b="1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(</a:t>
                </a:r>
                <a:r>
                  <a:rPr lang="en-US" sz="1600" b="1" i="1" dirty="0">
                    <a:solidFill>
                      <a:srgbClr val="C00000"/>
                    </a:solidFill>
                    <a:latin typeface="LMRoman10" panose="02000503020200000003" pitchFamily="2" charset="77"/>
                    <a:ea typeface="Latin Modern Math" panose="02000503000000000000" pitchFamily="2" charset="77"/>
                    <a:cs typeface="LMRoman10" panose="02000503020200000003" pitchFamily="2" charset="77"/>
                  </a:rPr>
                  <a:t>iii</a:t>
                </a:r>
                <a:r>
                  <a:rPr lang="en-US" sz="1600" b="1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) inhomogeneous perturbations</a:t>
                </a:r>
                <a:endParaRPr lang="en-US" sz="1600" dirty="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2B19243-5040-D7EA-98A6-1000964E27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09" y="1134311"/>
                <a:ext cx="8387736" cy="3746923"/>
              </a:xfrm>
              <a:prstGeom prst="rect">
                <a:avLst/>
              </a:prstGeom>
              <a:blipFill>
                <a:blip r:embed="rId3"/>
                <a:stretch>
                  <a:fillRect b="-1014"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980378C6-1F96-B1BE-5154-2EDAAFF860EF}"/>
              </a:ext>
            </a:extLst>
          </p:cNvPr>
          <p:cNvSpPr txBox="1"/>
          <p:nvPr/>
        </p:nvSpPr>
        <p:spPr>
          <a:xfrm>
            <a:off x="4114800" y="215873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8ED2254C-330F-3A03-718A-A267ED995DBC}"/>
              </a:ext>
            </a:extLst>
          </p:cNvPr>
          <p:cNvSpPr txBox="1"/>
          <p:nvPr/>
        </p:nvSpPr>
        <p:spPr>
          <a:xfrm>
            <a:off x="7883525" y="49974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3" name="Undertittel 1">
            <a:extLst>
              <a:ext uri="{FF2B5EF4-FFF2-40B4-BE49-F238E27FC236}">
                <a16:creationId xmlns:a16="http://schemas.microsoft.com/office/drawing/2014/main" id="{F76F30BA-81A5-606B-CE6E-7329FBB0AFCF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9E2A2C8-096B-6632-7DB2-C29EDB017658}"/>
              </a:ext>
            </a:extLst>
          </p:cNvPr>
          <p:cNvSpPr txBox="1"/>
          <p:nvPr/>
        </p:nvSpPr>
        <p:spPr>
          <a:xfrm>
            <a:off x="6800455" y="3348775"/>
            <a:ext cx="2040717" cy="124649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en-US" sz="500" b="0" i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Initial </a:t>
            </a: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condition:#[ID, p, x, weight]</a:t>
            </a:r>
            <a:endParaRPr lang="en-US" sz="500" b="0" i="0">
              <a:solidFill>
                <a:schemeClr val="bg1"/>
              </a:solidFill>
              <a:effectLst/>
              <a:highlight>
                <a:srgbClr val="000000"/>
              </a:highlight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pPr marL="93663"/>
            <a:r>
              <a:rPr lang="en-US" sz="500" b="0" i="0">
                <a:solidFill>
                  <a:schemeClr val="bg1"/>
                </a:solidFill>
                <a:effectLst/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[21 (100,0,0,100) (0,0,0,0) 1]</a:t>
            </a:r>
          </a:p>
          <a:p>
            <a:endParaRPr lang="en-US" sz="500">
              <a:solidFill>
                <a:schemeClr val="bg1"/>
              </a:solidFill>
              <a:highlight>
                <a:srgbClr val="000000"/>
              </a:highlight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endParaRPr lang="en-US" sz="500" b="0" i="0">
              <a:solidFill>
                <a:schemeClr val="bg1"/>
              </a:solidFill>
              <a:effectLst/>
              <a:highlight>
                <a:srgbClr val="000000"/>
              </a:highlight>
              <a:latin typeface="Menlo" panose="020B0609030804020204" pitchFamily="49" charset="0"/>
              <a:ea typeface="Menlo" panose="020B0609030804020204" pitchFamily="49" charset="0"/>
              <a:cs typeface="Menlo" panose="020B0609030804020204" pitchFamily="49" charset="0"/>
            </a:endParaRPr>
          </a:p>
          <a:p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Output: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[[21 (1.5,0.0,00,1.5) (0.1,0.0,00,0.1)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(2.8,0.0,0.0,2.8) (2.0,0.0,00,2.0)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(5.0,0.0,0.0,5.0) (9.4,0.0,0.0,9.4)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(1.7,1.1,0.6,1.1) (9.7,0.0,0.0,9.7) -1],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(82.,-0.9,-0.2,82) (9.7,0.0,0.0,9.7)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(1.0,0.4,0.2,0.9) (12.0,1.4,0.5,12.0)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(2.2,0.0,0.0,2.2) (15.0,0.0,0.0,15.0)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(3.3,0.0,0.0,3.3) (15.0,0.0,0.0,15.0)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(1.5,0.7,0.2,1.3) (15.5,2.6,1.0,14.8) 1],</a:t>
            </a:r>
          </a:p>
          <a:p>
            <a:pPr marL="93663" lvl="2">
              <a:tabLst>
                <a:tab pos="393700" algn="l"/>
              </a:tabLst>
            </a:pPr>
            <a:r>
              <a:rPr lang="en-US" sz="500">
                <a:solidFill>
                  <a:schemeClr val="bg1"/>
                </a:solidFill>
                <a:highlight>
                  <a:srgbClr val="000000"/>
                </a:highlight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 [21 (2.1,0.9,0.3,1.8) (15.5,2.6,1.0,14.8) 1]]</a:t>
            </a:r>
          </a:p>
        </p:txBody>
      </p: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E34EB4F5-3F1B-47EA-2242-4E20F5DA95A2}"/>
              </a:ext>
            </a:extLst>
          </p:cNvPr>
          <p:cNvGrpSpPr/>
          <p:nvPr/>
        </p:nvGrpSpPr>
        <p:grpSpPr>
          <a:xfrm>
            <a:off x="7206985" y="2614311"/>
            <a:ext cx="1227655" cy="584515"/>
            <a:chOff x="6967020" y="1508761"/>
            <a:chExt cx="1227655" cy="584515"/>
          </a:xfrm>
        </p:grpSpPr>
        <p:grpSp>
          <p:nvGrpSpPr>
            <p:cNvPr id="148" name="Group 147">
              <a:extLst>
                <a:ext uri="{FF2B5EF4-FFF2-40B4-BE49-F238E27FC236}">
                  <a16:creationId xmlns:a16="http://schemas.microsoft.com/office/drawing/2014/main" id="{B6E90865-74E8-53D2-5808-545B65AE8B13}"/>
                </a:ext>
              </a:extLst>
            </p:cNvPr>
            <p:cNvGrpSpPr/>
            <p:nvPr/>
          </p:nvGrpSpPr>
          <p:grpSpPr>
            <a:xfrm>
              <a:off x="6967020" y="1508761"/>
              <a:ext cx="1227655" cy="584515"/>
              <a:chOff x="6967020" y="1508761"/>
              <a:chExt cx="1227655" cy="584515"/>
            </a:xfrm>
          </p:grpSpPr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24A1FFB5-339C-2662-6DDC-AB3C1DCEC0B9}"/>
                  </a:ext>
                </a:extLst>
              </p:cNvPr>
              <p:cNvCxnSpPr/>
              <p:nvPr/>
            </p:nvCxnSpPr>
            <p:spPr>
              <a:xfrm>
                <a:off x="6967020" y="1766001"/>
                <a:ext cx="235440" cy="0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FB54DEBF-3B04-CAAC-AE2D-D182965AB3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199619" y="1766001"/>
                <a:ext cx="234040" cy="40520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16A7438C-8802-98BA-93B1-7F67E2A8AC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200131" y="1690729"/>
                <a:ext cx="434776" cy="75273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E68C74BF-D875-4BD6-5ABF-9E7519B7921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33658" y="1806521"/>
                <a:ext cx="234884" cy="0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A55007DB-8E1B-A1D1-8796-B0AA22FDF1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17519" y="1806521"/>
                <a:ext cx="0" cy="53431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3C60777F-5A44-337C-9CA6-F3405BD6E1F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210223" y="1859951"/>
                <a:ext cx="207297" cy="33056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953430A4-D59C-8ABD-34C8-D9797EBCEC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416165" y="1857279"/>
                <a:ext cx="769945" cy="235997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EE18F125-41F6-1FEC-E451-F263A84785F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68542" y="1806521"/>
                <a:ext cx="282684" cy="86487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B2164FD1-293D-23A3-2001-DA8CC87DF07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668542" y="1754989"/>
                <a:ext cx="517568" cy="51530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678439D4-370C-ABEF-EBC3-D8B7DF05777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634908" y="1508761"/>
                <a:ext cx="551203" cy="181966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B14323B6-0506-5DCE-60AA-1832598A42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634908" y="1690727"/>
                <a:ext cx="31349" cy="32916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DDFABF65-7893-8417-78A6-97922EADD7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512037" y="1723643"/>
                <a:ext cx="154218" cy="52797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5504D40-258D-E481-9BC7-0D0E62EC105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666257" y="1675578"/>
                <a:ext cx="517568" cy="49456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921CFFB4-4AE4-9980-237E-A601D8492AF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950295" y="1891670"/>
                <a:ext cx="0" cy="54767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80CC5FCC-0AC4-AF8F-F1FD-1DB0B68819B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744815" y="1910654"/>
                <a:ext cx="205481" cy="35783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id="{6B2A276F-75B5-86DF-F5A0-1AC707D880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950295" y="1946438"/>
                <a:ext cx="244380" cy="31183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3B4F0D56-61B1-84D1-C904-A941166EB9D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950295" y="1869553"/>
                <a:ext cx="235815" cy="20727"/>
              </a:xfrm>
              <a:prstGeom prst="line">
                <a:avLst/>
              </a:prstGeom>
              <a:ln w="25400" cap="rnd">
                <a:solidFill>
                  <a:schemeClr val="bg1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4FD93FD7-C2DF-3A9F-3F6A-8D001DDE922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89146" y="1994377"/>
              <a:ext cx="259317" cy="33056"/>
            </a:xfrm>
            <a:prstGeom prst="line">
              <a:avLst/>
            </a:prstGeom>
            <a:ln w="25400" cap="rnd">
              <a:solidFill>
                <a:schemeClr val="bg1">
                  <a:lumMod val="50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>
              <a:extLst>
                <a:ext uri="{FF2B5EF4-FFF2-40B4-BE49-F238E27FC236}">
                  <a16:creationId xmlns:a16="http://schemas.microsoft.com/office/drawing/2014/main" id="{A5385491-3D27-26D4-427F-4159C8373C1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18804" y="1572563"/>
              <a:ext cx="273416" cy="0"/>
            </a:xfrm>
            <a:prstGeom prst="line">
              <a:avLst/>
            </a:prstGeom>
            <a:ln w="25400" cap="rnd">
              <a:solidFill>
                <a:schemeClr val="bg1">
                  <a:lumMod val="50000"/>
                </a:schemeClr>
              </a:solidFill>
              <a:prstDash val="sysDot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619118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436A2C-59D8-E62C-9F84-9417E7144A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D8A525F1-3F6C-F293-D170-2E0AEA2BA5A8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DD18D02-EA73-D5D9-CFC2-C12030048D6A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373D43BA-16DA-6CBA-79BB-57C14099C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22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893595-86CA-CBD5-C8B1-42F55371FD74}"/>
                  </a:ext>
                </a:extLst>
              </p:cNvPr>
              <p:cNvSpPr txBox="1"/>
              <p:nvPr/>
            </p:nvSpPr>
            <p:spPr>
              <a:xfrm>
                <a:off x="905025" y="4066282"/>
                <a:ext cx="299956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Parton shower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</a:rPr>
                      <m:t>=</m:t>
                    </m:r>
                  </m:oMath>
                </a14:m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 diff. eq. solver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2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Times New Roman" panose="02020603050405020304" pitchFamily="18" charset="0"/>
                  </a:rPr>
                  <a:t>Cascade doesn’t thermalize!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8893595-86CA-CBD5-C8B1-42F55371FD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025" y="4066282"/>
                <a:ext cx="2999562" cy="461665"/>
              </a:xfrm>
              <a:prstGeom prst="rect">
                <a:avLst/>
              </a:prstGeom>
              <a:blipFill>
                <a:blip r:embed="rId3"/>
                <a:stretch>
                  <a:fillRect b="-81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Plassholder for innhold 4">
            <a:extLst>
              <a:ext uri="{FF2B5EF4-FFF2-40B4-BE49-F238E27FC236}">
                <a16:creationId xmlns:a16="http://schemas.microsoft.com/office/drawing/2014/main" id="{907B5C0B-05DA-EF1A-3D86-F90C7458CEC3}"/>
              </a:ext>
            </a:extLst>
          </p:cNvPr>
          <p:cNvSpPr txBox="1">
            <a:spLocks/>
          </p:cNvSpPr>
          <p:nvPr/>
        </p:nvSpPr>
        <p:spPr>
          <a:xfrm>
            <a:off x="277257" y="467209"/>
            <a:ext cx="8866743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Numerical solution (gluons)</a:t>
            </a:r>
            <a:endParaRPr lang="en-US" sz="2600">
              <a:solidFill>
                <a:srgbClr val="C00000"/>
              </a:solidFill>
              <a:latin typeface="LM Roman 10" pitchFamily="2" charset="77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AF22067-DF93-EFFE-4898-10FAC82D3D43}"/>
              </a:ext>
            </a:extLst>
          </p:cNvPr>
          <p:cNvGrpSpPr/>
          <p:nvPr/>
        </p:nvGrpSpPr>
        <p:grpSpPr>
          <a:xfrm>
            <a:off x="905024" y="1505307"/>
            <a:ext cx="2999562" cy="2267442"/>
            <a:chOff x="2765132" y="1358295"/>
            <a:chExt cx="3613734" cy="2731709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A815BE74-F833-2112-53C1-268DD5A5DD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2765132" y="1358295"/>
              <a:ext cx="3613734" cy="2731709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783DE1A-763A-9419-56AB-26013472B1D3}"/>
                </a:ext>
              </a:extLst>
            </p:cNvPr>
            <p:cNvSpPr txBox="1"/>
            <p:nvPr/>
          </p:nvSpPr>
          <p:spPr>
            <a:xfrm>
              <a:off x="3754094" y="1488772"/>
              <a:ext cx="2081523" cy="2308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900">
                  <a:solidFill>
                    <a:schemeClr val="bg1">
                      <a:lumMod val="50000"/>
                    </a:schemeClr>
                  </a:solidFill>
                  <a:latin typeface="LM Roman 10" pitchFamily="2" charset="77"/>
                </a:rPr>
                <a:t>High-energy limit, gluons</a:t>
              </a: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9394679-41A0-F4EA-B3B2-95E49607F2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23024" y="1999343"/>
              <a:ext cx="0" cy="938640"/>
            </a:xfrm>
            <a:prstGeom prst="line">
              <a:avLst/>
            </a:prstGeom>
            <a:ln cap="rnd">
              <a:solidFill>
                <a:schemeClr val="tx1">
                  <a:lumMod val="95000"/>
                  <a:lumOff val="5000"/>
                </a:schemeClr>
              </a:solidFill>
              <a:prstDash val="dash"/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150C3F1-D103-6AD8-BFC9-1917BED4D283}"/>
                    </a:ext>
                  </a:extLst>
                </p:cNvPr>
                <p:cNvSpPr txBox="1"/>
                <p:nvPr/>
              </p:nvSpPr>
              <p:spPr>
                <a:xfrm>
                  <a:off x="4122986" y="3890567"/>
                  <a:ext cx="200075" cy="16685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oMath>
                    </m:oMathPara>
                  </a14:m>
                  <a:endParaRPr lang="en-US" sz="900"/>
                </a:p>
              </p:txBody>
            </p:sp>
          </mc:Choice>
          <mc:Fallback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9150C3F1-D103-6AD8-BFC9-1917BED4D28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22986" y="3890567"/>
                  <a:ext cx="200075" cy="166857"/>
                </a:xfrm>
                <a:prstGeom prst="rect">
                  <a:avLst/>
                </a:prstGeom>
                <a:blipFill>
                  <a:blip r:embed="rId5"/>
                  <a:stretch>
                    <a:fillRect l="-13333" r="-13333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0369F650-11AC-EC20-B519-41DD07443CD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5239415" y="1511369"/>
            <a:ext cx="3101061" cy="2255317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BDC5D1D-B3BB-5BB1-F84E-4384E985AEC9}"/>
              </a:ext>
            </a:extLst>
          </p:cNvPr>
          <p:cNvSpPr txBox="1"/>
          <p:nvPr/>
        </p:nvSpPr>
        <p:spPr>
          <a:xfrm>
            <a:off x="1444253" y="1208556"/>
            <a:ext cx="1921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High-energy limit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F5D4F59-B4A0-AC17-1E82-8FF007F3EEB8}"/>
              </a:ext>
            </a:extLst>
          </p:cNvPr>
          <p:cNvSpPr txBox="1"/>
          <p:nvPr/>
        </p:nvSpPr>
        <p:spPr>
          <a:xfrm>
            <a:off x="5829393" y="1208556"/>
            <a:ext cx="1921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Full EKT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F43BC26-0285-5E00-7CE2-C804D26325BC}"/>
              </a:ext>
            </a:extLst>
          </p:cNvPr>
          <p:cNvSpPr/>
          <p:nvPr/>
        </p:nvSpPr>
        <p:spPr>
          <a:xfrm>
            <a:off x="1789043" y="1649896"/>
            <a:ext cx="1346753" cy="421162"/>
          </a:xfrm>
          <a:prstGeom prst="rect">
            <a:avLst/>
          </a:prstGeom>
          <a:solidFill>
            <a:schemeClr val="bg1">
              <a:alpha val="6016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434658D-E478-6354-38E6-1C0ECDB5E848}"/>
              </a:ext>
            </a:extLst>
          </p:cNvPr>
          <p:cNvSpPr/>
          <p:nvPr/>
        </p:nvSpPr>
        <p:spPr>
          <a:xfrm>
            <a:off x="6413224" y="2670043"/>
            <a:ext cx="713134" cy="737577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6840250-FD05-3C11-FB31-F8F93B560A36}"/>
                  </a:ext>
                </a:extLst>
              </p:cNvPr>
              <p:cNvSpPr txBox="1"/>
              <p:nvPr/>
            </p:nvSpPr>
            <p:spPr>
              <a:xfrm>
                <a:off x="6507920" y="3607206"/>
                <a:ext cx="166071" cy="1384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sz="9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en-US" sz="900"/>
              </a:p>
            </p:txBody>
          </p:sp>
        </mc:Choice>
        <mc:Fallback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6840250-FD05-3C11-FB31-F8F93B560A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920" y="3607206"/>
                <a:ext cx="166071" cy="138499"/>
              </a:xfrm>
              <a:prstGeom prst="rect">
                <a:avLst/>
              </a:prstGeom>
              <a:blipFill>
                <a:blip r:embed="rId7"/>
                <a:stretch>
                  <a:fillRect l="-14286" r="-14286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DBF7478-89D2-E250-4DD6-F3806A5E41FF}"/>
              </a:ext>
            </a:extLst>
          </p:cNvPr>
          <p:cNvCxnSpPr>
            <a:cxnSpLocks/>
          </p:cNvCxnSpPr>
          <p:nvPr/>
        </p:nvCxnSpPr>
        <p:spPr>
          <a:xfrm flipV="1">
            <a:off x="6590956" y="1613609"/>
            <a:ext cx="0" cy="1143636"/>
          </a:xfrm>
          <a:prstGeom prst="line">
            <a:avLst/>
          </a:prstGeom>
          <a:ln cap="rnd">
            <a:solidFill>
              <a:schemeClr val="tx1">
                <a:lumMod val="95000"/>
                <a:lumOff val="5000"/>
              </a:schemeClr>
            </a:solidFill>
            <a:prstDash val="dash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0772298-289E-6524-9E44-480EDA410A08}"/>
                  </a:ext>
                </a:extLst>
              </p:cNvPr>
              <p:cNvSpPr txBox="1"/>
              <p:nvPr/>
            </p:nvSpPr>
            <p:spPr>
              <a:xfrm>
                <a:off x="5332755" y="4066281"/>
                <a:ext cx="339952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20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Parton shower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</a:rPr>
                      <m:t>=</m:t>
                    </m:r>
                  </m:oMath>
                </a14:m>
                <a:r>
                  <a:rPr lang="en-US" sz="120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 diff. eq. solver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20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Times New Roman" panose="02020603050405020304" pitchFamily="18" charset="0"/>
                  </a:rPr>
                  <a:t>Thermalization!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20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Times New Roman" panose="02020603050405020304" pitchFamily="18" charset="0"/>
                  </a:rPr>
                  <a:t>Mixture of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12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en-US" sz="120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Times New Roman" panose="02020603050405020304" pitchFamily="18" charset="0"/>
                  </a:rPr>
                  <a:t> and </a:t>
                </a:r>
                <a14:m>
                  <m:oMath xmlns:m="http://schemas.openxmlformats.org/officeDocument/2006/math">
                    <m:r>
                      <a:rPr lang="en-US" sz="1200" i="1">
                        <a:solidFill>
                          <a:schemeClr val="bg1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  <a:cs typeface="Times New Roman" panose="02020603050405020304" pitchFamily="18" charset="0"/>
                      </a:rPr>
                      <m:t>𝜇</m:t>
                    </m:r>
                    <m:r>
                      <a:rPr lang="en-US" sz="1200" i="1">
                        <a:solidFill>
                          <a:schemeClr val="bg1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  <a:cs typeface="Times New Roman" panose="02020603050405020304" pitchFamily="18" charset="0"/>
                      </a:rPr>
                      <m:t>=0</m:t>
                    </m:r>
                  </m:oMath>
                </a14:m>
                <a:r>
                  <a:rPr lang="en-US" sz="120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Times New Roman" panose="02020603050405020304" pitchFamily="18" charset="0"/>
                  </a:rPr>
                  <a:t> equilibrium. </a:t>
                </a: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0772298-289E-6524-9E44-480EDA410A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2755" y="4066281"/>
                <a:ext cx="3399526" cy="646331"/>
              </a:xfrm>
              <a:prstGeom prst="rect">
                <a:avLst/>
              </a:prstGeom>
              <a:blipFill>
                <a:blip r:embed="rId8"/>
                <a:stretch>
                  <a:fillRect b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Undertittel 1">
            <a:extLst>
              <a:ext uri="{FF2B5EF4-FFF2-40B4-BE49-F238E27FC236}">
                <a16:creationId xmlns:a16="http://schemas.microsoft.com/office/drawing/2014/main" id="{D6162B10-E70A-55A6-E2E2-40F021BBCCFC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45CD5A4-D21C-5D03-6558-63C1C4E94FE4}"/>
              </a:ext>
            </a:extLst>
          </p:cNvPr>
          <p:cNvSpPr txBox="1"/>
          <p:nvPr/>
        </p:nvSpPr>
        <p:spPr>
          <a:xfrm>
            <a:off x="6727892" y="784392"/>
            <a:ext cx="22125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see also [</a:t>
            </a:r>
            <a:r>
              <a:rPr lang="en-US" sz="800" err="1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Mehtar-Tani,Schlichting,Soudi</a:t>
            </a:r>
            <a:r>
              <a:rPr lang="en-US" sz="8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]</a:t>
            </a:r>
          </a:p>
          <a:p>
            <a:pPr algn="r"/>
            <a:r>
              <a:rPr lang="en-US" sz="8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Brewer,Mazeliauskas,Zhou</a:t>
            </a:r>
            <a:r>
              <a:rPr lang="en-US" sz="8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969092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3CA6B-17AF-2BF2-134F-FCC77D922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2181D90C-B7F4-0CB3-7672-4E5D3FB3FAF9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EBDE348-F693-5EA7-4C16-BAD60E9BC5C9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15CF9A6C-8DAF-CFC0-476E-926EFAF1E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23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3165BD9-08D9-DC73-EF11-E8CA5EE2A4E0}"/>
              </a:ext>
            </a:extLst>
          </p:cNvPr>
          <p:cNvSpPr/>
          <p:nvPr/>
        </p:nvSpPr>
        <p:spPr>
          <a:xfrm>
            <a:off x="285804" y="1196412"/>
            <a:ext cx="8576185" cy="2894821"/>
          </a:xfrm>
          <a:prstGeom prst="rect">
            <a:avLst/>
          </a:prstGeom>
          <a:noFill/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CC136F2-593C-F226-8E21-715EB1CA3D7C}"/>
              </a:ext>
            </a:extLst>
          </p:cNvPr>
          <p:cNvSpPr txBox="1"/>
          <p:nvPr/>
        </p:nvSpPr>
        <p:spPr>
          <a:xfrm>
            <a:off x="6727892" y="784392"/>
            <a:ext cx="22125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see also [</a:t>
            </a:r>
            <a:r>
              <a:rPr lang="en-US" sz="800" err="1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Mehtar-Tani,Schlichting,Soudi</a:t>
            </a:r>
            <a:r>
              <a:rPr lang="en-US" sz="8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]</a:t>
            </a:r>
          </a:p>
          <a:p>
            <a:pPr algn="r"/>
            <a:r>
              <a:rPr lang="en-US" sz="8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Brewer,Mazeliauskas,Zhou</a:t>
            </a:r>
            <a:r>
              <a:rPr lang="en-US" sz="8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]</a:t>
            </a:r>
          </a:p>
        </p:txBody>
      </p:sp>
      <p:sp>
        <p:nvSpPr>
          <p:cNvPr id="12" name="Plassholder for innhold 4">
            <a:extLst>
              <a:ext uri="{FF2B5EF4-FFF2-40B4-BE49-F238E27FC236}">
                <a16:creationId xmlns:a16="http://schemas.microsoft.com/office/drawing/2014/main" id="{2654303F-DBF9-52C1-C729-B485EA4EC77C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6000682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Numerical solution(gluons)</a:t>
            </a:r>
            <a:endParaRPr lang="en-US" sz="2600">
              <a:solidFill>
                <a:srgbClr val="C00000"/>
              </a:solidFill>
              <a:latin typeface="LM Roman 10" pitchFamily="2" charset="77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6F1D43-B990-2E34-011C-9DBE5110B86E}"/>
                  </a:ext>
                </a:extLst>
              </p:cNvPr>
              <p:cNvSpPr txBox="1"/>
              <p:nvPr/>
            </p:nvSpPr>
            <p:spPr>
              <a:xfrm>
                <a:off x="3041686" y="3463314"/>
                <a:ext cx="4252853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en-US" sz="120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Collinear radiation of soft gluons.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sz="120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Broadening of soft fragments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sz="120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</a:rPr>
                      <m:t>𝜇</m:t>
                    </m:r>
                    <m:r>
                      <a:rPr lang="en-US" sz="120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</a:rPr>
                      <m:t>≠0</m:t>
                    </m:r>
                  </m:oMath>
                </a14:m>
                <a:r>
                  <a:rPr lang="en-US" sz="120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 equilibrium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</a:rPr>
                      <m:t>→</m:t>
                    </m:r>
                  </m:oMath>
                </a14:m>
                <a:r>
                  <a:rPr lang="en-US" sz="120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 </a:t>
                </a:r>
                <a14:m>
                  <m:oMath xmlns:m="http://schemas.openxmlformats.org/officeDocument/2006/math">
                    <m:r>
                      <a:rPr lang="en-US" sz="120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</a:rPr>
                      <m:t>𝜇</m:t>
                    </m:r>
                    <m:r>
                      <a:rPr lang="en-US" sz="12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</a:rPr>
                      <m:t>=0</m:t>
                    </m:r>
                  </m:oMath>
                </a14:m>
                <a:r>
                  <a:rPr lang="en-US" sz="120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 equilibrium.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en-US" sz="120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srgbClr val="C00000"/>
                    </a:solidFill>
                    <a:latin typeface="LM Roman 10" pitchFamily="2" charset="77"/>
                  </a:rPr>
                  <a:t>(+) and (−) medium response.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srgbClr val="C00000"/>
                    </a:solidFill>
                    <a:latin typeface="LM Roman 10" pitchFamily="2" charset="77"/>
                  </a:rPr>
                  <a:t>Soft and hard medium response.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srgbClr val="C00000"/>
                    </a:solidFill>
                    <a:latin typeface="LM Roman 10" pitchFamily="2" charset="77"/>
                  </a:rPr>
                  <a:t>Boosted equilibrium only at very late times.</a:t>
                </a: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6D6F1D43-B990-2E34-011C-9DBE5110B8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1686" y="3463314"/>
                <a:ext cx="4252853" cy="1477328"/>
              </a:xfrm>
              <a:prstGeom prst="rect">
                <a:avLst/>
              </a:prstGeom>
              <a:blipFill>
                <a:blip r:embed="rId3"/>
                <a:stretch>
                  <a:fillRect l="-298" b="-42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55CF1EE7-C6AE-40E5-2F90-ACD04C09477B}"/>
              </a:ext>
            </a:extLst>
          </p:cNvPr>
          <p:cNvGrpSpPr/>
          <p:nvPr/>
        </p:nvGrpSpPr>
        <p:grpSpPr>
          <a:xfrm>
            <a:off x="327582" y="1731333"/>
            <a:ext cx="8488835" cy="1620000"/>
            <a:chOff x="216000" y="1424972"/>
            <a:chExt cx="8488835" cy="162000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97B2075-7B0B-BD77-8818-CB51BFD09A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6000" y="1424972"/>
              <a:ext cx="2082163" cy="16200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10577AC-56BD-33DB-587A-444CEDBD1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298163" y="1424972"/>
              <a:ext cx="2082163" cy="16200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BE40A43-A0EF-9666-C8FA-1A7B5F7AF9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380326" y="1424972"/>
              <a:ext cx="2082163" cy="1620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E117DDE-606D-A07E-36B1-29E8DA8F652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462489" y="1424972"/>
              <a:ext cx="2242346" cy="1620000"/>
            </a:xfrm>
            <a:prstGeom prst="rect">
              <a:avLst/>
            </a:prstGeom>
          </p:spPr>
        </p:pic>
      </p:grpSp>
      <p:sp>
        <p:nvSpPr>
          <p:cNvPr id="22" name="Undertittel 1">
            <a:extLst>
              <a:ext uri="{FF2B5EF4-FFF2-40B4-BE49-F238E27FC236}">
                <a16:creationId xmlns:a16="http://schemas.microsoft.com/office/drawing/2014/main" id="{C1F8EC2A-2E9D-03C6-C551-4F9874E3372E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</p:spTree>
    <p:extLst>
      <p:ext uri="{BB962C8B-B14F-4D97-AF65-F5344CB8AC3E}">
        <p14:creationId xmlns:p14="http://schemas.microsoft.com/office/powerpoint/2010/main" val="8909939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3F244F-C0C7-875D-B6E1-3A3DD2C35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531543A-8434-BB7E-66DC-8B7D1B455305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en-US" sz="3200">
                <a:solidFill>
                  <a:schemeClr val="bg1"/>
                </a:solidFill>
                <a:latin typeface="LM Roman 10" pitchFamily="2" charset="77"/>
              </a:rPr>
              <a:t>Outlook:</a:t>
            </a:r>
          </a:p>
          <a:p>
            <a:pPr marL="0" indent="0" algn="ctr">
              <a:buNone/>
            </a:pPr>
            <a:r>
              <a:rPr lang="en-US" sz="3200">
                <a:solidFill>
                  <a:schemeClr val="bg1"/>
                </a:solidFill>
                <a:latin typeface="LM Roman 10" pitchFamily="2" charset="77"/>
              </a:rPr>
              <a:t>Why all the fuss?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37FCCEEE-11F2-E842-1C6B-7988C9B8D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24</a:t>
            </a:fld>
            <a:endParaRPr lang="en-US"/>
          </a:p>
        </p:txBody>
      </p:sp>
      <p:sp>
        <p:nvSpPr>
          <p:cNvPr id="3" name="Undertittel 1">
            <a:extLst>
              <a:ext uri="{FF2B5EF4-FFF2-40B4-BE49-F238E27FC236}">
                <a16:creationId xmlns:a16="http://schemas.microsoft.com/office/drawing/2014/main" id="{C5738D67-0C58-84E1-25D8-4DA8C2517358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</p:spTree>
    <p:extLst>
      <p:ext uri="{BB962C8B-B14F-4D97-AF65-F5344CB8AC3E}">
        <p14:creationId xmlns:p14="http://schemas.microsoft.com/office/powerpoint/2010/main" val="28371164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6982A1-BF49-3970-9E4D-324F7620F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8C05C736-E864-0B5F-4E30-C479AC191980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F036441-50F6-DC9D-535C-369ECDE31055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58381B4E-459C-98A6-8B4E-92099BF69420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6000682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Applications</a:t>
            </a: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983B65BC-361C-DDA4-2676-729566956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25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844E8F7-B244-7FA9-09E3-61557E243A20}"/>
                  </a:ext>
                </a:extLst>
              </p:cNvPr>
              <p:cNvSpPr txBox="1"/>
              <p:nvPr/>
            </p:nvSpPr>
            <p:spPr>
              <a:xfrm>
                <a:off x="366609" y="1088715"/>
                <a:ext cx="8387736" cy="3639522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179387">
                  <a:lnSpc>
                    <a:spcPct val="150000"/>
                  </a:lnSpc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lin. Boltzmann eq:</a:t>
                </a:r>
                <a:endParaRPr lang="en-US" sz="110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179387"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14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14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𝒑</m:t>
                            </m:r>
                          </m:num>
                          <m:den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𝑝</m:t>
                            </m:r>
                          </m:den>
                        </m:f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 i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∇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sub>
                        </m:sSub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4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en-US" sz="1400" b="1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:endParaRPr lang="en-US" sz="1400" b="1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9387" algn="ctr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522287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sz="1400" b="1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New phenomenological applications of EKT!</a:t>
                </a:r>
                <a:br>
                  <a:rPr lang="en-US" sz="1400" b="1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1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Interface with jets, hadronization, etc.</a:t>
                </a:r>
              </a:p>
              <a:p>
                <a:pPr marL="522287" indent="-342900">
                  <a:lnSpc>
                    <a:spcPct val="150000"/>
                  </a:lnSpc>
                  <a:spcBef>
                    <a:spcPts val="600"/>
                  </a:spcBef>
                  <a:buFont typeface="+mj-lt"/>
                  <a:buAutoNum type="arabicPeriod"/>
                </a:pPr>
                <a:r>
                  <a:rPr lang="en-US" sz="1400" b="1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Multi-particle correlations in EKT.</a:t>
                </a:r>
                <a:br>
                  <a:rPr lang="en-US" sz="1400" b="1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1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Parton-shower is an </a:t>
                </a:r>
                <a14:m>
                  <m:oMath xmlns:m="http://schemas.openxmlformats.org/officeDocument/2006/math">
                    <m:r>
                      <a:rPr lang="en-US" sz="1100" i="1" smtClean="0">
                        <a:solidFill>
                          <a:srgbClr val="C00000"/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  <a:cs typeface="Calibri" panose="020F0502020204030204" pitchFamily="34" charset="0"/>
                      </a:rPr>
                      <m:t>𝑛</m:t>
                    </m:r>
                  </m:oMath>
                </a14:m>
                <a:r>
                  <a:rPr lang="en-US" sz="11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-particle cross-section generator:</a:t>
                </a:r>
                <a:br>
                  <a:rPr lang="en-US" sz="11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1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Unexplored topic in EKT, great relevance in EEC. </a:t>
                </a:r>
              </a:p>
              <a:p>
                <a:pPr marL="522287" indent="-342900">
                  <a:lnSpc>
                    <a:spcPct val="150000"/>
                  </a:lnSpc>
                  <a:spcBef>
                    <a:spcPts val="600"/>
                  </a:spcBef>
                  <a:buFont typeface="+mj-lt"/>
                  <a:buAutoNum type="arabicPeriod"/>
                </a:pPr>
                <a:r>
                  <a:rPr lang="en-US" sz="1400" b="1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Incorporate inhomogeneities.</a:t>
                </a:r>
                <a:br>
                  <a:rPr lang="en-US" sz="1400" b="1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1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Previously neglected! (parton shower speedup)</a:t>
                </a:r>
                <a:br>
                  <a:rPr lang="en-US" sz="11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100" err="1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Hydrodynamization</a:t>
                </a:r>
                <a:r>
                  <a:rPr lang="en-US" sz="11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11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1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e>
                    </m:d>
                    <m:r>
                      <a:rPr lang="en-US" sz="11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→</m:t>
                    </m:r>
                    <m:r>
                      <a:rPr lang="en-US" sz="11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𝑒𝑞</m:t>
                        </m:r>
                      </m:sub>
                    </m:sSub>
                    <m:d>
                      <m:dPr>
                        <m:ctrlP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  <m:d>
                          <m:dPr>
                            <m:ctrlPr>
                              <a:rPr lang="en-US" sz="11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11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  <m:r>
                              <a:rPr lang="en-US" sz="11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,</m:t>
                            </m:r>
                            <m:r>
                              <a:rPr lang="en-US" sz="11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𝑢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)</m:t>
                        </m:r>
                      </m:e>
                    </m:d>
                  </m:oMath>
                </a14:m>
                <a:endParaRPr lang="en-US" sz="1100">
                  <a:solidFill>
                    <a:schemeClr val="bg1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844E8F7-B244-7FA9-09E3-61557E243A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09" y="1088715"/>
                <a:ext cx="8387736" cy="36395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F58E73C-A248-C1E4-790D-4C74A0F8C092}"/>
              </a:ext>
            </a:extLst>
          </p:cNvPr>
          <p:cNvSpPr txBox="1"/>
          <p:nvPr/>
        </p:nvSpPr>
        <p:spPr>
          <a:xfrm>
            <a:off x="4114800" y="215873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6B182D4-A11F-A53A-A270-1A4087BBC94B}"/>
              </a:ext>
            </a:extLst>
          </p:cNvPr>
          <p:cNvSpPr txBox="1"/>
          <p:nvPr/>
        </p:nvSpPr>
        <p:spPr>
          <a:xfrm>
            <a:off x="7883525" y="49974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p:sp>
        <p:nvSpPr>
          <p:cNvPr id="8" name="Undertittel 1">
            <a:extLst>
              <a:ext uri="{FF2B5EF4-FFF2-40B4-BE49-F238E27FC236}">
                <a16:creationId xmlns:a16="http://schemas.microsoft.com/office/drawing/2014/main" id="{39D94019-9FCA-47D2-31A6-A1B0B10B7B6C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F1B3DAE-B426-D020-6A4D-FB0FE84B9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6555" y="2008800"/>
            <a:ext cx="2823981" cy="28365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03AA41D-60C9-4CEB-2551-59DF263F7034}"/>
              </a:ext>
            </a:extLst>
          </p:cNvPr>
          <p:cNvSpPr txBox="1"/>
          <p:nvPr/>
        </p:nvSpPr>
        <p:spPr>
          <a:xfrm>
            <a:off x="6036555" y="4725198"/>
            <a:ext cx="12385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[Pythia 8.3 2203.11601]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06249A-D847-C862-E655-5648CBEE1F50}"/>
              </a:ext>
            </a:extLst>
          </p:cNvPr>
          <p:cNvSpPr/>
          <p:nvPr/>
        </p:nvSpPr>
        <p:spPr>
          <a:xfrm>
            <a:off x="480767" y="2908476"/>
            <a:ext cx="4185501" cy="1890272"/>
          </a:xfrm>
          <a:prstGeom prst="rect">
            <a:avLst/>
          </a:prstGeom>
          <a:solidFill>
            <a:schemeClr val="tx2">
              <a:lumMod val="20000"/>
              <a:lumOff val="80000"/>
              <a:alpha val="800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57892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E3672-1980-05D3-9FEC-5F5F31AEE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51FBDE7F-74FC-3451-55BB-847E7FBB1873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BB70A7E-B0A7-EAED-D8E9-0A9FF20486D9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BB9DE65A-3400-0146-AED2-A7E55E5C786A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6000682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Applications</a:t>
            </a: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355DB9FC-937A-C4D9-24B0-6953F93FE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26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2AE7712-16E0-7BFA-29C0-D4B359B2D8F8}"/>
                  </a:ext>
                </a:extLst>
              </p:cNvPr>
              <p:cNvSpPr txBox="1"/>
              <p:nvPr/>
            </p:nvSpPr>
            <p:spPr>
              <a:xfrm>
                <a:off x="366609" y="1088715"/>
                <a:ext cx="8387736" cy="3639522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179387">
                  <a:lnSpc>
                    <a:spcPct val="150000"/>
                  </a:lnSpc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lin. Boltzmann eq:</a:t>
                </a:r>
                <a:endParaRPr lang="en-US" sz="110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179387"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14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14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𝒑</m:t>
                            </m:r>
                          </m:num>
                          <m:den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𝑝</m:t>
                            </m:r>
                          </m:den>
                        </m:f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 i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∇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sub>
                        </m:sSub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4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en-US" sz="1400" b="1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:endParaRPr lang="en-US" sz="1400" b="1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9387" algn="ctr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522287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sz="1400" b="1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New phenomenological applications of EKT!</a:t>
                </a:r>
                <a:br>
                  <a:rPr lang="en-US" sz="1400" b="1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1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Interface with jets, hadronization, etc.</a:t>
                </a:r>
              </a:p>
              <a:p>
                <a:pPr marL="522287" indent="-342900">
                  <a:lnSpc>
                    <a:spcPct val="150000"/>
                  </a:lnSpc>
                  <a:spcBef>
                    <a:spcPts val="600"/>
                  </a:spcBef>
                  <a:buFont typeface="+mj-lt"/>
                  <a:buAutoNum type="arabicPeriod"/>
                </a:pPr>
                <a:r>
                  <a:rPr lang="en-US" sz="1400" b="1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Multi-particle correlations in EKT.</a:t>
                </a:r>
                <a:br>
                  <a:rPr lang="en-US" sz="1400" b="1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1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Parton-shower is an </a:t>
                </a:r>
                <a14:m>
                  <m:oMath xmlns:m="http://schemas.openxmlformats.org/officeDocument/2006/math">
                    <m:r>
                      <a:rPr lang="en-US" sz="1100" i="1" smtClean="0">
                        <a:solidFill>
                          <a:srgbClr val="C00000"/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  <a:cs typeface="Calibri" panose="020F0502020204030204" pitchFamily="34" charset="0"/>
                      </a:rPr>
                      <m:t>𝑛</m:t>
                    </m:r>
                  </m:oMath>
                </a14:m>
                <a:r>
                  <a:rPr lang="en-US" sz="11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-particle cross-section generator:</a:t>
                </a:r>
                <a:br>
                  <a:rPr lang="en-US" sz="11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1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Unexplored topic in EKT, great relevance in EEC. </a:t>
                </a:r>
              </a:p>
              <a:p>
                <a:pPr marL="522287" indent="-342900">
                  <a:lnSpc>
                    <a:spcPct val="150000"/>
                  </a:lnSpc>
                  <a:spcBef>
                    <a:spcPts val="600"/>
                  </a:spcBef>
                  <a:buFont typeface="+mj-lt"/>
                  <a:buAutoNum type="arabicPeriod"/>
                </a:pPr>
                <a:r>
                  <a:rPr lang="en-US" sz="1400" b="1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Incorporate inhomogeneities.</a:t>
                </a:r>
                <a:br>
                  <a:rPr lang="en-US" sz="1400" b="1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1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Previously neglected! (parton shower speedup)</a:t>
                </a:r>
                <a:br>
                  <a:rPr lang="en-US" sz="11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100" err="1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Hydrodynamization</a:t>
                </a:r>
                <a:r>
                  <a:rPr lang="en-US" sz="11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11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1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e>
                    </m:d>
                    <m:r>
                      <a:rPr lang="en-US" sz="11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→</m:t>
                    </m:r>
                    <m:r>
                      <a:rPr lang="en-US" sz="11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𝑒𝑞</m:t>
                        </m:r>
                      </m:sub>
                    </m:sSub>
                    <m:d>
                      <m:dPr>
                        <m:ctrlP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  <m:d>
                          <m:dPr>
                            <m:ctrlPr>
                              <a:rPr lang="en-US" sz="11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11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  <m:r>
                              <a:rPr lang="en-US" sz="11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,</m:t>
                            </m:r>
                            <m:r>
                              <a:rPr lang="en-US" sz="11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𝑢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)</m:t>
                        </m:r>
                      </m:e>
                    </m:d>
                  </m:oMath>
                </a14:m>
                <a:endParaRPr lang="en-US" sz="1100">
                  <a:solidFill>
                    <a:schemeClr val="bg1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2AE7712-16E0-7BFA-29C0-D4B359B2D8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09" y="1088715"/>
                <a:ext cx="8387736" cy="36395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17206DDC-53E3-8625-B8EE-CD35823E54E3}"/>
              </a:ext>
            </a:extLst>
          </p:cNvPr>
          <p:cNvSpPr txBox="1"/>
          <p:nvPr/>
        </p:nvSpPr>
        <p:spPr>
          <a:xfrm>
            <a:off x="4114800" y="215873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CFD234B8-E4B9-7317-EEC5-B86D97DDD50F}"/>
              </a:ext>
            </a:extLst>
          </p:cNvPr>
          <p:cNvSpPr txBox="1"/>
          <p:nvPr/>
        </p:nvSpPr>
        <p:spPr>
          <a:xfrm>
            <a:off x="7883525" y="49974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CAFE610-6FD5-71D5-C505-B0843D6CD138}"/>
                  </a:ext>
                </a:extLst>
              </p:cNvPr>
              <p:cNvSpPr txBox="1"/>
              <p:nvPr/>
            </p:nvSpPr>
            <p:spPr>
              <a:xfrm>
                <a:off x="4321995" y="3193246"/>
                <a:ext cx="1740156" cy="41043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sz="10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,…</m:t>
                          </m:r>
                        </m:e>
                      </m:d>
                      <m:r>
                        <a:rPr lang="en-US" sz="10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f>
                        <m:f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𝑑𝑁</m:t>
                          </m:r>
                        </m:num>
                        <m:den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…</m:t>
                          </m:r>
                        </m:den>
                      </m:f>
                    </m:oMath>
                  </m:oMathPara>
                </a14:m>
                <a:endParaRPr lang="en-US" sz="10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CAFE610-6FD5-71D5-C505-B0843D6CD1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1995" y="3193246"/>
                <a:ext cx="1740156" cy="4104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Undertittel 1">
            <a:extLst>
              <a:ext uri="{FF2B5EF4-FFF2-40B4-BE49-F238E27FC236}">
                <a16:creationId xmlns:a16="http://schemas.microsoft.com/office/drawing/2014/main" id="{DC68260B-7C0E-6ABE-E2A9-935C94BE5C5F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55E881-09A1-6D0B-B6F2-757E99B31C6C}"/>
              </a:ext>
            </a:extLst>
          </p:cNvPr>
          <p:cNvSpPr txBox="1"/>
          <p:nvPr/>
        </p:nvSpPr>
        <p:spPr>
          <a:xfrm>
            <a:off x="6106590" y="4540742"/>
            <a:ext cx="28876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938" lvl="1" algn="ctr"/>
            <a:r>
              <a:rPr lang="en-US" sz="10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Correlations beyond molecular chaos!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F67997-5BBC-E261-25F1-9755EAF9CC4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270537" y="2583991"/>
            <a:ext cx="2559742" cy="197713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6426CA5-BE89-42C6-5AE6-6A04D265922A}"/>
              </a:ext>
            </a:extLst>
          </p:cNvPr>
          <p:cNvSpPr/>
          <p:nvPr/>
        </p:nvSpPr>
        <p:spPr>
          <a:xfrm>
            <a:off x="480767" y="3793214"/>
            <a:ext cx="4185501" cy="1005534"/>
          </a:xfrm>
          <a:prstGeom prst="rect">
            <a:avLst/>
          </a:prstGeom>
          <a:solidFill>
            <a:schemeClr val="tx2">
              <a:lumMod val="20000"/>
              <a:lumOff val="80000"/>
              <a:alpha val="80096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8344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CDDED-93FC-4ED9-2F13-DAC0776AC9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20C258D9-8B0C-CBB4-EA32-D72528B2AAB0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A715758-3347-C5CF-A414-F4F69A10A82D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BC18FD79-8FFB-34D9-6D23-992D0340ED39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6000682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6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Applications</a:t>
            </a: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218A635A-6705-7993-D4EE-6B7AC633C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27</a:t>
            </a:fld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5FA96B5-FF71-3E54-8855-4A59F93C1355}"/>
                  </a:ext>
                </a:extLst>
              </p:cNvPr>
              <p:cNvSpPr txBox="1"/>
              <p:nvPr/>
            </p:nvSpPr>
            <p:spPr>
              <a:xfrm>
                <a:off x="366609" y="1088715"/>
                <a:ext cx="8387736" cy="3639522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179387">
                  <a:lnSpc>
                    <a:spcPct val="150000"/>
                  </a:lnSpc>
                </a:pPr>
                <a:r>
                  <a:rPr lang="en-US" sz="1400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lin. Boltzmann eq:</a:t>
                </a:r>
                <a:endParaRPr lang="en-US" sz="1100" dirty="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179387"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14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𝜕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+</m:t>
                        </m:r>
                        <m:f>
                          <m:f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en-US" sz="14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𝒑</m:t>
                            </m:r>
                          </m:num>
                          <m:den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𝑝</m:t>
                            </m:r>
                          </m:den>
                        </m:f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 i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∇</m:t>
                            </m:r>
                          </m:e>
                          <m:sub>
                            <m:r>
                              <a:rPr lang="en-US" sz="1400" b="1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𝒙</m:t>
                            </m:r>
                          </m:sub>
                        </m:sSub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𝒙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𝒑</m:t>
                        </m:r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d>
                      <m:dPr>
                        <m:begChr m:val="["/>
                        <m:endChr m:val="]"/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𝑛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</m:d>
                    <m:r>
                      <a:rPr lang="en-US" sz="1400" b="1" i="0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:endParaRPr lang="en-US" sz="1400" b="1" dirty="0">
                  <a:solidFill>
                    <a:schemeClr val="bg1">
                      <a:lumMod val="50000"/>
                    </a:schemeClr>
                  </a:solidFill>
                  <a:latin typeface="Cambria Math" panose="02040503050406030204" pitchFamily="18" charset="0"/>
                  <a:ea typeface="Cambria Math" panose="02040503050406030204" pitchFamily="18" charset="0"/>
                  <a:cs typeface="Calibri" panose="020F0502020204030204" pitchFamily="34" charset="0"/>
                </a:endParaRPr>
              </a:p>
              <a:p>
                <a:pPr marL="179387" algn="ctr">
                  <a:lnSpc>
                    <a:spcPct val="150000"/>
                  </a:lnSpc>
                </a:pPr>
                <a:endParaRPr lang="en-US" sz="1400" dirty="0">
                  <a:solidFill>
                    <a:schemeClr val="tx2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  <a:p>
                <a:pPr marL="522287" indent="-342900">
                  <a:lnSpc>
                    <a:spcPct val="150000"/>
                  </a:lnSpc>
                  <a:buFont typeface="+mj-lt"/>
                  <a:buAutoNum type="arabicPeriod"/>
                </a:pPr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New phenomenological applications of EKT!</a:t>
                </a:r>
                <a:b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100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Interface with jets, hadronization, etc.</a:t>
                </a:r>
              </a:p>
              <a:p>
                <a:pPr marL="522287" indent="-342900">
                  <a:lnSpc>
                    <a:spcPct val="150000"/>
                  </a:lnSpc>
                  <a:spcBef>
                    <a:spcPts val="600"/>
                  </a:spcBef>
                  <a:buFont typeface="+mj-lt"/>
                  <a:buAutoNum type="arabicPeriod"/>
                </a:pPr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Multi-particle correlations in EKT.</a:t>
                </a:r>
                <a:b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100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Parton-shower is an </a:t>
                </a:r>
                <a14:m>
                  <m:oMath xmlns:m="http://schemas.openxmlformats.org/officeDocument/2006/math">
                    <m:r>
                      <a:rPr lang="en-US" sz="1100" i="1" smtClean="0">
                        <a:solidFill>
                          <a:srgbClr val="C00000"/>
                        </a:solidFill>
                        <a:latin typeface="Latin Modern Math" panose="02000503000000000000" pitchFamily="2" charset="77"/>
                        <a:ea typeface="Latin Modern Math" panose="02000503000000000000" pitchFamily="2" charset="77"/>
                        <a:cs typeface="Calibri" panose="020F0502020204030204" pitchFamily="34" charset="0"/>
                      </a:rPr>
                      <m:t>𝑛</m:t>
                    </m:r>
                  </m:oMath>
                </a14:m>
                <a:r>
                  <a:rPr lang="en-US" sz="1100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-particle cross-section generator:</a:t>
                </a:r>
                <a:br>
                  <a:rPr lang="en-US" sz="1100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100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Unexplored topic in EKT, great relevance in EEC. </a:t>
                </a:r>
              </a:p>
              <a:p>
                <a:pPr marL="522287" indent="-342900">
                  <a:lnSpc>
                    <a:spcPct val="150000"/>
                  </a:lnSpc>
                  <a:spcBef>
                    <a:spcPts val="600"/>
                  </a:spcBef>
                  <a:buFont typeface="+mj-lt"/>
                  <a:buAutoNum type="arabicPeriod"/>
                </a:pPr>
                <a: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Incorporate inhomogeneities.</a:t>
                </a:r>
                <a:br>
                  <a:rPr lang="en-US" sz="1400" b="1" dirty="0">
                    <a:solidFill>
                      <a:schemeClr val="tx2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100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Previously neglected! (parton shower speedup)</a:t>
                </a:r>
                <a:br>
                  <a:rPr lang="en-US" sz="1100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</a:br>
                <a:r>
                  <a:rPr lang="en-US" sz="1100" dirty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Hydrodynamization: </a:t>
                </a:r>
                <a14:m>
                  <m:oMath xmlns:m="http://schemas.openxmlformats.org/officeDocument/2006/math">
                    <m:r>
                      <a:rPr lang="en-US" sz="11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r>
                      <a:rPr lang="en-US" sz="11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𝑓</m:t>
                    </m:r>
                    <m:d>
                      <m:dPr>
                        <m:ctrlP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</m:e>
                    </m:d>
                    <m:r>
                      <a:rPr lang="en-US" sz="11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→</m:t>
                    </m:r>
                    <m:r>
                      <a:rPr lang="en-US" sz="11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sSub>
                      <m:sSubPr>
                        <m:ctrlP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𝑓</m:t>
                        </m:r>
                      </m:e>
                      <m:sub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𝑒𝑞</m:t>
                        </m:r>
                      </m:sub>
                    </m:sSub>
                    <m:d>
                      <m:dPr>
                        <m:ctrlP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𝑇</m:t>
                        </m:r>
                        <m:d>
                          <m:dPr>
                            <m:ctrlPr>
                              <a:rPr lang="en-US" sz="11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en-US" sz="11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𝑡</m:t>
                            </m:r>
                            <m:r>
                              <a:rPr lang="en-US" sz="11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,</m:t>
                            </m:r>
                            <m:r>
                              <a:rPr lang="en-US" sz="11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Calibri" panose="020F0502020204030204" pitchFamily="34" charset="0"/>
                              </a:rPr>
                              <m:t>𝑥</m:t>
                            </m:r>
                          </m:e>
                        </m:d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𝑢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(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𝑡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,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en-US" sz="11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)</m:t>
                        </m:r>
                      </m:e>
                    </m:d>
                  </m:oMath>
                </a14:m>
                <a:endParaRPr lang="en-US" sz="1100" dirty="0">
                  <a:solidFill>
                    <a:schemeClr val="bg1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95FA96B5-FF71-3E54-8855-4A59F93C13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609" y="1088715"/>
                <a:ext cx="8387736" cy="363952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C200CADF-D165-CBC2-4CA9-2DE48C4A9887}"/>
              </a:ext>
            </a:extLst>
          </p:cNvPr>
          <p:cNvSpPr txBox="1"/>
          <p:nvPr/>
        </p:nvSpPr>
        <p:spPr>
          <a:xfrm>
            <a:off x="4114800" y="2158738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45202DA9-341C-5865-9BFA-F60819F6C40C}"/>
              </a:ext>
            </a:extLst>
          </p:cNvPr>
          <p:cNvSpPr txBox="1"/>
          <p:nvPr/>
        </p:nvSpPr>
        <p:spPr>
          <a:xfrm>
            <a:off x="7883525" y="499745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F0E4931-6914-EB94-9A7D-ABF50A0CA141}"/>
                  </a:ext>
                </a:extLst>
              </p:cNvPr>
              <p:cNvSpPr txBox="1"/>
              <p:nvPr/>
            </p:nvSpPr>
            <p:spPr>
              <a:xfrm>
                <a:off x="4422647" y="4119466"/>
                <a:ext cx="994054" cy="3845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0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𝛿</m:t>
                      </m:r>
                      <m:r>
                        <a:rPr lang="en-US" sz="10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en-US" sz="10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f>
                        <m:fPr>
                          <m:ctrlP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𝑑𝑁</m:t>
                          </m:r>
                        </m:num>
                        <m:den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10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en-US" sz="1000" dirty="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F0E4931-6914-EB94-9A7D-ABF50A0CA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2647" y="4119466"/>
                <a:ext cx="994054" cy="38452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Undertittel 1">
            <a:extLst>
              <a:ext uri="{FF2B5EF4-FFF2-40B4-BE49-F238E27FC236}">
                <a16:creationId xmlns:a16="http://schemas.microsoft.com/office/drawing/2014/main" id="{D01961F3-4313-C371-BACC-8500DE2DAB22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</p:spTree>
    <p:extLst>
      <p:ext uri="{BB962C8B-B14F-4D97-AF65-F5344CB8AC3E}">
        <p14:creationId xmlns:p14="http://schemas.microsoft.com/office/powerpoint/2010/main" val="10869220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73519-6A2C-E1AA-EE15-21D13963C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BFE0961E-47D1-198F-098E-D833C535A13B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64B29BEA-0EAE-AE3A-D126-4FC4FAAE0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28</a:t>
            </a:fld>
            <a:endParaRPr lang="en-US" dirty="0"/>
          </a:p>
        </p:txBody>
      </p:sp>
      <p:sp>
        <p:nvSpPr>
          <p:cNvPr id="322" name="Rectangle 321">
            <a:extLst>
              <a:ext uri="{FF2B5EF4-FFF2-40B4-BE49-F238E27FC236}">
                <a16:creationId xmlns:a16="http://schemas.microsoft.com/office/drawing/2014/main" id="{ED21D32C-609C-767B-1C7E-FBE805237803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B9E7323D-A8C5-4A57-E3EA-BE59F4BF54EB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7474360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Wide-angle cascade (preliminary)</a:t>
            </a:r>
          </a:p>
        </p:txBody>
      </p:sp>
      <p:sp>
        <p:nvSpPr>
          <p:cNvPr id="3" name="Undertittel 1">
            <a:extLst>
              <a:ext uri="{FF2B5EF4-FFF2-40B4-BE49-F238E27FC236}">
                <a16:creationId xmlns:a16="http://schemas.microsoft.com/office/drawing/2014/main" id="{83D88879-741D-38A8-3E21-C931580726FA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(CERN, Bergen)	                  </a:t>
            </a:r>
            <a:r>
              <a:rPr lang="en-US" sz="1200" b="0" i="0" dirty="0">
                <a:solidFill>
                  <a:schemeClr val="tx2">
                    <a:lumMod val="50000"/>
                  </a:schemeClr>
                </a:solidFill>
                <a:effectLst/>
                <a:latin typeface="LM Roman 10" pitchFamily="2" charset="77"/>
              </a:rPr>
              <a:t>KITP 2026</a:t>
            </a:r>
            <a:endParaRPr lang="en-US" sz="1200" dirty="0">
              <a:solidFill>
                <a:schemeClr val="tx2">
                  <a:lumMod val="50000"/>
                </a:schemeClr>
              </a:solidFill>
              <a:latin typeface="LM Roman 10" pitchFamily="2" charset="77"/>
            </a:endParaRPr>
          </a:p>
        </p:txBody>
      </p:sp>
      <p:pic>
        <p:nvPicPr>
          <p:cNvPr id="2" name="0001-0200">
            <a:hlinkClick r:id="" action="ppaction://media"/>
            <a:extLst>
              <a:ext uri="{FF2B5EF4-FFF2-40B4-BE49-F238E27FC236}">
                <a16:creationId xmlns:a16="http://schemas.microsoft.com/office/drawing/2014/main" id="{C0B17AB1-E77B-2C30-014A-CC5ED41A12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9646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81F910E8-1C0D-0EAB-76A1-8C4899CBBEAE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0D3585BE-65C7-EFDB-9086-F4F9E8458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29</a:t>
            </a:fld>
            <a:endParaRPr lang="en-US" dirty="0"/>
          </a:p>
        </p:txBody>
      </p:sp>
      <p:sp>
        <p:nvSpPr>
          <p:cNvPr id="322" name="Rectangle 321">
            <a:extLst>
              <a:ext uri="{FF2B5EF4-FFF2-40B4-BE49-F238E27FC236}">
                <a16:creationId xmlns:a16="http://schemas.microsoft.com/office/drawing/2014/main" id="{33625E67-87A5-0C54-C95C-6A3F6EB4EBB2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BD028163-3821-5031-2D53-181018635C56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7474360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Jet thermalization</a:t>
            </a:r>
          </a:p>
        </p:txBody>
      </p:sp>
      <p:sp>
        <p:nvSpPr>
          <p:cNvPr id="3" name="Undertittel 1">
            <a:extLst>
              <a:ext uri="{FF2B5EF4-FFF2-40B4-BE49-F238E27FC236}">
                <a16:creationId xmlns:a16="http://schemas.microsoft.com/office/drawing/2014/main" id="{E9BA3822-F86E-0247-AB69-3C5CD07F161F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(CERN, Bergen)	                  </a:t>
            </a:r>
            <a:r>
              <a:rPr lang="en-US" sz="1200" b="0" i="0" dirty="0">
                <a:solidFill>
                  <a:schemeClr val="tx2">
                    <a:lumMod val="50000"/>
                  </a:schemeClr>
                </a:solidFill>
                <a:effectLst/>
                <a:latin typeface="LM Roman 10" pitchFamily="2" charset="77"/>
              </a:rPr>
              <a:t>KITP 2026</a:t>
            </a:r>
            <a:endParaRPr lang="en-US" sz="1200" dirty="0">
              <a:solidFill>
                <a:schemeClr val="tx2">
                  <a:lumMod val="50000"/>
                </a:schemeClr>
              </a:solidFill>
              <a:latin typeface="LM Roman 10" pitchFamily="2" charset="77"/>
            </a:endParaRPr>
          </a:p>
        </p:txBody>
      </p:sp>
      <p:pic>
        <p:nvPicPr>
          <p:cNvPr id="4" name="Shell_Animation0001-0097">
            <a:hlinkClick r:id="" action="ppaction://media"/>
            <a:extLst>
              <a:ext uri="{FF2B5EF4-FFF2-40B4-BE49-F238E27FC236}">
                <a16:creationId xmlns:a16="http://schemas.microsoft.com/office/drawing/2014/main" id="{ED4998F0-008E-954D-4B94-A02D579759B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878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4F1AA-F4BB-9AC3-3589-A017124BD5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CD8F3C8-5814-DFB4-2109-A44B7CDBC0A1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32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311A343-1000-FD1E-1A78-906C791C1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3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8B3C4D0-7F8D-5E76-4D56-455EBA868CCF}"/>
              </a:ext>
            </a:extLst>
          </p:cNvPr>
          <p:cNvSpPr>
            <a:spLocks/>
          </p:cNvSpPr>
          <p:nvPr/>
        </p:nvSpPr>
        <p:spPr>
          <a:xfrm>
            <a:off x="216000" y="211500"/>
            <a:ext cx="8712000" cy="4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>
              <a:buNone/>
            </a:pPr>
            <a:endParaRPr lang="en-US" sz="28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B4D22C-D7B8-B407-9BF8-453263F01C4E}"/>
              </a:ext>
            </a:extLst>
          </p:cNvPr>
          <p:cNvSpPr txBox="1"/>
          <p:nvPr/>
        </p:nvSpPr>
        <p:spPr>
          <a:xfrm>
            <a:off x="216000" y="2033141"/>
            <a:ext cx="487346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LM Roman 10" pitchFamily="2" charset="77"/>
              </a:rPr>
              <a:t>1. Jets in heavy-ion collisions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082FD554-5DC0-D443-5E66-C24C59D45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468" y="260967"/>
            <a:ext cx="3454470" cy="2281387"/>
          </a:xfrm>
          <a:prstGeom prst="rect">
            <a:avLst/>
          </a:prstGeom>
          <a:noFill/>
          <a:ln w="12700">
            <a:solidFill>
              <a:schemeClr val="tx2">
                <a:lumMod val="20000"/>
                <a:lumOff val="80000"/>
              </a:schemeClr>
            </a:solidFill>
          </a:ln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3A8DE9B-DB9F-6DCB-60F0-61EA65A1DC4E}"/>
              </a:ext>
            </a:extLst>
          </p:cNvPr>
          <p:cNvGrpSpPr/>
          <p:nvPr/>
        </p:nvGrpSpPr>
        <p:grpSpPr>
          <a:xfrm>
            <a:off x="5089468" y="2601611"/>
            <a:ext cx="3454470" cy="2280922"/>
            <a:chOff x="4638495" y="1159502"/>
            <a:chExt cx="4209703" cy="2779588"/>
          </a:xfrm>
        </p:grpSpPr>
        <p:pic>
          <p:nvPicPr>
            <p:cNvPr id="8" name="Picture 6">
              <a:extLst>
                <a:ext uri="{FF2B5EF4-FFF2-40B4-BE49-F238E27FC236}">
                  <a16:creationId xmlns:a16="http://schemas.microsoft.com/office/drawing/2014/main" id="{1CC52F0F-C394-207E-E8FA-F1640042DF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8495" y="1159502"/>
              <a:ext cx="4209703" cy="2779588"/>
            </a:xfrm>
            <a:prstGeom prst="rect">
              <a:avLst/>
            </a:prstGeom>
            <a:noFill/>
            <a:ln w="12700">
              <a:solidFill>
                <a:schemeClr val="tx2">
                  <a:lumMod val="20000"/>
                  <a:lumOff val="80000"/>
                </a:schemeClr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0506F7A-4B80-D9FC-31E5-BAF2805376BA}"/>
                </a:ext>
              </a:extLst>
            </p:cNvPr>
            <p:cNvSpPr/>
            <p:nvPr/>
          </p:nvSpPr>
          <p:spPr>
            <a:xfrm>
              <a:off x="7785100" y="1159502"/>
              <a:ext cx="1063098" cy="88202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C942E87-64CC-94E7-A2BE-B18A537F9EE3}"/>
                </a:ext>
              </a:extLst>
            </p:cNvPr>
            <p:cNvSpPr/>
            <p:nvPr/>
          </p:nvSpPr>
          <p:spPr>
            <a:xfrm>
              <a:off x="8016875" y="2327275"/>
              <a:ext cx="802748" cy="268835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Undertittel 1">
            <a:extLst>
              <a:ext uri="{FF2B5EF4-FFF2-40B4-BE49-F238E27FC236}">
                <a16:creationId xmlns:a16="http://schemas.microsoft.com/office/drawing/2014/main" id="{74FF8BB8-B5FC-182B-7681-D6B0FFD9A5F6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3E16069-EC4F-492A-3C09-745DB0E03910}"/>
              </a:ext>
            </a:extLst>
          </p:cNvPr>
          <p:cNvGrpSpPr/>
          <p:nvPr/>
        </p:nvGrpSpPr>
        <p:grpSpPr>
          <a:xfrm>
            <a:off x="5019922" y="209223"/>
            <a:ext cx="3649384" cy="2360277"/>
            <a:chOff x="5019922" y="209223"/>
            <a:chExt cx="3649384" cy="2360277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ACDE40A8-75B5-1888-E0A2-A71E0097BB3A}"/>
                </a:ext>
              </a:extLst>
            </p:cNvPr>
            <p:cNvGrpSpPr/>
            <p:nvPr/>
          </p:nvGrpSpPr>
          <p:grpSpPr>
            <a:xfrm rot="18809699">
              <a:off x="7232693" y="937190"/>
              <a:ext cx="423691" cy="98684"/>
              <a:chOff x="5645694" y="4573633"/>
              <a:chExt cx="877472" cy="423229"/>
            </a:xfrm>
          </p:grpSpPr>
          <p:sp>
            <p:nvSpPr>
              <p:cNvPr id="151" name="Arc 150">
                <a:extLst>
                  <a:ext uri="{FF2B5EF4-FFF2-40B4-BE49-F238E27FC236}">
                    <a16:creationId xmlns:a16="http://schemas.microsoft.com/office/drawing/2014/main" id="{183EFC5B-266E-84DE-2B42-0A4AEF6E786D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152" name="Arc 151">
                <a:extLst>
                  <a:ext uri="{FF2B5EF4-FFF2-40B4-BE49-F238E27FC236}">
                    <a16:creationId xmlns:a16="http://schemas.microsoft.com/office/drawing/2014/main" id="{45A5172F-442A-F497-D70D-5809BC59AC47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153" name="Arc 152">
                <a:extLst>
                  <a:ext uri="{FF2B5EF4-FFF2-40B4-BE49-F238E27FC236}">
                    <a16:creationId xmlns:a16="http://schemas.microsoft.com/office/drawing/2014/main" id="{59DCC6B0-DA0A-5281-7B62-95BD6C0DA92C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154" name="Arc 153">
                <a:extLst>
                  <a:ext uri="{FF2B5EF4-FFF2-40B4-BE49-F238E27FC236}">
                    <a16:creationId xmlns:a16="http://schemas.microsoft.com/office/drawing/2014/main" id="{6FEFA433-8B86-93FB-46CF-F69623253860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155" name="Arc 154">
                <a:extLst>
                  <a:ext uri="{FF2B5EF4-FFF2-40B4-BE49-F238E27FC236}">
                    <a16:creationId xmlns:a16="http://schemas.microsoft.com/office/drawing/2014/main" id="{8E22CC8C-7460-B72E-77A8-96DE249F13DD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156" name="Arc 155">
                <a:extLst>
                  <a:ext uri="{FF2B5EF4-FFF2-40B4-BE49-F238E27FC236}">
                    <a16:creationId xmlns:a16="http://schemas.microsoft.com/office/drawing/2014/main" id="{F20EEC28-F36E-92A7-4EB5-1853FAB2BC53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157" name="Arc 156">
                <a:extLst>
                  <a:ext uri="{FF2B5EF4-FFF2-40B4-BE49-F238E27FC236}">
                    <a16:creationId xmlns:a16="http://schemas.microsoft.com/office/drawing/2014/main" id="{34EEB684-E50B-E1AA-5FBE-9F0C810BB046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482A820-9F65-7CA8-5467-5356673FEC12}"/>
                </a:ext>
              </a:extLst>
            </p:cNvPr>
            <p:cNvGrpSpPr/>
            <p:nvPr/>
          </p:nvGrpSpPr>
          <p:grpSpPr>
            <a:xfrm flipH="1">
              <a:off x="5210175" y="1254466"/>
              <a:ext cx="167278" cy="284388"/>
              <a:chOff x="3711716" y="3162246"/>
              <a:chExt cx="161824" cy="275115"/>
            </a:xfrm>
          </p:grpSpPr>
          <p:pic>
            <p:nvPicPr>
              <p:cNvPr id="149" name="Picture 148">
                <a:extLst>
                  <a:ext uri="{FF2B5EF4-FFF2-40B4-BE49-F238E27FC236}">
                    <a16:creationId xmlns:a16="http://schemas.microsoft.com/office/drawing/2014/main" id="{AEFB5B40-8A1B-1E19-6AFA-30B7CD63FC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11717" y="3162246"/>
                <a:ext cx="161823" cy="275113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150" name="Oval 149">
                <a:extLst>
                  <a:ext uri="{FF2B5EF4-FFF2-40B4-BE49-F238E27FC236}">
                    <a16:creationId xmlns:a16="http://schemas.microsoft.com/office/drawing/2014/main" id="{C69D3BD9-4767-FD1D-46AE-2A246D4F242F}"/>
                  </a:ext>
                </a:extLst>
              </p:cNvPr>
              <p:cNvSpPr/>
              <p:nvPr/>
            </p:nvSpPr>
            <p:spPr>
              <a:xfrm>
                <a:off x="3711716" y="3162248"/>
                <a:ext cx="161823" cy="275113"/>
              </a:xfrm>
              <a:prstGeom prst="ellipse">
                <a:avLst/>
              </a:prstGeom>
              <a:noFill/>
              <a:ln w="25400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8D2B8671-F5E5-243A-0F8D-2C0478FA6A8D}"/>
                </a:ext>
              </a:extLst>
            </p:cNvPr>
            <p:cNvGrpSpPr/>
            <p:nvPr/>
          </p:nvGrpSpPr>
          <p:grpSpPr>
            <a:xfrm rot="12143638" flipH="1">
              <a:off x="6847232" y="1347127"/>
              <a:ext cx="873634" cy="289768"/>
              <a:chOff x="2322085" y="3960231"/>
              <a:chExt cx="1297471" cy="430347"/>
            </a:xfrm>
          </p:grpSpPr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BB6A860B-5B0E-8DB3-8131-6C91FAD17F34}"/>
                  </a:ext>
                </a:extLst>
              </p:cNvPr>
              <p:cNvGrpSpPr/>
              <p:nvPr/>
            </p:nvGrpSpPr>
            <p:grpSpPr>
              <a:xfrm rot="12151288">
                <a:off x="2322085" y="3960231"/>
                <a:ext cx="588740" cy="138486"/>
                <a:chOff x="5645694" y="4573633"/>
                <a:chExt cx="877472" cy="423229"/>
              </a:xfrm>
            </p:grpSpPr>
            <p:sp>
              <p:nvSpPr>
                <p:cNvPr id="142" name="Arc 141">
                  <a:extLst>
                    <a:ext uri="{FF2B5EF4-FFF2-40B4-BE49-F238E27FC236}">
                      <a16:creationId xmlns:a16="http://schemas.microsoft.com/office/drawing/2014/main" id="{3BE0DF9A-6BA9-53A3-62B5-8576D1B65A39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43" name="Arc 142">
                  <a:extLst>
                    <a:ext uri="{FF2B5EF4-FFF2-40B4-BE49-F238E27FC236}">
                      <a16:creationId xmlns:a16="http://schemas.microsoft.com/office/drawing/2014/main" id="{F237020A-558A-183A-84D2-044E2F82ED32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44" name="Arc 143">
                  <a:extLst>
                    <a:ext uri="{FF2B5EF4-FFF2-40B4-BE49-F238E27FC236}">
                      <a16:creationId xmlns:a16="http://schemas.microsoft.com/office/drawing/2014/main" id="{C5E2ADD5-B2E1-B882-8A2F-F5C516D3A156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45" name="Arc 144">
                  <a:extLst>
                    <a:ext uri="{FF2B5EF4-FFF2-40B4-BE49-F238E27FC236}">
                      <a16:creationId xmlns:a16="http://schemas.microsoft.com/office/drawing/2014/main" id="{6561A806-7ECA-B69A-9676-AB8D8B930790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46" name="Arc 145">
                  <a:extLst>
                    <a:ext uri="{FF2B5EF4-FFF2-40B4-BE49-F238E27FC236}">
                      <a16:creationId xmlns:a16="http://schemas.microsoft.com/office/drawing/2014/main" id="{BAB29FB1-DA3F-50F1-F43E-52510A742EE8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47" name="Arc 146">
                  <a:extLst>
                    <a:ext uri="{FF2B5EF4-FFF2-40B4-BE49-F238E27FC236}">
                      <a16:creationId xmlns:a16="http://schemas.microsoft.com/office/drawing/2014/main" id="{9D10E959-5183-A24F-42FF-B93BD4E1FC5B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48" name="Arc 147">
                  <a:extLst>
                    <a:ext uri="{FF2B5EF4-FFF2-40B4-BE49-F238E27FC236}">
                      <a16:creationId xmlns:a16="http://schemas.microsoft.com/office/drawing/2014/main" id="{9F07500E-EF52-3E1E-A94D-BBBDBA25C96D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126" name="Group 125">
                <a:extLst>
                  <a:ext uri="{FF2B5EF4-FFF2-40B4-BE49-F238E27FC236}">
                    <a16:creationId xmlns:a16="http://schemas.microsoft.com/office/drawing/2014/main" id="{76EBD427-AC26-D08E-50CB-5CF71F9484E6}"/>
                  </a:ext>
                </a:extLst>
              </p:cNvPr>
              <p:cNvGrpSpPr/>
              <p:nvPr/>
            </p:nvGrpSpPr>
            <p:grpSpPr>
              <a:xfrm rot="12151288">
                <a:off x="2678894" y="4104919"/>
                <a:ext cx="588740" cy="138486"/>
                <a:chOff x="5645694" y="4573633"/>
                <a:chExt cx="877472" cy="423229"/>
              </a:xfrm>
            </p:grpSpPr>
            <p:sp>
              <p:nvSpPr>
                <p:cNvPr id="135" name="Arc 134">
                  <a:extLst>
                    <a:ext uri="{FF2B5EF4-FFF2-40B4-BE49-F238E27FC236}">
                      <a16:creationId xmlns:a16="http://schemas.microsoft.com/office/drawing/2014/main" id="{C6CF9CB1-1661-FBE9-B3FB-A11FF71D6791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6" name="Arc 135">
                  <a:extLst>
                    <a:ext uri="{FF2B5EF4-FFF2-40B4-BE49-F238E27FC236}">
                      <a16:creationId xmlns:a16="http://schemas.microsoft.com/office/drawing/2014/main" id="{5044699E-E5FE-4466-9DED-EF6435A53784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7" name="Arc 136">
                  <a:extLst>
                    <a:ext uri="{FF2B5EF4-FFF2-40B4-BE49-F238E27FC236}">
                      <a16:creationId xmlns:a16="http://schemas.microsoft.com/office/drawing/2014/main" id="{630F318C-4717-1046-E3AD-FDC1E519BFBB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8" name="Arc 137">
                  <a:extLst>
                    <a:ext uri="{FF2B5EF4-FFF2-40B4-BE49-F238E27FC236}">
                      <a16:creationId xmlns:a16="http://schemas.microsoft.com/office/drawing/2014/main" id="{1F7EB73B-F07B-A7D0-5568-605A88B67AE5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9" name="Arc 138">
                  <a:extLst>
                    <a:ext uri="{FF2B5EF4-FFF2-40B4-BE49-F238E27FC236}">
                      <a16:creationId xmlns:a16="http://schemas.microsoft.com/office/drawing/2014/main" id="{795A307D-F171-0A5D-614F-521F913506B2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40" name="Arc 139">
                  <a:extLst>
                    <a:ext uri="{FF2B5EF4-FFF2-40B4-BE49-F238E27FC236}">
                      <a16:creationId xmlns:a16="http://schemas.microsoft.com/office/drawing/2014/main" id="{0FC989C8-0E0E-9442-42EE-F10BAE34942A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41" name="Arc 140">
                  <a:extLst>
                    <a:ext uri="{FF2B5EF4-FFF2-40B4-BE49-F238E27FC236}">
                      <a16:creationId xmlns:a16="http://schemas.microsoft.com/office/drawing/2014/main" id="{05C89E52-FE48-B940-B116-9CDB7EA69E6E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127" name="Group 126">
                <a:extLst>
                  <a:ext uri="{FF2B5EF4-FFF2-40B4-BE49-F238E27FC236}">
                    <a16:creationId xmlns:a16="http://schemas.microsoft.com/office/drawing/2014/main" id="{63C8BD67-EA23-1A53-E8FE-FAD83F80C61B}"/>
                  </a:ext>
                </a:extLst>
              </p:cNvPr>
              <p:cNvGrpSpPr/>
              <p:nvPr/>
            </p:nvGrpSpPr>
            <p:grpSpPr>
              <a:xfrm rot="12151288">
                <a:off x="3030816" y="4252092"/>
                <a:ext cx="588740" cy="138486"/>
                <a:chOff x="5645694" y="4573633"/>
                <a:chExt cx="877472" cy="423229"/>
              </a:xfrm>
            </p:grpSpPr>
            <p:sp>
              <p:nvSpPr>
                <p:cNvPr id="128" name="Arc 127">
                  <a:extLst>
                    <a:ext uri="{FF2B5EF4-FFF2-40B4-BE49-F238E27FC236}">
                      <a16:creationId xmlns:a16="http://schemas.microsoft.com/office/drawing/2014/main" id="{45BAEFE9-D9C0-6EA6-16F0-929D3CD19E8B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29" name="Arc 128">
                  <a:extLst>
                    <a:ext uri="{FF2B5EF4-FFF2-40B4-BE49-F238E27FC236}">
                      <a16:creationId xmlns:a16="http://schemas.microsoft.com/office/drawing/2014/main" id="{5EAAA916-3399-6029-C20A-4F414B7D478F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0" name="Arc 129">
                  <a:extLst>
                    <a:ext uri="{FF2B5EF4-FFF2-40B4-BE49-F238E27FC236}">
                      <a16:creationId xmlns:a16="http://schemas.microsoft.com/office/drawing/2014/main" id="{EDA277F7-5E9B-3EBC-1257-79CE4A75D446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1" name="Arc 130">
                  <a:extLst>
                    <a:ext uri="{FF2B5EF4-FFF2-40B4-BE49-F238E27FC236}">
                      <a16:creationId xmlns:a16="http://schemas.microsoft.com/office/drawing/2014/main" id="{6BADDB89-4882-CA84-4334-2F54B8D2412B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2" name="Arc 131">
                  <a:extLst>
                    <a:ext uri="{FF2B5EF4-FFF2-40B4-BE49-F238E27FC236}">
                      <a16:creationId xmlns:a16="http://schemas.microsoft.com/office/drawing/2014/main" id="{6DF8206F-5941-7D86-C80F-33BB631DAC2E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3" name="Arc 132">
                  <a:extLst>
                    <a:ext uri="{FF2B5EF4-FFF2-40B4-BE49-F238E27FC236}">
                      <a16:creationId xmlns:a16="http://schemas.microsoft.com/office/drawing/2014/main" id="{8CA2832A-96EE-DE60-5D1C-769D90F5800A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4" name="Arc 133">
                  <a:extLst>
                    <a:ext uri="{FF2B5EF4-FFF2-40B4-BE49-F238E27FC236}">
                      <a16:creationId xmlns:a16="http://schemas.microsoft.com/office/drawing/2014/main" id="{641ECBD5-8FCB-6205-FAF7-E71860DE853A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967D11C2-631F-D5EF-3ECC-E19CAE67EDA2}"/>
                </a:ext>
              </a:extLst>
            </p:cNvPr>
            <p:cNvCxnSpPr>
              <a:cxnSpLocks/>
              <a:stCxn id="150" idx="2"/>
            </p:cNvCxnSpPr>
            <p:nvPr/>
          </p:nvCxnSpPr>
          <p:spPr>
            <a:xfrm flipV="1">
              <a:off x="5377453" y="1388926"/>
              <a:ext cx="1447598" cy="7735"/>
            </a:xfrm>
            <a:prstGeom prst="line">
              <a:avLst/>
            </a:prstGeom>
            <a:ln w="25400" cap="rnd">
              <a:solidFill>
                <a:schemeClr val="tx2">
                  <a:lumMod val="20000"/>
                  <a:lumOff val="8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3267B3FC-633B-DA02-12D7-5A4EF3550DE1}"/>
                </a:ext>
              </a:extLst>
            </p:cNvPr>
            <p:cNvGrpSpPr/>
            <p:nvPr/>
          </p:nvGrpSpPr>
          <p:grpSpPr>
            <a:xfrm rot="5400000" flipH="1" flipV="1">
              <a:off x="6756416" y="1410243"/>
              <a:ext cx="137269" cy="45719"/>
              <a:chOff x="5645694" y="4573633"/>
              <a:chExt cx="877472" cy="423229"/>
            </a:xfrm>
          </p:grpSpPr>
          <p:sp>
            <p:nvSpPr>
              <p:cNvPr id="118" name="Arc 117">
                <a:extLst>
                  <a:ext uri="{FF2B5EF4-FFF2-40B4-BE49-F238E27FC236}">
                    <a16:creationId xmlns:a16="http://schemas.microsoft.com/office/drawing/2014/main" id="{5E319D81-1157-7304-F51B-40BE09277438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119" name="Arc 118">
                <a:extLst>
                  <a:ext uri="{FF2B5EF4-FFF2-40B4-BE49-F238E27FC236}">
                    <a16:creationId xmlns:a16="http://schemas.microsoft.com/office/drawing/2014/main" id="{A93743AE-0303-CCB3-ADE9-96C325ADEA0E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120" name="Arc 119">
                <a:extLst>
                  <a:ext uri="{FF2B5EF4-FFF2-40B4-BE49-F238E27FC236}">
                    <a16:creationId xmlns:a16="http://schemas.microsoft.com/office/drawing/2014/main" id="{A08A66DA-D0D0-F1F4-6035-DDA98D597F05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121" name="Arc 120">
                <a:extLst>
                  <a:ext uri="{FF2B5EF4-FFF2-40B4-BE49-F238E27FC236}">
                    <a16:creationId xmlns:a16="http://schemas.microsoft.com/office/drawing/2014/main" id="{CFB425B7-0BA4-A429-570F-E2B0DAB0FBE7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122" name="Arc 121">
                <a:extLst>
                  <a:ext uri="{FF2B5EF4-FFF2-40B4-BE49-F238E27FC236}">
                    <a16:creationId xmlns:a16="http://schemas.microsoft.com/office/drawing/2014/main" id="{78CAB85A-51F9-DCF7-670F-3E14BA3161E1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123" name="Arc 122">
                <a:extLst>
                  <a:ext uri="{FF2B5EF4-FFF2-40B4-BE49-F238E27FC236}">
                    <a16:creationId xmlns:a16="http://schemas.microsoft.com/office/drawing/2014/main" id="{AE0BD0A8-8ACF-816D-964C-9C94378CE3D9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124" name="Arc 123">
                <a:extLst>
                  <a:ext uri="{FF2B5EF4-FFF2-40B4-BE49-F238E27FC236}">
                    <a16:creationId xmlns:a16="http://schemas.microsoft.com/office/drawing/2014/main" id="{02B43606-3227-B85B-7681-3F20A0FEBC7E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ED9C3C14-BE17-20B9-6897-3B0B7E0883E9}"/>
                </a:ext>
              </a:extLst>
            </p:cNvPr>
            <p:cNvCxnSpPr>
              <a:cxnSpLocks/>
              <a:endCxn id="120" idx="2"/>
            </p:cNvCxnSpPr>
            <p:nvPr/>
          </p:nvCxnSpPr>
          <p:spPr>
            <a:xfrm flipH="1">
              <a:off x="6827156" y="647682"/>
              <a:ext cx="1532243" cy="716881"/>
            </a:xfrm>
            <a:prstGeom prst="line">
              <a:avLst/>
            </a:prstGeom>
            <a:ln w="25400" cap="rnd">
              <a:solidFill>
                <a:schemeClr val="tx2">
                  <a:lumMod val="20000"/>
                  <a:lumOff val="8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F693875-81ED-B968-588A-9E0604AB8977}"/>
                </a:ext>
              </a:extLst>
            </p:cNvPr>
            <p:cNvGrpSpPr/>
            <p:nvPr/>
          </p:nvGrpSpPr>
          <p:grpSpPr>
            <a:xfrm rot="21164204" flipH="1">
              <a:off x="5600487" y="1642011"/>
              <a:ext cx="1297471" cy="430347"/>
              <a:chOff x="2322085" y="3960231"/>
              <a:chExt cx="1297471" cy="430347"/>
            </a:xfrm>
          </p:grpSpPr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DC0BF1DB-7DAC-3F97-7239-2326AB2202CE}"/>
                  </a:ext>
                </a:extLst>
              </p:cNvPr>
              <p:cNvGrpSpPr/>
              <p:nvPr/>
            </p:nvGrpSpPr>
            <p:grpSpPr>
              <a:xfrm rot="12151288">
                <a:off x="2322085" y="3960231"/>
                <a:ext cx="588740" cy="138486"/>
                <a:chOff x="5645694" y="4573633"/>
                <a:chExt cx="877472" cy="423229"/>
              </a:xfrm>
            </p:grpSpPr>
            <p:sp>
              <p:nvSpPr>
                <p:cNvPr id="111" name="Arc 110">
                  <a:extLst>
                    <a:ext uri="{FF2B5EF4-FFF2-40B4-BE49-F238E27FC236}">
                      <a16:creationId xmlns:a16="http://schemas.microsoft.com/office/drawing/2014/main" id="{027340F9-CB0A-96F0-66B2-CE58E0BAB1DB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12" name="Arc 111">
                  <a:extLst>
                    <a:ext uri="{FF2B5EF4-FFF2-40B4-BE49-F238E27FC236}">
                      <a16:creationId xmlns:a16="http://schemas.microsoft.com/office/drawing/2014/main" id="{344C7612-3F83-86D2-3439-4E05D873930E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13" name="Arc 112">
                  <a:extLst>
                    <a:ext uri="{FF2B5EF4-FFF2-40B4-BE49-F238E27FC236}">
                      <a16:creationId xmlns:a16="http://schemas.microsoft.com/office/drawing/2014/main" id="{269FBE4D-5E48-1BAE-EBDC-F186CD845A21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14" name="Arc 113">
                  <a:extLst>
                    <a:ext uri="{FF2B5EF4-FFF2-40B4-BE49-F238E27FC236}">
                      <a16:creationId xmlns:a16="http://schemas.microsoft.com/office/drawing/2014/main" id="{5B335E49-1DAB-9016-E43C-5CB960BF8835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15" name="Arc 114">
                  <a:extLst>
                    <a:ext uri="{FF2B5EF4-FFF2-40B4-BE49-F238E27FC236}">
                      <a16:creationId xmlns:a16="http://schemas.microsoft.com/office/drawing/2014/main" id="{D49CB301-0064-AFE4-686D-C6FDC2049BF0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16" name="Arc 115">
                  <a:extLst>
                    <a:ext uri="{FF2B5EF4-FFF2-40B4-BE49-F238E27FC236}">
                      <a16:creationId xmlns:a16="http://schemas.microsoft.com/office/drawing/2014/main" id="{12CAEDE8-3D5A-6B92-DBEF-9C5A47547519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17" name="Arc 116">
                  <a:extLst>
                    <a:ext uri="{FF2B5EF4-FFF2-40B4-BE49-F238E27FC236}">
                      <a16:creationId xmlns:a16="http://schemas.microsoft.com/office/drawing/2014/main" id="{586D000F-79D5-5286-6A0A-3685EA1D2446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915D5A37-BD9F-3A8D-AE13-723C97BC43F4}"/>
                  </a:ext>
                </a:extLst>
              </p:cNvPr>
              <p:cNvGrpSpPr/>
              <p:nvPr/>
            </p:nvGrpSpPr>
            <p:grpSpPr>
              <a:xfrm rot="12151288">
                <a:off x="2678894" y="4104919"/>
                <a:ext cx="588740" cy="138486"/>
                <a:chOff x="5645694" y="4573633"/>
                <a:chExt cx="877472" cy="423229"/>
              </a:xfrm>
            </p:grpSpPr>
            <p:sp>
              <p:nvSpPr>
                <p:cNvPr id="104" name="Arc 103">
                  <a:extLst>
                    <a:ext uri="{FF2B5EF4-FFF2-40B4-BE49-F238E27FC236}">
                      <a16:creationId xmlns:a16="http://schemas.microsoft.com/office/drawing/2014/main" id="{49D78E6D-2667-2916-F46D-4D24103237A2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05" name="Arc 104">
                  <a:extLst>
                    <a:ext uri="{FF2B5EF4-FFF2-40B4-BE49-F238E27FC236}">
                      <a16:creationId xmlns:a16="http://schemas.microsoft.com/office/drawing/2014/main" id="{D8BBD4FD-671D-9687-30B7-4831753312EC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06" name="Arc 105">
                  <a:extLst>
                    <a:ext uri="{FF2B5EF4-FFF2-40B4-BE49-F238E27FC236}">
                      <a16:creationId xmlns:a16="http://schemas.microsoft.com/office/drawing/2014/main" id="{2E111D5A-54F0-5280-9942-F0F3C9184476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07" name="Arc 106">
                  <a:extLst>
                    <a:ext uri="{FF2B5EF4-FFF2-40B4-BE49-F238E27FC236}">
                      <a16:creationId xmlns:a16="http://schemas.microsoft.com/office/drawing/2014/main" id="{F02303EE-4773-1EC8-79BF-82CBC991AE56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08" name="Arc 107">
                  <a:extLst>
                    <a:ext uri="{FF2B5EF4-FFF2-40B4-BE49-F238E27FC236}">
                      <a16:creationId xmlns:a16="http://schemas.microsoft.com/office/drawing/2014/main" id="{AE1EC02A-4C67-7C90-0F23-D5ED1598C76D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09" name="Arc 108">
                  <a:extLst>
                    <a:ext uri="{FF2B5EF4-FFF2-40B4-BE49-F238E27FC236}">
                      <a16:creationId xmlns:a16="http://schemas.microsoft.com/office/drawing/2014/main" id="{58BA2845-AA7A-DE23-F406-BC90F8725374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10" name="Arc 109">
                  <a:extLst>
                    <a:ext uri="{FF2B5EF4-FFF2-40B4-BE49-F238E27FC236}">
                      <a16:creationId xmlns:a16="http://schemas.microsoft.com/office/drawing/2014/main" id="{952E9454-28C8-F16B-FA3F-175760816CD3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96" name="Group 95">
                <a:extLst>
                  <a:ext uri="{FF2B5EF4-FFF2-40B4-BE49-F238E27FC236}">
                    <a16:creationId xmlns:a16="http://schemas.microsoft.com/office/drawing/2014/main" id="{04CE3623-1C60-11F8-188B-B01A4B168F61}"/>
                  </a:ext>
                </a:extLst>
              </p:cNvPr>
              <p:cNvGrpSpPr/>
              <p:nvPr/>
            </p:nvGrpSpPr>
            <p:grpSpPr>
              <a:xfrm rot="12151288">
                <a:off x="3030816" y="4252092"/>
                <a:ext cx="588740" cy="138486"/>
                <a:chOff x="5645694" y="4573633"/>
                <a:chExt cx="877472" cy="423229"/>
              </a:xfrm>
            </p:grpSpPr>
            <p:sp>
              <p:nvSpPr>
                <p:cNvPr id="97" name="Arc 96">
                  <a:extLst>
                    <a:ext uri="{FF2B5EF4-FFF2-40B4-BE49-F238E27FC236}">
                      <a16:creationId xmlns:a16="http://schemas.microsoft.com/office/drawing/2014/main" id="{FE8E2FB6-32CB-DE3F-1CC6-78F1EDFE3E23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98" name="Arc 97">
                  <a:extLst>
                    <a:ext uri="{FF2B5EF4-FFF2-40B4-BE49-F238E27FC236}">
                      <a16:creationId xmlns:a16="http://schemas.microsoft.com/office/drawing/2014/main" id="{34E366B7-245D-007C-F15E-F8512E8B510B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99" name="Arc 98">
                  <a:extLst>
                    <a:ext uri="{FF2B5EF4-FFF2-40B4-BE49-F238E27FC236}">
                      <a16:creationId xmlns:a16="http://schemas.microsoft.com/office/drawing/2014/main" id="{E6F077E3-BAA8-43A0-6EBF-EDA6B7F485E6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00" name="Arc 99">
                  <a:extLst>
                    <a:ext uri="{FF2B5EF4-FFF2-40B4-BE49-F238E27FC236}">
                      <a16:creationId xmlns:a16="http://schemas.microsoft.com/office/drawing/2014/main" id="{410AFC8B-FF1D-6C02-770A-465643A6A5F3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01" name="Arc 100">
                  <a:extLst>
                    <a:ext uri="{FF2B5EF4-FFF2-40B4-BE49-F238E27FC236}">
                      <a16:creationId xmlns:a16="http://schemas.microsoft.com/office/drawing/2014/main" id="{CA216E8A-9F8E-F491-0CF2-9736EC6471D3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02" name="Arc 101">
                  <a:extLst>
                    <a:ext uri="{FF2B5EF4-FFF2-40B4-BE49-F238E27FC236}">
                      <a16:creationId xmlns:a16="http://schemas.microsoft.com/office/drawing/2014/main" id="{77C8D5D2-62BD-F6B0-CD33-AD32DC6CE01A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03" name="Arc 102">
                  <a:extLst>
                    <a:ext uri="{FF2B5EF4-FFF2-40B4-BE49-F238E27FC236}">
                      <a16:creationId xmlns:a16="http://schemas.microsoft.com/office/drawing/2014/main" id="{CDC68D61-AC93-2639-9C08-C913DBE5DE75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7CB900E1-964D-28B9-CCDE-B1A174A02B8C}"/>
                </a:ext>
              </a:extLst>
            </p:cNvPr>
            <p:cNvGrpSpPr/>
            <p:nvPr/>
          </p:nvGrpSpPr>
          <p:grpSpPr>
            <a:xfrm>
              <a:off x="6859563" y="485776"/>
              <a:ext cx="1608161" cy="897450"/>
              <a:chOff x="2382558" y="1982419"/>
              <a:chExt cx="1905610" cy="1081957"/>
            </a:xfrm>
          </p:grpSpPr>
          <p:cxnSp>
            <p:nvCxnSpPr>
              <p:cNvPr id="91" name="Straight Connector 90">
                <a:extLst>
                  <a:ext uri="{FF2B5EF4-FFF2-40B4-BE49-F238E27FC236}">
                    <a16:creationId xmlns:a16="http://schemas.microsoft.com/office/drawing/2014/main" id="{22FD511D-3A86-F4A8-2A7C-C06F2E50C0B2}"/>
                  </a:ext>
                </a:extLst>
              </p:cNvPr>
              <p:cNvCxnSpPr>
                <a:cxnSpLocks/>
                <a:endCxn id="93" idx="0"/>
              </p:cNvCxnSpPr>
              <p:nvPr/>
            </p:nvCxnSpPr>
            <p:spPr>
              <a:xfrm flipV="1">
                <a:off x="2382558" y="2008116"/>
                <a:ext cx="1704079" cy="1056260"/>
              </a:xfrm>
              <a:prstGeom prst="line">
                <a:avLst/>
              </a:prstGeom>
              <a:ln w="12700" cap="rnd">
                <a:solidFill>
                  <a:schemeClr val="accent4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>
                <a:extLst>
                  <a:ext uri="{FF2B5EF4-FFF2-40B4-BE49-F238E27FC236}">
                    <a16:creationId xmlns:a16="http://schemas.microsoft.com/office/drawing/2014/main" id="{5A317CCD-FC2D-EDD4-A907-461CE7DB46F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382558" y="2320859"/>
                <a:ext cx="1893317" cy="743517"/>
              </a:xfrm>
              <a:prstGeom prst="line">
                <a:avLst/>
              </a:prstGeom>
              <a:ln w="12700" cap="rnd">
                <a:solidFill>
                  <a:schemeClr val="accent4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Oval 92">
                <a:extLst>
                  <a:ext uri="{FF2B5EF4-FFF2-40B4-BE49-F238E27FC236}">
                    <a16:creationId xmlns:a16="http://schemas.microsoft.com/office/drawing/2014/main" id="{EE87D11E-9255-6E28-59A0-CEDC14466009}"/>
                  </a:ext>
                </a:extLst>
              </p:cNvPr>
              <p:cNvSpPr/>
              <p:nvPr/>
            </p:nvSpPr>
            <p:spPr>
              <a:xfrm rot="19752669">
                <a:off x="4071763" y="1982419"/>
                <a:ext cx="216405" cy="364654"/>
              </a:xfrm>
              <a:prstGeom prst="ellipse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 w="12700" cap="rnd">
                <a:solidFill>
                  <a:schemeClr val="accent4"/>
                </a:solidFill>
                <a:round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B25DF3D-3F60-C77D-108E-1C3899D4D60F}"/>
                </a:ext>
              </a:extLst>
            </p:cNvPr>
            <p:cNvSpPr txBox="1"/>
            <p:nvPr/>
          </p:nvSpPr>
          <p:spPr>
            <a:xfrm>
              <a:off x="8214497" y="209223"/>
              <a:ext cx="4548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accent4"/>
                  </a:solidFill>
                  <a:latin typeface="LM Roman 10" pitchFamily="2" charset="77"/>
                </a:rPr>
                <a:t>jet</a:t>
              </a:r>
              <a:r>
                <a:rPr lang="en-US" sz="1200" baseline="-25000">
                  <a:solidFill>
                    <a:schemeClr val="accent4"/>
                  </a:solidFill>
                  <a:latin typeface="LM Roman 10" pitchFamily="2" charset="77"/>
                </a:rPr>
                <a:t>1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9EB4E8-13AA-B82A-C3CB-1FDFAD7A9626}"/>
                </a:ext>
              </a:extLst>
            </p:cNvPr>
            <p:cNvSpPr txBox="1"/>
            <p:nvPr/>
          </p:nvSpPr>
          <p:spPr>
            <a:xfrm>
              <a:off x="5019922" y="2292501"/>
              <a:ext cx="45480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accent6"/>
                  </a:solidFill>
                  <a:latin typeface="LM Roman 10" pitchFamily="2" charset="77"/>
                </a:rPr>
                <a:t>jet</a:t>
              </a:r>
              <a:r>
                <a:rPr lang="en-US" sz="1200" baseline="-25000">
                  <a:solidFill>
                    <a:schemeClr val="accent6"/>
                  </a:solidFill>
                  <a:latin typeface="LM Roman 10" pitchFamily="2" charset="77"/>
                </a:rPr>
                <a:t>2</a:t>
              </a:r>
            </a:p>
          </p:txBody>
        </p: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BF00CB3-5705-F54C-A7B1-4A0E53FEAFFC}"/>
                </a:ext>
              </a:extLst>
            </p:cNvPr>
            <p:cNvGrpSpPr/>
            <p:nvPr/>
          </p:nvGrpSpPr>
          <p:grpSpPr>
            <a:xfrm rot="19488640">
              <a:off x="7695102" y="755256"/>
              <a:ext cx="423692" cy="98684"/>
              <a:chOff x="5645694" y="4573633"/>
              <a:chExt cx="877475" cy="423229"/>
            </a:xfrm>
          </p:grpSpPr>
          <p:sp>
            <p:nvSpPr>
              <p:cNvPr id="84" name="Arc 83">
                <a:extLst>
                  <a:ext uri="{FF2B5EF4-FFF2-40B4-BE49-F238E27FC236}">
                    <a16:creationId xmlns:a16="http://schemas.microsoft.com/office/drawing/2014/main" id="{98139A0B-E06C-B110-AFD5-EE9568E7DADD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85" name="Arc 84">
                <a:extLst>
                  <a:ext uri="{FF2B5EF4-FFF2-40B4-BE49-F238E27FC236}">
                    <a16:creationId xmlns:a16="http://schemas.microsoft.com/office/drawing/2014/main" id="{9F8C1551-B6F9-D8B9-80E6-2D04AF1CE6E8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86" name="Arc 85">
                <a:extLst>
                  <a:ext uri="{FF2B5EF4-FFF2-40B4-BE49-F238E27FC236}">
                    <a16:creationId xmlns:a16="http://schemas.microsoft.com/office/drawing/2014/main" id="{3EC9148C-61C5-C009-B991-5FC13A917345}"/>
                  </a:ext>
                </a:extLst>
              </p:cNvPr>
              <p:cNvSpPr/>
              <p:nvPr/>
            </p:nvSpPr>
            <p:spPr>
              <a:xfrm>
                <a:off x="6217137" y="4574970"/>
                <a:ext cx="306032" cy="42186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87" name="Arc 86">
                <a:extLst>
                  <a:ext uri="{FF2B5EF4-FFF2-40B4-BE49-F238E27FC236}">
                    <a16:creationId xmlns:a16="http://schemas.microsoft.com/office/drawing/2014/main" id="{613F628B-16EB-C41F-2901-CC8C4A21B7EF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88" name="Arc 87">
                <a:extLst>
                  <a:ext uri="{FF2B5EF4-FFF2-40B4-BE49-F238E27FC236}">
                    <a16:creationId xmlns:a16="http://schemas.microsoft.com/office/drawing/2014/main" id="{9F679ED7-04FF-9ADF-0FFB-6D4431838871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89" name="Arc 88">
                <a:extLst>
                  <a:ext uri="{FF2B5EF4-FFF2-40B4-BE49-F238E27FC236}">
                    <a16:creationId xmlns:a16="http://schemas.microsoft.com/office/drawing/2014/main" id="{82A30793-547E-0928-F1B2-C62EACC90639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90" name="Arc 89">
                <a:extLst>
                  <a:ext uri="{FF2B5EF4-FFF2-40B4-BE49-F238E27FC236}">
                    <a16:creationId xmlns:a16="http://schemas.microsoft.com/office/drawing/2014/main" id="{2D00625B-F391-87F3-1DFC-F0461797EDEE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86200CE-6CC1-63DC-55BF-8D607089805B}"/>
                </a:ext>
              </a:extLst>
            </p:cNvPr>
            <p:cNvGrpSpPr/>
            <p:nvPr/>
          </p:nvGrpSpPr>
          <p:grpSpPr>
            <a:xfrm rot="20881676">
              <a:off x="7912375" y="784526"/>
              <a:ext cx="423691" cy="98684"/>
              <a:chOff x="5645694" y="4573633"/>
              <a:chExt cx="877472" cy="423229"/>
            </a:xfrm>
          </p:grpSpPr>
          <p:sp>
            <p:nvSpPr>
              <p:cNvPr id="77" name="Arc 76">
                <a:extLst>
                  <a:ext uri="{FF2B5EF4-FFF2-40B4-BE49-F238E27FC236}">
                    <a16:creationId xmlns:a16="http://schemas.microsoft.com/office/drawing/2014/main" id="{5BDF0E8C-2EFF-19D7-77D8-B1F1518B5C0D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78" name="Arc 77">
                <a:extLst>
                  <a:ext uri="{FF2B5EF4-FFF2-40B4-BE49-F238E27FC236}">
                    <a16:creationId xmlns:a16="http://schemas.microsoft.com/office/drawing/2014/main" id="{3D9438C0-958E-22CD-FABD-B3BE509723CA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79" name="Arc 78">
                <a:extLst>
                  <a:ext uri="{FF2B5EF4-FFF2-40B4-BE49-F238E27FC236}">
                    <a16:creationId xmlns:a16="http://schemas.microsoft.com/office/drawing/2014/main" id="{69F83DD8-7653-BD6B-8390-375B2461153F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80" name="Arc 79">
                <a:extLst>
                  <a:ext uri="{FF2B5EF4-FFF2-40B4-BE49-F238E27FC236}">
                    <a16:creationId xmlns:a16="http://schemas.microsoft.com/office/drawing/2014/main" id="{29E561EF-FF78-6AA1-A0E0-950C6A8ECB1D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81" name="Arc 80">
                <a:extLst>
                  <a:ext uri="{FF2B5EF4-FFF2-40B4-BE49-F238E27FC236}">
                    <a16:creationId xmlns:a16="http://schemas.microsoft.com/office/drawing/2014/main" id="{E52983AD-A9CD-8292-30DF-2717E66882A6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82" name="Arc 81">
                <a:extLst>
                  <a:ext uri="{FF2B5EF4-FFF2-40B4-BE49-F238E27FC236}">
                    <a16:creationId xmlns:a16="http://schemas.microsoft.com/office/drawing/2014/main" id="{F3DE4350-43C8-3AC1-682A-586748FFAB41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83" name="Arc 82">
                <a:extLst>
                  <a:ext uri="{FF2B5EF4-FFF2-40B4-BE49-F238E27FC236}">
                    <a16:creationId xmlns:a16="http://schemas.microsoft.com/office/drawing/2014/main" id="{A2BE6FCB-37D1-5EB1-D31E-A542CC86482A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A8C876B-5BBE-B8C2-78DD-D42FA3FC3927}"/>
                </a:ext>
              </a:extLst>
            </p:cNvPr>
            <p:cNvGrpSpPr/>
            <p:nvPr/>
          </p:nvGrpSpPr>
          <p:grpSpPr>
            <a:xfrm rot="20366053">
              <a:off x="5799597" y="1826483"/>
              <a:ext cx="423691" cy="98684"/>
              <a:chOff x="5645694" y="4573633"/>
              <a:chExt cx="877472" cy="423229"/>
            </a:xfrm>
          </p:grpSpPr>
          <p:sp>
            <p:nvSpPr>
              <p:cNvPr id="70" name="Arc 69">
                <a:extLst>
                  <a:ext uri="{FF2B5EF4-FFF2-40B4-BE49-F238E27FC236}">
                    <a16:creationId xmlns:a16="http://schemas.microsoft.com/office/drawing/2014/main" id="{222D497D-F35A-E6A0-1362-59632E15326E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71" name="Arc 70">
                <a:extLst>
                  <a:ext uri="{FF2B5EF4-FFF2-40B4-BE49-F238E27FC236}">
                    <a16:creationId xmlns:a16="http://schemas.microsoft.com/office/drawing/2014/main" id="{E172D8A4-2DF8-30C2-7AAF-604427695833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72" name="Arc 71">
                <a:extLst>
                  <a:ext uri="{FF2B5EF4-FFF2-40B4-BE49-F238E27FC236}">
                    <a16:creationId xmlns:a16="http://schemas.microsoft.com/office/drawing/2014/main" id="{4A65BE35-1C8E-98A4-9D19-48A4115D46B3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73" name="Arc 72">
                <a:extLst>
                  <a:ext uri="{FF2B5EF4-FFF2-40B4-BE49-F238E27FC236}">
                    <a16:creationId xmlns:a16="http://schemas.microsoft.com/office/drawing/2014/main" id="{295D431B-6995-8685-053F-13FF9A6C25DC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74" name="Arc 73">
                <a:extLst>
                  <a:ext uri="{FF2B5EF4-FFF2-40B4-BE49-F238E27FC236}">
                    <a16:creationId xmlns:a16="http://schemas.microsoft.com/office/drawing/2014/main" id="{A9BA0FA8-091B-6020-C9AE-E473A9879720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75" name="Arc 74">
                <a:extLst>
                  <a:ext uri="{FF2B5EF4-FFF2-40B4-BE49-F238E27FC236}">
                    <a16:creationId xmlns:a16="http://schemas.microsoft.com/office/drawing/2014/main" id="{049E7756-72BB-BF35-F32A-623180F20518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76" name="Arc 75">
                <a:extLst>
                  <a:ext uri="{FF2B5EF4-FFF2-40B4-BE49-F238E27FC236}">
                    <a16:creationId xmlns:a16="http://schemas.microsoft.com/office/drawing/2014/main" id="{F5EE39A8-4E20-F5E5-300A-796416987483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11ED4D3E-5ADE-2B27-1406-85E3882DA3C7}"/>
                </a:ext>
              </a:extLst>
            </p:cNvPr>
            <p:cNvGrpSpPr/>
            <p:nvPr/>
          </p:nvGrpSpPr>
          <p:grpSpPr>
            <a:xfrm rot="20124408">
              <a:off x="5469688" y="2041984"/>
              <a:ext cx="423691" cy="98684"/>
              <a:chOff x="5645694" y="4573633"/>
              <a:chExt cx="877472" cy="423229"/>
            </a:xfrm>
          </p:grpSpPr>
          <p:sp>
            <p:nvSpPr>
              <p:cNvPr id="63" name="Arc 62">
                <a:extLst>
                  <a:ext uri="{FF2B5EF4-FFF2-40B4-BE49-F238E27FC236}">
                    <a16:creationId xmlns:a16="http://schemas.microsoft.com/office/drawing/2014/main" id="{1EBB8963-975F-5DD5-5849-5A7DE45E6034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64" name="Arc 63">
                <a:extLst>
                  <a:ext uri="{FF2B5EF4-FFF2-40B4-BE49-F238E27FC236}">
                    <a16:creationId xmlns:a16="http://schemas.microsoft.com/office/drawing/2014/main" id="{D90FA6B0-CBCA-D91A-B1FA-2C4670B6CF48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65" name="Arc 64">
                <a:extLst>
                  <a:ext uri="{FF2B5EF4-FFF2-40B4-BE49-F238E27FC236}">
                    <a16:creationId xmlns:a16="http://schemas.microsoft.com/office/drawing/2014/main" id="{C1F3FA3B-CFBD-ADC7-2E66-9C10D37F2115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66" name="Arc 65">
                <a:extLst>
                  <a:ext uri="{FF2B5EF4-FFF2-40B4-BE49-F238E27FC236}">
                    <a16:creationId xmlns:a16="http://schemas.microsoft.com/office/drawing/2014/main" id="{FCA80A2E-8937-7268-65D9-F30522E9CA64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67" name="Arc 66">
                <a:extLst>
                  <a:ext uri="{FF2B5EF4-FFF2-40B4-BE49-F238E27FC236}">
                    <a16:creationId xmlns:a16="http://schemas.microsoft.com/office/drawing/2014/main" id="{2D31215F-DA4B-67B5-D6AB-25408231F9E1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68" name="Arc 67">
                <a:extLst>
                  <a:ext uri="{FF2B5EF4-FFF2-40B4-BE49-F238E27FC236}">
                    <a16:creationId xmlns:a16="http://schemas.microsoft.com/office/drawing/2014/main" id="{FDFBCB0D-C30C-3208-20DE-1811E3C87E91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69" name="Arc 68">
                <a:extLst>
                  <a:ext uri="{FF2B5EF4-FFF2-40B4-BE49-F238E27FC236}">
                    <a16:creationId xmlns:a16="http://schemas.microsoft.com/office/drawing/2014/main" id="{A0895726-3794-F9D3-3CEF-0C481874FB88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F1BD1E6-B852-7BD2-B6F6-DA5AD83F8529}"/>
                </a:ext>
              </a:extLst>
            </p:cNvPr>
            <p:cNvGrpSpPr/>
            <p:nvPr/>
          </p:nvGrpSpPr>
          <p:grpSpPr>
            <a:xfrm rot="7858800">
              <a:off x="5672043" y="2194238"/>
              <a:ext cx="423691" cy="98684"/>
              <a:chOff x="5645694" y="4573633"/>
              <a:chExt cx="877472" cy="423229"/>
            </a:xfrm>
          </p:grpSpPr>
          <p:sp>
            <p:nvSpPr>
              <p:cNvPr id="56" name="Arc 55">
                <a:extLst>
                  <a:ext uri="{FF2B5EF4-FFF2-40B4-BE49-F238E27FC236}">
                    <a16:creationId xmlns:a16="http://schemas.microsoft.com/office/drawing/2014/main" id="{E611D6BD-870D-2A84-26B2-83AB066D325B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57" name="Arc 56">
                <a:extLst>
                  <a:ext uri="{FF2B5EF4-FFF2-40B4-BE49-F238E27FC236}">
                    <a16:creationId xmlns:a16="http://schemas.microsoft.com/office/drawing/2014/main" id="{28754AB9-F9C8-6A0F-CA15-D86C135A43C5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58" name="Arc 57">
                <a:extLst>
                  <a:ext uri="{FF2B5EF4-FFF2-40B4-BE49-F238E27FC236}">
                    <a16:creationId xmlns:a16="http://schemas.microsoft.com/office/drawing/2014/main" id="{F3772D3C-96EC-DC25-EE0C-9D03BBAD73A2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59" name="Arc 58">
                <a:extLst>
                  <a:ext uri="{FF2B5EF4-FFF2-40B4-BE49-F238E27FC236}">
                    <a16:creationId xmlns:a16="http://schemas.microsoft.com/office/drawing/2014/main" id="{91D37DFE-D307-DEFC-E2D0-A88235F0BA0B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60" name="Arc 59">
                <a:extLst>
                  <a:ext uri="{FF2B5EF4-FFF2-40B4-BE49-F238E27FC236}">
                    <a16:creationId xmlns:a16="http://schemas.microsoft.com/office/drawing/2014/main" id="{7F3304A4-93C6-A10E-8DE0-A04E147794BF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61" name="Arc 60">
                <a:extLst>
                  <a:ext uri="{FF2B5EF4-FFF2-40B4-BE49-F238E27FC236}">
                    <a16:creationId xmlns:a16="http://schemas.microsoft.com/office/drawing/2014/main" id="{289DA4A7-6B30-1D5B-AC84-40BF099EA666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62" name="Arc 61">
                <a:extLst>
                  <a:ext uri="{FF2B5EF4-FFF2-40B4-BE49-F238E27FC236}">
                    <a16:creationId xmlns:a16="http://schemas.microsoft.com/office/drawing/2014/main" id="{56F54619-960A-4912-6DEE-4E28E5C24887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45FD0F4-697B-B2A0-B344-5FB2FF946D7B}"/>
                </a:ext>
              </a:extLst>
            </p:cNvPr>
            <p:cNvGrpSpPr/>
            <p:nvPr/>
          </p:nvGrpSpPr>
          <p:grpSpPr>
            <a:xfrm rot="12143638" flipH="1">
              <a:off x="7450617" y="1345910"/>
              <a:ext cx="873634" cy="289768"/>
              <a:chOff x="2322085" y="3960231"/>
              <a:chExt cx="1297471" cy="430347"/>
            </a:xfrm>
          </p:grpSpPr>
          <p:grpSp>
            <p:nvGrpSpPr>
              <p:cNvPr id="32" name="Group 31">
                <a:extLst>
                  <a:ext uri="{FF2B5EF4-FFF2-40B4-BE49-F238E27FC236}">
                    <a16:creationId xmlns:a16="http://schemas.microsoft.com/office/drawing/2014/main" id="{F415A5AC-A7CC-65E5-4399-74ADFFB8992D}"/>
                  </a:ext>
                </a:extLst>
              </p:cNvPr>
              <p:cNvGrpSpPr/>
              <p:nvPr/>
            </p:nvGrpSpPr>
            <p:grpSpPr>
              <a:xfrm rot="12151288">
                <a:off x="2322085" y="3960231"/>
                <a:ext cx="588740" cy="138486"/>
                <a:chOff x="5645694" y="4573633"/>
                <a:chExt cx="877472" cy="423229"/>
              </a:xfrm>
            </p:grpSpPr>
            <p:sp>
              <p:nvSpPr>
                <p:cNvPr id="49" name="Arc 48">
                  <a:extLst>
                    <a:ext uri="{FF2B5EF4-FFF2-40B4-BE49-F238E27FC236}">
                      <a16:creationId xmlns:a16="http://schemas.microsoft.com/office/drawing/2014/main" id="{D1A4BEA9-2BAB-9412-2579-11DBE154FC58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0" name="Arc 49">
                  <a:extLst>
                    <a:ext uri="{FF2B5EF4-FFF2-40B4-BE49-F238E27FC236}">
                      <a16:creationId xmlns:a16="http://schemas.microsoft.com/office/drawing/2014/main" id="{9A12D473-87F4-38EC-9616-6FE49D312588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1" name="Arc 50">
                  <a:extLst>
                    <a:ext uri="{FF2B5EF4-FFF2-40B4-BE49-F238E27FC236}">
                      <a16:creationId xmlns:a16="http://schemas.microsoft.com/office/drawing/2014/main" id="{A7302869-058F-0930-C724-FDD47B2B4E59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2" name="Arc 51">
                  <a:extLst>
                    <a:ext uri="{FF2B5EF4-FFF2-40B4-BE49-F238E27FC236}">
                      <a16:creationId xmlns:a16="http://schemas.microsoft.com/office/drawing/2014/main" id="{7B94513A-32A7-EE67-85BC-F1842DF3055B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3" name="Arc 52">
                  <a:extLst>
                    <a:ext uri="{FF2B5EF4-FFF2-40B4-BE49-F238E27FC236}">
                      <a16:creationId xmlns:a16="http://schemas.microsoft.com/office/drawing/2014/main" id="{C6C56DBC-5B53-6517-9605-A4A32B2ADB37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4" name="Arc 53">
                  <a:extLst>
                    <a:ext uri="{FF2B5EF4-FFF2-40B4-BE49-F238E27FC236}">
                      <a16:creationId xmlns:a16="http://schemas.microsoft.com/office/drawing/2014/main" id="{70BC3B40-65D5-413E-1057-3FC268042F00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5" name="Arc 54">
                  <a:extLst>
                    <a:ext uri="{FF2B5EF4-FFF2-40B4-BE49-F238E27FC236}">
                      <a16:creationId xmlns:a16="http://schemas.microsoft.com/office/drawing/2014/main" id="{0EFB8A80-3E9B-B94B-7B4C-BE0214C57337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33" name="Group 32">
                <a:extLst>
                  <a:ext uri="{FF2B5EF4-FFF2-40B4-BE49-F238E27FC236}">
                    <a16:creationId xmlns:a16="http://schemas.microsoft.com/office/drawing/2014/main" id="{05880212-FC28-AC1B-3E5E-D39B38F23B8F}"/>
                  </a:ext>
                </a:extLst>
              </p:cNvPr>
              <p:cNvGrpSpPr/>
              <p:nvPr/>
            </p:nvGrpSpPr>
            <p:grpSpPr>
              <a:xfrm rot="12151288">
                <a:off x="2678894" y="4104919"/>
                <a:ext cx="588740" cy="138486"/>
                <a:chOff x="5645694" y="4573633"/>
                <a:chExt cx="877472" cy="423229"/>
              </a:xfrm>
            </p:grpSpPr>
            <p:sp>
              <p:nvSpPr>
                <p:cNvPr id="42" name="Arc 41">
                  <a:extLst>
                    <a:ext uri="{FF2B5EF4-FFF2-40B4-BE49-F238E27FC236}">
                      <a16:creationId xmlns:a16="http://schemas.microsoft.com/office/drawing/2014/main" id="{07429C0E-D9DC-1F4F-0939-9E057E7DBCE8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3" name="Arc 42">
                  <a:extLst>
                    <a:ext uri="{FF2B5EF4-FFF2-40B4-BE49-F238E27FC236}">
                      <a16:creationId xmlns:a16="http://schemas.microsoft.com/office/drawing/2014/main" id="{A5B86AA9-4D8E-718F-9494-E795C6D53C05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4" name="Arc 43">
                  <a:extLst>
                    <a:ext uri="{FF2B5EF4-FFF2-40B4-BE49-F238E27FC236}">
                      <a16:creationId xmlns:a16="http://schemas.microsoft.com/office/drawing/2014/main" id="{C4EC69B3-4E23-0710-D5AB-41404687FF37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5" name="Arc 44">
                  <a:extLst>
                    <a:ext uri="{FF2B5EF4-FFF2-40B4-BE49-F238E27FC236}">
                      <a16:creationId xmlns:a16="http://schemas.microsoft.com/office/drawing/2014/main" id="{49A6FFFE-F027-9A75-3FE9-E3AD999269F1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6" name="Arc 45">
                  <a:extLst>
                    <a:ext uri="{FF2B5EF4-FFF2-40B4-BE49-F238E27FC236}">
                      <a16:creationId xmlns:a16="http://schemas.microsoft.com/office/drawing/2014/main" id="{AB7D379B-07D0-7435-49FA-CCE376597508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7" name="Arc 46">
                  <a:extLst>
                    <a:ext uri="{FF2B5EF4-FFF2-40B4-BE49-F238E27FC236}">
                      <a16:creationId xmlns:a16="http://schemas.microsoft.com/office/drawing/2014/main" id="{C6330110-F497-888E-2CF7-F3F1D76439B2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8" name="Arc 47">
                  <a:extLst>
                    <a:ext uri="{FF2B5EF4-FFF2-40B4-BE49-F238E27FC236}">
                      <a16:creationId xmlns:a16="http://schemas.microsoft.com/office/drawing/2014/main" id="{7C41C36C-2D54-CD79-122C-9F9C8D7D6EDD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159D97EA-75C7-805D-7F37-5C44FA05A400}"/>
                  </a:ext>
                </a:extLst>
              </p:cNvPr>
              <p:cNvGrpSpPr/>
              <p:nvPr/>
            </p:nvGrpSpPr>
            <p:grpSpPr>
              <a:xfrm rot="12151288">
                <a:off x="3030816" y="4252092"/>
                <a:ext cx="588740" cy="138486"/>
                <a:chOff x="5645694" y="4573633"/>
                <a:chExt cx="877472" cy="423229"/>
              </a:xfrm>
            </p:grpSpPr>
            <p:sp>
              <p:nvSpPr>
                <p:cNvPr id="35" name="Arc 34">
                  <a:extLst>
                    <a:ext uri="{FF2B5EF4-FFF2-40B4-BE49-F238E27FC236}">
                      <a16:creationId xmlns:a16="http://schemas.microsoft.com/office/drawing/2014/main" id="{178EDC6D-9DE4-C5BB-CF89-F25F34FB3A10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6" name="Arc 35">
                  <a:extLst>
                    <a:ext uri="{FF2B5EF4-FFF2-40B4-BE49-F238E27FC236}">
                      <a16:creationId xmlns:a16="http://schemas.microsoft.com/office/drawing/2014/main" id="{5369B5DA-84C8-E6F9-F0C7-496961FACA59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7" name="Arc 36">
                  <a:extLst>
                    <a:ext uri="{FF2B5EF4-FFF2-40B4-BE49-F238E27FC236}">
                      <a16:creationId xmlns:a16="http://schemas.microsoft.com/office/drawing/2014/main" id="{4F893728-CAFE-E497-2A71-6115061D4F19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8" name="Arc 37">
                  <a:extLst>
                    <a:ext uri="{FF2B5EF4-FFF2-40B4-BE49-F238E27FC236}">
                      <a16:creationId xmlns:a16="http://schemas.microsoft.com/office/drawing/2014/main" id="{C156ABD8-A7AA-95EF-576D-FC98E58C2188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9" name="Arc 38">
                  <a:extLst>
                    <a:ext uri="{FF2B5EF4-FFF2-40B4-BE49-F238E27FC236}">
                      <a16:creationId xmlns:a16="http://schemas.microsoft.com/office/drawing/2014/main" id="{C8C62ADE-693E-B7B3-14E1-4BAE86254E06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0" name="Arc 39">
                  <a:extLst>
                    <a:ext uri="{FF2B5EF4-FFF2-40B4-BE49-F238E27FC236}">
                      <a16:creationId xmlns:a16="http://schemas.microsoft.com/office/drawing/2014/main" id="{7A315B5A-427C-6410-FBA1-FCB900246460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1" name="Arc 40">
                  <a:extLst>
                    <a:ext uri="{FF2B5EF4-FFF2-40B4-BE49-F238E27FC236}">
                      <a16:creationId xmlns:a16="http://schemas.microsoft.com/office/drawing/2014/main" id="{5B90F143-95E5-8420-8AC1-A00C145F877C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4C744CA1-94C4-B328-026B-84C5C58C139C}"/>
                </a:ext>
              </a:extLst>
            </p:cNvPr>
            <p:cNvGrpSpPr/>
            <p:nvPr/>
          </p:nvGrpSpPr>
          <p:grpSpPr>
            <a:xfrm flipH="1">
              <a:off x="8340540" y="1329699"/>
              <a:ext cx="167278" cy="284388"/>
              <a:chOff x="3711716" y="3162246"/>
              <a:chExt cx="161824" cy="275115"/>
            </a:xfrm>
          </p:grpSpPr>
          <p:pic>
            <p:nvPicPr>
              <p:cNvPr id="30" name="Picture 29">
                <a:extLst>
                  <a:ext uri="{FF2B5EF4-FFF2-40B4-BE49-F238E27FC236}">
                    <a16:creationId xmlns:a16="http://schemas.microsoft.com/office/drawing/2014/main" id="{0E9E7112-1191-1F26-CB6D-202F7FF48CC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11717" y="3162246"/>
                <a:ext cx="161823" cy="275113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97633035-477D-306E-E54F-5411BC76215C}"/>
                  </a:ext>
                </a:extLst>
              </p:cNvPr>
              <p:cNvSpPr/>
              <p:nvPr/>
            </p:nvSpPr>
            <p:spPr>
              <a:xfrm>
                <a:off x="3711716" y="3162248"/>
                <a:ext cx="161823" cy="275113"/>
              </a:xfrm>
              <a:prstGeom prst="ellipse">
                <a:avLst/>
              </a:prstGeom>
              <a:noFill/>
              <a:ln w="25400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21A7FE72-D381-7E1D-0DE9-67185AB868F9}"/>
              </a:ext>
            </a:extLst>
          </p:cNvPr>
          <p:cNvGrpSpPr/>
          <p:nvPr/>
        </p:nvGrpSpPr>
        <p:grpSpPr>
          <a:xfrm rot="305141">
            <a:off x="5332396" y="1438375"/>
            <a:ext cx="1432763" cy="1238012"/>
            <a:chOff x="5103640" y="2852039"/>
            <a:chExt cx="1432763" cy="1238012"/>
          </a:xfrm>
        </p:grpSpPr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DD22F356-07B6-32D7-583F-7AD7F83AFAEA}"/>
                </a:ext>
              </a:extLst>
            </p:cNvPr>
            <p:cNvCxnSpPr>
              <a:cxnSpLocks/>
              <a:endCxn id="161" idx="0"/>
            </p:cNvCxnSpPr>
            <p:nvPr/>
          </p:nvCxnSpPr>
          <p:spPr>
            <a:xfrm flipH="1">
              <a:off x="5103640" y="2852039"/>
              <a:ext cx="1432763" cy="692546"/>
            </a:xfrm>
            <a:prstGeom prst="line">
              <a:avLst/>
            </a:prstGeom>
            <a:ln w="12700" cap="rnd">
              <a:solidFill>
                <a:schemeClr val="accent6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0EA0FB36-D3EC-684F-AAD3-04AEFB98B8D5}"/>
                </a:ext>
              </a:extLst>
            </p:cNvPr>
            <p:cNvCxnSpPr>
              <a:cxnSpLocks/>
              <a:endCxn id="161" idx="4"/>
            </p:cNvCxnSpPr>
            <p:nvPr/>
          </p:nvCxnSpPr>
          <p:spPr>
            <a:xfrm flipH="1">
              <a:off x="5482838" y="2852039"/>
              <a:ext cx="1053424" cy="1172109"/>
            </a:xfrm>
            <a:prstGeom prst="line">
              <a:avLst/>
            </a:prstGeom>
            <a:ln w="12700" cap="rnd">
              <a:solidFill>
                <a:schemeClr val="accent6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7B91507B-0505-C22F-6816-DEDAB1001849}"/>
                </a:ext>
              </a:extLst>
            </p:cNvPr>
            <p:cNvSpPr/>
            <p:nvPr/>
          </p:nvSpPr>
          <p:spPr>
            <a:xfrm rot="19299962">
              <a:off x="5164308" y="3478683"/>
              <a:ext cx="257861" cy="611368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 cap="rnd">
              <a:solidFill>
                <a:schemeClr val="accent6"/>
              </a:solidFill>
              <a:round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266705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09AC05-E1EB-22DA-1A3C-6551859376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AFEE98-0E3B-720E-B15D-E82365124374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2800" dirty="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411" name="Rectangle 410">
            <a:extLst>
              <a:ext uri="{FF2B5EF4-FFF2-40B4-BE49-F238E27FC236}">
                <a16:creationId xmlns:a16="http://schemas.microsoft.com/office/drawing/2014/main" id="{D671C1B0-73C5-D127-8C40-916C8D090237}"/>
              </a:ext>
            </a:extLst>
          </p:cNvPr>
          <p:cNvSpPr>
            <a:spLocks/>
          </p:cNvSpPr>
          <p:nvPr/>
        </p:nvSpPr>
        <p:spPr>
          <a:xfrm>
            <a:off x="8928662" y="0"/>
            <a:ext cx="223177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2800" dirty="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409" name="Rectangle 408">
            <a:extLst>
              <a:ext uri="{FF2B5EF4-FFF2-40B4-BE49-F238E27FC236}">
                <a16:creationId xmlns:a16="http://schemas.microsoft.com/office/drawing/2014/main" id="{EA2FFEE7-7D81-B334-7C56-9D67EB84A8FB}"/>
              </a:ext>
            </a:extLst>
          </p:cNvPr>
          <p:cNvSpPr>
            <a:spLocks/>
          </p:cNvSpPr>
          <p:nvPr/>
        </p:nvSpPr>
        <p:spPr>
          <a:xfrm>
            <a:off x="216000" y="211500"/>
            <a:ext cx="8712000" cy="4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2800" dirty="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0D209810-43A0-7139-0578-EA1681896052}"/>
              </a:ext>
            </a:extLst>
          </p:cNvPr>
          <p:cNvSpPr txBox="1"/>
          <p:nvPr/>
        </p:nvSpPr>
        <p:spPr>
          <a:xfrm>
            <a:off x="9755841" y="14791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057B0C6-CB73-0E28-2F1E-5D09F2191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30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85AE589-A959-C8F7-0219-68531F5EBAAF}"/>
              </a:ext>
            </a:extLst>
          </p:cNvPr>
          <p:cNvSpPr txBox="1"/>
          <p:nvPr/>
        </p:nvSpPr>
        <p:spPr>
          <a:xfrm>
            <a:off x="8180563" y="4706043"/>
            <a:ext cx="8912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2">
                    <a:lumMod val="60000"/>
                    <a:lumOff val="40000"/>
                  </a:schemeClr>
                </a:solidFill>
                <a:latin typeface="LM Roman 10" pitchFamily="2" charset="77"/>
              </a:rPr>
              <a:t>[Wikipedia]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51C4F82-2070-08FB-16FC-C6FE991D79C7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nb-NO" sz="2800" dirty="0">
              <a:solidFill>
                <a:schemeClr val="bg1"/>
              </a:solidFill>
              <a:latin typeface="LM Roman 10" pitchFamily="2" charset="77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60AF0D-A968-EA74-F448-E497EAA74AED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412800" y="238672"/>
            <a:ext cx="8318400" cy="4679100"/>
          </a:xfrm>
          <a:prstGeom prst="rect">
            <a:avLst/>
          </a:prstGeom>
        </p:spPr>
      </p:pic>
      <p:sp>
        <p:nvSpPr>
          <p:cNvPr id="7" name="Plassholder for innhold 4">
            <a:extLst>
              <a:ext uri="{FF2B5EF4-FFF2-40B4-BE49-F238E27FC236}">
                <a16:creationId xmlns:a16="http://schemas.microsoft.com/office/drawing/2014/main" id="{2953F3FD-711B-C505-0AF0-D2E33DD773EA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7887028" cy="6381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bg1"/>
                </a:solidFill>
                <a:latin typeface="LM Roman 10" pitchFamily="2" charset="77"/>
              </a:rPr>
              <a:t>Summary:</a:t>
            </a:r>
          </a:p>
        </p:txBody>
      </p:sp>
      <p:sp>
        <p:nvSpPr>
          <p:cNvPr id="8" name="Plassholder for innhold 4">
            <a:extLst>
              <a:ext uri="{FF2B5EF4-FFF2-40B4-BE49-F238E27FC236}">
                <a16:creationId xmlns:a16="http://schemas.microsoft.com/office/drawing/2014/main" id="{1184866A-F6FF-AACE-4AF8-169A2CC6BFF7}"/>
              </a:ext>
            </a:extLst>
          </p:cNvPr>
          <p:cNvSpPr txBox="1">
            <a:spLocks/>
          </p:cNvSpPr>
          <p:nvPr/>
        </p:nvSpPr>
        <p:spPr>
          <a:xfrm>
            <a:off x="216000" y="1579853"/>
            <a:ext cx="7884506" cy="32898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00150" lvl="2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  <a:latin typeface="LM Roman 10" pitchFamily="2" charset="77"/>
              </a:rPr>
              <a:t>Perturbative grounds of jet quenching</a:t>
            </a:r>
          </a:p>
          <a:p>
            <a:pPr marL="1200150" lvl="2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  <a:latin typeface="LM Roman 10" pitchFamily="2" charset="77"/>
              </a:rPr>
              <a:t>AMY-EKT </a:t>
            </a:r>
            <a:r>
              <a:rPr lang="en-US" sz="2000" dirty="0">
                <a:solidFill>
                  <a:schemeClr val="bg1"/>
                </a:solidFill>
                <a:latin typeface="Latin Modern Math" panose="02000503000000000000" pitchFamily="2" charset="77"/>
                <a:ea typeface="Latin Modern Math" panose="02000503000000000000" pitchFamily="2" charset="77"/>
              </a:rPr>
              <a:t>↔</a:t>
            </a:r>
            <a:r>
              <a:rPr lang="en-US" sz="2000" dirty="0">
                <a:solidFill>
                  <a:schemeClr val="bg1"/>
                </a:solidFill>
                <a:latin typeface="LM Roman 10" pitchFamily="2" charset="77"/>
              </a:rPr>
              <a:t> parton energy loss and broadening</a:t>
            </a:r>
          </a:p>
          <a:p>
            <a:pPr marL="1200150" lvl="2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  <a:latin typeface="LM Roman 10" pitchFamily="2" charset="77"/>
              </a:rPr>
              <a:t>Lin. Boltzmann eq. </a:t>
            </a:r>
            <a:r>
              <a:rPr lang="en-US" sz="2000" dirty="0">
                <a:solidFill>
                  <a:schemeClr val="bg1"/>
                </a:solidFill>
                <a:latin typeface="Latin Modern Math" panose="02000503000000000000" pitchFamily="2" charset="77"/>
                <a:ea typeface="Latin Modern Math" panose="02000503000000000000" pitchFamily="2" charset="77"/>
              </a:rPr>
              <a:t>↔ parton shower</a:t>
            </a:r>
          </a:p>
          <a:p>
            <a:pPr marL="1200150" lvl="2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000" dirty="0">
                <a:solidFill>
                  <a:schemeClr val="bg1"/>
                </a:solidFill>
                <a:latin typeface="Latin Modern Math" panose="02000503000000000000" pitchFamily="2" charset="77"/>
                <a:ea typeface="Latin Modern Math" panose="02000503000000000000" pitchFamily="2" charset="77"/>
              </a:rPr>
              <a:t>New opportunities for EKT:</a:t>
            </a:r>
            <a:endParaRPr lang="en-US" sz="2000" dirty="0">
              <a:solidFill>
                <a:schemeClr val="bg1"/>
              </a:solidFill>
              <a:latin typeface="LM Roman 10" pitchFamily="2" charset="77"/>
            </a:endParaRPr>
          </a:p>
          <a:p>
            <a:pPr marL="1543042" lvl="3" indent="-514350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LM Roman 10" pitchFamily="2" charset="77"/>
              </a:rPr>
              <a:t>Jet thermalization,</a:t>
            </a:r>
          </a:p>
          <a:p>
            <a:pPr marL="1543042" lvl="3" indent="-514350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LM Roman 10" pitchFamily="2" charset="77"/>
              </a:rPr>
              <a:t>Multi-particle correlations, hydrodynamization, fluctuations</a:t>
            </a:r>
          </a:p>
          <a:p>
            <a:pPr marL="1543042" lvl="3" indent="-514350">
              <a:lnSpc>
                <a:spcPct val="150000"/>
              </a:lnSpc>
            </a:pPr>
            <a:r>
              <a:rPr lang="en-US" sz="1400" dirty="0">
                <a:solidFill>
                  <a:schemeClr val="bg1"/>
                </a:solidFill>
                <a:latin typeface="LM Roman 10" pitchFamily="2" charset="77"/>
              </a:rPr>
              <a:t>Including in phenomenological workflows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5EEB8E6-56C7-3CD6-7CED-145FFC7D52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7132" y="1135002"/>
            <a:ext cx="1449610" cy="793471"/>
          </a:xfrm>
          <a:prstGeom prst="rect">
            <a:avLst/>
          </a:prstGeom>
        </p:spPr>
      </p:pic>
      <p:sp>
        <p:nvSpPr>
          <p:cNvPr id="6" name="Undertittel 1">
            <a:extLst>
              <a:ext uri="{FF2B5EF4-FFF2-40B4-BE49-F238E27FC236}">
                <a16:creationId xmlns:a16="http://schemas.microsoft.com/office/drawing/2014/main" id="{885899D0-BE3D-30FE-EAB9-7332E5A2DEAA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EEEBA1-E639-8490-5367-5B7063C7A5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3152" y="285701"/>
            <a:ext cx="4093590" cy="793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4266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80B005C-5F91-8A0D-E7AB-4C01069ED81F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nb-NO" sz="2800" dirty="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CB12C9F5-F8E3-650C-F1B4-7B485A0C3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31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E59F3B3-1071-7C47-9FB0-B2EC578C3ED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412800" y="238672"/>
            <a:ext cx="8318400" cy="46791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F9857A-BBF4-D290-A751-FB4AA03CE81D}"/>
              </a:ext>
            </a:extLst>
          </p:cNvPr>
          <p:cNvSpPr txBox="1"/>
          <p:nvPr/>
        </p:nvSpPr>
        <p:spPr>
          <a:xfrm>
            <a:off x="216000" y="2285835"/>
            <a:ext cx="871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LM Roman 10" pitchFamily="2" charset="77"/>
              </a:rPr>
              <a:t>Thank you for your attention!</a:t>
            </a:r>
          </a:p>
        </p:txBody>
      </p:sp>
      <p:sp>
        <p:nvSpPr>
          <p:cNvPr id="6" name="Undertittel 1">
            <a:extLst>
              <a:ext uri="{FF2B5EF4-FFF2-40B4-BE49-F238E27FC236}">
                <a16:creationId xmlns:a16="http://schemas.microsoft.com/office/drawing/2014/main" id="{5E9CA654-5B07-E1F4-991C-430B6EFCF942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</p:spTree>
    <p:extLst>
      <p:ext uri="{BB962C8B-B14F-4D97-AF65-F5344CB8AC3E}">
        <p14:creationId xmlns:p14="http://schemas.microsoft.com/office/powerpoint/2010/main" val="15427540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87CF0-23A4-C616-B904-819F2ACBC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4B230C70-3726-106B-7F8F-23938A302321}"/>
              </a:ext>
            </a:extLst>
          </p:cNvPr>
          <p:cNvSpPr>
            <a:spLocks/>
          </p:cNvSpPr>
          <p:nvPr/>
        </p:nvSpPr>
        <p:spPr>
          <a:xfrm>
            <a:off x="216000" y="220997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E9E3B7A4-9A95-5264-6D00-20CD40BE1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32</a:t>
            </a:fld>
            <a:endParaRPr lang="en-US" dirty="0"/>
          </a:p>
        </p:txBody>
      </p:sp>
      <p:sp>
        <p:nvSpPr>
          <p:cNvPr id="322" name="Rectangle 321">
            <a:extLst>
              <a:ext uri="{FF2B5EF4-FFF2-40B4-BE49-F238E27FC236}">
                <a16:creationId xmlns:a16="http://schemas.microsoft.com/office/drawing/2014/main" id="{81E75F0D-868A-8BEE-FD93-96B82D66C50C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E6C44DCC-84C2-7E2C-A024-3D5C9EBF96D6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7336042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Jet evolution in QGP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20C4934-292B-1A74-77DE-C6C3B33666AA}"/>
              </a:ext>
            </a:extLst>
          </p:cNvPr>
          <p:cNvSpPr txBox="1"/>
          <p:nvPr/>
        </p:nvSpPr>
        <p:spPr>
          <a:xfrm>
            <a:off x="4730025" y="2636388"/>
            <a:ext cx="1013734" cy="369332"/>
          </a:xfrm>
          <a:prstGeom prst="rect">
            <a:avLst/>
          </a:prstGeom>
          <a:noFill/>
          <a:ln w="12700">
            <a:solidFill>
              <a:schemeClr val="accent1">
                <a:shade val="1500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>
                <a:solidFill>
                  <a:srgbClr val="2D3D4F"/>
                </a:solidFill>
                <a:latin typeface="LM Roman 10" pitchFamily="2" charset="77"/>
              </a:rPr>
              <a:t>high virtuality</a:t>
            </a:r>
          </a:p>
          <a:p>
            <a:pPr algn="ctr"/>
            <a:r>
              <a:rPr lang="en-US" sz="1200" dirty="0">
                <a:solidFill>
                  <a:srgbClr val="2D3D4F"/>
                </a:solidFill>
                <a:latin typeface="LM Roman 10" pitchFamily="2" charset="77"/>
              </a:rPr>
              <a:t>vacuum jet</a:t>
            </a:r>
          </a:p>
        </p:txBody>
      </p:sp>
      <p:sp>
        <p:nvSpPr>
          <p:cNvPr id="410" name="TextBox 409">
            <a:extLst>
              <a:ext uri="{FF2B5EF4-FFF2-40B4-BE49-F238E27FC236}">
                <a16:creationId xmlns:a16="http://schemas.microsoft.com/office/drawing/2014/main" id="{9D4D4F52-3140-EB32-6927-61FA1AE41B7A}"/>
              </a:ext>
            </a:extLst>
          </p:cNvPr>
          <p:cNvSpPr txBox="1"/>
          <p:nvPr/>
        </p:nvSpPr>
        <p:spPr>
          <a:xfrm>
            <a:off x="7509332" y="4000561"/>
            <a:ext cx="1017020" cy="369332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>
                <a:solidFill>
                  <a:srgbClr val="2D3D4F"/>
                </a:solidFill>
                <a:latin typeface="LM Roman 10" pitchFamily="2" charset="77"/>
              </a:rPr>
              <a:t>out of medium</a:t>
            </a:r>
          </a:p>
          <a:p>
            <a:pPr algn="ctr"/>
            <a:r>
              <a:rPr lang="en-US" sz="1200" dirty="0">
                <a:solidFill>
                  <a:srgbClr val="2D3D4F"/>
                </a:solidFill>
                <a:latin typeface="LM Roman 10" pitchFamily="2" charset="77"/>
              </a:rPr>
              <a:t>vacuum jet</a:t>
            </a:r>
          </a:p>
        </p:txBody>
      </p:sp>
      <p:sp>
        <p:nvSpPr>
          <p:cNvPr id="411" name="TextBox 410">
            <a:extLst>
              <a:ext uri="{FF2B5EF4-FFF2-40B4-BE49-F238E27FC236}">
                <a16:creationId xmlns:a16="http://schemas.microsoft.com/office/drawing/2014/main" id="{6E6A778F-B1E7-33B6-1019-69B9DF93C021}"/>
              </a:ext>
            </a:extLst>
          </p:cNvPr>
          <p:cNvSpPr txBox="1"/>
          <p:nvPr/>
        </p:nvSpPr>
        <p:spPr>
          <a:xfrm>
            <a:off x="6236333" y="3698683"/>
            <a:ext cx="548916" cy="184666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200" dirty="0">
                <a:solidFill>
                  <a:srgbClr val="C00000"/>
                </a:solidFill>
                <a:latin typeface="LM Roman 10" pitchFamily="2" charset="77"/>
              </a:rPr>
              <a:t>cascade</a:t>
            </a:r>
          </a:p>
        </p:txBody>
      </p:sp>
      <p:sp>
        <p:nvSpPr>
          <p:cNvPr id="128" name="Freeform 127">
            <a:extLst>
              <a:ext uri="{FF2B5EF4-FFF2-40B4-BE49-F238E27FC236}">
                <a16:creationId xmlns:a16="http://schemas.microsoft.com/office/drawing/2014/main" id="{3C86CFD2-5706-7C51-AB1B-E60BD07C17A3}"/>
              </a:ext>
            </a:extLst>
          </p:cNvPr>
          <p:cNvSpPr/>
          <p:nvPr/>
        </p:nvSpPr>
        <p:spPr>
          <a:xfrm rot="20604208">
            <a:off x="7928856" y="3119213"/>
            <a:ext cx="232620" cy="866167"/>
          </a:xfrm>
          <a:custGeom>
            <a:avLst/>
            <a:gdLst>
              <a:gd name="connsiteX0" fmla="*/ 0 w 223616"/>
              <a:gd name="connsiteY0" fmla="*/ 606425 h 606425"/>
              <a:gd name="connsiteX1" fmla="*/ 190500 w 223616"/>
              <a:gd name="connsiteY1" fmla="*/ 288925 h 606425"/>
              <a:gd name="connsiteX2" fmla="*/ 222250 w 223616"/>
              <a:gd name="connsiteY2" fmla="*/ 0 h 606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3616" h="606425">
                <a:moveTo>
                  <a:pt x="0" y="606425"/>
                </a:moveTo>
                <a:cubicBezTo>
                  <a:pt x="76729" y="498210"/>
                  <a:pt x="153458" y="389996"/>
                  <a:pt x="190500" y="288925"/>
                </a:cubicBezTo>
                <a:cubicBezTo>
                  <a:pt x="227542" y="187854"/>
                  <a:pt x="224896" y="93927"/>
                  <a:pt x="222250" y="0"/>
                </a:cubicBezTo>
              </a:path>
            </a:pathLst>
          </a:custGeom>
          <a:noFill/>
          <a:ln cap="rnd">
            <a:solidFill>
              <a:schemeClr val="tx2">
                <a:lumMod val="50000"/>
              </a:schemeClr>
            </a:solidFill>
            <a:round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1" name="Freeform 130">
            <a:extLst>
              <a:ext uri="{FF2B5EF4-FFF2-40B4-BE49-F238E27FC236}">
                <a16:creationId xmlns:a16="http://schemas.microsoft.com/office/drawing/2014/main" id="{7221F114-00AE-77C0-CD85-832EEDE80A19}"/>
              </a:ext>
            </a:extLst>
          </p:cNvPr>
          <p:cNvSpPr/>
          <p:nvPr/>
        </p:nvSpPr>
        <p:spPr>
          <a:xfrm>
            <a:off x="6558333" y="3543537"/>
            <a:ext cx="474916" cy="154630"/>
          </a:xfrm>
          <a:custGeom>
            <a:avLst/>
            <a:gdLst>
              <a:gd name="connsiteX0" fmla="*/ 0 w 450850"/>
              <a:gd name="connsiteY0" fmla="*/ 120650 h 120650"/>
              <a:gd name="connsiteX1" fmla="*/ 130175 w 450850"/>
              <a:gd name="connsiteY1" fmla="*/ 9525 h 120650"/>
              <a:gd name="connsiteX2" fmla="*/ 387350 w 450850"/>
              <a:gd name="connsiteY2" fmla="*/ 19050 h 120650"/>
              <a:gd name="connsiteX3" fmla="*/ 450850 w 450850"/>
              <a:gd name="connsiteY3" fmla="*/ 0 h 120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0850" h="120650">
                <a:moveTo>
                  <a:pt x="0" y="120650"/>
                </a:moveTo>
                <a:cubicBezTo>
                  <a:pt x="32808" y="73554"/>
                  <a:pt x="65617" y="26458"/>
                  <a:pt x="130175" y="9525"/>
                </a:cubicBezTo>
                <a:cubicBezTo>
                  <a:pt x="194733" y="-7408"/>
                  <a:pt x="333904" y="20637"/>
                  <a:pt x="387350" y="19050"/>
                </a:cubicBezTo>
                <a:cubicBezTo>
                  <a:pt x="440796" y="17463"/>
                  <a:pt x="445823" y="8731"/>
                  <a:pt x="450850" y="0"/>
                </a:cubicBezTo>
              </a:path>
            </a:pathLst>
          </a:custGeom>
          <a:noFill/>
          <a:ln cap="rnd">
            <a:solidFill>
              <a:srgbClr val="C00000"/>
            </a:solidFill>
            <a:round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5" name="Freeform 134">
            <a:extLst>
              <a:ext uri="{FF2B5EF4-FFF2-40B4-BE49-F238E27FC236}">
                <a16:creationId xmlns:a16="http://schemas.microsoft.com/office/drawing/2014/main" id="{DF1D20A3-92E3-21AE-1CB4-7360088B5529}"/>
              </a:ext>
            </a:extLst>
          </p:cNvPr>
          <p:cNvSpPr/>
          <p:nvPr/>
        </p:nvSpPr>
        <p:spPr>
          <a:xfrm>
            <a:off x="5589034" y="2558256"/>
            <a:ext cx="609600" cy="382041"/>
          </a:xfrm>
          <a:custGeom>
            <a:avLst/>
            <a:gdLst>
              <a:gd name="connsiteX0" fmla="*/ 0 w 581025"/>
              <a:gd name="connsiteY0" fmla="*/ 78359 h 389509"/>
              <a:gd name="connsiteX1" fmla="*/ 285750 w 581025"/>
              <a:gd name="connsiteY1" fmla="*/ 14859 h 389509"/>
              <a:gd name="connsiteX2" fmla="*/ 374650 w 581025"/>
              <a:gd name="connsiteY2" fmla="*/ 326009 h 389509"/>
              <a:gd name="connsiteX3" fmla="*/ 581025 w 581025"/>
              <a:gd name="connsiteY3" fmla="*/ 389509 h 389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81025" h="389509">
                <a:moveTo>
                  <a:pt x="0" y="78359"/>
                </a:moveTo>
                <a:cubicBezTo>
                  <a:pt x="111654" y="25971"/>
                  <a:pt x="223308" y="-26416"/>
                  <a:pt x="285750" y="14859"/>
                </a:cubicBezTo>
                <a:cubicBezTo>
                  <a:pt x="348192" y="56134"/>
                  <a:pt x="325438" y="263567"/>
                  <a:pt x="374650" y="326009"/>
                </a:cubicBezTo>
                <a:cubicBezTo>
                  <a:pt x="423863" y="388451"/>
                  <a:pt x="502444" y="388980"/>
                  <a:pt x="581025" y="389509"/>
                </a:cubicBezTo>
              </a:path>
            </a:pathLst>
          </a:custGeom>
          <a:noFill/>
          <a:ln cap="rnd">
            <a:round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7A275A79-E13D-AD1B-CAC0-3BEC81B40793}"/>
              </a:ext>
            </a:extLst>
          </p:cNvPr>
          <p:cNvGrpSpPr/>
          <p:nvPr/>
        </p:nvGrpSpPr>
        <p:grpSpPr>
          <a:xfrm>
            <a:off x="503582" y="1914286"/>
            <a:ext cx="3714102" cy="2641998"/>
            <a:chOff x="503582" y="1914286"/>
            <a:chExt cx="3714102" cy="2641998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E3770CC8-1C3D-6BF8-F2D5-166EADFE1741}"/>
                </a:ext>
              </a:extLst>
            </p:cNvPr>
            <p:cNvCxnSpPr/>
            <p:nvPr/>
          </p:nvCxnSpPr>
          <p:spPr>
            <a:xfrm flipV="1">
              <a:off x="1419249" y="1985681"/>
              <a:ext cx="0" cy="2291568"/>
            </a:xfrm>
            <a:prstGeom prst="straightConnector1">
              <a:avLst/>
            </a:prstGeom>
            <a:ln w="25400" cap="rnd">
              <a:solidFill>
                <a:schemeClr val="tx2">
                  <a:lumMod val="50000"/>
                </a:schemeClr>
              </a:solidFill>
              <a:round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F37427E4-3138-AB41-FD7C-AF8FF348A9AA}"/>
                </a:ext>
              </a:extLst>
            </p:cNvPr>
            <p:cNvCxnSpPr>
              <a:cxnSpLocks/>
            </p:cNvCxnSpPr>
            <p:nvPr/>
          </p:nvCxnSpPr>
          <p:spPr>
            <a:xfrm>
              <a:off x="1419249" y="4277249"/>
              <a:ext cx="2291568" cy="0"/>
            </a:xfrm>
            <a:prstGeom prst="straightConnector1">
              <a:avLst/>
            </a:prstGeom>
            <a:ln w="25400" cap="rnd">
              <a:solidFill>
                <a:schemeClr val="tx2">
                  <a:lumMod val="50000"/>
                </a:schemeClr>
              </a:solidFill>
              <a:round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D48A005-931C-1017-AEB4-E68FD7158207}"/>
                </a:ext>
              </a:extLst>
            </p:cNvPr>
            <p:cNvSpPr txBox="1"/>
            <p:nvPr/>
          </p:nvSpPr>
          <p:spPr>
            <a:xfrm>
              <a:off x="3203950" y="4371618"/>
              <a:ext cx="1013734" cy="18466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2D3D4F"/>
                  </a:solidFill>
                  <a:latin typeface="LM Roman 10" pitchFamily="2" charset="77"/>
                </a:rPr>
                <a:t>energy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6E3EFE75-2353-0148-F0FF-DBEE24E7E2E5}"/>
                </a:ext>
              </a:extLst>
            </p:cNvPr>
            <p:cNvSpPr txBox="1"/>
            <p:nvPr/>
          </p:nvSpPr>
          <p:spPr>
            <a:xfrm>
              <a:off x="503582" y="1914286"/>
              <a:ext cx="1013734" cy="184666"/>
            </a:xfrm>
            <a:prstGeom prst="rect">
              <a:avLst/>
            </a:prstGeom>
            <a:noFill/>
            <a:ln w="12700">
              <a:noFill/>
            </a:ln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200" dirty="0">
                  <a:solidFill>
                    <a:srgbClr val="2D3D4F"/>
                  </a:solidFill>
                  <a:latin typeface="LM Roman 10" pitchFamily="2" charset="77"/>
                </a:rPr>
                <a:t>virtuality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5AE227DF-0B21-E3C2-CEE1-3B3E3AC68384}"/>
                </a:ext>
              </a:extLst>
            </p:cNvPr>
            <p:cNvCxnSpPr>
              <a:cxnSpLocks/>
              <a:stCxn id="11" idx="4"/>
              <a:endCxn id="12" idx="0"/>
            </p:cNvCxnSpPr>
            <p:nvPr/>
          </p:nvCxnSpPr>
          <p:spPr>
            <a:xfrm>
              <a:off x="3203950" y="2553552"/>
              <a:ext cx="0" cy="748566"/>
            </a:xfrm>
            <a:prstGeom prst="straightConnector1">
              <a:avLst/>
            </a:prstGeom>
            <a:ln w="25400" cap="rnd">
              <a:solidFill>
                <a:schemeClr val="tx2">
                  <a:lumMod val="50000"/>
                </a:schemeClr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37BC8BDC-AA1E-C78C-B15C-14187F3D83D0}"/>
                </a:ext>
              </a:extLst>
            </p:cNvPr>
            <p:cNvCxnSpPr>
              <a:cxnSpLocks/>
              <a:stCxn id="12" idx="2"/>
            </p:cNvCxnSpPr>
            <p:nvPr/>
          </p:nvCxnSpPr>
          <p:spPr>
            <a:xfrm flipH="1">
              <a:off x="2037860" y="3362657"/>
              <a:ext cx="1105551" cy="0"/>
            </a:xfrm>
            <a:prstGeom prst="straightConnector1">
              <a:avLst/>
            </a:prstGeom>
            <a:ln w="25400" cap="rnd">
              <a:solidFill>
                <a:srgbClr val="C00000"/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0E4A4FC7-40FA-9A91-869F-A1A31F12FF24}"/>
                </a:ext>
              </a:extLst>
            </p:cNvPr>
            <p:cNvCxnSpPr>
              <a:cxnSpLocks/>
              <a:stCxn id="13" idx="4"/>
              <a:endCxn id="14" idx="0"/>
            </p:cNvCxnSpPr>
            <p:nvPr/>
          </p:nvCxnSpPr>
          <p:spPr>
            <a:xfrm>
              <a:off x="1977321" y="3423196"/>
              <a:ext cx="0" cy="608105"/>
            </a:xfrm>
            <a:prstGeom prst="straightConnector1">
              <a:avLst/>
            </a:prstGeom>
            <a:ln w="25400" cap="rnd">
              <a:solidFill>
                <a:schemeClr val="tx2">
                  <a:lumMod val="50000"/>
                </a:schemeClr>
              </a:solidFill>
              <a:round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E9B7F9D0-1F19-8A31-A64A-840273B65D98}"/>
                </a:ext>
              </a:extLst>
            </p:cNvPr>
            <p:cNvSpPr/>
            <p:nvPr/>
          </p:nvSpPr>
          <p:spPr>
            <a:xfrm>
              <a:off x="3143411" y="3302118"/>
              <a:ext cx="121078" cy="121078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5F6F4899-97B3-DBDA-60A5-A28E60E77873}"/>
                </a:ext>
              </a:extLst>
            </p:cNvPr>
            <p:cNvSpPr/>
            <p:nvPr/>
          </p:nvSpPr>
          <p:spPr>
            <a:xfrm>
              <a:off x="1916782" y="3302118"/>
              <a:ext cx="121078" cy="121078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3A9C266E-5ADA-4472-1B42-DD8D071A4F81}"/>
                </a:ext>
              </a:extLst>
            </p:cNvPr>
            <p:cNvSpPr/>
            <p:nvPr/>
          </p:nvSpPr>
          <p:spPr>
            <a:xfrm>
              <a:off x="3143411" y="2432474"/>
              <a:ext cx="121078" cy="121078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EB7A64A-F910-0E4F-E11F-E4FE7755482B}"/>
                </a:ext>
              </a:extLst>
            </p:cNvPr>
            <p:cNvSpPr/>
            <p:nvPr/>
          </p:nvSpPr>
          <p:spPr>
            <a:xfrm>
              <a:off x="1916782" y="4031301"/>
              <a:ext cx="121078" cy="121078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4317DECB-5280-57A8-4B5E-A06864CF6777}"/>
                </a:ext>
              </a:extLst>
            </p:cNvPr>
            <p:cNvSpPr/>
            <p:nvPr/>
          </p:nvSpPr>
          <p:spPr>
            <a:xfrm>
              <a:off x="3143411" y="2884642"/>
              <a:ext cx="121078" cy="121078"/>
            </a:xfrm>
            <a:prstGeom prst="ellipse">
              <a:avLst/>
            </a:prstGeom>
            <a:noFill/>
            <a:ln>
              <a:solidFill>
                <a:schemeClr val="tx2">
                  <a:lumMod val="50000"/>
                </a:schemeClr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649E4042-8852-9C6A-1C14-2D0C7ED77BF8}"/>
                    </a:ext>
                  </a:extLst>
                </p:cNvPr>
                <p:cNvSpPr txBox="1"/>
                <p:nvPr/>
              </p:nvSpPr>
              <p:spPr>
                <a:xfrm>
                  <a:off x="939270" y="2391063"/>
                  <a:ext cx="552375" cy="184666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sz="1200" i="1" baseline="-25000" err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h𝑎𝑟𝑑</m:t>
                        </m:r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649E4042-8852-9C6A-1C14-2D0C7ED77B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9270" y="2391063"/>
                  <a:ext cx="552375" cy="184666"/>
                </a:xfrm>
                <a:prstGeom prst="rect">
                  <a:avLst/>
                </a:prstGeom>
                <a:blipFill>
                  <a:blip r:embed="rId3"/>
                  <a:stretch>
                    <a:fillRect b="-31250"/>
                  </a:stretch>
                </a:blipFill>
                <a:ln w="127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BBAD5A08-D74C-FEA8-AA12-604C20A91E0F}"/>
                    </a:ext>
                  </a:extLst>
                </p:cNvPr>
                <p:cNvSpPr txBox="1"/>
                <p:nvPr/>
              </p:nvSpPr>
              <p:spPr>
                <a:xfrm>
                  <a:off x="894820" y="2860671"/>
                  <a:ext cx="552375" cy="184666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sz="1200" i="1" baseline="-25000" err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𝑗𝑒</m:t>
                        </m:r>
                        <m:r>
                          <a:rPr lang="en-US" sz="1200" i="1" baseline="-25000" err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BBAD5A08-D74C-FEA8-AA12-604C20A91E0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4820" y="2860671"/>
                  <a:ext cx="552375" cy="184666"/>
                </a:xfrm>
                <a:prstGeom prst="rect">
                  <a:avLst/>
                </a:prstGeom>
                <a:blipFill>
                  <a:blip r:embed="rId4"/>
                  <a:stretch>
                    <a:fillRect b="-31250"/>
                  </a:stretch>
                </a:blipFill>
                <a:ln w="127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87FA142C-4519-0E7F-C1AD-717DCE4A3D54}"/>
                    </a:ext>
                  </a:extLst>
                </p:cNvPr>
                <p:cNvSpPr txBox="1"/>
                <p:nvPr/>
              </p:nvSpPr>
              <p:spPr>
                <a:xfrm>
                  <a:off x="926830" y="3273264"/>
                  <a:ext cx="552375" cy="184666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2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  <m:r>
                          <a:rPr lang="en-US" sz="1200" i="1" baseline="-25000" err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𝑚𝑒𝑑</m:t>
                        </m:r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87FA142C-4519-0E7F-C1AD-717DCE4A3D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6830" y="3273264"/>
                  <a:ext cx="552375" cy="184666"/>
                </a:xfrm>
                <a:prstGeom prst="rect">
                  <a:avLst/>
                </a:prstGeom>
                <a:blipFill>
                  <a:blip r:embed="rId5"/>
                  <a:stretch>
                    <a:fillRect b="-31250"/>
                  </a:stretch>
                </a:blipFill>
                <a:ln w="127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BC22D4C-141A-8258-B981-C209B4558F12}"/>
                    </a:ext>
                  </a:extLst>
                </p:cNvPr>
                <p:cNvSpPr txBox="1"/>
                <p:nvPr/>
              </p:nvSpPr>
              <p:spPr>
                <a:xfrm>
                  <a:off x="949055" y="3998215"/>
                  <a:ext cx="552375" cy="197746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l-GR" sz="120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Λ</m:t>
                            </m:r>
                          </m:e>
                          <m:sub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𝑄𝐶𝐷</m:t>
                            </m:r>
                          </m:sub>
                        </m:sSub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CBC22D4C-141A-8258-B981-C209B4558F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9055" y="3998215"/>
                  <a:ext cx="552375" cy="197746"/>
                </a:xfrm>
                <a:prstGeom prst="rect">
                  <a:avLst/>
                </a:prstGeom>
                <a:blipFill>
                  <a:blip r:embed="rId6"/>
                  <a:stretch>
                    <a:fillRect b="-29412"/>
                  </a:stretch>
                </a:blipFill>
                <a:ln w="127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56C8D4AC-3992-0408-22DE-208A94D6C8CE}"/>
                    </a:ext>
                  </a:extLst>
                </p:cNvPr>
                <p:cNvSpPr txBox="1"/>
                <p:nvPr/>
              </p:nvSpPr>
              <p:spPr>
                <a:xfrm>
                  <a:off x="2927762" y="4317411"/>
                  <a:ext cx="552375" cy="184666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56C8D4AC-3992-0408-22DE-208A94D6C8C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7762" y="4317411"/>
                  <a:ext cx="552375" cy="184666"/>
                </a:xfrm>
                <a:prstGeom prst="rect">
                  <a:avLst/>
                </a:prstGeom>
                <a:blipFill>
                  <a:blip r:embed="rId7"/>
                  <a:stretch>
                    <a:fillRect b="-31250"/>
                  </a:stretch>
                </a:blipFill>
                <a:ln w="127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5948CCE1-15CD-1C4D-63A7-630060D38833}"/>
                    </a:ext>
                  </a:extLst>
                </p:cNvPr>
                <p:cNvSpPr txBox="1"/>
                <p:nvPr/>
              </p:nvSpPr>
              <p:spPr>
                <a:xfrm>
                  <a:off x="1667901" y="4322859"/>
                  <a:ext cx="618839" cy="180434"/>
                </a:xfrm>
                <a:prstGeom prst="rect">
                  <a:avLst/>
                </a:prstGeom>
                <a:noFill/>
                <a:ln w="12700">
                  <a:noFill/>
                </a:ln>
              </p:spPr>
              <p:txBody>
                <a:bodyPr wrap="square" lIns="0" tIns="0" rIns="0" bIns="0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1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∆</m:t>
                        </m:r>
                        <m:sSub>
                          <m:sSubPr>
                            <m:ctrlP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2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sub>
                        </m:sSub>
                      </m:oMath>
                    </m:oMathPara>
                  </a14:m>
                  <a:endParaRPr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5948CCE1-15CD-1C4D-63A7-630060D3883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67901" y="4322859"/>
                  <a:ext cx="618839" cy="180434"/>
                </a:xfrm>
                <a:prstGeom prst="rect">
                  <a:avLst/>
                </a:prstGeom>
                <a:blipFill>
                  <a:blip r:embed="rId8"/>
                  <a:stretch>
                    <a:fillRect l="-10204" r="-12245" b="-40000"/>
                  </a:stretch>
                </a:blipFill>
                <a:ln w="12700">
                  <a:noFill/>
                </a:ln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0" name="Freeform 39">
            <a:extLst>
              <a:ext uri="{FF2B5EF4-FFF2-40B4-BE49-F238E27FC236}">
                <a16:creationId xmlns:a16="http://schemas.microsoft.com/office/drawing/2014/main" id="{68D33B19-45FD-9F4E-E7C0-4D4BB5B4635B}"/>
              </a:ext>
            </a:extLst>
          </p:cNvPr>
          <p:cNvSpPr/>
          <p:nvPr/>
        </p:nvSpPr>
        <p:spPr>
          <a:xfrm>
            <a:off x="3487711" y="2716191"/>
            <a:ext cx="1242314" cy="315055"/>
          </a:xfrm>
          <a:custGeom>
            <a:avLst/>
            <a:gdLst>
              <a:gd name="csX0" fmla="*/ 0 w 1219200"/>
              <a:gd name="csY0" fmla="*/ 201894 h 315055"/>
              <a:gd name="csX1" fmla="*/ 289810 w 1219200"/>
              <a:gd name="csY1" fmla="*/ 2025 h 315055"/>
              <a:gd name="csX2" fmla="*/ 704538 w 1219200"/>
              <a:gd name="csY2" fmla="*/ 311822 h 315055"/>
              <a:gd name="csX3" fmla="*/ 1219200 w 1219200"/>
              <a:gd name="csY3" fmla="*/ 136937 h 31505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219200" h="315055">
                <a:moveTo>
                  <a:pt x="0" y="201894"/>
                </a:moveTo>
                <a:cubicBezTo>
                  <a:pt x="86193" y="92799"/>
                  <a:pt x="172387" y="-16296"/>
                  <a:pt x="289810" y="2025"/>
                </a:cubicBezTo>
                <a:cubicBezTo>
                  <a:pt x="407233" y="20346"/>
                  <a:pt x="549640" y="289337"/>
                  <a:pt x="704538" y="311822"/>
                </a:cubicBezTo>
                <a:cubicBezTo>
                  <a:pt x="859436" y="334307"/>
                  <a:pt x="1039318" y="235622"/>
                  <a:pt x="1219200" y="136937"/>
                </a:cubicBezTo>
              </a:path>
            </a:pathLst>
          </a:custGeom>
          <a:noFill/>
          <a:ln cap="rnd">
            <a:solidFill>
              <a:schemeClr val="tx2">
                <a:lumMod val="50000"/>
              </a:schemeClr>
            </a:solidFill>
            <a:round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Freeform 41">
            <a:extLst>
              <a:ext uri="{FF2B5EF4-FFF2-40B4-BE49-F238E27FC236}">
                <a16:creationId xmlns:a16="http://schemas.microsoft.com/office/drawing/2014/main" id="{18544180-B9D2-5F92-EC83-2A99F4B6781F}"/>
              </a:ext>
            </a:extLst>
          </p:cNvPr>
          <p:cNvSpPr/>
          <p:nvPr/>
        </p:nvSpPr>
        <p:spPr>
          <a:xfrm>
            <a:off x="2037860" y="3765910"/>
            <a:ext cx="5471471" cy="669682"/>
          </a:xfrm>
          <a:custGeom>
            <a:avLst/>
            <a:gdLst>
              <a:gd name="csX0" fmla="*/ 0 w 5316512"/>
              <a:gd name="csY0" fmla="*/ 0 h 670858"/>
              <a:gd name="csX1" fmla="*/ 1404079 w 5316512"/>
              <a:gd name="csY1" fmla="*/ 99934 h 670858"/>
              <a:gd name="csX2" fmla="*/ 2868118 w 5316512"/>
              <a:gd name="csY2" fmla="*/ 419725 h 670858"/>
              <a:gd name="csX3" fmla="*/ 4527030 w 5316512"/>
              <a:gd name="csY3" fmla="*/ 669561 h 670858"/>
              <a:gd name="csX4" fmla="*/ 5316512 w 5316512"/>
              <a:gd name="csY4" fmla="*/ 499672 h 6708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5316512" h="670858">
                <a:moveTo>
                  <a:pt x="0" y="0"/>
                </a:moveTo>
                <a:cubicBezTo>
                  <a:pt x="463029" y="14990"/>
                  <a:pt x="926059" y="29980"/>
                  <a:pt x="1404079" y="99934"/>
                </a:cubicBezTo>
                <a:cubicBezTo>
                  <a:pt x="1882099" y="169888"/>
                  <a:pt x="2347626" y="324787"/>
                  <a:pt x="2868118" y="419725"/>
                </a:cubicBezTo>
                <a:cubicBezTo>
                  <a:pt x="3388610" y="514663"/>
                  <a:pt x="4118964" y="656237"/>
                  <a:pt x="4527030" y="669561"/>
                </a:cubicBezTo>
                <a:cubicBezTo>
                  <a:pt x="4935096" y="682885"/>
                  <a:pt x="5125804" y="591278"/>
                  <a:pt x="5316512" y="499672"/>
                </a:cubicBezTo>
              </a:path>
            </a:pathLst>
          </a:custGeom>
          <a:noFill/>
          <a:ln cap="rnd">
            <a:solidFill>
              <a:schemeClr val="tx2">
                <a:lumMod val="50000"/>
              </a:schemeClr>
            </a:solidFill>
            <a:round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3" name="Freeform 42">
            <a:extLst>
              <a:ext uri="{FF2B5EF4-FFF2-40B4-BE49-F238E27FC236}">
                <a16:creationId xmlns:a16="http://schemas.microsoft.com/office/drawing/2014/main" id="{A29C3E1E-25E8-78DC-8635-C2864A697A64}"/>
              </a:ext>
            </a:extLst>
          </p:cNvPr>
          <p:cNvSpPr/>
          <p:nvPr/>
        </p:nvSpPr>
        <p:spPr>
          <a:xfrm>
            <a:off x="2658256" y="3412761"/>
            <a:ext cx="3578069" cy="550226"/>
          </a:xfrm>
          <a:custGeom>
            <a:avLst/>
            <a:gdLst>
              <a:gd name="csX0" fmla="*/ 0 w 3542675"/>
              <a:gd name="csY0" fmla="*/ 0 h 550226"/>
              <a:gd name="csX1" fmla="*/ 209862 w 3542675"/>
              <a:gd name="csY1" fmla="*/ 249836 h 550226"/>
              <a:gd name="csX2" fmla="*/ 1059305 w 3542675"/>
              <a:gd name="csY2" fmla="*/ 344773 h 550226"/>
              <a:gd name="csX3" fmla="*/ 2598295 w 3542675"/>
              <a:gd name="csY3" fmla="*/ 549639 h 550226"/>
              <a:gd name="csX4" fmla="*/ 3542675 w 3542675"/>
              <a:gd name="csY4" fmla="*/ 394741 h 5502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3542675" h="550226">
                <a:moveTo>
                  <a:pt x="0" y="0"/>
                </a:moveTo>
                <a:cubicBezTo>
                  <a:pt x="16655" y="96187"/>
                  <a:pt x="33311" y="192374"/>
                  <a:pt x="209862" y="249836"/>
                </a:cubicBezTo>
                <a:cubicBezTo>
                  <a:pt x="386413" y="307298"/>
                  <a:pt x="1059305" y="344773"/>
                  <a:pt x="1059305" y="344773"/>
                </a:cubicBezTo>
                <a:cubicBezTo>
                  <a:pt x="1457377" y="394740"/>
                  <a:pt x="2184400" y="541311"/>
                  <a:pt x="2598295" y="549639"/>
                </a:cubicBezTo>
                <a:cubicBezTo>
                  <a:pt x="3012190" y="557967"/>
                  <a:pt x="3277432" y="476354"/>
                  <a:pt x="3542675" y="394741"/>
                </a:cubicBezTo>
              </a:path>
            </a:pathLst>
          </a:custGeom>
          <a:noFill/>
          <a:ln>
            <a:solidFill>
              <a:srgbClr val="C00000"/>
            </a:solidFill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72" name="Group 371">
            <a:extLst>
              <a:ext uri="{FF2B5EF4-FFF2-40B4-BE49-F238E27FC236}">
                <a16:creationId xmlns:a16="http://schemas.microsoft.com/office/drawing/2014/main" id="{58651BCB-7E8E-6161-5B2B-DD14A4B47891}"/>
              </a:ext>
            </a:extLst>
          </p:cNvPr>
          <p:cNvGrpSpPr/>
          <p:nvPr/>
        </p:nvGrpSpPr>
        <p:grpSpPr>
          <a:xfrm rot="20045821">
            <a:off x="5204385" y="1561579"/>
            <a:ext cx="3149908" cy="2618991"/>
            <a:chOff x="6987800" y="1994503"/>
            <a:chExt cx="1366623" cy="1136279"/>
          </a:xfrm>
        </p:grpSpPr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6479059F-DD49-9A32-EE35-22AAD5616849}"/>
                </a:ext>
              </a:extLst>
            </p:cNvPr>
            <p:cNvCxnSpPr>
              <a:cxnSpLocks/>
            </p:cNvCxnSpPr>
            <p:nvPr/>
          </p:nvCxnSpPr>
          <p:spPr>
            <a:xfrm rot="710106" flipH="1">
              <a:off x="6987800" y="2526255"/>
              <a:ext cx="413459" cy="84362"/>
            </a:xfrm>
            <a:prstGeom prst="line">
              <a:avLst/>
            </a:prstGeom>
            <a:ln w="5080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2CA3E70D-AF88-E3FC-D9F7-4F4C681E666F}"/>
                </a:ext>
              </a:extLst>
            </p:cNvPr>
            <p:cNvCxnSpPr>
              <a:cxnSpLocks/>
            </p:cNvCxnSpPr>
            <p:nvPr/>
          </p:nvCxnSpPr>
          <p:spPr>
            <a:xfrm rot="1554179" flipH="1">
              <a:off x="7127015" y="2609688"/>
              <a:ext cx="627218" cy="100168"/>
            </a:xfrm>
            <a:prstGeom prst="line">
              <a:avLst/>
            </a:prstGeom>
            <a:ln w="5080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47B49B82-6336-23AE-6CDE-B362B117BA08}"/>
                </a:ext>
              </a:extLst>
            </p:cNvPr>
            <p:cNvCxnSpPr>
              <a:cxnSpLocks/>
            </p:cNvCxnSpPr>
            <p:nvPr/>
          </p:nvCxnSpPr>
          <p:spPr>
            <a:xfrm rot="1554179" flipH="1">
              <a:off x="7372542" y="2324999"/>
              <a:ext cx="319409" cy="327747"/>
            </a:xfrm>
            <a:prstGeom prst="line">
              <a:avLst/>
            </a:prstGeom>
            <a:ln w="5080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60559FAC-CF71-C3F9-554F-EEBC2EB5CB83}"/>
                </a:ext>
              </a:extLst>
            </p:cNvPr>
            <p:cNvCxnSpPr>
              <a:cxnSpLocks/>
            </p:cNvCxnSpPr>
            <p:nvPr/>
          </p:nvCxnSpPr>
          <p:spPr>
            <a:xfrm rot="1554179" flipH="1">
              <a:off x="7437038" y="2415026"/>
              <a:ext cx="274634" cy="225013"/>
            </a:xfrm>
            <a:prstGeom prst="line">
              <a:avLst/>
            </a:prstGeom>
            <a:ln w="5080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C88FEEF9-EA54-931C-1B19-FBDB23A37A3B}"/>
                </a:ext>
              </a:extLst>
            </p:cNvPr>
            <p:cNvCxnSpPr>
              <a:cxnSpLocks/>
            </p:cNvCxnSpPr>
            <p:nvPr/>
          </p:nvCxnSpPr>
          <p:spPr>
            <a:xfrm rot="1554179" flipH="1">
              <a:off x="7413547" y="2517163"/>
              <a:ext cx="319127" cy="127705"/>
            </a:xfrm>
            <a:prstGeom prst="line">
              <a:avLst/>
            </a:prstGeom>
            <a:ln w="5080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CBF45612-7D3D-26AC-3BB2-26AADA74E807}"/>
                </a:ext>
              </a:extLst>
            </p:cNvPr>
            <p:cNvCxnSpPr>
              <a:cxnSpLocks/>
            </p:cNvCxnSpPr>
            <p:nvPr/>
          </p:nvCxnSpPr>
          <p:spPr>
            <a:xfrm rot="710106" flipH="1">
              <a:off x="7434982" y="2613061"/>
              <a:ext cx="308448" cy="73469"/>
            </a:xfrm>
            <a:prstGeom prst="line">
              <a:avLst/>
            </a:prstGeom>
            <a:ln w="5080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2E8DEC8E-0446-DB57-0780-0980DED85EA7}"/>
                </a:ext>
              </a:extLst>
            </p:cNvPr>
            <p:cNvCxnSpPr>
              <a:cxnSpLocks/>
            </p:cNvCxnSpPr>
            <p:nvPr/>
          </p:nvCxnSpPr>
          <p:spPr>
            <a:xfrm rot="710106">
              <a:off x="7709331" y="2326599"/>
              <a:ext cx="103663" cy="543530"/>
            </a:xfrm>
            <a:prstGeom prst="line">
              <a:avLst/>
            </a:prstGeom>
            <a:ln w="19050" cap="rnd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298893B3-64AB-ED12-7E44-F19BE2CC3540}"/>
                </a:ext>
              </a:extLst>
            </p:cNvPr>
            <p:cNvCxnSpPr>
              <a:cxnSpLocks/>
            </p:cNvCxnSpPr>
            <p:nvPr/>
          </p:nvCxnSpPr>
          <p:spPr>
            <a:xfrm rot="710106">
              <a:off x="7873270" y="2337157"/>
              <a:ext cx="103663" cy="543530"/>
            </a:xfrm>
            <a:prstGeom prst="line">
              <a:avLst/>
            </a:prstGeom>
            <a:ln w="19050" cap="rnd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2" name="Group 161">
              <a:extLst>
                <a:ext uri="{FF2B5EF4-FFF2-40B4-BE49-F238E27FC236}">
                  <a16:creationId xmlns:a16="http://schemas.microsoft.com/office/drawing/2014/main" id="{D582C172-0849-4AFD-47AA-AE8DD82D6679}"/>
                </a:ext>
              </a:extLst>
            </p:cNvPr>
            <p:cNvGrpSpPr/>
            <p:nvPr/>
          </p:nvGrpSpPr>
          <p:grpSpPr>
            <a:xfrm rot="17141381">
              <a:off x="7753945" y="2214980"/>
              <a:ext cx="247960" cy="67333"/>
              <a:chOff x="5645694" y="4573633"/>
              <a:chExt cx="877472" cy="423229"/>
            </a:xfrm>
          </p:grpSpPr>
          <p:sp>
            <p:nvSpPr>
              <p:cNvPr id="364" name="Arc 363">
                <a:extLst>
                  <a:ext uri="{FF2B5EF4-FFF2-40B4-BE49-F238E27FC236}">
                    <a16:creationId xmlns:a16="http://schemas.microsoft.com/office/drawing/2014/main" id="{72B2FF61-E03E-9279-33CF-85132B36619A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5" name="Arc 364">
                <a:extLst>
                  <a:ext uri="{FF2B5EF4-FFF2-40B4-BE49-F238E27FC236}">
                    <a16:creationId xmlns:a16="http://schemas.microsoft.com/office/drawing/2014/main" id="{D66B0294-AD38-AE40-961A-5761BA569ED8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6" name="Arc 365">
                <a:extLst>
                  <a:ext uri="{FF2B5EF4-FFF2-40B4-BE49-F238E27FC236}">
                    <a16:creationId xmlns:a16="http://schemas.microsoft.com/office/drawing/2014/main" id="{BFB02690-960F-8FDA-D224-FABA3C40B889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7" name="Arc 366">
                <a:extLst>
                  <a:ext uri="{FF2B5EF4-FFF2-40B4-BE49-F238E27FC236}">
                    <a16:creationId xmlns:a16="http://schemas.microsoft.com/office/drawing/2014/main" id="{DC7E6C9A-3103-D689-DF40-B36B77F10A0D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8" name="Arc 367">
                <a:extLst>
                  <a:ext uri="{FF2B5EF4-FFF2-40B4-BE49-F238E27FC236}">
                    <a16:creationId xmlns:a16="http://schemas.microsoft.com/office/drawing/2014/main" id="{E5D202B5-B35F-6502-3AC6-B4EE9889B43C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9" name="Arc 368">
                <a:extLst>
                  <a:ext uri="{FF2B5EF4-FFF2-40B4-BE49-F238E27FC236}">
                    <a16:creationId xmlns:a16="http://schemas.microsoft.com/office/drawing/2014/main" id="{9516B47B-049A-69A5-A931-FF8D1F660E30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70" name="Arc 369">
                <a:extLst>
                  <a:ext uri="{FF2B5EF4-FFF2-40B4-BE49-F238E27FC236}">
                    <a16:creationId xmlns:a16="http://schemas.microsoft.com/office/drawing/2014/main" id="{3D01D1FA-29F4-3B6D-ECCB-076ED860C16D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63" name="Group 162">
              <a:extLst>
                <a:ext uri="{FF2B5EF4-FFF2-40B4-BE49-F238E27FC236}">
                  <a16:creationId xmlns:a16="http://schemas.microsoft.com/office/drawing/2014/main" id="{74EE314C-2314-7CEC-4CB3-3A20B5A7061E}"/>
                </a:ext>
              </a:extLst>
            </p:cNvPr>
            <p:cNvGrpSpPr/>
            <p:nvPr/>
          </p:nvGrpSpPr>
          <p:grpSpPr>
            <a:xfrm rot="15011299">
              <a:off x="7650412" y="2164329"/>
              <a:ext cx="247960" cy="67333"/>
              <a:chOff x="5645694" y="4573633"/>
              <a:chExt cx="877472" cy="423229"/>
            </a:xfrm>
          </p:grpSpPr>
          <p:sp>
            <p:nvSpPr>
              <p:cNvPr id="357" name="Arc 356">
                <a:extLst>
                  <a:ext uri="{FF2B5EF4-FFF2-40B4-BE49-F238E27FC236}">
                    <a16:creationId xmlns:a16="http://schemas.microsoft.com/office/drawing/2014/main" id="{A13758EC-843E-7C07-8E4F-C257C2A72E3C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8" name="Arc 357">
                <a:extLst>
                  <a:ext uri="{FF2B5EF4-FFF2-40B4-BE49-F238E27FC236}">
                    <a16:creationId xmlns:a16="http://schemas.microsoft.com/office/drawing/2014/main" id="{63550165-B106-E0B8-16C7-B4C2E2358317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9" name="Arc 358">
                <a:extLst>
                  <a:ext uri="{FF2B5EF4-FFF2-40B4-BE49-F238E27FC236}">
                    <a16:creationId xmlns:a16="http://schemas.microsoft.com/office/drawing/2014/main" id="{1F56FBDB-3B39-428B-13EE-91718340C1C1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0" name="Arc 359">
                <a:extLst>
                  <a:ext uri="{FF2B5EF4-FFF2-40B4-BE49-F238E27FC236}">
                    <a16:creationId xmlns:a16="http://schemas.microsoft.com/office/drawing/2014/main" id="{3AAB1F8A-A7BB-3E71-F6FC-7155D99FCA2F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1" name="Arc 360">
                <a:extLst>
                  <a:ext uri="{FF2B5EF4-FFF2-40B4-BE49-F238E27FC236}">
                    <a16:creationId xmlns:a16="http://schemas.microsoft.com/office/drawing/2014/main" id="{91FA772F-0CCA-C2F0-3E92-D85857575994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2" name="Arc 361">
                <a:extLst>
                  <a:ext uri="{FF2B5EF4-FFF2-40B4-BE49-F238E27FC236}">
                    <a16:creationId xmlns:a16="http://schemas.microsoft.com/office/drawing/2014/main" id="{3539FF51-C6DB-0321-DA2F-7063EC3534B7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63" name="Arc 362">
                <a:extLst>
                  <a:ext uri="{FF2B5EF4-FFF2-40B4-BE49-F238E27FC236}">
                    <a16:creationId xmlns:a16="http://schemas.microsoft.com/office/drawing/2014/main" id="{DFA2E04B-59FA-9738-5EE7-1D04E586CF2B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64" name="Group 163">
              <a:extLst>
                <a:ext uri="{FF2B5EF4-FFF2-40B4-BE49-F238E27FC236}">
                  <a16:creationId xmlns:a16="http://schemas.microsoft.com/office/drawing/2014/main" id="{5229B8D4-CD50-D56F-20D0-13BC28F8214D}"/>
                </a:ext>
              </a:extLst>
            </p:cNvPr>
            <p:cNvGrpSpPr/>
            <p:nvPr/>
          </p:nvGrpSpPr>
          <p:grpSpPr>
            <a:xfrm rot="17763604">
              <a:off x="7642211" y="2853598"/>
              <a:ext cx="247960" cy="67333"/>
              <a:chOff x="5645694" y="4573633"/>
              <a:chExt cx="877472" cy="423229"/>
            </a:xfrm>
          </p:grpSpPr>
          <p:sp>
            <p:nvSpPr>
              <p:cNvPr id="350" name="Arc 349">
                <a:extLst>
                  <a:ext uri="{FF2B5EF4-FFF2-40B4-BE49-F238E27FC236}">
                    <a16:creationId xmlns:a16="http://schemas.microsoft.com/office/drawing/2014/main" id="{4FB48A06-DF64-B3B1-2294-E2FA8D62D3CA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1" name="Arc 350">
                <a:extLst>
                  <a:ext uri="{FF2B5EF4-FFF2-40B4-BE49-F238E27FC236}">
                    <a16:creationId xmlns:a16="http://schemas.microsoft.com/office/drawing/2014/main" id="{00A015C2-048D-6A36-E24D-217E29CC3C89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2" name="Arc 351">
                <a:extLst>
                  <a:ext uri="{FF2B5EF4-FFF2-40B4-BE49-F238E27FC236}">
                    <a16:creationId xmlns:a16="http://schemas.microsoft.com/office/drawing/2014/main" id="{81D50A63-1E46-50FF-2587-EC5EC05A9360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3" name="Arc 352">
                <a:extLst>
                  <a:ext uri="{FF2B5EF4-FFF2-40B4-BE49-F238E27FC236}">
                    <a16:creationId xmlns:a16="http://schemas.microsoft.com/office/drawing/2014/main" id="{23BF27ED-D4E6-A3CB-AA81-1FBC61955EA9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4" name="Arc 353">
                <a:extLst>
                  <a:ext uri="{FF2B5EF4-FFF2-40B4-BE49-F238E27FC236}">
                    <a16:creationId xmlns:a16="http://schemas.microsoft.com/office/drawing/2014/main" id="{63B3399F-480A-C133-3E13-C46094422E70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5" name="Arc 354">
                <a:extLst>
                  <a:ext uri="{FF2B5EF4-FFF2-40B4-BE49-F238E27FC236}">
                    <a16:creationId xmlns:a16="http://schemas.microsoft.com/office/drawing/2014/main" id="{14F70C2E-D703-0CA5-4BA0-0229DB172A11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6" name="Arc 355">
                <a:extLst>
                  <a:ext uri="{FF2B5EF4-FFF2-40B4-BE49-F238E27FC236}">
                    <a16:creationId xmlns:a16="http://schemas.microsoft.com/office/drawing/2014/main" id="{C12ECDB2-6B6F-0B94-58B5-C53CDAF14E92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65" name="Group 164">
              <a:extLst>
                <a:ext uri="{FF2B5EF4-FFF2-40B4-BE49-F238E27FC236}">
                  <a16:creationId xmlns:a16="http://schemas.microsoft.com/office/drawing/2014/main" id="{C25E47ED-D4A8-000D-E4E8-6FAD7AA6FDA3}"/>
                </a:ext>
              </a:extLst>
            </p:cNvPr>
            <p:cNvGrpSpPr/>
            <p:nvPr/>
          </p:nvGrpSpPr>
          <p:grpSpPr>
            <a:xfrm rot="15315316">
              <a:off x="7747179" y="2865997"/>
              <a:ext cx="247960" cy="67333"/>
              <a:chOff x="5645694" y="4573633"/>
              <a:chExt cx="877472" cy="423229"/>
            </a:xfrm>
          </p:grpSpPr>
          <p:sp>
            <p:nvSpPr>
              <p:cNvPr id="343" name="Arc 342">
                <a:extLst>
                  <a:ext uri="{FF2B5EF4-FFF2-40B4-BE49-F238E27FC236}">
                    <a16:creationId xmlns:a16="http://schemas.microsoft.com/office/drawing/2014/main" id="{1B7E82BA-20EC-D2CD-82D4-7046A1FCD7C9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4" name="Arc 343">
                <a:extLst>
                  <a:ext uri="{FF2B5EF4-FFF2-40B4-BE49-F238E27FC236}">
                    <a16:creationId xmlns:a16="http://schemas.microsoft.com/office/drawing/2014/main" id="{250C8D16-4430-5E3E-1EEB-584F5B8A6321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5" name="Arc 344">
                <a:extLst>
                  <a:ext uri="{FF2B5EF4-FFF2-40B4-BE49-F238E27FC236}">
                    <a16:creationId xmlns:a16="http://schemas.microsoft.com/office/drawing/2014/main" id="{B77A75AF-E92D-C9FD-161B-415504200542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6" name="Arc 345">
                <a:extLst>
                  <a:ext uri="{FF2B5EF4-FFF2-40B4-BE49-F238E27FC236}">
                    <a16:creationId xmlns:a16="http://schemas.microsoft.com/office/drawing/2014/main" id="{D27ADDC1-6150-217D-E4EB-18F0336C9FB4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7" name="Arc 346">
                <a:extLst>
                  <a:ext uri="{FF2B5EF4-FFF2-40B4-BE49-F238E27FC236}">
                    <a16:creationId xmlns:a16="http://schemas.microsoft.com/office/drawing/2014/main" id="{E10C9E6A-1DBC-4E96-5E50-5A38773E8918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8" name="Arc 347">
                <a:extLst>
                  <a:ext uri="{FF2B5EF4-FFF2-40B4-BE49-F238E27FC236}">
                    <a16:creationId xmlns:a16="http://schemas.microsoft.com/office/drawing/2014/main" id="{8921151C-F612-D71F-6198-7044B2738567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9" name="Arc 348">
                <a:extLst>
                  <a:ext uri="{FF2B5EF4-FFF2-40B4-BE49-F238E27FC236}">
                    <a16:creationId xmlns:a16="http://schemas.microsoft.com/office/drawing/2014/main" id="{FB53E962-AE5C-5A45-F353-DB32F30D704D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66" name="Group 165">
              <a:extLst>
                <a:ext uri="{FF2B5EF4-FFF2-40B4-BE49-F238E27FC236}">
                  <a16:creationId xmlns:a16="http://schemas.microsoft.com/office/drawing/2014/main" id="{0F87CE17-031B-7B72-7412-FC9AAC4DB8A6}"/>
                </a:ext>
              </a:extLst>
            </p:cNvPr>
            <p:cNvGrpSpPr/>
            <p:nvPr/>
          </p:nvGrpSpPr>
          <p:grpSpPr>
            <a:xfrm rot="15977400">
              <a:off x="7689501" y="2973135"/>
              <a:ext cx="247960" cy="67333"/>
              <a:chOff x="5645694" y="4573633"/>
              <a:chExt cx="877472" cy="423229"/>
            </a:xfrm>
          </p:grpSpPr>
          <p:sp>
            <p:nvSpPr>
              <p:cNvPr id="336" name="Arc 335">
                <a:extLst>
                  <a:ext uri="{FF2B5EF4-FFF2-40B4-BE49-F238E27FC236}">
                    <a16:creationId xmlns:a16="http://schemas.microsoft.com/office/drawing/2014/main" id="{FE3CD78C-D44A-E0BB-1E00-51F370ED544F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7" name="Arc 336">
                <a:extLst>
                  <a:ext uri="{FF2B5EF4-FFF2-40B4-BE49-F238E27FC236}">
                    <a16:creationId xmlns:a16="http://schemas.microsoft.com/office/drawing/2014/main" id="{6FB53909-1590-DE9E-EB46-EB41A2D28C0C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8" name="Arc 337">
                <a:extLst>
                  <a:ext uri="{FF2B5EF4-FFF2-40B4-BE49-F238E27FC236}">
                    <a16:creationId xmlns:a16="http://schemas.microsoft.com/office/drawing/2014/main" id="{03186367-6F04-FC8D-CF2E-DF1708C072AF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9" name="Arc 338">
                <a:extLst>
                  <a:ext uri="{FF2B5EF4-FFF2-40B4-BE49-F238E27FC236}">
                    <a16:creationId xmlns:a16="http://schemas.microsoft.com/office/drawing/2014/main" id="{E02C02EE-B347-0B8B-9E34-BD08A68371DC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0" name="Arc 339">
                <a:extLst>
                  <a:ext uri="{FF2B5EF4-FFF2-40B4-BE49-F238E27FC236}">
                    <a16:creationId xmlns:a16="http://schemas.microsoft.com/office/drawing/2014/main" id="{69D10E51-1B01-E104-CF29-7EC091F1C2F7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1" name="Arc 340">
                <a:extLst>
                  <a:ext uri="{FF2B5EF4-FFF2-40B4-BE49-F238E27FC236}">
                    <a16:creationId xmlns:a16="http://schemas.microsoft.com/office/drawing/2014/main" id="{DD81CDF0-BB7A-4A15-03D1-3A589109FD92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42" name="Arc 341">
                <a:extLst>
                  <a:ext uri="{FF2B5EF4-FFF2-40B4-BE49-F238E27FC236}">
                    <a16:creationId xmlns:a16="http://schemas.microsoft.com/office/drawing/2014/main" id="{704E1067-4E12-6A93-3FB7-24FD05DC77C9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67" name="Group 166">
              <a:extLst>
                <a:ext uri="{FF2B5EF4-FFF2-40B4-BE49-F238E27FC236}">
                  <a16:creationId xmlns:a16="http://schemas.microsoft.com/office/drawing/2014/main" id="{6321A42B-DA7C-5C09-AC5A-97C6B106C614}"/>
                </a:ext>
              </a:extLst>
            </p:cNvPr>
            <p:cNvGrpSpPr/>
            <p:nvPr/>
          </p:nvGrpSpPr>
          <p:grpSpPr>
            <a:xfrm rot="15977400">
              <a:off x="7703789" y="2084816"/>
              <a:ext cx="247960" cy="67333"/>
              <a:chOff x="5645694" y="4573633"/>
              <a:chExt cx="877472" cy="423229"/>
            </a:xfrm>
          </p:grpSpPr>
          <p:sp>
            <p:nvSpPr>
              <p:cNvPr id="329" name="Arc 328">
                <a:extLst>
                  <a:ext uri="{FF2B5EF4-FFF2-40B4-BE49-F238E27FC236}">
                    <a16:creationId xmlns:a16="http://schemas.microsoft.com/office/drawing/2014/main" id="{F4B7C127-EBDF-615E-3A71-AE358D034A31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0" name="Arc 329">
                <a:extLst>
                  <a:ext uri="{FF2B5EF4-FFF2-40B4-BE49-F238E27FC236}">
                    <a16:creationId xmlns:a16="http://schemas.microsoft.com/office/drawing/2014/main" id="{3EA77137-848B-473A-9F86-652104328A82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1" name="Arc 330">
                <a:extLst>
                  <a:ext uri="{FF2B5EF4-FFF2-40B4-BE49-F238E27FC236}">
                    <a16:creationId xmlns:a16="http://schemas.microsoft.com/office/drawing/2014/main" id="{0598331A-A0CC-2B78-A873-B81ACD1CF953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2" name="Arc 331">
                <a:extLst>
                  <a:ext uri="{FF2B5EF4-FFF2-40B4-BE49-F238E27FC236}">
                    <a16:creationId xmlns:a16="http://schemas.microsoft.com/office/drawing/2014/main" id="{A545313A-7FD6-4B0E-7A29-CEAC9944DC7A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3" name="Arc 332">
                <a:extLst>
                  <a:ext uri="{FF2B5EF4-FFF2-40B4-BE49-F238E27FC236}">
                    <a16:creationId xmlns:a16="http://schemas.microsoft.com/office/drawing/2014/main" id="{9B6150B6-839A-4FBB-6659-9B0E007C2568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4" name="Arc 333">
                <a:extLst>
                  <a:ext uri="{FF2B5EF4-FFF2-40B4-BE49-F238E27FC236}">
                    <a16:creationId xmlns:a16="http://schemas.microsoft.com/office/drawing/2014/main" id="{58F84108-8E34-AB0B-8F26-4FE8DDEA3B3A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5" name="Arc 334">
                <a:extLst>
                  <a:ext uri="{FF2B5EF4-FFF2-40B4-BE49-F238E27FC236}">
                    <a16:creationId xmlns:a16="http://schemas.microsoft.com/office/drawing/2014/main" id="{9FEB7F24-258C-FBE2-1898-CFFD699EBBA0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68" name="Group 167">
              <a:extLst>
                <a:ext uri="{FF2B5EF4-FFF2-40B4-BE49-F238E27FC236}">
                  <a16:creationId xmlns:a16="http://schemas.microsoft.com/office/drawing/2014/main" id="{75E58CEA-9280-D141-C4C8-404EA2E7618A}"/>
                </a:ext>
              </a:extLst>
            </p:cNvPr>
            <p:cNvGrpSpPr/>
            <p:nvPr/>
          </p:nvGrpSpPr>
          <p:grpSpPr>
            <a:xfrm rot="15977400">
              <a:off x="7715029" y="2384550"/>
              <a:ext cx="247960" cy="67333"/>
              <a:chOff x="5645694" y="4573633"/>
              <a:chExt cx="877472" cy="423229"/>
            </a:xfrm>
          </p:grpSpPr>
          <p:sp>
            <p:nvSpPr>
              <p:cNvPr id="321" name="Arc 320">
                <a:extLst>
                  <a:ext uri="{FF2B5EF4-FFF2-40B4-BE49-F238E27FC236}">
                    <a16:creationId xmlns:a16="http://schemas.microsoft.com/office/drawing/2014/main" id="{99870B70-ED3A-4D4C-8887-5F066C063D26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3" name="Arc 322">
                <a:extLst>
                  <a:ext uri="{FF2B5EF4-FFF2-40B4-BE49-F238E27FC236}">
                    <a16:creationId xmlns:a16="http://schemas.microsoft.com/office/drawing/2014/main" id="{D4B485BB-6079-0371-D660-54AC40E4C8EC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4" name="Arc 323">
                <a:extLst>
                  <a:ext uri="{FF2B5EF4-FFF2-40B4-BE49-F238E27FC236}">
                    <a16:creationId xmlns:a16="http://schemas.microsoft.com/office/drawing/2014/main" id="{CA516127-DBAD-FEE0-CCC4-23D37BC267CE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5" name="Arc 324">
                <a:extLst>
                  <a:ext uri="{FF2B5EF4-FFF2-40B4-BE49-F238E27FC236}">
                    <a16:creationId xmlns:a16="http://schemas.microsoft.com/office/drawing/2014/main" id="{EE9F50DF-77DD-B8D3-644E-D291472AACC4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6" name="Arc 325">
                <a:extLst>
                  <a:ext uri="{FF2B5EF4-FFF2-40B4-BE49-F238E27FC236}">
                    <a16:creationId xmlns:a16="http://schemas.microsoft.com/office/drawing/2014/main" id="{3D813579-B121-9A01-EC57-87CCAD4F3548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7" name="Arc 326">
                <a:extLst>
                  <a:ext uri="{FF2B5EF4-FFF2-40B4-BE49-F238E27FC236}">
                    <a16:creationId xmlns:a16="http://schemas.microsoft.com/office/drawing/2014/main" id="{B512DE22-10EE-CFA4-8FA5-ECA71B7C00F9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8" name="Arc 327">
                <a:extLst>
                  <a:ext uri="{FF2B5EF4-FFF2-40B4-BE49-F238E27FC236}">
                    <a16:creationId xmlns:a16="http://schemas.microsoft.com/office/drawing/2014/main" id="{50988492-FE1E-8B04-B9B4-67E3A62A7E25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69" name="Group 168">
              <a:extLst>
                <a:ext uri="{FF2B5EF4-FFF2-40B4-BE49-F238E27FC236}">
                  <a16:creationId xmlns:a16="http://schemas.microsoft.com/office/drawing/2014/main" id="{E4E1FB6C-C32E-1A8B-6D3C-601AF0F2B31B}"/>
                </a:ext>
              </a:extLst>
            </p:cNvPr>
            <p:cNvGrpSpPr/>
            <p:nvPr/>
          </p:nvGrpSpPr>
          <p:grpSpPr>
            <a:xfrm rot="16533710">
              <a:off x="7723299" y="2545070"/>
              <a:ext cx="247960" cy="67333"/>
              <a:chOff x="5645694" y="4573633"/>
              <a:chExt cx="877472" cy="423229"/>
            </a:xfrm>
          </p:grpSpPr>
          <p:sp>
            <p:nvSpPr>
              <p:cNvPr id="186" name="Arc 185">
                <a:extLst>
                  <a:ext uri="{FF2B5EF4-FFF2-40B4-BE49-F238E27FC236}">
                    <a16:creationId xmlns:a16="http://schemas.microsoft.com/office/drawing/2014/main" id="{ADDCD0CA-99B9-8C69-7740-7F4F0D0B983D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7" name="Arc 186">
                <a:extLst>
                  <a:ext uri="{FF2B5EF4-FFF2-40B4-BE49-F238E27FC236}">
                    <a16:creationId xmlns:a16="http://schemas.microsoft.com/office/drawing/2014/main" id="{A5042612-C2B2-0D5C-94F7-811FE36FD0D5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8" name="Arc 187">
                <a:extLst>
                  <a:ext uri="{FF2B5EF4-FFF2-40B4-BE49-F238E27FC236}">
                    <a16:creationId xmlns:a16="http://schemas.microsoft.com/office/drawing/2014/main" id="{0608349D-7366-F81B-DE92-A64078490D78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9" name="Arc 188">
                <a:extLst>
                  <a:ext uri="{FF2B5EF4-FFF2-40B4-BE49-F238E27FC236}">
                    <a16:creationId xmlns:a16="http://schemas.microsoft.com/office/drawing/2014/main" id="{D84DC074-3995-92A6-FDE8-5FE391C6A047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0" name="Arc 189">
                <a:extLst>
                  <a:ext uri="{FF2B5EF4-FFF2-40B4-BE49-F238E27FC236}">
                    <a16:creationId xmlns:a16="http://schemas.microsoft.com/office/drawing/2014/main" id="{A35CE2F4-65BF-1364-086F-63AC11242D04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91" name="Arc 190">
                <a:extLst>
                  <a:ext uri="{FF2B5EF4-FFF2-40B4-BE49-F238E27FC236}">
                    <a16:creationId xmlns:a16="http://schemas.microsoft.com/office/drawing/2014/main" id="{AE512D4A-4D83-3D21-7564-4D6E703AA771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20" name="Arc 319">
                <a:extLst>
                  <a:ext uri="{FF2B5EF4-FFF2-40B4-BE49-F238E27FC236}">
                    <a16:creationId xmlns:a16="http://schemas.microsoft.com/office/drawing/2014/main" id="{BAACD7F5-8EC5-28A8-FE6D-3F07A4CBB060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170" name="Group 169">
              <a:extLst>
                <a:ext uri="{FF2B5EF4-FFF2-40B4-BE49-F238E27FC236}">
                  <a16:creationId xmlns:a16="http://schemas.microsoft.com/office/drawing/2014/main" id="{5A208D70-CA22-73FA-3089-85B7A54587AF}"/>
                </a:ext>
              </a:extLst>
            </p:cNvPr>
            <p:cNvGrpSpPr/>
            <p:nvPr/>
          </p:nvGrpSpPr>
          <p:grpSpPr>
            <a:xfrm rot="16910106">
              <a:off x="7715840" y="2697324"/>
              <a:ext cx="247960" cy="67333"/>
              <a:chOff x="5645694" y="4573633"/>
              <a:chExt cx="877472" cy="423229"/>
            </a:xfrm>
          </p:grpSpPr>
          <p:sp>
            <p:nvSpPr>
              <p:cNvPr id="179" name="Arc 178">
                <a:extLst>
                  <a:ext uri="{FF2B5EF4-FFF2-40B4-BE49-F238E27FC236}">
                    <a16:creationId xmlns:a16="http://schemas.microsoft.com/office/drawing/2014/main" id="{23F3D7D7-B497-F6A5-7922-E3725D4445E6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0" name="Arc 179">
                <a:extLst>
                  <a:ext uri="{FF2B5EF4-FFF2-40B4-BE49-F238E27FC236}">
                    <a16:creationId xmlns:a16="http://schemas.microsoft.com/office/drawing/2014/main" id="{E9565B31-0DA7-BC29-6C1D-E5C406E4E3A8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1" name="Arc 180">
                <a:extLst>
                  <a:ext uri="{FF2B5EF4-FFF2-40B4-BE49-F238E27FC236}">
                    <a16:creationId xmlns:a16="http://schemas.microsoft.com/office/drawing/2014/main" id="{4F76453C-1DD3-4FB6-DF80-0243E10C237A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2" name="Arc 181">
                <a:extLst>
                  <a:ext uri="{FF2B5EF4-FFF2-40B4-BE49-F238E27FC236}">
                    <a16:creationId xmlns:a16="http://schemas.microsoft.com/office/drawing/2014/main" id="{B0DC4F88-EEE7-5A4B-D2DA-BC09562010CF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3" name="Arc 182">
                <a:extLst>
                  <a:ext uri="{FF2B5EF4-FFF2-40B4-BE49-F238E27FC236}">
                    <a16:creationId xmlns:a16="http://schemas.microsoft.com/office/drawing/2014/main" id="{CD30BEBD-286A-C8F2-EDCA-2DAEF6827582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4" name="Arc 183">
                <a:extLst>
                  <a:ext uri="{FF2B5EF4-FFF2-40B4-BE49-F238E27FC236}">
                    <a16:creationId xmlns:a16="http://schemas.microsoft.com/office/drawing/2014/main" id="{3730D2B0-F587-61EC-91C5-4BCEE6149908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5" name="Arc 184">
                <a:extLst>
                  <a:ext uri="{FF2B5EF4-FFF2-40B4-BE49-F238E27FC236}">
                    <a16:creationId xmlns:a16="http://schemas.microsoft.com/office/drawing/2014/main" id="{078200C7-CF0D-37E0-9116-18C7F0E61BF5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8AB861FC-9344-F147-D6B0-A1CDF93FE366}"/>
                </a:ext>
              </a:extLst>
            </p:cNvPr>
            <p:cNvCxnSpPr>
              <a:cxnSpLocks/>
            </p:cNvCxnSpPr>
            <p:nvPr/>
          </p:nvCxnSpPr>
          <p:spPr>
            <a:xfrm rot="1554179" flipH="1">
              <a:off x="7930754" y="2701637"/>
              <a:ext cx="423669" cy="34712"/>
            </a:xfrm>
            <a:prstGeom prst="line">
              <a:avLst/>
            </a:prstGeom>
            <a:ln w="2540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24A2CA96-BCE7-7A4F-3B4D-EF14F4BFF738}"/>
                </a:ext>
              </a:extLst>
            </p:cNvPr>
            <p:cNvCxnSpPr>
              <a:cxnSpLocks/>
            </p:cNvCxnSpPr>
            <p:nvPr/>
          </p:nvCxnSpPr>
          <p:spPr>
            <a:xfrm rot="710106" flipH="1">
              <a:off x="7934907" y="2653932"/>
              <a:ext cx="398416" cy="28462"/>
            </a:xfrm>
            <a:prstGeom prst="line">
              <a:avLst/>
            </a:prstGeom>
            <a:ln w="2540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091B7629-DDA7-72ED-D50F-EE6EF8DCFC39}"/>
                </a:ext>
              </a:extLst>
            </p:cNvPr>
            <p:cNvCxnSpPr>
              <a:cxnSpLocks/>
            </p:cNvCxnSpPr>
            <p:nvPr/>
          </p:nvCxnSpPr>
          <p:spPr>
            <a:xfrm rot="1554179" flipH="1">
              <a:off x="7932369" y="2815854"/>
              <a:ext cx="405899" cy="80112"/>
            </a:xfrm>
            <a:prstGeom prst="line">
              <a:avLst/>
            </a:prstGeom>
            <a:ln w="2540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BC62ED06-0F75-2C71-36F3-22E2893C3565}"/>
                </a:ext>
              </a:extLst>
            </p:cNvPr>
            <p:cNvCxnSpPr>
              <a:cxnSpLocks/>
            </p:cNvCxnSpPr>
            <p:nvPr/>
          </p:nvCxnSpPr>
          <p:spPr>
            <a:xfrm rot="1554179" flipH="1">
              <a:off x="7954583" y="2521118"/>
              <a:ext cx="362104" cy="165937"/>
            </a:xfrm>
            <a:prstGeom prst="line">
              <a:avLst/>
            </a:prstGeom>
            <a:ln w="2540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025636C8-4F3E-569A-623A-DCDEFAB5C72A}"/>
                </a:ext>
              </a:extLst>
            </p:cNvPr>
            <p:cNvCxnSpPr>
              <a:cxnSpLocks/>
            </p:cNvCxnSpPr>
            <p:nvPr/>
          </p:nvCxnSpPr>
          <p:spPr>
            <a:xfrm rot="1554179" flipH="1">
              <a:off x="7953533" y="2411285"/>
              <a:ext cx="375381" cy="149142"/>
            </a:xfrm>
            <a:prstGeom prst="line">
              <a:avLst/>
            </a:prstGeom>
            <a:ln w="2540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F85BE910-2369-0FFB-F78F-69B53F99B078}"/>
                </a:ext>
              </a:extLst>
            </p:cNvPr>
            <p:cNvCxnSpPr>
              <a:cxnSpLocks/>
            </p:cNvCxnSpPr>
            <p:nvPr/>
          </p:nvCxnSpPr>
          <p:spPr>
            <a:xfrm rot="1554179" flipH="1">
              <a:off x="8074884" y="2400963"/>
              <a:ext cx="240863" cy="138047"/>
            </a:xfrm>
            <a:prstGeom prst="line">
              <a:avLst/>
            </a:prstGeom>
            <a:ln w="2540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0E2AFC16-1A5E-6B9A-B52D-3DF8CE686447}"/>
                </a:ext>
              </a:extLst>
            </p:cNvPr>
            <p:cNvCxnSpPr>
              <a:cxnSpLocks/>
            </p:cNvCxnSpPr>
            <p:nvPr/>
          </p:nvCxnSpPr>
          <p:spPr>
            <a:xfrm rot="1554179" flipH="1">
              <a:off x="7989220" y="2174837"/>
              <a:ext cx="305386" cy="264177"/>
            </a:xfrm>
            <a:prstGeom prst="line">
              <a:avLst/>
            </a:prstGeom>
            <a:ln w="2540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5DE7C3D7-DA06-FB42-3C5F-4A19D60ACF93}"/>
                </a:ext>
              </a:extLst>
            </p:cNvPr>
            <p:cNvCxnSpPr>
              <a:cxnSpLocks/>
            </p:cNvCxnSpPr>
            <p:nvPr/>
          </p:nvCxnSpPr>
          <p:spPr>
            <a:xfrm rot="1554179" flipH="1">
              <a:off x="8129200" y="2302288"/>
              <a:ext cx="207334" cy="55745"/>
            </a:xfrm>
            <a:prstGeom prst="line">
              <a:avLst/>
            </a:prstGeom>
            <a:ln w="2540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Undertittel 1">
            <a:extLst>
              <a:ext uri="{FF2B5EF4-FFF2-40B4-BE49-F238E27FC236}">
                <a16:creationId xmlns:a16="http://schemas.microsoft.com/office/drawing/2014/main" id="{2F2FD2C8-83F9-AFA3-C575-C5EC8FC322CB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 dirty="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ECA58F4-A6AF-D330-EB0F-0FAC2FFD0603}"/>
              </a:ext>
            </a:extLst>
          </p:cNvPr>
          <p:cNvSpPr txBox="1"/>
          <p:nvPr/>
        </p:nvSpPr>
        <p:spPr>
          <a:xfrm>
            <a:off x="5077141" y="773539"/>
            <a:ext cx="39122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Casalderrey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Solana,Mehtar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Tywoniuk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Salgado]</a:t>
            </a:r>
          </a:p>
          <a:p>
            <a:pPr algn="r"/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Caucal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Iancu, Mueller, </a:t>
            </a:r>
            <a:r>
              <a:rPr lang="en-US" sz="800" dirty="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Soyez</a:t>
            </a:r>
            <a:r>
              <a:rPr lang="en-US" sz="800" dirty="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6816064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BB6EC-85DC-154C-102F-11500D75F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A59A6588-D01F-CAB7-A7FA-9BDFAE2689EC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01CBB630-66E5-8139-7385-8C32621A3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33</a:t>
            </a:fld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03AEDBE-9A4B-2BCE-A7F4-BC28FE37BAB5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2DBC87E1-D8D4-DCB0-D1C6-EFA2A1BBB514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6000682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Experimental tests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EAB1D1F-E893-1ECC-5D7C-2F76266BE6A9}"/>
              </a:ext>
            </a:extLst>
          </p:cNvPr>
          <p:cNvSpPr txBox="1"/>
          <p:nvPr/>
        </p:nvSpPr>
        <p:spPr>
          <a:xfrm>
            <a:off x="6819971" y="4565138"/>
            <a:ext cx="192546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2">
                    <a:lumMod val="50000"/>
                  </a:schemeClr>
                </a:solidFill>
                <a:latin typeface="LM Roman 10" pitchFamily="2" charset="77"/>
              </a:rPr>
              <a:t>[ATLAS PRC107(2023)054909]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23D236D-03D9-A4E7-A5DA-0093338493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35767" y="1608774"/>
            <a:ext cx="3101665" cy="298153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A0D454-B15F-8DC4-2C57-66B7FBF0294C}"/>
              </a:ext>
            </a:extLst>
          </p:cNvPr>
          <p:cNvSpPr txBox="1"/>
          <p:nvPr/>
        </p:nvSpPr>
        <p:spPr>
          <a:xfrm>
            <a:off x="4194352" y="699382"/>
            <a:ext cx="4949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[Caucal,Soto-Ontoso,AT, PRD105(2022)114046] 	</a:t>
            </a:r>
            <a:r>
              <a:rPr lang="en-US" sz="1000">
                <a:solidFill>
                  <a:schemeClr val="bg2">
                    <a:lumMod val="90000"/>
                  </a:schemeClr>
                </a:solidFill>
                <a:latin typeface="LM Roman 10" pitchFamily="2" charset="77"/>
                <a:sym typeface="Wingdings" pitchFamily="2" charset="2"/>
              </a:rPr>
              <a:t>⇾ </a:t>
            </a:r>
            <a:r>
              <a:rPr lang="en-US" sz="10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[ALICE PRL135(2025)031901]</a:t>
            </a:r>
          </a:p>
          <a:p>
            <a:pPr>
              <a:tabLst>
                <a:tab pos="2741613" algn="l"/>
              </a:tabLst>
            </a:pPr>
            <a:r>
              <a:rPr lang="en-US" sz="10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[AT in PRD110(2024)014015] 	⇾ [CMS 2602.09271]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7B0AAC1-8A61-5FFC-A75A-7B4D50DC65DB}"/>
                  </a:ext>
                </a:extLst>
              </p:cNvPr>
              <p:cNvSpPr txBox="1"/>
              <p:nvPr/>
            </p:nvSpPr>
            <p:spPr>
              <a:xfrm>
                <a:off x="795288" y="2536474"/>
                <a:ext cx="1780423" cy="74635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𝐴𝐴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</a:rPr>
                        <m:t> ~ </m:t>
                      </m:r>
                      <m:f>
                        <m:fPr>
                          <m:ctrlPr>
                            <a:rPr lang="en-US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Sup>
                            <m:sSubSupPr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𝐴𝐴</m:t>
                              </m:r>
                            </m:sub>
                            <m:sup>
                              <m:r>
                                <a:rPr lang="en-US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𝑗𝑒𝑡</m:t>
                              </m:r>
                            </m:sup>
                          </m:sSubSup>
                          <m:r>
                            <a:rPr lang="en-US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en-US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num>
                        <m:den>
                          <m:r>
                            <a:rPr lang="en-US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bSup>
                            <m:sSubSupPr>
                              <m:ctrlPr>
                                <a:rPr lang="en-US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b>
                              <m:r>
                                <a:rPr lang="en-US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𝑝𝑝</m:t>
                              </m:r>
                            </m:sub>
                            <m:sup>
                              <m:r>
                                <a:rPr lang="en-US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en-US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𝑒𝑡</m:t>
                              </m:r>
                            </m:sup>
                          </m:sSubSup>
                          <m:r>
                            <a:rPr lang="en-US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/</m:t>
                          </m:r>
                          <m:r>
                            <a:rPr lang="en-US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>
                            <m:sSubPr>
                              <m:ctrlPr>
                                <a:rPr lang="en-US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7B0AAC1-8A61-5FFC-A75A-7B4D50DC65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288" y="2536474"/>
                <a:ext cx="1780423" cy="746358"/>
              </a:xfrm>
              <a:prstGeom prst="rect">
                <a:avLst/>
              </a:prstGeom>
              <a:blipFill>
                <a:blip r:embed="rId4"/>
                <a:stretch>
                  <a:fillRect l="-2113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TextBox 26">
            <a:extLst>
              <a:ext uri="{FF2B5EF4-FFF2-40B4-BE49-F238E27FC236}">
                <a16:creationId xmlns:a16="http://schemas.microsoft.com/office/drawing/2014/main" id="{80D0782F-5CB6-A783-3A83-91A306E086B3}"/>
              </a:ext>
            </a:extLst>
          </p:cNvPr>
          <p:cNvSpPr txBox="1"/>
          <p:nvPr/>
        </p:nvSpPr>
        <p:spPr>
          <a:xfrm>
            <a:off x="216000" y="1302222"/>
            <a:ext cx="4841428" cy="460639"/>
          </a:xfrm>
          <a:prstGeom prst="rect">
            <a:avLst/>
          </a:prstGeom>
          <a:noFill/>
          <a:ln w="127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179387">
              <a:lnSpc>
                <a:spcPct val="150000"/>
              </a:lnSpc>
            </a:pPr>
            <a:r>
              <a:rPr lang="en-US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Jet spectrum for different substructure</a:t>
            </a:r>
          </a:p>
        </p:txBody>
      </p:sp>
      <p:grpSp>
        <p:nvGrpSpPr>
          <p:cNvPr id="596" name="Group 595">
            <a:extLst>
              <a:ext uri="{FF2B5EF4-FFF2-40B4-BE49-F238E27FC236}">
                <a16:creationId xmlns:a16="http://schemas.microsoft.com/office/drawing/2014/main" id="{6150CB97-417E-1300-2DF1-8CA982FA7B1F}"/>
              </a:ext>
            </a:extLst>
          </p:cNvPr>
          <p:cNvGrpSpPr/>
          <p:nvPr/>
        </p:nvGrpSpPr>
        <p:grpSpPr>
          <a:xfrm>
            <a:off x="3154999" y="1841270"/>
            <a:ext cx="1389333" cy="1401061"/>
            <a:chOff x="3390339" y="1792793"/>
            <a:chExt cx="1389333" cy="1401061"/>
          </a:xfrm>
        </p:grpSpPr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245F574F-2814-3FEF-2BE4-2E6DC035C705}"/>
                </a:ext>
              </a:extLst>
            </p:cNvPr>
            <p:cNvGrpSpPr/>
            <p:nvPr/>
          </p:nvGrpSpPr>
          <p:grpSpPr>
            <a:xfrm rot="20389594">
              <a:off x="3443605" y="1792793"/>
              <a:ext cx="1336067" cy="1401061"/>
              <a:chOff x="2938620" y="3016793"/>
              <a:chExt cx="1502248" cy="1575326"/>
            </a:xfrm>
          </p:grpSpPr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18200EBE-D5DF-E65D-B7A3-537C66964D0D}"/>
                  </a:ext>
                </a:extLst>
              </p:cNvPr>
              <p:cNvCxnSpPr>
                <a:cxnSpLocks/>
                <a:endCxn id="41" idx="2"/>
              </p:cNvCxnSpPr>
              <p:nvPr/>
            </p:nvCxnSpPr>
            <p:spPr>
              <a:xfrm rot="1345654" flipV="1">
                <a:off x="3092900" y="3016793"/>
                <a:ext cx="674307" cy="1465645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F3025AEA-FB3B-3632-27D6-7B55313FF328}"/>
                  </a:ext>
                </a:extLst>
              </p:cNvPr>
              <p:cNvCxnSpPr>
                <a:cxnSpLocks/>
                <a:endCxn id="41" idx="6"/>
              </p:cNvCxnSpPr>
              <p:nvPr/>
            </p:nvCxnSpPr>
            <p:spPr>
              <a:xfrm rot="1345654" flipV="1">
                <a:off x="2938620" y="3787952"/>
                <a:ext cx="1383217" cy="804167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D3D3C7C9-3BE8-FEFA-7E83-CC7B025F7B23}"/>
                  </a:ext>
                </a:extLst>
              </p:cNvPr>
              <p:cNvSpPr/>
              <p:nvPr/>
            </p:nvSpPr>
            <p:spPr>
              <a:xfrm rot="3930086">
                <a:off x="3737821" y="3422777"/>
                <a:ext cx="968573" cy="437521"/>
              </a:xfrm>
              <a:prstGeom prst="ellipse">
                <a:avLst/>
              </a:prstGeom>
              <a:noFill/>
              <a:ln w="25400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D68A41CC-D03B-9BAA-0DCD-A3D6EB1E85B1}"/>
                </a:ext>
              </a:extLst>
            </p:cNvPr>
            <p:cNvGrpSpPr/>
            <p:nvPr/>
          </p:nvGrpSpPr>
          <p:grpSpPr>
            <a:xfrm rot="20111760">
              <a:off x="3390339" y="2126239"/>
              <a:ext cx="1355214" cy="857128"/>
              <a:chOff x="2428418" y="1760347"/>
              <a:chExt cx="1355214" cy="857128"/>
            </a:xfrm>
          </p:grpSpPr>
          <p:cxnSp>
            <p:nvCxnSpPr>
              <p:cNvPr id="47" name="Straight Connector 46">
                <a:extLst>
                  <a:ext uri="{FF2B5EF4-FFF2-40B4-BE49-F238E27FC236}">
                    <a16:creationId xmlns:a16="http://schemas.microsoft.com/office/drawing/2014/main" id="{846191B8-2D23-71FA-CD1C-3D3D3704D71F}"/>
                  </a:ext>
                </a:extLst>
              </p:cNvPr>
              <p:cNvCxnSpPr>
                <a:cxnSpLocks/>
              </p:cNvCxnSpPr>
              <p:nvPr/>
            </p:nvCxnSpPr>
            <p:spPr>
              <a:xfrm rot="21034551" flipH="1">
                <a:off x="2428418" y="2387965"/>
                <a:ext cx="413459" cy="84362"/>
              </a:xfrm>
              <a:prstGeom prst="line">
                <a:avLst/>
              </a:prstGeom>
              <a:ln w="50800" cap="rnd">
                <a:solidFill>
                  <a:srgbClr val="FF3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Connector 47">
                <a:extLst>
                  <a:ext uri="{FF2B5EF4-FFF2-40B4-BE49-F238E27FC236}">
                    <a16:creationId xmlns:a16="http://schemas.microsoft.com/office/drawing/2014/main" id="{EE451664-516C-05B7-5778-10B5729F6C91}"/>
                  </a:ext>
                </a:extLst>
              </p:cNvPr>
              <p:cNvCxnSpPr>
                <a:cxnSpLocks/>
                <a:endCxn id="589" idx="3"/>
              </p:cNvCxnSpPr>
              <p:nvPr/>
            </p:nvCxnSpPr>
            <p:spPr>
              <a:xfrm rot="1488240" flipH="1">
                <a:off x="2883378" y="2094352"/>
                <a:ext cx="189395" cy="307723"/>
              </a:xfrm>
              <a:prstGeom prst="line">
                <a:avLst/>
              </a:prstGeom>
              <a:ln w="50800" cap="rnd">
                <a:solidFill>
                  <a:srgbClr val="FF3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5848A67C-347D-6CEB-724A-C679BE34819E}"/>
                  </a:ext>
                </a:extLst>
              </p:cNvPr>
              <p:cNvCxnSpPr>
                <a:cxnSpLocks/>
              </p:cNvCxnSpPr>
              <p:nvPr/>
            </p:nvCxnSpPr>
            <p:spPr>
              <a:xfrm rot="21034551" flipH="1">
                <a:off x="2821267" y="2269772"/>
                <a:ext cx="354382" cy="56924"/>
              </a:xfrm>
              <a:prstGeom prst="line">
                <a:avLst/>
              </a:prstGeom>
              <a:ln w="50800" cap="rnd">
                <a:solidFill>
                  <a:srgbClr val="FF3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21EC7CF0-9F29-1983-FB94-415B919EC8A1}"/>
                  </a:ext>
                </a:extLst>
              </p:cNvPr>
              <p:cNvCxnSpPr>
                <a:cxnSpLocks/>
              </p:cNvCxnSpPr>
              <p:nvPr/>
            </p:nvCxnSpPr>
            <p:spPr>
              <a:xfrm rot="21034551">
                <a:off x="3122241" y="1980817"/>
                <a:ext cx="103663" cy="543530"/>
              </a:xfrm>
              <a:prstGeom prst="line">
                <a:avLst/>
              </a:prstGeom>
              <a:ln w="19050" cap="rnd">
                <a:solidFill>
                  <a:srgbClr val="C0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72CE09F5-FF70-F57F-9DAE-30584507C42C}"/>
                  </a:ext>
                </a:extLst>
              </p:cNvPr>
              <p:cNvCxnSpPr>
                <a:cxnSpLocks/>
              </p:cNvCxnSpPr>
              <p:nvPr/>
            </p:nvCxnSpPr>
            <p:spPr>
              <a:xfrm rot="21034551">
                <a:off x="3278852" y="1931214"/>
                <a:ext cx="103663" cy="543530"/>
              </a:xfrm>
              <a:prstGeom prst="line">
                <a:avLst/>
              </a:prstGeom>
              <a:ln w="19050" cap="rnd">
                <a:solidFill>
                  <a:srgbClr val="C0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C4B8F3E6-C1B1-5185-55F3-5E209FE6A7A1}"/>
                  </a:ext>
                </a:extLst>
              </p:cNvPr>
              <p:cNvGrpSpPr/>
              <p:nvPr/>
            </p:nvGrpSpPr>
            <p:grpSpPr>
              <a:xfrm rot="15865826">
                <a:off x="3032106" y="1850660"/>
                <a:ext cx="247960" cy="67333"/>
                <a:chOff x="5645694" y="4573633"/>
                <a:chExt cx="877472" cy="423229"/>
              </a:xfrm>
            </p:grpSpPr>
            <p:sp>
              <p:nvSpPr>
                <p:cNvPr id="481" name="Arc 480">
                  <a:extLst>
                    <a:ext uri="{FF2B5EF4-FFF2-40B4-BE49-F238E27FC236}">
                      <a16:creationId xmlns:a16="http://schemas.microsoft.com/office/drawing/2014/main" id="{5E24748D-2103-54C3-322D-FD51F1C72BC2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2" name="Arc 481">
                  <a:extLst>
                    <a:ext uri="{FF2B5EF4-FFF2-40B4-BE49-F238E27FC236}">
                      <a16:creationId xmlns:a16="http://schemas.microsoft.com/office/drawing/2014/main" id="{83F55C11-1183-DA10-E157-14DC5BED9763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0" name="Arc 489">
                  <a:extLst>
                    <a:ext uri="{FF2B5EF4-FFF2-40B4-BE49-F238E27FC236}">
                      <a16:creationId xmlns:a16="http://schemas.microsoft.com/office/drawing/2014/main" id="{269985A6-8B5C-4020-2909-5BD776078FDA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1" name="Arc 490">
                  <a:extLst>
                    <a:ext uri="{FF2B5EF4-FFF2-40B4-BE49-F238E27FC236}">
                      <a16:creationId xmlns:a16="http://schemas.microsoft.com/office/drawing/2014/main" id="{C60E4BE7-3FBF-3686-253E-B6401486CC18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2" name="Arc 491">
                  <a:extLst>
                    <a:ext uri="{FF2B5EF4-FFF2-40B4-BE49-F238E27FC236}">
                      <a16:creationId xmlns:a16="http://schemas.microsoft.com/office/drawing/2014/main" id="{FA403234-8C75-2F67-D9A8-218846DA1F8C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3" name="Arc 492">
                  <a:extLst>
                    <a:ext uri="{FF2B5EF4-FFF2-40B4-BE49-F238E27FC236}">
                      <a16:creationId xmlns:a16="http://schemas.microsoft.com/office/drawing/2014/main" id="{69AA0282-2C8B-F1E3-FBF4-0B84DEBCA72B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4" name="Arc 493">
                  <a:extLst>
                    <a:ext uri="{FF2B5EF4-FFF2-40B4-BE49-F238E27FC236}">
                      <a16:creationId xmlns:a16="http://schemas.microsoft.com/office/drawing/2014/main" id="{E643A840-9EEC-5659-663E-4085F533A149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40C51FC7-DB57-864F-DDA0-1ABE5A1BE04B}"/>
                  </a:ext>
                </a:extLst>
              </p:cNvPr>
              <p:cNvGrpSpPr/>
              <p:nvPr/>
            </p:nvGrpSpPr>
            <p:grpSpPr>
              <a:xfrm rot="14039761">
                <a:off x="3261851" y="2459828"/>
                <a:ext cx="247960" cy="67333"/>
                <a:chOff x="5645694" y="4573633"/>
                <a:chExt cx="877472" cy="423229"/>
              </a:xfrm>
            </p:grpSpPr>
            <p:sp>
              <p:nvSpPr>
                <p:cNvPr id="474" name="Arc 473">
                  <a:extLst>
                    <a:ext uri="{FF2B5EF4-FFF2-40B4-BE49-F238E27FC236}">
                      <a16:creationId xmlns:a16="http://schemas.microsoft.com/office/drawing/2014/main" id="{1923FA68-B8A6-39AF-1A60-6B202B11EABF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5" name="Arc 474">
                  <a:extLst>
                    <a:ext uri="{FF2B5EF4-FFF2-40B4-BE49-F238E27FC236}">
                      <a16:creationId xmlns:a16="http://schemas.microsoft.com/office/drawing/2014/main" id="{074B187D-C307-3258-4BAA-A2F0517DFF06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6" name="Arc 475">
                  <a:extLst>
                    <a:ext uri="{FF2B5EF4-FFF2-40B4-BE49-F238E27FC236}">
                      <a16:creationId xmlns:a16="http://schemas.microsoft.com/office/drawing/2014/main" id="{43F04AB1-10F9-86AD-1B53-D888DBCF726F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7" name="Arc 476">
                  <a:extLst>
                    <a:ext uri="{FF2B5EF4-FFF2-40B4-BE49-F238E27FC236}">
                      <a16:creationId xmlns:a16="http://schemas.microsoft.com/office/drawing/2014/main" id="{9F875DA1-A779-B173-D317-58AAE2599B3F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8" name="Arc 477">
                  <a:extLst>
                    <a:ext uri="{FF2B5EF4-FFF2-40B4-BE49-F238E27FC236}">
                      <a16:creationId xmlns:a16="http://schemas.microsoft.com/office/drawing/2014/main" id="{6F34D4B6-E4FD-7109-E21A-C2383469B8BF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9" name="Arc 478">
                  <a:extLst>
                    <a:ext uri="{FF2B5EF4-FFF2-40B4-BE49-F238E27FC236}">
                      <a16:creationId xmlns:a16="http://schemas.microsoft.com/office/drawing/2014/main" id="{5340E533-9310-78B3-8286-45763A01E8D5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0" name="Arc 479">
                  <a:extLst>
                    <a:ext uri="{FF2B5EF4-FFF2-40B4-BE49-F238E27FC236}">
                      <a16:creationId xmlns:a16="http://schemas.microsoft.com/office/drawing/2014/main" id="{D835B589-397D-999F-A69D-E11414F839E1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4BE436F3-E0AD-D524-54DC-6B9F33F7C7EB}"/>
                  </a:ext>
                </a:extLst>
              </p:cNvPr>
              <p:cNvGrpSpPr/>
              <p:nvPr/>
            </p:nvGrpSpPr>
            <p:grpSpPr>
              <a:xfrm rot="14701845">
                <a:off x="3057322" y="2022801"/>
                <a:ext cx="247960" cy="67333"/>
                <a:chOff x="5645694" y="4573633"/>
                <a:chExt cx="877472" cy="423229"/>
              </a:xfrm>
            </p:grpSpPr>
            <p:sp>
              <p:nvSpPr>
                <p:cNvPr id="460" name="Arc 459">
                  <a:extLst>
                    <a:ext uri="{FF2B5EF4-FFF2-40B4-BE49-F238E27FC236}">
                      <a16:creationId xmlns:a16="http://schemas.microsoft.com/office/drawing/2014/main" id="{CE1DE290-82EC-7065-075A-F69445AA688A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1" name="Arc 460">
                  <a:extLst>
                    <a:ext uri="{FF2B5EF4-FFF2-40B4-BE49-F238E27FC236}">
                      <a16:creationId xmlns:a16="http://schemas.microsoft.com/office/drawing/2014/main" id="{D25EB927-91EA-E576-659F-5DCEB42463D7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9" name="Arc 468">
                  <a:extLst>
                    <a:ext uri="{FF2B5EF4-FFF2-40B4-BE49-F238E27FC236}">
                      <a16:creationId xmlns:a16="http://schemas.microsoft.com/office/drawing/2014/main" id="{F84618FE-BE01-BA53-5D45-7F258313883D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0" name="Arc 469">
                  <a:extLst>
                    <a:ext uri="{FF2B5EF4-FFF2-40B4-BE49-F238E27FC236}">
                      <a16:creationId xmlns:a16="http://schemas.microsoft.com/office/drawing/2014/main" id="{3A4A97C3-BF23-F0DD-D567-C712D16A3D3A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1" name="Arc 470">
                  <a:extLst>
                    <a:ext uri="{FF2B5EF4-FFF2-40B4-BE49-F238E27FC236}">
                      <a16:creationId xmlns:a16="http://schemas.microsoft.com/office/drawing/2014/main" id="{5156BFCD-8183-EB12-6FE0-6EDB8360B160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2" name="Arc 471">
                  <a:extLst>
                    <a:ext uri="{FF2B5EF4-FFF2-40B4-BE49-F238E27FC236}">
                      <a16:creationId xmlns:a16="http://schemas.microsoft.com/office/drawing/2014/main" id="{7DB846C1-07D9-D46B-9AAF-E2B543D5CD47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3" name="Arc 472">
                  <a:extLst>
                    <a:ext uri="{FF2B5EF4-FFF2-40B4-BE49-F238E27FC236}">
                      <a16:creationId xmlns:a16="http://schemas.microsoft.com/office/drawing/2014/main" id="{00B32287-286D-B2F5-2A3E-A4A9E493CA0B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5" name="Group 54">
                <a:extLst>
                  <a:ext uri="{FF2B5EF4-FFF2-40B4-BE49-F238E27FC236}">
                    <a16:creationId xmlns:a16="http://schemas.microsoft.com/office/drawing/2014/main" id="{683FFEB1-9FE2-E638-5824-ED442D34A909}"/>
                  </a:ext>
                </a:extLst>
              </p:cNvPr>
              <p:cNvGrpSpPr/>
              <p:nvPr/>
            </p:nvGrpSpPr>
            <p:grpSpPr>
              <a:xfrm rot="15258155">
                <a:off x="3123232" y="2169399"/>
                <a:ext cx="247960" cy="67333"/>
                <a:chOff x="5645694" y="4573633"/>
                <a:chExt cx="877472" cy="423229"/>
              </a:xfrm>
            </p:grpSpPr>
            <p:sp>
              <p:nvSpPr>
                <p:cNvPr id="453" name="Arc 452">
                  <a:extLst>
                    <a:ext uri="{FF2B5EF4-FFF2-40B4-BE49-F238E27FC236}">
                      <a16:creationId xmlns:a16="http://schemas.microsoft.com/office/drawing/2014/main" id="{6BF71FF4-FB9C-537C-4FB9-D4C702E005AD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4" name="Arc 453">
                  <a:extLst>
                    <a:ext uri="{FF2B5EF4-FFF2-40B4-BE49-F238E27FC236}">
                      <a16:creationId xmlns:a16="http://schemas.microsoft.com/office/drawing/2014/main" id="{202C8746-2F64-D9FE-8707-35E9913A5F6A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5" name="Arc 454">
                  <a:extLst>
                    <a:ext uri="{FF2B5EF4-FFF2-40B4-BE49-F238E27FC236}">
                      <a16:creationId xmlns:a16="http://schemas.microsoft.com/office/drawing/2014/main" id="{BE2103B1-3830-2A7D-7A18-61EFDB30E03E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6" name="Arc 455">
                  <a:extLst>
                    <a:ext uri="{FF2B5EF4-FFF2-40B4-BE49-F238E27FC236}">
                      <a16:creationId xmlns:a16="http://schemas.microsoft.com/office/drawing/2014/main" id="{97D74947-75A6-AD3D-F932-6A3748ED04F8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7" name="Arc 456">
                  <a:extLst>
                    <a:ext uri="{FF2B5EF4-FFF2-40B4-BE49-F238E27FC236}">
                      <a16:creationId xmlns:a16="http://schemas.microsoft.com/office/drawing/2014/main" id="{BF51E025-C089-F585-6602-3122FA414A9F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8" name="Arc 457">
                  <a:extLst>
                    <a:ext uri="{FF2B5EF4-FFF2-40B4-BE49-F238E27FC236}">
                      <a16:creationId xmlns:a16="http://schemas.microsoft.com/office/drawing/2014/main" id="{D97F3405-2B58-7767-C0AC-FB96FA8F6270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9" name="Arc 458">
                  <a:extLst>
                    <a:ext uri="{FF2B5EF4-FFF2-40B4-BE49-F238E27FC236}">
                      <a16:creationId xmlns:a16="http://schemas.microsoft.com/office/drawing/2014/main" id="{1C20327A-9F49-AF9F-BE5B-FEB49FA77896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6" name="Group 55">
                <a:extLst>
                  <a:ext uri="{FF2B5EF4-FFF2-40B4-BE49-F238E27FC236}">
                    <a16:creationId xmlns:a16="http://schemas.microsoft.com/office/drawing/2014/main" id="{E471B94D-EE07-FB73-6897-3EEC31685B09}"/>
                  </a:ext>
                </a:extLst>
              </p:cNvPr>
              <p:cNvGrpSpPr/>
              <p:nvPr/>
            </p:nvGrpSpPr>
            <p:grpSpPr>
              <a:xfrm rot="15634551">
                <a:off x="3171486" y="2313997"/>
                <a:ext cx="247960" cy="67333"/>
                <a:chOff x="5645694" y="4573633"/>
                <a:chExt cx="877472" cy="423229"/>
              </a:xfrm>
            </p:grpSpPr>
            <p:sp>
              <p:nvSpPr>
                <p:cNvPr id="62" name="Arc 61">
                  <a:extLst>
                    <a:ext uri="{FF2B5EF4-FFF2-40B4-BE49-F238E27FC236}">
                      <a16:creationId xmlns:a16="http://schemas.microsoft.com/office/drawing/2014/main" id="{103C2F7E-8E28-F430-21F1-C5DE53E7DB8D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Arc 62">
                  <a:extLst>
                    <a:ext uri="{FF2B5EF4-FFF2-40B4-BE49-F238E27FC236}">
                      <a16:creationId xmlns:a16="http://schemas.microsoft.com/office/drawing/2014/main" id="{B82071F4-834A-873E-4300-1F1625317A41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8" name="Arc 447">
                  <a:extLst>
                    <a:ext uri="{FF2B5EF4-FFF2-40B4-BE49-F238E27FC236}">
                      <a16:creationId xmlns:a16="http://schemas.microsoft.com/office/drawing/2014/main" id="{D40EAE31-42EE-FCF1-D57A-3B10B6E2205A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9" name="Arc 448">
                  <a:extLst>
                    <a:ext uri="{FF2B5EF4-FFF2-40B4-BE49-F238E27FC236}">
                      <a16:creationId xmlns:a16="http://schemas.microsoft.com/office/drawing/2014/main" id="{A8808695-20B0-10DF-813C-3FBDDC65E4E4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0" name="Arc 449">
                  <a:extLst>
                    <a:ext uri="{FF2B5EF4-FFF2-40B4-BE49-F238E27FC236}">
                      <a16:creationId xmlns:a16="http://schemas.microsoft.com/office/drawing/2014/main" id="{6C9B22B9-0C39-B54E-01ED-8CE9DFDCF1D0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1" name="Arc 450">
                  <a:extLst>
                    <a:ext uri="{FF2B5EF4-FFF2-40B4-BE49-F238E27FC236}">
                      <a16:creationId xmlns:a16="http://schemas.microsoft.com/office/drawing/2014/main" id="{DF671FF0-E46A-BD57-7B03-B0BC6E854D57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2" name="Arc 451">
                  <a:extLst>
                    <a:ext uri="{FF2B5EF4-FFF2-40B4-BE49-F238E27FC236}">
                      <a16:creationId xmlns:a16="http://schemas.microsoft.com/office/drawing/2014/main" id="{B8ABDA35-E147-FC29-F3BD-9CB9A09EA888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id="{5F71A3C3-8143-3DFD-940A-D80AEF3C653D}"/>
                  </a:ext>
                </a:extLst>
              </p:cNvPr>
              <p:cNvCxnSpPr>
                <a:cxnSpLocks/>
              </p:cNvCxnSpPr>
              <p:nvPr/>
            </p:nvCxnSpPr>
            <p:spPr>
              <a:xfrm rot="21034551" flipH="1" flipV="1">
                <a:off x="3345219" y="2199955"/>
                <a:ext cx="438413" cy="62915"/>
              </a:xfrm>
              <a:prstGeom prst="line">
                <a:avLst/>
              </a:prstGeom>
              <a:ln w="25400" cap="rnd">
                <a:solidFill>
                  <a:srgbClr val="FF3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4F362C7E-4106-0AC0-DEF0-0EC25C904566}"/>
                  </a:ext>
                </a:extLst>
              </p:cNvPr>
              <p:cNvCxnSpPr>
                <a:cxnSpLocks/>
              </p:cNvCxnSpPr>
              <p:nvPr/>
            </p:nvCxnSpPr>
            <p:spPr>
              <a:xfrm rot="21034551" flipH="1">
                <a:off x="3347746" y="2168172"/>
                <a:ext cx="398416" cy="28462"/>
              </a:xfrm>
              <a:prstGeom prst="line">
                <a:avLst/>
              </a:prstGeom>
              <a:ln w="25400" cap="rnd">
                <a:solidFill>
                  <a:srgbClr val="FF3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97539633-92F6-8A58-4BD7-EDA787546526}"/>
                  </a:ext>
                </a:extLst>
              </p:cNvPr>
              <p:cNvCxnSpPr>
                <a:cxnSpLocks/>
              </p:cNvCxnSpPr>
              <p:nvPr/>
            </p:nvCxnSpPr>
            <p:spPr>
              <a:xfrm rot="21034551" flipH="1">
                <a:off x="3323312" y="2086162"/>
                <a:ext cx="397011" cy="65135"/>
              </a:xfrm>
              <a:prstGeom prst="line">
                <a:avLst/>
              </a:prstGeom>
              <a:ln w="25400" cap="rnd">
                <a:solidFill>
                  <a:srgbClr val="FF3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2AF3703A-6176-14BE-C229-F6C2C06EDCA8}"/>
                  </a:ext>
                </a:extLst>
              </p:cNvPr>
              <p:cNvCxnSpPr>
                <a:cxnSpLocks/>
              </p:cNvCxnSpPr>
              <p:nvPr/>
            </p:nvCxnSpPr>
            <p:spPr>
              <a:xfrm rot="21034551" flipH="1">
                <a:off x="3279615" y="1983844"/>
                <a:ext cx="408204" cy="54676"/>
              </a:xfrm>
              <a:prstGeom prst="line">
                <a:avLst/>
              </a:prstGeom>
              <a:ln w="25400" cap="rnd">
                <a:solidFill>
                  <a:srgbClr val="FF3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F3236A64-04A7-AD33-F1FA-EDBFA7E2CEC1}"/>
                  </a:ext>
                </a:extLst>
              </p:cNvPr>
              <p:cNvCxnSpPr>
                <a:cxnSpLocks/>
              </p:cNvCxnSpPr>
              <p:nvPr/>
            </p:nvCxnSpPr>
            <p:spPr>
              <a:xfrm rot="21034551" flipH="1">
                <a:off x="3406506" y="1937185"/>
                <a:ext cx="259174" cy="75409"/>
              </a:xfrm>
              <a:prstGeom prst="line">
                <a:avLst/>
              </a:prstGeom>
              <a:ln w="25400" cap="rnd">
                <a:solidFill>
                  <a:srgbClr val="FF32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9" name="Oval 588">
              <a:extLst>
                <a:ext uri="{FF2B5EF4-FFF2-40B4-BE49-F238E27FC236}">
                  <a16:creationId xmlns:a16="http://schemas.microsoft.com/office/drawing/2014/main" id="{041F3973-0F34-B462-1C30-714693013E2F}"/>
                </a:ext>
              </a:extLst>
            </p:cNvPr>
            <p:cNvSpPr/>
            <p:nvPr/>
          </p:nvSpPr>
          <p:spPr>
            <a:xfrm>
              <a:off x="3871948" y="2757697"/>
              <a:ext cx="68509" cy="6850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94" name="Group 593">
            <a:extLst>
              <a:ext uri="{FF2B5EF4-FFF2-40B4-BE49-F238E27FC236}">
                <a16:creationId xmlns:a16="http://schemas.microsoft.com/office/drawing/2014/main" id="{7D747AB6-5EC7-5339-85EB-021150DB3354}"/>
              </a:ext>
            </a:extLst>
          </p:cNvPr>
          <p:cNvGrpSpPr/>
          <p:nvPr/>
        </p:nvGrpSpPr>
        <p:grpSpPr>
          <a:xfrm>
            <a:off x="2940200" y="3432818"/>
            <a:ext cx="1336067" cy="1513476"/>
            <a:chOff x="3478204" y="3443405"/>
            <a:chExt cx="1336067" cy="1513476"/>
          </a:xfrm>
        </p:grpSpPr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763E0FB3-F99E-9F1B-4EFB-8F0639FA6866}"/>
                </a:ext>
              </a:extLst>
            </p:cNvPr>
            <p:cNvGrpSpPr/>
            <p:nvPr/>
          </p:nvGrpSpPr>
          <p:grpSpPr>
            <a:xfrm rot="20389594">
              <a:off x="3478204" y="3443405"/>
              <a:ext cx="1336067" cy="1401061"/>
              <a:chOff x="2938620" y="3016793"/>
              <a:chExt cx="1502248" cy="1575326"/>
            </a:xfrm>
          </p:grpSpPr>
          <p:cxnSp>
            <p:nvCxnSpPr>
              <p:cNvPr id="43" name="Straight Connector 42">
                <a:extLst>
                  <a:ext uri="{FF2B5EF4-FFF2-40B4-BE49-F238E27FC236}">
                    <a16:creationId xmlns:a16="http://schemas.microsoft.com/office/drawing/2014/main" id="{2F84771E-2D17-6752-09BA-5A93AA97CA5E}"/>
                  </a:ext>
                </a:extLst>
              </p:cNvPr>
              <p:cNvCxnSpPr>
                <a:cxnSpLocks/>
                <a:endCxn id="45" idx="2"/>
              </p:cNvCxnSpPr>
              <p:nvPr/>
            </p:nvCxnSpPr>
            <p:spPr>
              <a:xfrm rot="1345654" flipV="1">
                <a:off x="3092900" y="3016793"/>
                <a:ext cx="674307" cy="1465645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1824643F-4E41-5239-547A-2A7BD7CADA2B}"/>
                  </a:ext>
                </a:extLst>
              </p:cNvPr>
              <p:cNvCxnSpPr>
                <a:cxnSpLocks/>
                <a:endCxn id="45" idx="6"/>
              </p:cNvCxnSpPr>
              <p:nvPr/>
            </p:nvCxnSpPr>
            <p:spPr>
              <a:xfrm rot="1345654" flipV="1">
                <a:off x="2938620" y="3787952"/>
                <a:ext cx="1383217" cy="804167"/>
              </a:xfrm>
              <a:prstGeom prst="line">
                <a:avLst/>
              </a:prstGeom>
              <a:ln w="254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29209C71-3349-84EA-7C04-5A95558281ED}"/>
                  </a:ext>
                </a:extLst>
              </p:cNvPr>
              <p:cNvSpPr/>
              <p:nvPr/>
            </p:nvSpPr>
            <p:spPr>
              <a:xfrm rot="3930086">
                <a:off x="3737821" y="3422777"/>
                <a:ext cx="968573" cy="437521"/>
              </a:xfrm>
              <a:prstGeom prst="ellipse">
                <a:avLst/>
              </a:prstGeom>
              <a:noFill/>
              <a:ln w="25400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5" name="Group 494">
              <a:extLst>
                <a:ext uri="{FF2B5EF4-FFF2-40B4-BE49-F238E27FC236}">
                  <a16:creationId xmlns:a16="http://schemas.microsoft.com/office/drawing/2014/main" id="{9B9616C7-2873-3F3B-82A6-ED8B48C9A683}"/>
                </a:ext>
              </a:extLst>
            </p:cNvPr>
            <p:cNvGrpSpPr/>
            <p:nvPr/>
          </p:nvGrpSpPr>
          <p:grpSpPr>
            <a:xfrm rot="18825972">
              <a:off x="3417796" y="3706724"/>
              <a:ext cx="1364034" cy="1136279"/>
              <a:chOff x="6987800" y="1994503"/>
              <a:chExt cx="1364034" cy="1136279"/>
            </a:xfrm>
          </p:grpSpPr>
          <p:cxnSp>
            <p:nvCxnSpPr>
              <p:cNvPr id="496" name="Straight Connector 495">
                <a:extLst>
                  <a:ext uri="{FF2B5EF4-FFF2-40B4-BE49-F238E27FC236}">
                    <a16:creationId xmlns:a16="http://schemas.microsoft.com/office/drawing/2014/main" id="{B7824EDD-C351-72D7-280B-EB7D49354BC3}"/>
                  </a:ext>
                </a:extLst>
              </p:cNvPr>
              <p:cNvCxnSpPr>
                <a:cxnSpLocks/>
              </p:cNvCxnSpPr>
              <p:nvPr/>
            </p:nvCxnSpPr>
            <p:spPr>
              <a:xfrm rot="710106" flipH="1">
                <a:off x="6987800" y="2526255"/>
                <a:ext cx="413459" cy="84362"/>
              </a:xfrm>
              <a:prstGeom prst="line">
                <a:avLst/>
              </a:prstGeom>
              <a:ln w="50800" cap="rnd">
                <a:solidFill>
                  <a:srgbClr val="65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7" name="Straight Connector 496">
                <a:extLst>
                  <a:ext uri="{FF2B5EF4-FFF2-40B4-BE49-F238E27FC236}">
                    <a16:creationId xmlns:a16="http://schemas.microsoft.com/office/drawing/2014/main" id="{9B32B5E0-472A-556E-539C-91D37497CAE7}"/>
                  </a:ext>
                </a:extLst>
              </p:cNvPr>
              <p:cNvCxnSpPr>
                <a:cxnSpLocks/>
              </p:cNvCxnSpPr>
              <p:nvPr/>
            </p:nvCxnSpPr>
            <p:spPr>
              <a:xfrm rot="710106" flipH="1" flipV="1">
                <a:off x="7124284" y="2633553"/>
                <a:ext cx="646492" cy="53506"/>
              </a:xfrm>
              <a:prstGeom prst="line">
                <a:avLst/>
              </a:prstGeom>
              <a:ln w="50800" cap="rnd">
                <a:solidFill>
                  <a:srgbClr val="65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8" name="Straight Connector 497">
                <a:extLst>
                  <a:ext uri="{FF2B5EF4-FFF2-40B4-BE49-F238E27FC236}">
                    <a16:creationId xmlns:a16="http://schemas.microsoft.com/office/drawing/2014/main" id="{65997386-1432-8310-8A6B-C3DDDA39FC60}"/>
                  </a:ext>
                </a:extLst>
              </p:cNvPr>
              <p:cNvCxnSpPr>
                <a:cxnSpLocks/>
              </p:cNvCxnSpPr>
              <p:nvPr/>
            </p:nvCxnSpPr>
            <p:spPr>
              <a:xfrm rot="710106" flipH="1">
                <a:off x="7338333" y="2360683"/>
                <a:ext cx="402477" cy="249761"/>
              </a:xfrm>
              <a:prstGeom prst="line">
                <a:avLst/>
              </a:prstGeom>
              <a:ln w="50800" cap="rnd">
                <a:solidFill>
                  <a:srgbClr val="65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9" name="Straight Connector 498">
                <a:extLst>
                  <a:ext uri="{FF2B5EF4-FFF2-40B4-BE49-F238E27FC236}">
                    <a16:creationId xmlns:a16="http://schemas.microsoft.com/office/drawing/2014/main" id="{102CAB45-1D9B-411E-ADF1-563A8B904CA7}"/>
                  </a:ext>
                </a:extLst>
              </p:cNvPr>
              <p:cNvCxnSpPr>
                <a:cxnSpLocks/>
              </p:cNvCxnSpPr>
              <p:nvPr/>
            </p:nvCxnSpPr>
            <p:spPr>
              <a:xfrm rot="710106" flipH="1">
                <a:off x="7414080" y="2449159"/>
                <a:ext cx="330115" cy="155091"/>
              </a:xfrm>
              <a:prstGeom prst="line">
                <a:avLst/>
              </a:prstGeom>
              <a:ln w="50800" cap="rnd">
                <a:solidFill>
                  <a:srgbClr val="65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0" name="Straight Connector 499">
                <a:extLst>
                  <a:ext uri="{FF2B5EF4-FFF2-40B4-BE49-F238E27FC236}">
                    <a16:creationId xmlns:a16="http://schemas.microsoft.com/office/drawing/2014/main" id="{8CCC31E6-87CD-9234-A390-AEB5FD07B6FC}"/>
                  </a:ext>
                </a:extLst>
              </p:cNvPr>
              <p:cNvCxnSpPr>
                <a:cxnSpLocks/>
              </p:cNvCxnSpPr>
              <p:nvPr/>
            </p:nvCxnSpPr>
            <p:spPr>
              <a:xfrm rot="710106" flipH="1">
                <a:off x="7403755" y="2548771"/>
                <a:ext cx="354382" cy="56924"/>
              </a:xfrm>
              <a:prstGeom prst="line">
                <a:avLst/>
              </a:prstGeom>
              <a:ln w="50800" cap="rnd">
                <a:solidFill>
                  <a:srgbClr val="65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1" name="Straight Connector 500">
                <a:extLst>
                  <a:ext uri="{FF2B5EF4-FFF2-40B4-BE49-F238E27FC236}">
                    <a16:creationId xmlns:a16="http://schemas.microsoft.com/office/drawing/2014/main" id="{FFE5D71E-F2C9-6909-C748-684112ABBB7B}"/>
                  </a:ext>
                </a:extLst>
              </p:cNvPr>
              <p:cNvCxnSpPr>
                <a:cxnSpLocks/>
              </p:cNvCxnSpPr>
              <p:nvPr/>
            </p:nvCxnSpPr>
            <p:spPr>
              <a:xfrm rot="710106" flipH="1">
                <a:off x="7434982" y="2613061"/>
                <a:ext cx="308448" cy="73469"/>
              </a:xfrm>
              <a:prstGeom prst="line">
                <a:avLst/>
              </a:prstGeom>
              <a:ln w="50800" cap="rnd">
                <a:solidFill>
                  <a:srgbClr val="65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2" name="Straight Connector 501">
                <a:extLst>
                  <a:ext uri="{FF2B5EF4-FFF2-40B4-BE49-F238E27FC236}">
                    <a16:creationId xmlns:a16="http://schemas.microsoft.com/office/drawing/2014/main" id="{D1A26385-489E-68FD-98BF-8E05B0AAAAD4}"/>
                  </a:ext>
                </a:extLst>
              </p:cNvPr>
              <p:cNvCxnSpPr>
                <a:cxnSpLocks/>
              </p:cNvCxnSpPr>
              <p:nvPr/>
            </p:nvCxnSpPr>
            <p:spPr>
              <a:xfrm rot="710106">
                <a:off x="7709331" y="2326599"/>
                <a:ext cx="103663" cy="543530"/>
              </a:xfrm>
              <a:prstGeom prst="line">
                <a:avLst/>
              </a:prstGeom>
              <a:ln w="19050" cap="rnd">
                <a:solidFill>
                  <a:srgbClr val="C0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3" name="Straight Connector 502">
                <a:extLst>
                  <a:ext uri="{FF2B5EF4-FFF2-40B4-BE49-F238E27FC236}">
                    <a16:creationId xmlns:a16="http://schemas.microsoft.com/office/drawing/2014/main" id="{17BF370A-5BB7-7230-BDFB-E4EEFA37CD1F}"/>
                  </a:ext>
                </a:extLst>
              </p:cNvPr>
              <p:cNvCxnSpPr>
                <a:cxnSpLocks/>
              </p:cNvCxnSpPr>
              <p:nvPr/>
            </p:nvCxnSpPr>
            <p:spPr>
              <a:xfrm rot="710106">
                <a:off x="7873270" y="2337157"/>
                <a:ext cx="103663" cy="543530"/>
              </a:xfrm>
              <a:prstGeom prst="line">
                <a:avLst/>
              </a:prstGeom>
              <a:ln w="19050" cap="rnd">
                <a:solidFill>
                  <a:srgbClr val="C00000"/>
                </a:solidFill>
                <a:prstDash val="sysDot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504" name="Group 503">
                <a:extLst>
                  <a:ext uri="{FF2B5EF4-FFF2-40B4-BE49-F238E27FC236}">
                    <a16:creationId xmlns:a16="http://schemas.microsoft.com/office/drawing/2014/main" id="{68B562C2-D71A-7912-CB74-2A1CE43DAFC1}"/>
                  </a:ext>
                </a:extLst>
              </p:cNvPr>
              <p:cNvGrpSpPr/>
              <p:nvPr/>
            </p:nvGrpSpPr>
            <p:grpSpPr>
              <a:xfrm rot="17141381">
                <a:off x="7753945" y="2214980"/>
                <a:ext cx="247960" cy="67333"/>
                <a:chOff x="5645694" y="4573633"/>
                <a:chExt cx="877472" cy="423229"/>
              </a:xfrm>
            </p:grpSpPr>
            <p:sp>
              <p:nvSpPr>
                <p:cNvPr id="578" name="Arc 577">
                  <a:extLst>
                    <a:ext uri="{FF2B5EF4-FFF2-40B4-BE49-F238E27FC236}">
                      <a16:creationId xmlns:a16="http://schemas.microsoft.com/office/drawing/2014/main" id="{71A2877D-0E06-2CFE-995D-2CFE80CFE271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2" name="Arc 581">
                  <a:extLst>
                    <a:ext uri="{FF2B5EF4-FFF2-40B4-BE49-F238E27FC236}">
                      <a16:creationId xmlns:a16="http://schemas.microsoft.com/office/drawing/2014/main" id="{6E940116-CB77-F232-2EAC-B3A4EB25C5B9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4" name="Arc 583">
                  <a:extLst>
                    <a:ext uri="{FF2B5EF4-FFF2-40B4-BE49-F238E27FC236}">
                      <a16:creationId xmlns:a16="http://schemas.microsoft.com/office/drawing/2014/main" id="{A8505783-BCB8-B3CB-1CBC-A792EFCFDFC0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5" name="Arc 584">
                  <a:extLst>
                    <a:ext uri="{FF2B5EF4-FFF2-40B4-BE49-F238E27FC236}">
                      <a16:creationId xmlns:a16="http://schemas.microsoft.com/office/drawing/2014/main" id="{EDAB3C53-4163-3B99-16CB-961FAAD0CF5E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6" name="Arc 585">
                  <a:extLst>
                    <a:ext uri="{FF2B5EF4-FFF2-40B4-BE49-F238E27FC236}">
                      <a16:creationId xmlns:a16="http://schemas.microsoft.com/office/drawing/2014/main" id="{4CECD138-7B50-B6A4-6897-F8C66EA95B37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7" name="Arc 586">
                  <a:extLst>
                    <a:ext uri="{FF2B5EF4-FFF2-40B4-BE49-F238E27FC236}">
                      <a16:creationId xmlns:a16="http://schemas.microsoft.com/office/drawing/2014/main" id="{195B83B3-3EBB-B926-581C-DA5ECF722575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8" name="Arc 587">
                  <a:extLst>
                    <a:ext uri="{FF2B5EF4-FFF2-40B4-BE49-F238E27FC236}">
                      <a16:creationId xmlns:a16="http://schemas.microsoft.com/office/drawing/2014/main" id="{914C134A-41A3-7A6A-7EAB-0FB97ECD29C9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05" name="Group 504">
                <a:extLst>
                  <a:ext uri="{FF2B5EF4-FFF2-40B4-BE49-F238E27FC236}">
                    <a16:creationId xmlns:a16="http://schemas.microsoft.com/office/drawing/2014/main" id="{390651ED-BC77-45ED-E3DE-A5A157E8D585}"/>
                  </a:ext>
                </a:extLst>
              </p:cNvPr>
              <p:cNvGrpSpPr/>
              <p:nvPr/>
            </p:nvGrpSpPr>
            <p:grpSpPr>
              <a:xfrm rot="15011299">
                <a:off x="7650412" y="2164329"/>
                <a:ext cx="247960" cy="67333"/>
                <a:chOff x="5645694" y="4573633"/>
                <a:chExt cx="877472" cy="423229"/>
              </a:xfrm>
            </p:grpSpPr>
            <p:sp>
              <p:nvSpPr>
                <p:cNvPr id="187" name="Arc 186">
                  <a:extLst>
                    <a:ext uri="{FF2B5EF4-FFF2-40B4-BE49-F238E27FC236}">
                      <a16:creationId xmlns:a16="http://schemas.microsoft.com/office/drawing/2014/main" id="{40E99B75-9B9F-2AC4-6F60-E5E16EAC794A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8" name="Arc 187">
                  <a:extLst>
                    <a:ext uri="{FF2B5EF4-FFF2-40B4-BE49-F238E27FC236}">
                      <a16:creationId xmlns:a16="http://schemas.microsoft.com/office/drawing/2014/main" id="{0ACA3771-A03F-C03E-9FBF-5810CB08377C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9" name="Arc 188">
                  <a:extLst>
                    <a:ext uri="{FF2B5EF4-FFF2-40B4-BE49-F238E27FC236}">
                      <a16:creationId xmlns:a16="http://schemas.microsoft.com/office/drawing/2014/main" id="{C2C191A2-4DC8-F1CC-AC8C-7E21A67979B8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0" name="Arc 189">
                  <a:extLst>
                    <a:ext uri="{FF2B5EF4-FFF2-40B4-BE49-F238E27FC236}">
                      <a16:creationId xmlns:a16="http://schemas.microsoft.com/office/drawing/2014/main" id="{AD047560-1625-B03D-A5DE-E21D3FDE67DE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1" name="Arc 190">
                  <a:extLst>
                    <a:ext uri="{FF2B5EF4-FFF2-40B4-BE49-F238E27FC236}">
                      <a16:creationId xmlns:a16="http://schemas.microsoft.com/office/drawing/2014/main" id="{27E49C76-C1DD-8205-828E-CA94C7D6F054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6" name="Arc 575">
                  <a:extLst>
                    <a:ext uri="{FF2B5EF4-FFF2-40B4-BE49-F238E27FC236}">
                      <a16:creationId xmlns:a16="http://schemas.microsoft.com/office/drawing/2014/main" id="{422B76AB-8388-2B80-47BA-909D462C4192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7" name="Arc 576">
                  <a:extLst>
                    <a:ext uri="{FF2B5EF4-FFF2-40B4-BE49-F238E27FC236}">
                      <a16:creationId xmlns:a16="http://schemas.microsoft.com/office/drawing/2014/main" id="{8E897ECE-2751-F54A-8B97-B7DA14D94B59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06" name="Group 505">
                <a:extLst>
                  <a:ext uri="{FF2B5EF4-FFF2-40B4-BE49-F238E27FC236}">
                    <a16:creationId xmlns:a16="http://schemas.microsoft.com/office/drawing/2014/main" id="{4C5125BF-4E04-74FF-2AA5-9B29D80B34B6}"/>
                  </a:ext>
                </a:extLst>
              </p:cNvPr>
              <p:cNvGrpSpPr/>
              <p:nvPr/>
            </p:nvGrpSpPr>
            <p:grpSpPr>
              <a:xfrm rot="17763604">
                <a:off x="7642211" y="2853598"/>
                <a:ext cx="247960" cy="67333"/>
                <a:chOff x="5645694" y="4573633"/>
                <a:chExt cx="877472" cy="423229"/>
              </a:xfrm>
            </p:grpSpPr>
            <p:sp>
              <p:nvSpPr>
                <p:cNvPr id="180" name="Arc 179">
                  <a:extLst>
                    <a:ext uri="{FF2B5EF4-FFF2-40B4-BE49-F238E27FC236}">
                      <a16:creationId xmlns:a16="http://schemas.microsoft.com/office/drawing/2014/main" id="{AA9FD19A-A1D9-4EFD-2548-6CFF1DD84CAB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1" name="Arc 180">
                  <a:extLst>
                    <a:ext uri="{FF2B5EF4-FFF2-40B4-BE49-F238E27FC236}">
                      <a16:creationId xmlns:a16="http://schemas.microsoft.com/office/drawing/2014/main" id="{FDCEF1F5-D913-B66D-7976-C2ABBFEA1DBD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2" name="Arc 181">
                  <a:extLst>
                    <a:ext uri="{FF2B5EF4-FFF2-40B4-BE49-F238E27FC236}">
                      <a16:creationId xmlns:a16="http://schemas.microsoft.com/office/drawing/2014/main" id="{B7A5B74D-A2E3-4A4D-025D-A8A45E0EF30B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3" name="Arc 182">
                  <a:extLst>
                    <a:ext uri="{FF2B5EF4-FFF2-40B4-BE49-F238E27FC236}">
                      <a16:creationId xmlns:a16="http://schemas.microsoft.com/office/drawing/2014/main" id="{810A42E7-6D47-4B15-BC73-2546BF73D9EA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4" name="Arc 183">
                  <a:extLst>
                    <a:ext uri="{FF2B5EF4-FFF2-40B4-BE49-F238E27FC236}">
                      <a16:creationId xmlns:a16="http://schemas.microsoft.com/office/drawing/2014/main" id="{3BDC078D-AD3E-B8B9-8102-4142C2A10178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5" name="Arc 184">
                  <a:extLst>
                    <a:ext uri="{FF2B5EF4-FFF2-40B4-BE49-F238E27FC236}">
                      <a16:creationId xmlns:a16="http://schemas.microsoft.com/office/drawing/2014/main" id="{69DFFCB8-414B-276A-442D-3B7A7CCB4972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86" name="Arc 185">
                  <a:extLst>
                    <a:ext uri="{FF2B5EF4-FFF2-40B4-BE49-F238E27FC236}">
                      <a16:creationId xmlns:a16="http://schemas.microsoft.com/office/drawing/2014/main" id="{896C3BF1-F198-7255-C988-B759C1AD53C3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07" name="Group 506">
                <a:extLst>
                  <a:ext uri="{FF2B5EF4-FFF2-40B4-BE49-F238E27FC236}">
                    <a16:creationId xmlns:a16="http://schemas.microsoft.com/office/drawing/2014/main" id="{0CE7FE4D-AF1B-507A-B5C7-168008F6CF84}"/>
                  </a:ext>
                </a:extLst>
              </p:cNvPr>
              <p:cNvGrpSpPr/>
              <p:nvPr/>
            </p:nvGrpSpPr>
            <p:grpSpPr>
              <a:xfrm rot="15315316">
                <a:off x="7747179" y="2865997"/>
                <a:ext cx="247960" cy="67333"/>
                <a:chOff x="5645694" y="4573633"/>
                <a:chExt cx="877472" cy="423229"/>
              </a:xfrm>
            </p:grpSpPr>
            <p:sp>
              <p:nvSpPr>
                <p:cNvPr id="173" name="Arc 172">
                  <a:extLst>
                    <a:ext uri="{FF2B5EF4-FFF2-40B4-BE49-F238E27FC236}">
                      <a16:creationId xmlns:a16="http://schemas.microsoft.com/office/drawing/2014/main" id="{373AEF87-69EE-F327-2246-CF65AEA40F36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4" name="Arc 173">
                  <a:extLst>
                    <a:ext uri="{FF2B5EF4-FFF2-40B4-BE49-F238E27FC236}">
                      <a16:creationId xmlns:a16="http://schemas.microsoft.com/office/drawing/2014/main" id="{1D2066AF-9D3C-78DF-00B6-AB38C59D68D6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5" name="Arc 174">
                  <a:extLst>
                    <a:ext uri="{FF2B5EF4-FFF2-40B4-BE49-F238E27FC236}">
                      <a16:creationId xmlns:a16="http://schemas.microsoft.com/office/drawing/2014/main" id="{7F6ECF6B-F6F0-47CC-44AA-DBB674E3874B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6" name="Arc 175">
                  <a:extLst>
                    <a:ext uri="{FF2B5EF4-FFF2-40B4-BE49-F238E27FC236}">
                      <a16:creationId xmlns:a16="http://schemas.microsoft.com/office/drawing/2014/main" id="{1578B21C-E217-7463-2CFC-314CFF670F9F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7" name="Arc 176">
                  <a:extLst>
                    <a:ext uri="{FF2B5EF4-FFF2-40B4-BE49-F238E27FC236}">
                      <a16:creationId xmlns:a16="http://schemas.microsoft.com/office/drawing/2014/main" id="{437E5333-77EC-3244-42A1-1A1B6EDDD487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8" name="Arc 177">
                  <a:extLst>
                    <a:ext uri="{FF2B5EF4-FFF2-40B4-BE49-F238E27FC236}">
                      <a16:creationId xmlns:a16="http://schemas.microsoft.com/office/drawing/2014/main" id="{362F1D6D-D14A-5A91-F971-006D6E4B3A5C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9" name="Arc 178">
                  <a:extLst>
                    <a:ext uri="{FF2B5EF4-FFF2-40B4-BE49-F238E27FC236}">
                      <a16:creationId xmlns:a16="http://schemas.microsoft.com/office/drawing/2014/main" id="{76504365-FE30-17AD-5A57-0B06C1227505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08" name="Group 507">
                <a:extLst>
                  <a:ext uri="{FF2B5EF4-FFF2-40B4-BE49-F238E27FC236}">
                    <a16:creationId xmlns:a16="http://schemas.microsoft.com/office/drawing/2014/main" id="{A23C36FC-65BC-9C2C-70C9-FDC1625A7123}"/>
                  </a:ext>
                </a:extLst>
              </p:cNvPr>
              <p:cNvGrpSpPr/>
              <p:nvPr/>
            </p:nvGrpSpPr>
            <p:grpSpPr>
              <a:xfrm rot="15977400">
                <a:off x="7689501" y="2973135"/>
                <a:ext cx="247960" cy="67333"/>
                <a:chOff x="5645694" y="4573633"/>
                <a:chExt cx="877472" cy="423229"/>
              </a:xfrm>
            </p:grpSpPr>
            <p:sp>
              <p:nvSpPr>
                <p:cNvPr id="166" name="Arc 165">
                  <a:extLst>
                    <a:ext uri="{FF2B5EF4-FFF2-40B4-BE49-F238E27FC236}">
                      <a16:creationId xmlns:a16="http://schemas.microsoft.com/office/drawing/2014/main" id="{301B9BAF-38CB-9691-1874-019C83E651AB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7" name="Arc 166">
                  <a:extLst>
                    <a:ext uri="{FF2B5EF4-FFF2-40B4-BE49-F238E27FC236}">
                      <a16:creationId xmlns:a16="http://schemas.microsoft.com/office/drawing/2014/main" id="{90BB7432-2394-68DB-8C77-31B56CD97DCF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8" name="Arc 167">
                  <a:extLst>
                    <a:ext uri="{FF2B5EF4-FFF2-40B4-BE49-F238E27FC236}">
                      <a16:creationId xmlns:a16="http://schemas.microsoft.com/office/drawing/2014/main" id="{0A49E0BC-E9CB-BCBA-9A90-C4846EF105D6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Arc 168">
                  <a:extLst>
                    <a:ext uri="{FF2B5EF4-FFF2-40B4-BE49-F238E27FC236}">
                      <a16:creationId xmlns:a16="http://schemas.microsoft.com/office/drawing/2014/main" id="{65E19090-7146-52B5-8FA0-AC1F03B16652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0" name="Arc 169">
                  <a:extLst>
                    <a:ext uri="{FF2B5EF4-FFF2-40B4-BE49-F238E27FC236}">
                      <a16:creationId xmlns:a16="http://schemas.microsoft.com/office/drawing/2014/main" id="{65DF87A0-E94F-2FDB-CF31-743A27E02D7E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1" name="Arc 170">
                  <a:extLst>
                    <a:ext uri="{FF2B5EF4-FFF2-40B4-BE49-F238E27FC236}">
                      <a16:creationId xmlns:a16="http://schemas.microsoft.com/office/drawing/2014/main" id="{8A916533-FA7F-45CE-C7F9-A4845FA433D3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2" name="Arc 171">
                  <a:extLst>
                    <a:ext uri="{FF2B5EF4-FFF2-40B4-BE49-F238E27FC236}">
                      <a16:creationId xmlns:a16="http://schemas.microsoft.com/office/drawing/2014/main" id="{BAFEF8C8-ACFC-A347-944E-57BA6792F8DA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09" name="Group 508">
                <a:extLst>
                  <a:ext uri="{FF2B5EF4-FFF2-40B4-BE49-F238E27FC236}">
                    <a16:creationId xmlns:a16="http://schemas.microsoft.com/office/drawing/2014/main" id="{B25BE810-C490-3F23-D41F-C4290144C574}"/>
                  </a:ext>
                </a:extLst>
              </p:cNvPr>
              <p:cNvGrpSpPr/>
              <p:nvPr/>
            </p:nvGrpSpPr>
            <p:grpSpPr>
              <a:xfrm rot="15977400">
                <a:off x="7703789" y="2084816"/>
                <a:ext cx="247960" cy="67333"/>
                <a:chOff x="5645694" y="4573633"/>
                <a:chExt cx="877472" cy="423229"/>
              </a:xfrm>
            </p:grpSpPr>
            <p:sp>
              <p:nvSpPr>
                <p:cNvPr id="158" name="Arc 157">
                  <a:extLst>
                    <a:ext uri="{FF2B5EF4-FFF2-40B4-BE49-F238E27FC236}">
                      <a16:creationId xmlns:a16="http://schemas.microsoft.com/office/drawing/2014/main" id="{446715AD-AF69-7CF0-4BC6-9C6DC4B53E91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9" name="Arc 158">
                  <a:extLst>
                    <a:ext uri="{FF2B5EF4-FFF2-40B4-BE49-F238E27FC236}">
                      <a16:creationId xmlns:a16="http://schemas.microsoft.com/office/drawing/2014/main" id="{4018F3BE-452D-BEB5-63FF-C6850EE0F9CF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1" name="Arc 160">
                  <a:extLst>
                    <a:ext uri="{FF2B5EF4-FFF2-40B4-BE49-F238E27FC236}">
                      <a16:creationId xmlns:a16="http://schemas.microsoft.com/office/drawing/2014/main" id="{26C08522-6838-D7C6-2E4F-6C86D917A1C5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2" name="Arc 161">
                  <a:extLst>
                    <a:ext uri="{FF2B5EF4-FFF2-40B4-BE49-F238E27FC236}">
                      <a16:creationId xmlns:a16="http://schemas.microsoft.com/office/drawing/2014/main" id="{F8CD8FBA-EC23-7EA9-A3A6-3FBBFF7D4CDC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3" name="Arc 162">
                  <a:extLst>
                    <a:ext uri="{FF2B5EF4-FFF2-40B4-BE49-F238E27FC236}">
                      <a16:creationId xmlns:a16="http://schemas.microsoft.com/office/drawing/2014/main" id="{44A22C2A-40B2-3CF5-5013-04B24AC409A7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4" name="Arc 163">
                  <a:extLst>
                    <a:ext uri="{FF2B5EF4-FFF2-40B4-BE49-F238E27FC236}">
                      <a16:creationId xmlns:a16="http://schemas.microsoft.com/office/drawing/2014/main" id="{5CE2B2BB-E798-722D-B12D-8E5C2CA00B4A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5" name="Arc 164">
                  <a:extLst>
                    <a:ext uri="{FF2B5EF4-FFF2-40B4-BE49-F238E27FC236}">
                      <a16:creationId xmlns:a16="http://schemas.microsoft.com/office/drawing/2014/main" id="{7C67989B-829E-6AE7-E36D-BF6724C55674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10" name="Group 509">
                <a:extLst>
                  <a:ext uri="{FF2B5EF4-FFF2-40B4-BE49-F238E27FC236}">
                    <a16:creationId xmlns:a16="http://schemas.microsoft.com/office/drawing/2014/main" id="{3FDB6042-CC2B-FC83-FBB4-82C01A07AEB3}"/>
                  </a:ext>
                </a:extLst>
              </p:cNvPr>
              <p:cNvGrpSpPr/>
              <p:nvPr/>
            </p:nvGrpSpPr>
            <p:grpSpPr>
              <a:xfrm rot="15977400">
                <a:off x="7715029" y="2384550"/>
                <a:ext cx="247960" cy="67333"/>
                <a:chOff x="5645694" y="4573633"/>
                <a:chExt cx="877472" cy="423229"/>
              </a:xfrm>
            </p:grpSpPr>
            <p:sp>
              <p:nvSpPr>
                <p:cNvPr id="151" name="Arc 150">
                  <a:extLst>
                    <a:ext uri="{FF2B5EF4-FFF2-40B4-BE49-F238E27FC236}">
                      <a16:creationId xmlns:a16="http://schemas.microsoft.com/office/drawing/2014/main" id="{5AB080C3-EED1-DDC0-A411-E45C01531A00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2" name="Arc 151">
                  <a:extLst>
                    <a:ext uri="{FF2B5EF4-FFF2-40B4-BE49-F238E27FC236}">
                      <a16:creationId xmlns:a16="http://schemas.microsoft.com/office/drawing/2014/main" id="{630CE23C-9938-D84C-8C44-7A97AA37741D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3" name="Arc 152">
                  <a:extLst>
                    <a:ext uri="{FF2B5EF4-FFF2-40B4-BE49-F238E27FC236}">
                      <a16:creationId xmlns:a16="http://schemas.microsoft.com/office/drawing/2014/main" id="{6CF623A4-A0AE-E385-FFBD-DBB912B6F3B1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4" name="Arc 153">
                  <a:extLst>
                    <a:ext uri="{FF2B5EF4-FFF2-40B4-BE49-F238E27FC236}">
                      <a16:creationId xmlns:a16="http://schemas.microsoft.com/office/drawing/2014/main" id="{4D1D9987-B664-F4A2-0275-39CA623F1446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5" name="Arc 154">
                  <a:extLst>
                    <a:ext uri="{FF2B5EF4-FFF2-40B4-BE49-F238E27FC236}">
                      <a16:creationId xmlns:a16="http://schemas.microsoft.com/office/drawing/2014/main" id="{0AB9667B-6BDE-2A97-B3C9-64B7126E2D08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6" name="Arc 155">
                  <a:extLst>
                    <a:ext uri="{FF2B5EF4-FFF2-40B4-BE49-F238E27FC236}">
                      <a16:creationId xmlns:a16="http://schemas.microsoft.com/office/drawing/2014/main" id="{CD375EF2-7D71-0B33-C36A-25FF25EB412F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7" name="Arc 156">
                  <a:extLst>
                    <a:ext uri="{FF2B5EF4-FFF2-40B4-BE49-F238E27FC236}">
                      <a16:creationId xmlns:a16="http://schemas.microsoft.com/office/drawing/2014/main" id="{50A80259-C8AA-19B5-BCEB-66A7B31AF92F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11" name="Group 510">
                <a:extLst>
                  <a:ext uri="{FF2B5EF4-FFF2-40B4-BE49-F238E27FC236}">
                    <a16:creationId xmlns:a16="http://schemas.microsoft.com/office/drawing/2014/main" id="{10386A4E-132E-478F-B893-2D9C8D3C3A3F}"/>
                  </a:ext>
                </a:extLst>
              </p:cNvPr>
              <p:cNvGrpSpPr/>
              <p:nvPr/>
            </p:nvGrpSpPr>
            <p:grpSpPr>
              <a:xfrm rot="16533710">
                <a:off x="7723299" y="2545070"/>
                <a:ext cx="247960" cy="67333"/>
                <a:chOff x="5645694" y="4573633"/>
                <a:chExt cx="877472" cy="423229"/>
              </a:xfrm>
            </p:grpSpPr>
            <p:sp>
              <p:nvSpPr>
                <p:cNvPr id="144" name="Arc 143">
                  <a:extLst>
                    <a:ext uri="{FF2B5EF4-FFF2-40B4-BE49-F238E27FC236}">
                      <a16:creationId xmlns:a16="http://schemas.microsoft.com/office/drawing/2014/main" id="{ADC3733C-DBA3-A4D2-067E-59D165DD4CD8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5" name="Arc 144">
                  <a:extLst>
                    <a:ext uri="{FF2B5EF4-FFF2-40B4-BE49-F238E27FC236}">
                      <a16:creationId xmlns:a16="http://schemas.microsoft.com/office/drawing/2014/main" id="{CDC190DA-705E-870B-3B77-1A83442DED91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6" name="Arc 145">
                  <a:extLst>
                    <a:ext uri="{FF2B5EF4-FFF2-40B4-BE49-F238E27FC236}">
                      <a16:creationId xmlns:a16="http://schemas.microsoft.com/office/drawing/2014/main" id="{0F5A4B0B-8DB6-81A7-B29F-5A584A608781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7" name="Arc 146">
                  <a:extLst>
                    <a:ext uri="{FF2B5EF4-FFF2-40B4-BE49-F238E27FC236}">
                      <a16:creationId xmlns:a16="http://schemas.microsoft.com/office/drawing/2014/main" id="{613A429F-F4D4-B32B-819D-08B5716B73F5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8" name="Arc 147">
                  <a:extLst>
                    <a:ext uri="{FF2B5EF4-FFF2-40B4-BE49-F238E27FC236}">
                      <a16:creationId xmlns:a16="http://schemas.microsoft.com/office/drawing/2014/main" id="{3310E373-E976-89D6-2D5A-C5BB1EF9A70B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9" name="Arc 148">
                  <a:extLst>
                    <a:ext uri="{FF2B5EF4-FFF2-40B4-BE49-F238E27FC236}">
                      <a16:creationId xmlns:a16="http://schemas.microsoft.com/office/drawing/2014/main" id="{3AF8FB94-E8AB-5B37-8BE6-C0365612644D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0" name="Arc 149">
                  <a:extLst>
                    <a:ext uri="{FF2B5EF4-FFF2-40B4-BE49-F238E27FC236}">
                      <a16:creationId xmlns:a16="http://schemas.microsoft.com/office/drawing/2014/main" id="{EF6DE8BA-D394-0609-B739-983C7D2907CD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28" name="Group 127">
                <a:extLst>
                  <a:ext uri="{FF2B5EF4-FFF2-40B4-BE49-F238E27FC236}">
                    <a16:creationId xmlns:a16="http://schemas.microsoft.com/office/drawing/2014/main" id="{8B49D562-4A2A-B38D-7BA9-54A06AF79381}"/>
                  </a:ext>
                </a:extLst>
              </p:cNvPr>
              <p:cNvGrpSpPr/>
              <p:nvPr/>
            </p:nvGrpSpPr>
            <p:grpSpPr>
              <a:xfrm rot="16910106">
                <a:off x="7715840" y="2697324"/>
                <a:ext cx="247960" cy="67333"/>
                <a:chOff x="5645694" y="4573633"/>
                <a:chExt cx="877472" cy="423229"/>
              </a:xfrm>
            </p:grpSpPr>
            <p:sp>
              <p:nvSpPr>
                <p:cNvPr id="137" name="Arc 136">
                  <a:extLst>
                    <a:ext uri="{FF2B5EF4-FFF2-40B4-BE49-F238E27FC236}">
                      <a16:creationId xmlns:a16="http://schemas.microsoft.com/office/drawing/2014/main" id="{D8B95549-C59F-5241-2AF3-A8EA502D121D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8" name="Arc 137">
                  <a:extLst>
                    <a:ext uri="{FF2B5EF4-FFF2-40B4-BE49-F238E27FC236}">
                      <a16:creationId xmlns:a16="http://schemas.microsoft.com/office/drawing/2014/main" id="{30915BEE-D27F-0637-90B9-6DE063E1B2C8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9" name="Arc 138">
                  <a:extLst>
                    <a:ext uri="{FF2B5EF4-FFF2-40B4-BE49-F238E27FC236}">
                      <a16:creationId xmlns:a16="http://schemas.microsoft.com/office/drawing/2014/main" id="{AD42552B-3BF6-B4C7-5F62-BCCEE9A8E8C9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0" name="Arc 139">
                  <a:extLst>
                    <a:ext uri="{FF2B5EF4-FFF2-40B4-BE49-F238E27FC236}">
                      <a16:creationId xmlns:a16="http://schemas.microsoft.com/office/drawing/2014/main" id="{0967AC36-EE23-81A2-B1A0-F587324B50D8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1" name="Arc 140">
                  <a:extLst>
                    <a:ext uri="{FF2B5EF4-FFF2-40B4-BE49-F238E27FC236}">
                      <a16:creationId xmlns:a16="http://schemas.microsoft.com/office/drawing/2014/main" id="{84C8164A-A864-3CED-E9D2-EE111A33090A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2" name="Arc 141">
                  <a:extLst>
                    <a:ext uri="{FF2B5EF4-FFF2-40B4-BE49-F238E27FC236}">
                      <a16:creationId xmlns:a16="http://schemas.microsoft.com/office/drawing/2014/main" id="{D307640A-F2A4-3A64-67E8-A4F4A69F4738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43" name="Arc 142">
                  <a:extLst>
                    <a:ext uri="{FF2B5EF4-FFF2-40B4-BE49-F238E27FC236}">
                      <a16:creationId xmlns:a16="http://schemas.microsoft.com/office/drawing/2014/main" id="{AC4B936C-A7BB-F2B1-9F60-EFD67DEC2BFD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25400" cap="rnd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CE884D00-951E-E76F-754D-7732AE5DCDB6}"/>
                  </a:ext>
                </a:extLst>
              </p:cNvPr>
              <p:cNvCxnSpPr>
                <a:cxnSpLocks/>
              </p:cNvCxnSpPr>
              <p:nvPr/>
            </p:nvCxnSpPr>
            <p:spPr>
              <a:xfrm rot="710106" flipH="1" flipV="1">
                <a:off x="7913421" y="2688715"/>
                <a:ext cx="438413" cy="62915"/>
              </a:xfrm>
              <a:prstGeom prst="line">
                <a:avLst/>
              </a:prstGeom>
              <a:ln w="25400" cap="rnd">
                <a:solidFill>
                  <a:srgbClr val="65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BBD786F7-ADBA-D16F-1D95-4F0A082D8C28}"/>
                  </a:ext>
                </a:extLst>
              </p:cNvPr>
              <p:cNvCxnSpPr>
                <a:cxnSpLocks/>
              </p:cNvCxnSpPr>
              <p:nvPr/>
            </p:nvCxnSpPr>
            <p:spPr>
              <a:xfrm rot="710106" flipH="1">
                <a:off x="7934907" y="2653932"/>
                <a:ext cx="398416" cy="28462"/>
              </a:xfrm>
              <a:prstGeom prst="line">
                <a:avLst/>
              </a:prstGeom>
              <a:ln w="25400" cap="rnd">
                <a:solidFill>
                  <a:srgbClr val="65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Connector 130">
                <a:extLst>
                  <a:ext uri="{FF2B5EF4-FFF2-40B4-BE49-F238E27FC236}">
                    <a16:creationId xmlns:a16="http://schemas.microsoft.com/office/drawing/2014/main" id="{49C3CC58-B23E-335A-802A-8CA164ACEC8D}"/>
                  </a:ext>
                </a:extLst>
              </p:cNvPr>
              <p:cNvCxnSpPr>
                <a:cxnSpLocks/>
              </p:cNvCxnSpPr>
              <p:nvPr/>
            </p:nvCxnSpPr>
            <p:spPr>
              <a:xfrm rot="710106" flipH="1" flipV="1">
                <a:off x="7903004" y="2836367"/>
                <a:ext cx="439854" cy="27354"/>
              </a:xfrm>
              <a:prstGeom prst="line">
                <a:avLst/>
              </a:prstGeom>
              <a:ln w="25400" cap="rnd">
                <a:solidFill>
                  <a:srgbClr val="65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Straight Connector 131">
                <a:extLst>
                  <a:ext uri="{FF2B5EF4-FFF2-40B4-BE49-F238E27FC236}">
                    <a16:creationId xmlns:a16="http://schemas.microsoft.com/office/drawing/2014/main" id="{FE6EDC1D-E1EF-82B9-21DC-7609FB23CD73}"/>
                  </a:ext>
                </a:extLst>
              </p:cNvPr>
              <p:cNvCxnSpPr>
                <a:cxnSpLocks/>
              </p:cNvCxnSpPr>
              <p:nvPr/>
            </p:nvCxnSpPr>
            <p:spPr>
              <a:xfrm rot="710106" flipH="1">
                <a:off x="7935271" y="2567141"/>
                <a:ext cx="397011" cy="65135"/>
              </a:xfrm>
              <a:prstGeom prst="line">
                <a:avLst/>
              </a:prstGeom>
              <a:ln w="25400" cap="rnd">
                <a:solidFill>
                  <a:srgbClr val="65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CA0E962A-3E43-5039-8E55-3477D234CB74}"/>
                  </a:ext>
                </a:extLst>
              </p:cNvPr>
              <p:cNvCxnSpPr>
                <a:cxnSpLocks/>
              </p:cNvCxnSpPr>
              <p:nvPr/>
            </p:nvCxnSpPr>
            <p:spPr>
              <a:xfrm rot="710106" flipH="1">
                <a:off x="7933162" y="2458327"/>
                <a:ext cx="408204" cy="54676"/>
              </a:xfrm>
              <a:prstGeom prst="line">
                <a:avLst/>
              </a:prstGeom>
              <a:ln w="25400" cap="rnd">
                <a:solidFill>
                  <a:srgbClr val="65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Straight Connector 133">
                <a:extLst>
                  <a:ext uri="{FF2B5EF4-FFF2-40B4-BE49-F238E27FC236}">
                    <a16:creationId xmlns:a16="http://schemas.microsoft.com/office/drawing/2014/main" id="{52AD9DCB-41CD-9C48-9B5E-5C5C5D36D6A7}"/>
                  </a:ext>
                </a:extLst>
              </p:cNvPr>
              <p:cNvCxnSpPr>
                <a:cxnSpLocks/>
              </p:cNvCxnSpPr>
              <p:nvPr/>
            </p:nvCxnSpPr>
            <p:spPr>
              <a:xfrm rot="710106" flipH="1">
                <a:off x="8069648" y="2433128"/>
                <a:ext cx="259174" cy="75409"/>
              </a:xfrm>
              <a:prstGeom prst="line">
                <a:avLst/>
              </a:prstGeom>
              <a:ln w="25400" cap="rnd">
                <a:solidFill>
                  <a:srgbClr val="65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1EE457AE-511F-556F-13E2-772508AE6DCB}"/>
                  </a:ext>
                </a:extLst>
              </p:cNvPr>
              <p:cNvCxnSpPr>
                <a:cxnSpLocks/>
              </p:cNvCxnSpPr>
              <p:nvPr/>
            </p:nvCxnSpPr>
            <p:spPr>
              <a:xfrm rot="710106" flipH="1">
                <a:off x="7947624" y="2214456"/>
                <a:ext cx="373647" cy="191801"/>
              </a:xfrm>
              <a:prstGeom prst="line">
                <a:avLst/>
              </a:prstGeom>
              <a:ln w="25400" cap="rnd">
                <a:solidFill>
                  <a:srgbClr val="65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Connector 135">
                <a:extLst>
                  <a:ext uri="{FF2B5EF4-FFF2-40B4-BE49-F238E27FC236}">
                    <a16:creationId xmlns:a16="http://schemas.microsoft.com/office/drawing/2014/main" id="{C63AF817-8106-299E-6B26-FD62D4CCCFC5}"/>
                  </a:ext>
                </a:extLst>
              </p:cNvPr>
              <p:cNvCxnSpPr>
                <a:cxnSpLocks/>
              </p:cNvCxnSpPr>
              <p:nvPr/>
            </p:nvCxnSpPr>
            <p:spPr>
              <a:xfrm rot="710106" flipH="1">
                <a:off x="8116607" y="2327397"/>
                <a:ext cx="222513" cy="15017"/>
              </a:xfrm>
              <a:prstGeom prst="line">
                <a:avLst/>
              </a:prstGeom>
              <a:ln w="25400" cap="rnd">
                <a:solidFill>
                  <a:srgbClr val="65CDC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90" name="Oval 589">
              <a:extLst>
                <a:ext uri="{FF2B5EF4-FFF2-40B4-BE49-F238E27FC236}">
                  <a16:creationId xmlns:a16="http://schemas.microsoft.com/office/drawing/2014/main" id="{43EB2BE4-0A31-3C33-99B1-CE9D521F3321}"/>
                </a:ext>
              </a:extLst>
            </p:cNvPr>
            <p:cNvSpPr/>
            <p:nvPr/>
          </p:nvSpPr>
          <p:spPr>
            <a:xfrm>
              <a:off x="3717457" y="4608447"/>
              <a:ext cx="68509" cy="68509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1" name="Oval 590">
              <a:extLst>
                <a:ext uri="{FF2B5EF4-FFF2-40B4-BE49-F238E27FC236}">
                  <a16:creationId xmlns:a16="http://schemas.microsoft.com/office/drawing/2014/main" id="{BD4FFE56-CF0C-4AEC-757A-5F10F1785D1F}"/>
                </a:ext>
              </a:extLst>
            </p:cNvPr>
            <p:cNvSpPr/>
            <p:nvPr/>
          </p:nvSpPr>
          <p:spPr>
            <a:xfrm>
              <a:off x="3983977" y="4462210"/>
              <a:ext cx="68509" cy="68509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2" name="Oval 591">
              <a:extLst>
                <a:ext uri="{FF2B5EF4-FFF2-40B4-BE49-F238E27FC236}">
                  <a16:creationId xmlns:a16="http://schemas.microsoft.com/office/drawing/2014/main" id="{E8CF440D-A089-8F13-169F-2CC413EE12D2}"/>
                </a:ext>
              </a:extLst>
            </p:cNvPr>
            <p:cNvSpPr/>
            <p:nvPr/>
          </p:nvSpPr>
          <p:spPr>
            <a:xfrm>
              <a:off x="3833637" y="4471507"/>
              <a:ext cx="68509" cy="68509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3" name="Oval 592">
              <a:extLst>
                <a:ext uri="{FF2B5EF4-FFF2-40B4-BE49-F238E27FC236}">
                  <a16:creationId xmlns:a16="http://schemas.microsoft.com/office/drawing/2014/main" id="{CED74AD8-4636-A9EF-EC94-A58F1CEB1823}"/>
                </a:ext>
              </a:extLst>
            </p:cNvPr>
            <p:cNvSpPr/>
            <p:nvPr/>
          </p:nvSpPr>
          <p:spPr>
            <a:xfrm>
              <a:off x="3918425" y="4398703"/>
              <a:ext cx="68509" cy="68509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7" name="TextBox 596">
            <a:extLst>
              <a:ext uri="{FF2B5EF4-FFF2-40B4-BE49-F238E27FC236}">
                <a16:creationId xmlns:a16="http://schemas.microsoft.com/office/drawing/2014/main" id="{859E5E5B-F9F6-73BD-9A7C-F9612BBD81B7}"/>
              </a:ext>
            </a:extLst>
          </p:cNvPr>
          <p:cNvSpPr txBox="1"/>
          <p:nvPr/>
        </p:nvSpPr>
        <p:spPr>
          <a:xfrm>
            <a:off x="4468480" y="4035170"/>
            <a:ext cx="8933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solidFill>
                  <a:srgbClr val="65CDCD"/>
                </a:solidFill>
                <a:latin typeface="LM Roman 10" pitchFamily="2" charset="77"/>
              </a:rPr>
              <a:t>more eloss source</a:t>
            </a:r>
          </a:p>
        </p:txBody>
      </p:sp>
      <p:sp>
        <p:nvSpPr>
          <p:cNvPr id="598" name="TextBox 597">
            <a:extLst>
              <a:ext uri="{FF2B5EF4-FFF2-40B4-BE49-F238E27FC236}">
                <a16:creationId xmlns:a16="http://schemas.microsoft.com/office/drawing/2014/main" id="{CD3DD7D1-400A-62AD-D8E0-9BF10E55D70A}"/>
              </a:ext>
            </a:extLst>
          </p:cNvPr>
          <p:cNvSpPr txBox="1"/>
          <p:nvPr/>
        </p:nvSpPr>
        <p:spPr>
          <a:xfrm>
            <a:off x="4519586" y="1975189"/>
            <a:ext cx="8327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>
                <a:solidFill>
                  <a:srgbClr val="FF0000"/>
                </a:solidFill>
                <a:latin typeface="LM Roman 10" pitchFamily="2" charset="77"/>
              </a:rPr>
              <a:t>less eloss source</a:t>
            </a:r>
          </a:p>
        </p:txBody>
      </p:sp>
      <p:sp>
        <p:nvSpPr>
          <p:cNvPr id="599" name="Freeform 598">
            <a:extLst>
              <a:ext uri="{FF2B5EF4-FFF2-40B4-BE49-F238E27FC236}">
                <a16:creationId xmlns:a16="http://schemas.microsoft.com/office/drawing/2014/main" id="{1C5EBFD6-FA48-7014-B74C-BEC7181DEC13}"/>
              </a:ext>
            </a:extLst>
          </p:cNvPr>
          <p:cNvSpPr/>
          <p:nvPr/>
        </p:nvSpPr>
        <p:spPr>
          <a:xfrm>
            <a:off x="4694923" y="2377619"/>
            <a:ext cx="1165288" cy="670381"/>
          </a:xfrm>
          <a:custGeom>
            <a:avLst/>
            <a:gdLst>
              <a:gd name="connsiteX0" fmla="*/ 0 w 1150188"/>
              <a:gd name="connsiteY0" fmla="*/ 0 h 598098"/>
              <a:gd name="connsiteX1" fmla="*/ 523335 w 1150188"/>
              <a:gd name="connsiteY1" fmla="*/ 80513 h 598098"/>
              <a:gd name="connsiteX2" fmla="*/ 718868 w 1150188"/>
              <a:gd name="connsiteY2" fmla="*/ 448573 h 598098"/>
              <a:gd name="connsiteX3" fmla="*/ 1150188 w 1150188"/>
              <a:gd name="connsiteY3" fmla="*/ 598098 h 598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50188" h="598098">
                <a:moveTo>
                  <a:pt x="0" y="0"/>
                </a:moveTo>
                <a:cubicBezTo>
                  <a:pt x="201762" y="2875"/>
                  <a:pt x="403524" y="5751"/>
                  <a:pt x="523335" y="80513"/>
                </a:cubicBezTo>
                <a:cubicBezTo>
                  <a:pt x="643146" y="155275"/>
                  <a:pt x="614393" y="362309"/>
                  <a:pt x="718868" y="448573"/>
                </a:cubicBezTo>
                <a:cubicBezTo>
                  <a:pt x="823343" y="534837"/>
                  <a:pt x="986765" y="566467"/>
                  <a:pt x="1150188" y="598098"/>
                </a:cubicBezTo>
              </a:path>
            </a:pathLst>
          </a:custGeom>
          <a:noFill/>
          <a:ln w="12700" cap="rnd">
            <a:solidFill>
              <a:srgbClr val="FF0000"/>
            </a:solidFill>
            <a:round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0" name="Freeform 599">
            <a:extLst>
              <a:ext uri="{FF2B5EF4-FFF2-40B4-BE49-F238E27FC236}">
                <a16:creationId xmlns:a16="http://schemas.microsoft.com/office/drawing/2014/main" id="{3E49C1FB-AB47-576C-4B01-BD80DE8387CA}"/>
              </a:ext>
            </a:extLst>
          </p:cNvPr>
          <p:cNvSpPr/>
          <p:nvPr/>
        </p:nvSpPr>
        <p:spPr>
          <a:xfrm>
            <a:off x="4433977" y="3554083"/>
            <a:ext cx="1276710" cy="494581"/>
          </a:xfrm>
          <a:custGeom>
            <a:avLst/>
            <a:gdLst>
              <a:gd name="connsiteX0" fmla="*/ 0 w 1276710"/>
              <a:gd name="connsiteY0" fmla="*/ 494581 h 494581"/>
              <a:gd name="connsiteX1" fmla="*/ 609600 w 1276710"/>
              <a:gd name="connsiteY1" fmla="*/ 408317 h 494581"/>
              <a:gd name="connsiteX2" fmla="*/ 885646 w 1276710"/>
              <a:gd name="connsiteY2" fmla="*/ 74762 h 494581"/>
              <a:gd name="connsiteX3" fmla="*/ 1276710 w 1276710"/>
              <a:gd name="connsiteY3" fmla="*/ 0 h 4945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6710" h="494581">
                <a:moveTo>
                  <a:pt x="0" y="494581"/>
                </a:moveTo>
                <a:cubicBezTo>
                  <a:pt x="230996" y="486434"/>
                  <a:pt x="461992" y="478287"/>
                  <a:pt x="609600" y="408317"/>
                </a:cubicBezTo>
                <a:cubicBezTo>
                  <a:pt x="757208" y="338347"/>
                  <a:pt x="774461" y="142815"/>
                  <a:pt x="885646" y="74762"/>
                </a:cubicBezTo>
                <a:cubicBezTo>
                  <a:pt x="996831" y="6709"/>
                  <a:pt x="1136770" y="3354"/>
                  <a:pt x="1276710" y="0"/>
                </a:cubicBezTo>
              </a:path>
            </a:pathLst>
          </a:custGeom>
          <a:noFill/>
          <a:ln cap="rnd">
            <a:solidFill>
              <a:srgbClr val="65CDCD"/>
            </a:solidFill>
            <a:round/>
            <a:tailEnd type="triangle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Undertittel 1">
            <a:extLst>
              <a:ext uri="{FF2B5EF4-FFF2-40B4-BE49-F238E27FC236}">
                <a16:creationId xmlns:a16="http://schemas.microsoft.com/office/drawing/2014/main" id="{611B4549-6476-09ED-C577-48E15D54F0E0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</p:spTree>
    <p:extLst>
      <p:ext uri="{BB962C8B-B14F-4D97-AF65-F5344CB8AC3E}">
        <p14:creationId xmlns:p14="http://schemas.microsoft.com/office/powerpoint/2010/main" val="274675302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3BAC61D6-835D-9FDF-F409-ED97E45045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7EDE7CE-F0E2-BD4D-38A5-CB90FC11F648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/>
          </a:p>
        </p:txBody>
      </p:sp>
      <p:sp>
        <p:nvSpPr>
          <p:cNvPr id="12" name="Plassholder for innhold 4">
            <a:extLst>
              <a:ext uri="{FF2B5EF4-FFF2-40B4-BE49-F238E27FC236}">
                <a16:creationId xmlns:a16="http://schemas.microsoft.com/office/drawing/2014/main" id="{13A32012-5095-5E17-D564-6D4186D9A326}"/>
              </a:ext>
            </a:extLst>
          </p:cNvPr>
          <p:cNvSpPr txBox="1">
            <a:spLocks/>
          </p:cNvSpPr>
          <p:nvPr/>
        </p:nvSpPr>
        <p:spPr>
          <a:xfrm>
            <a:off x="216001" y="948268"/>
            <a:ext cx="8712000" cy="39792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00150" lvl="2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>
                <a:solidFill>
                  <a:schemeClr val="tx2">
                    <a:lumMod val="20000"/>
                    <a:lumOff val="80000"/>
                  </a:schemeClr>
                </a:solidFill>
                <a:latin typeface="Latin Modern Math" panose="02000503000000000000" pitchFamily="2" charset="77"/>
                <a:ea typeface="Latin Modern Math" panose="02000503000000000000" pitchFamily="2" charset="77"/>
              </a:rPr>
              <a:t>Jet quenching ↔ QCD kinetic theory</a:t>
            </a:r>
            <a:endParaRPr lang="en-US" sz="2400" noProof="0">
              <a:solidFill>
                <a:schemeClr val="tx2">
                  <a:lumMod val="20000"/>
                  <a:lumOff val="80000"/>
                </a:schemeClr>
              </a:solidFill>
              <a:latin typeface="Latin Modern Math" panose="02000503000000000000" pitchFamily="2" charset="77"/>
              <a:ea typeface="Latin Modern Math" panose="02000503000000000000" pitchFamily="2" charset="77"/>
            </a:endParaRPr>
          </a:p>
          <a:p>
            <a:pPr marL="1200150" lvl="2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>
                <a:solidFill>
                  <a:schemeClr val="tx2">
                    <a:lumMod val="20000"/>
                    <a:lumOff val="80000"/>
                  </a:schemeClr>
                </a:solidFill>
                <a:latin typeface="Latin Modern Math" panose="02000503000000000000" pitchFamily="2" charset="77"/>
                <a:ea typeface="Latin Modern Math" panose="02000503000000000000" pitchFamily="2" charset="77"/>
              </a:rPr>
              <a:t>Kinetic theories ↔ parton showers</a:t>
            </a:r>
          </a:p>
          <a:p>
            <a:pPr marL="1200150" lvl="2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400" noProof="0">
                <a:solidFill>
                  <a:schemeClr val="tx2">
                    <a:lumMod val="20000"/>
                    <a:lumOff val="80000"/>
                  </a:schemeClr>
                </a:solidFill>
                <a:latin typeface="Latin Modern Math" panose="02000503000000000000" pitchFamily="2" charset="77"/>
                <a:ea typeface="Latin Modern Math" panose="02000503000000000000" pitchFamily="2" charset="77"/>
              </a:rPr>
              <a:t>New implementation for jet equilibration</a:t>
            </a:r>
          </a:p>
        </p:txBody>
      </p:sp>
      <p:sp>
        <p:nvSpPr>
          <p:cNvPr id="2" name="Plassholder for innhold 4">
            <a:extLst>
              <a:ext uri="{FF2B5EF4-FFF2-40B4-BE49-F238E27FC236}">
                <a16:creationId xmlns:a16="http://schemas.microsoft.com/office/drawing/2014/main" id="{BB81E89C-6E6B-EB3A-2F0D-50FC3ABF46EE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7887028" cy="12527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noProof="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Outline: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4BB1FD-3E12-8FB8-B889-BE34D2C51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noProof="0" smtClean="0"/>
              <a:t>34</a:t>
            </a:fld>
            <a:endParaRPr lang="en-US" noProof="0"/>
          </a:p>
        </p:txBody>
      </p:sp>
      <p:sp>
        <p:nvSpPr>
          <p:cNvPr id="5" name="Undertittel 1">
            <a:extLst>
              <a:ext uri="{FF2B5EF4-FFF2-40B4-BE49-F238E27FC236}">
                <a16:creationId xmlns:a16="http://schemas.microsoft.com/office/drawing/2014/main" id="{0FB9EF62-6CE5-BEF9-568A-E6B9697B0425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</p:spTree>
    <p:extLst>
      <p:ext uri="{BB962C8B-B14F-4D97-AF65-F5344CB8AC3E}">
        <p14:creationId xmlns:p14="http://schemas.microsoft.com/office/powerpoint/2010/main" val="11089667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1ABF2198-030D-7D49-4FA9-C81340A730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0335598-9447-CBEB-E2DF-AE1F10305A10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endParaRPr lang="en-US" sz="32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23C87283-5563-1B4F-A812-4B14D0D7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35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EEAA6B-43C1-CB6B-6C99-F898B07F76C2}"/>
              </a:ext>
            </a:extLst>
          </p:cNvPr>
          <p:cNvSpPr>
            <a:spLocks/>
          </p:cNvSpPr>
          <p:nvPr/>
        </p:nvSpPr>
        <p:spPr>
          <a:xfrm>
            <a:off x="216000" y="211500"/>
            <a:ext cx="8712000" cy="47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1113" algn="ctr">
              <a:buNone/>
            </a:pPr>
            <a:endParaRPr lang="en-US" sz="2800">
              <a:solidFill>
                <a:schemeClr val="bg1"/>
              </a:solidFill>
              <a:latin typeface="LM Roman 10" pitchFamily="2" charset="7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018304-B831-38AE-49FE-5CC6F1034A2F}"/>
              </a:ext>
            </a:extLst>
          </p:cNvPr>
          <p:cNvSpPr txBox="1"/>
          <p:nvPr/>
        </p:nvSpPr>
        <p:spPr>
          <a:xfrm>
            <a:off x="216000" y="2033141"/>
            <a:ext cx="4873468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LM Roman 10" pitchFamily="2" charset="77"/>
              </a:rPr>
              <a:t>1. Precision QCD</a:t>
            </a:r>
          </a:p>
          <a:p>
            <a:pPr algn="ctr"/>
            <a:r>
              <a:rPr lang="en-US" sz="3200">
                <a:solidFill>
                  <a:schemeClr val="bg1"/>
                </a:solidFill>
                <a:latin typeface="LM Roman 10" pitchFamily="2" charset="77"/>
              </a:rPr>
              <a:t>with jets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1EACF8BE-07C0-1E78-A00B-7A455B000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9468" y="260967"/>
            <a:ext cx="3454470" cy="2281387"/>
          </a:xfrm>
          <a:prstGeom prst="rect">
            <a:avLst/>
          </a:prstGeom>
          <a:noFill/>
          <a:ln w="12700">
            <a:solidFill>
              <a:schemeClr val="tx2">
                <a:lumMod val="20000"/>
                <a:lumOff val="80000"/>
              </a:schemeClr>
            </a:solidFill>
          </a:ln>
        </p:spPr>
      </p:pic>
      <p:sp>
        <p:nvSpPr>
          <p:cNvPr id="4" name="Undertittel 1">
            <a:extLst>
              <a:ext uri="{FF2B5EF4-FFF2-40B4-BE49-F238E27FC236}">
                <a16:creationId xmlns:a16="http://schemas.microsoft.com/office/drawing/2014/main" id="{D5EAED8D-0235-0417-9D9B-3636B5B84E05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8E6DFFDA-804B-9B5B-6AA9-87132C1B23BD}"/>
              </a:ext>
            </a:extLst>
          </p:cNvPr>
          <p:cNvGrpSpPr/>
          <p:nvPr/>
        </p:nvGrpSpPr>
        <p:grpSpPr>
          <a:xfrm>
            <a:off x="5089468" y="2587314"/>
            <a:ext cx="3460821" cy="2297052"/>
            <a:chOff x="4685143" y="1847153"/>
            <a:chExt cx="4170849" cy="276832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757195D1-F758-466E-1B61-B874AEBA1691}"/>
                </a:ext>
              </a:extLst>
            </p:cNvPr>
            <p:cNvGrpSpPr/>
            <p:nvPr/>
          </p:nvGrpSpPr>
          <p:grpSpPr>
            <a:xfrm>
              <a:off x="5063556" y="1989662"/>
              <a:ext cx="3470775" cy="2625811"/>
              <a:chOff x="507557" y="2066255"/>
              <a:chExt cx="3470775" cy="2625811"/>
            </a:xfrm>
          </p:grpSpPr>
          <p:grpSp>
            <p:nvGrpSpPr>
              <p:cNvPr id="5" name="Group 4">
                <a:extLst>
                  <a:ext uri="{FF2B5EF4-FFF2-40B4-BE49-F238E27FC236}">
                    <a16:creationId xmlns:a16="http://schemas.microsoft.com/office/drawing/2014/main" id="{494DD2BD-55CE-F53A-BBD5-91162E67A73A}"/>
                  </a:ext>
                </a:extLst>
              </p:cNvPr>
              <p:cNvGrpSpPr/>
              <p:nvPr/>
            </p:nvGrpSpPr>
            <p:grpSpPr>
              <a:xfrm rot="18809699">
                <a:off x="2575820" y="2428504"/>
                <a:ext cx="423691" cy="98684"/>
                <a:chOff x="5645694" y="4573633"/>
                <a:chExt cx="877472" cy="423229"/>
              </a:xfrm>
            </p:grpSpPr>
            <p:sp>
              <p:nvSpPr>
                <p:cNvPr id="131" name="Arc 130">
                  <a:extLst>
                    <a:ext uri="{FF2B5EF4-FFF2-40B4-BE49-F238E27FC236}">
                      <a16:creationId xmlns:a16="http://schemas.microsoft.com/office/drawing/2014/main" id="{3FFDFE84-BF93-F67B-A36A-C46AE7C85801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2" name="Arc 131">
                  <a:extLst>
                    <a:ext uri="{FF2B5EF4-FFF2-40B4-BE49-F238E27FC236}">
                      <a16:creationId xmlns:a16="http://schemas.microsoft.com/office/drawing/2014/main" id="{AE40D2FC-4763-F54F-FE01-5411A181BAC7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3" name="Arc 132">
                  <a:extLst>
                    <a:ext uri="{FF2B5EF4-FFF2-40B4-BE49-F238E27FC236}">
                      <a16:creationId xmlns:a16="http://schemas.microsoft.com/office/drawing/2014/main" id="{943E7D88-2955-74FC-F606-32FCAE391455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4" name="Arc 133">
                  <a:extLst>
                    <a:ext uri="{FF2B5EF4-FFF2-40B4-BE49-F238E27FC236}">
                      <a16:creationId xmlns:a16="http://schemas.microsoft.com/office/drawing/2014/main" id="{5D022E14-FEC3-D590-79CD-84ABBA2773D7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5" name="Arc 134">
                  <a:extLst>
                    <a:ext uri="{FF2B5EF4-FFF2-40B4-BE49-F238E27FC236}">
                      <a16:creationId xmlns:a16="http://schemas.microsoft.com/office/drawing/2014/main" id="{917681C2-4949-1D45-1395-7072BAD37387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6" name="Arc 135">
                  <a:extLst>
                    <a:ext uri="{FF2B5EF4-FFF2-40B4-BE49-F238E27FC236}">
                      <a16:creationId xmlns:a16="http://schemas.microsoft.com/office/drawing/2014/main" id="{47061A6F-1FAD-9842-F24D-A9ABE9AD24EA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137" name="Arc 136">
                  <a:extLst>
                    <a:ext uri="{FF2B5EF4-FFF2-40B4-BE49-F238E27FC236}">
                      <a16:creationId xmlns:a16="http://schemas.microsoft.com/office/drawing/2014/main" id="{427CF0B3-D830-F12F-3236-5C876BC5C399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12" name="Group 11">
                <a:extLst>
                  <a:ext uri="{FF2B5EF4-FFF2-40B4-BE49-F238E27FC236}">
                    <a16:creationId xmlns:a16="http://schemas.microsoft.com/office/drawing/2014/main" id="{E92E6740-EB16-EF51-B777-6ED13C36DD47}"/>
                  </a:ext>
                </a:extLst>
              </p:cNvPr>
              <p:cNvGrpSpPr/>
              <p:nvPr/>
            </p:nvGrpSpPr>
            <p:grpSpPr>
              <a:xfrm>
                <a:off x="507557" y="2066333"/>
                <a:ext cx="3470775" cy="2625733"/>
                <a:chOff x="678965" y="2291053"/>
                <a:chExt cx="3470775" cy="2625733"/>
              </a:xfrm>
            </p:grpSpPr>
            <p:grpSp>
              <p:nvGrpSpPr>
                <p:cNvPr id="55" name="Group 54">
                  <a:extLst>
                    <a:ext uri="{FF2B5EF4-FFF2-40B4-BE49-F238E27FC236}">
                      <a16:creationId xmlns:a16="http://schemas.microsoft.com/office/drawing/2014/main" id="{4158E00F-9144-6DA1-48DE-389B5B01B8FE}"/>
                    </a:ext>
                  </a:extLst>
                </p:cNvPr>
                <p:cNvGrpSpPr/>
                <p:nvPr/>
              </p:nvGrpSpPr>
              <p:grpSpPr>
                <a:xfrm flipH="1">
                  <a:off x="678965" y="2802885"/>
                  <a:ext cx="290438" cy="493771"/>
                  <a:chOff x="3711716" y="3162246"/>
                  <a:chExt cx="161824" cy="275115"/>
                </a:xfrm>
              </p:grpSpPr>
              <p:pic>
                <p:nvPicPr>
                  <p:cNvPr id="129" name="Picture 128">
                    <a:extLst>
                      <a:ext uri="{FF2B5EF4-FFF2-40B4-BE49-F238E27FC236}">
                        <a16:creationId xmlns:a16="http://schemas.microsoft.com/office/drawing/2014/main" id="{E7534C7A-36BA-F05B-83A6-3AEF140EE5AA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3711717" y="3162246"/>
                    <a:ext cx="161823" cy="275113"/>
                  </a:xfrm>
                  <a:prstGeom prst="rect">
                    <a:avLst/>
                  </a:prstGeom>
                  <a:ln>
                    <a:noFill/>
                  </a:ln>
                </p:spPr>
              </p:pic>
              <p:sp>
                <p:nvSpPr>
                  <p:cNvPr id="130" name="Oval 129">
                    <a:extLst>
                      <a:ext uri="{FF2B5EF4-FFF2-40B4-BE49-F238E27FC236}">
                        <a16:creationId xmlns:a16="http://schemas.microsoft.com/office/drawing/2014/main" id="{4E69AFE6-C66A-220C-D754-48BE572F18BD}"/>
                      </a:ext>
                    </a:extLst>
                  </p:cNvPr>
                  <p:cNvSpPr/>
                  <p:nvPr/>
                </p:nvSpPr>
                <p:spPr>
                  <a:xfrm>
                    <a:off x="3711716" y="3162248"/>
                    <a:ext cx="161823" cy="275113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6" name="Group 55">
                  <a:extLst>
                    <a:ext uri="{FF2B5EF4-FFF2-40B4-BE49-F238E27FC236}">
                      <a16:creationId xmlns:a16="http://schemas.microsoft.com/office/drawing/2014/main" id="{7242F83B-6871-4AEB-267C-2E30850A2BA6}"/>
                    </a:ext>
                  </a:extLst>
                </p:cNvPr>
                <p:cNvGrpSpPr/>
                <p:nvPr/>
              </p:nvGrpSpPr>
              <p:grpSpPr>
                <a:xfrm rot="12143638" flipH="1">
                  <a:off x="2462567" y="3405530"/>
                  <a:ext cx="1297471" cy="430347"/>
                  <a:chOff x="2322085" y="3960231"/>
                  <a:chExt cx="1297471" cy="430347"/>
                </a:xfrm>
              </p:grpSpPr>
              <p:grpSp>
                <p:nvGrpSpPr>
                  <p:cNvPr id="105" name="Group 104">
                    <a:extLst>
                      <a:ext uri="{FF2B5EF4-FFF2-40B4-BE49-F238E27FC236}">
                        <a16:creationId xmlns:a16="http://schemas.microsoft.com/office/drawing/2014/main" id="{90266D2D-B978-89E1-B259-23613538920D}"/>
                      </a:ext>
                    </a:extLst>
                  </p:cNvPr>
                  <p:cNvGrpSpPr/>
                  <p:nvPr/>
                </p:nvGrpSpPr>
                <p:grpSpPr>
                  <a:xfrm rot="12151288">
                    <a:off x="2322085" y="3960231"/>
                    <a:ext cx="588740" cy="138486"/>
                    <a:chOff x="5645694" y="4573633"/>
                    <a:chExt cx="877472" cy="423229"/>
                  </a:xfrm>
                </p:grpSpPr>
                <p:sp>
                  <p:nvSpPr>
                    <p:cNvPr id="122" name="Arc 121">
                      <a:extLst>
                        <a:ext uri="{FF2B5EF4-FFF2-40B4-BE49-F238E27FC236}">
                          <a16:creationId xmlns:a16="http://schemas.microsoft.com/office/drawing/2014/main" id="{D10A9C02-44BF-BD4B-9059-1650B850BB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27252" y="4574991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123" name="Arc 122">
                      <a:extLst>
                        <a:ext uri="{FF2B5EF4-FFF2-40B4-BE49-F238E27FC236}">
                          <a16:creationId xmlns:a16="http://schemas.microsoft.com/office/drawing/2014/main" id="{5A1D4BE2-75E3-02AE-2262-5D234E53C379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6217134" y="4580324"/>
                      <a:ext cx="116150" cy="416538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124" name="Arc 123">
                      <a:extLst>
                        <a:ext uri="{FF2B5EF4-FFF2-40B4-BE49-F238E27FC236}">
                          <a16:creationId xmlns:a16="http://schemas.microsoft.com/office/drawing/2014/main" id="{AB51541B-2A99-CF04-CEC7-D5B8377C76C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17134" y="4574991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125" name="Arc 124">
                      <a:extLst>
                        <a:ext uri="{FF2B5EF4-FFF2-40B4-BE49-F238E27FC236}">
                          <a16:creationId xmlns:a16="http://schemas.microsoft.com/office/drawing/2014/main" id="{16240D9C-919F-0C4B-23B2-8AD014307B7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36473" y="4574312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126" name="Arc 125">
                      <a:extLst>
                        <a:ext uri="{FF2B5EF4-FFF2-40B4-BE49-F238E27FC236}">
                          <a16:creationId xmlns:a16="http://schemas.microsoft.com/office/drawing/2014/main" id="{BD245FF2-9CE3-9CB9-A329-541F855F61B5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6026355" y="4579645"/>
                      <a:ext cx="116150" cy="416538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127" name="Arc 126">
                      <a:extLst>
                        <a:ext uri="{FF2B5EF4-FFF2-40B4-BE49-F238E27FC236}">
                          <a16:creationId xmlns:a16="http://schemas.microsoft.com/office/drawing/2014/main" id="{19677785-547B-1A69-5F34-93086DBD603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45694" y="4573633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128" name="Arc 127">
                      <a:extLst>
                        <a:ext uri="{FF2B5EF4-FFF2-40B4-BE49-F238E27FC236}">
                          <a16:creationId xmlns:a16="http://schemas.microsoft.com/office/drawing/2014/main" id="{69F2B5D2-658E-E584-48D5-7C6E2CC521A3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5835576" y="4578966"/>
                      <a:ext cx="116150" cy="416538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</p:grpSp>
              <p:grpSp>
                <p:nvGrpSpPr>
                  <p:cNvPr id="106" name="Group 105">
                    <a:extLst>
                      <a:ext uri="{FF2B5EF4-FFF2-40B4-BE49-F238E27FC236}">
                        <a16:creationId xmlns:a16="http://schemas.microsoft.com/office/drawing/2014/main" id="{50DE8112-B55E-4189-D042-08AF0A0AB961}"/>
                      </a:ext>
                    </a:extLst>
                  </p:cNvPr>
                  <p:cNvGrpSpPr/>
                  <p:nvPr/>
                </p:nvGrpSpPr>
                <p:grpSpPr>
                  <a:xfrm rot="12151288">
                    <a:off x="2678894" y="4104919"/>
                    <a:ext cx="588740" cy="138486"/>
                    <a:chOff x="5645694" y="4573633"/>
                    <a:chExt cx="877472" cy="423229"/>
                  </a:xfrm>
                </p:grpSpPr>
                <p:sp>
                  <p:nvSpPr>
                    <p:cNvPr id="115" name="Arc 114">
                      <a:extLst>
                        <a:ext uri="{FF2B5EF4-FFF2-40B4-BE49-F238E27FC236}">
                          <a16:creationId xmlns:a16="http://schemas.microsoft.com/office/drawing/2014/main" id="{D27C34C9-A86B-D89E-B7A3-890614A0525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27252" y="4574991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116" name="Arc 115">
                      <a:extLst>
                        <a:ext uri="{FF2B5EF4-FFF2-40B4-BE49-F238E27FC236}">
                          <a16:creationId xmlns:a16="http://schemas.microsoft.com/office/drawing/2014/main" id="{D3C1056A-5E9F-66B8-2B73-065BF9B7C884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6217134" y="4580324"/>
                      <a:ext cx="116150" cy="416538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117" name="Arc 116">
                      <a:extLst>
                        <a:ext uri="{FF2B5EF4-FFF2-40B4-BE49-F238E27FC236}">
                          <a16:creationId xmlns:a16="http://schemas.microsoft.com/office/drawing/2014/main" id="{7266C72C-7E75-93C5-E4AA-FC966A51785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17134" y="4574991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118" name="Arc 117">
                      <a:extLst>
                        <a:ext uri="{FF2B5EF4-FFF2-40B4-BE49-F238E27FC236}">
                          <a16:creationId xmlns:a16="http://schemas.microsoft.com/office/drawing/2014/main" id="{C408B43C-4915-9CA9-2A51-2B0FEB3ECA9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36473" y="4574312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119" name="Arc 118">
                      <a:extLst>
                        <a:ext uri="{FF2B5EF4-FFF2-40B4-BE49-F238E27FC236}">
                          <a16:creationId xmlns:a16="http://schemas.microsoft.com/office/drawing/2014/main" id="{993C93B3-5FDB-6463-6FC7-03DB277E87CC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6026355" y="4579645"/>
                      <a:ext cx="116150" cy="416538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120" name="Arc 119">
                      <a:extLst>
                        <a:ext uri="{FF2B5EF4-FFF2-40B4-BE49-F238E27FC236}">
                          <a16:creationId xmlns:a16="http://schemas.microsoft.com/office/drawing/2014/main" id="{BDA9C32D-9FB3-BDA3-B094-B64D9276D22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45694" y="4573633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121" name="Arc 120">
                      <a:extLst>
                        <a:ext uri="{FF2B5EF4-FFF2-40B4-BE49-F238E27FC236}">
                          <a16:creationId xmlns:a16="http://schemas.microsoft.com/office/drawing/2014/main" id="{A3FC0D8B-AF7F-64F6-99A6-446F2C506140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5835576" y="4578966"/>
                      <a:ext cx="116150" cy="416538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</p:grpSp>
              <p:grpSp>
                <p:nvGrpSpPr>
                  <p:cNvPr id="107" name="Group 106">
                    <a:extLst>
                      <a:ext uri="{FF2B5EF4-FFF2-40B4-BE49-F238E27FC236}">
                        <a16:creationId xmlns:a16="http://schemas.microsoft.com/office/drawing/2014/main" id="{9E722D6F-9962-8A54-233E-6E5DA405A4B4}"/>
                      </a:ext>
                    </a:extLst>
                  </p:cNvPr>
                  <p:cNvGrpSpPr/>
                  <p:nvPr/>
                </p:nvGrpSpPr>
                <p:grpSpPr>
                  <a:xfrm rot="12151288">
                    <a:off x="3030816" y="4252092"/>
                    <a:ext cx="588740" cy="138486"/>
                    <a:chOff x="5645694" y="4573633"/>
                    <a:chExt cx="877472" cy="423229"/>
                  </a:xfrm>
                </p:grpSpPr>
                <p:sp>
                  <p:nvSpPr>
                    <p:cNvPr id="108" name="Arc 107">
                      <a:extLst>
                        <a:ext uri="{FF2B5EF4-FFF2-40B4-BE49-F238E27FC236}">
                          <a16:creationId xmlns:a16="http://schemas.microsoft.com/office/drawing/2014/main" id="{61D7EF36-51CD-D04F-1181-63791356B0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27252" y="4574991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109" name="Arc 108">
                      <a:extLst>
                        <a:ext uri="{FF2B5EF4-FFF2-40B4-BE49-F238E27FC236}">
                          <a16:creationId xmlns:a16="http://schemas.microsoft.com/office/drawing/2014/main" id="{93657175-45C1-0B54-E04C-06D0867DC3A9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6217134" y="4580324"/>
                      <a:ext cx="116150" cy="416538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110" name="Arc 109">
                      <a:extLst>
                        <a:ext uri="{FF2B5EF4-FFF2-40B4-BE49-F238E27FC236}">
                          <a16:creationId xmlns:a16="http://schemas.microsoft.com/office/drawing/2014/main" id="{A0A7E902-AC62-E358-25D8-AD0ED4B71F7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17134" y="4574991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111" name="Arc 110">
                      <a:extLst>
                        <a:ext uri="{FF2B5EF4-FFF2-40B4-BE49-F238E27FC236}">
                          <a16:creationId xmlns:a16="http://schemas.microsoft.com/office/drawing/2014/main" id="{6846B160-1C26-E370-7103-A757A452892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36473" y="4574312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112" name="Arc 111">
                      <a:extLst>
                        <a:ext uri="{FF2B5EF4-FFF2-40B4-BE49-F238E27FC236}">
                          <a16:creationId xmlns:a16="http://schemas.microsoft.com/office/drawing/2014/main" id="{5B0648C8-C9A4-202F-39A3-D032D28DC7B5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6026355" y="4579645"/>
                      <a:ext cx="116150" cy="416538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113" name="Arc 112">
                      <a:extLst>
                        <a:ext uri="{FF2B5EF4-FFF2-40B4-BE49-F238E27FC236}">
                          <a16:creationId xmlns:a16="http://schemas.microsoft.com/office/drawing/2014/main" id="{4743C18D-515D-099A-A72E-419E5B4AB6E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45694" y="4573633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114" name="Arc 113">
                      <a:extLst>
                        <a:ext uri="{FF2B5EF4-FFF2-40B4-BE49-F238E27FC236}">
                          <a16:creationId xmlns:a16="http://schemas.microsoft.com/office/drawing/2014/main" id="{20F6E680-2A48-D5F9-794C-AE7DC656F320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5835576" y="4578966"/>
                      <a:ext cx="116150" cy="416538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57" name="Group 56">
                  <a:extLst>
                    <a:ext uri="{FF2B5EF4-FFF2-40B4-BE49-F238E27FC236}">
                      <a16:creationId xmlns:a16="http://schemas.microsoft.com/office/drawing/2014/main" id="{E0269342-E4AA-F9D8-A43B-ADA5D710B0EF}"/>
                    </a:ext>
                  </a:extLst>
                </p:cNvPr>
                <p:cNvGrpSpPr/>
                <p:nvPr/>
              </p:nvGrpSpPr>
              <p:grpSpPr>
                <a:xfrm flipH="1">
                  <a:off x="3787218" y="3389177"/>
                  <a:ext cx="290437" cy="493767"/>
                  <a:chOff x="3705327" y="3488914"/>
                  <a:chExt cx="161823" cy="275113"/>
                </a:xfrm>
              </p:grpSpPr>
              <p:pic>
                <p:nvPicPr>
                  <p:cNvPr id="103" name="Picture 102">
                    <a:extLst>
                      <a:ext uri="{FF2B5EF4-FFF2-40B4-BE49-F238E27FC236}">
                        <a16:creationId xmlns:a16="http://schemas.microsoft.com/office/drawing/2014/main" id="{81A78640-4E8B-2F39-5099-7B4F7E4509B7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3705327" y="3488914"/>
                    <a:ext cx="161823" cy="275113"/>
                  </a:xfrm>
                  <a:prstGeom prst="rect">
                    <a:avLst/>
                  </a:prstGeom>
                  <a:ln>
                    <a:noFill/>
                  </a:ln>
                </p:spPr>
              </p:pic>
              <p:sp>
                <p:nvSpPr>
                  <p:cNvPr id="104" name="Oval 103">
                    <a:extLst>
                      <a:ext uri="{FF2B5EF4-FFF2-40B4-BE49-F238E27FC236}">
                        <a16:creationId xmlns:a16="http://schemas.microsoft.com/office/drawing/2014/main" id="{6F01E700-6409-A5F8-CBD1-D0488DED9E3A}"/>
                      </a:ext>
                    </a:extLst>
                  </p:cNvPr>
                  <p:cNvSpPr/>
                  <p:nvPr/>
                </p:nvSpPr>
                <p:spPr>
                  <a:xfrm>
                    <a:off x="3705327" y="3488914"/>
                    <a:ext cx="161823" cy="275113"/>
                  </a:xfrm>
                  <a:prstGeom prst="ellipse">
                    <a:avLst/>
                  </a:prstGeom>
                  <a:noFill/>
                  <a:ln w="25400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58" name="Straight Connector 57">
                  <a:extLst>
                    <a:ext uri="{FF2B5EF4-FFF2-40B4-BE49-F238E27FC236}">
                      <a16:creationId xmlns:a16="http://schemas.microsoft.com/office/drawing/2014/main" id="{40DB5D7A-AB0E-2427-0CF7-E30C3B600099}"/>
                    </a:ext>
                  </a:extLst>
                </p:cNvPr>
                <p:cNvCxnSpPr>
                  <a:cxnSpLocks/>
                  <a:stCxn id="130" idx="2"/>
                </p:cNvCxnSpPr>
                <p:nvPr/>
              </p:nvCxnSpPr>
              <p:spPr>
                <a:xfrm flipV="1">
                  <a:off x="969386" y="3049764"/>
                  <a:ext cx="1453749" cy="1"/>
                </a:xfrm>
                <a:prstGeom prst="line">
                  <a:avLst/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59" name="Group 58">
                  <a:extLst>
                    <a:ext uri="{FF2B5EF4-FFF2-40B4-BE49-F238E27FC236}">
                      <a16:creationId xmlns:a16="http://schemas.microsoft.com/office/drawing/2014/main" id="{0AF7B31A-E54F-7750-B729-9787A27C6E8F}"/>
                    </a:ext>
                  </a:extLst>
                </p:cNvPr>
                <p:cNvGrpSpPr/>
                <p:nvPr/>
              </p:nvGrpSpPr>
              <p:grpSpPr>
                <a:xfrm rot="5400000" flipH="1" flipV="1">
                  <a:off x="2123768" y="3270727"/>
                  <a:ext cx="588740" cy="138486"/>
                  <a:chOff x="5645694" y="4573633"/>
                  <a:chExt cx="877472" cy="423229"/>
                </a:xfrm>
              </p:grpSpPr>
              <p:sp>
                <p:nvSpPr>
                  <p:cNvPr id="96" name="Arc 95">
                    <a:extLst>
                      <a:ext uri="{FF2B5EF4-FFF2-40B4-BE49-F238E27FC236}">
                        <a16:creationId xmlns:a16="http://schemas.microsoft.com/office/drawing/2014/main" id="{C328804B-83BE-205A-21DD-FBDBADC93A6D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97" name="Arc 96">
                    <a:extLst>
                      <a:ext uri="{FF2B5EF4-FFF2-40B4-BE49-F238E27FC236}">
                        <a16:creationId xmlns:a16="http://schemas.microsoft.com/office/drawing/2014/main" id="{0F87EFDD-E4EB-B5F4-87CD-2DAE4D892F31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98" name="Arc 97">
                    <a:extLst>
                      <a:ext uri="{FF2B5EF4-FFF2-40B4-BE49-F238E27FC236}">
                        <a16:creationId xmlns:a16="http://schemas.microsoft.com/office/drawing/2014/main" id="{7C5A4765-19BD-3653-DE32-F0AB4F4406E0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99" name="Arc 98">
                    <a:extLst>
                      <a:ext uri="{FF2B5EF4-FFF2-40B4-BE49-F238E27FC236}">
                        <a16:creationId xmlns:a16="http://schemas.microsoft.com/office/drawing/2014/main" id="{2FA416D9-83B5-DEA5-107E-4D0886FF6BC8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00" name="Arc 99">
                    <a:extLst>
                      <a:ext uri="{FF2B5EF4-FFF2-40B4-BE49-F238E27FC236}">
                        <a16:creationId xmlns:a16="http://schemas.microsoft.com/office/drawing/2014/main" id="{735E2894-FAF5-4FB2-AA28-134D972E833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01" name="Arc 100">
                    <a:extLst>
                      <a:ext uri="{FF2B5EF4-FFF2-40B4-BE49-F238E27FC236}">
                        <a16:creationId xmlns:a16="http://schemas.microsoft.com/office/drawing/2014/main" id="{97A3950A-EB28-91A2-A463-8D4E79B55C00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102" name="Arc 101">
                    <a:extLst>
                      <a:ext uri="{FF2B5EF4-FFF2-40B4-BE49-F238E27FC236}">
                        <a16:creationId xmlns:a16="http://schemas.microsoft.com/office/drawing/2014/main" id="{52ED20C2-C561-6BB0-2779-5E95EA0860F3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25400" cap="rnd">
                    <a:solidFill>
                      <a:schemeClr val="tx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  <p:cxnSp>
              <p:nvCxnSpPr>
                <p:cNvPr id="60" name="Straight Connector 59">
                  <a:extLst>
                    <a:ext uri="{FF2B5EF4-FFF2-40B4-BE49-F238E27FC236}">
                      <a16:creationId xmlns:a16="http://schemas.microsoft.com/office/drawing/2014/main" id="{1F44DA78-009D-B905-F82B-0527DC0A625C}"/>
                    </a:ext>
                  </a:extLst>
                </p:cNvPr>
                <p:cNvCxnSpPr>
                  <a:cxnSpLocks/>
                  <a:endCxn id="98" idx="2"/>
                </p:cNvCxnSpPr>
                <p:nvPr/>
              </p:nvCxnSpPr>
              <p:spPr>
                <a:xfrm flipH="1">
                  <a:off x="2427039" y="2471350"/>
                  <a:ext cx="1120144" cy="575065"/>
                </a:xfrm>
                <a:prstGeom prst="line">
                  <a:avLst/>
                </a:prstGeom>
                <a:ln w="25400" cap="rnd">
                  <a:solidFill>
                    <a:schemeClr val="tx2">
                      <a:lumMod val="20000"/>
                      <a:lumOff val="8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61" name="Group 60">
                  <a:extLst>
                    <a:ext uri="{FF2B5EF4-FFF2-40B4-BE49-F238E27FC236}">
                      <a16:creationId xmlns:a16="http://schemas.microsoft.com/office/drawing/2014/main" id="{283EA7FC-BF80-7D85-E862-3EFCFF3DF80C}"/>
                    </a:ext>
                  </a:extLst>
                </p:cNvPr>
                <p:cNvGrpSpPr/>
                <p:nvPr/>
              </p:nvGrpSpPr>
              <p:grpSpPr>
                <a:xfrm rot="20706536" flipH="1">
                  <a:off x="1258334" y="3843899"/>
                  <a:ext cx="1297471" cy="430347"/>
                  <a:chOff x="2322085" y="3960231"/>
                  <a:chExt cx="1297471" cy="430347"/>
                </a:xfrm>
              </p:grpSpPr>
              <p:grpSp>
                <p:nvGrpSpPr>
                  <p:cNvPr id="72" name="Group 71">
                    <a:extLst>
                      <a:ext uri="{FF2B5EF4-FFF2-40B4-BE49-F238E27FC236}">
                        <a16:creationId xmlns:a16="http://schemas.microsoft.com/office/drawing/2014/main" id="{07D02FEF-CF02-BAC2-FB49-D74D6B49C24D}"/>
                      </a:ext>
                    </a:extLst>
                  </p:cNvPr>
                  <p:cNvGrpSpPr/>
                  <p:nvPr/>
                </p:nvGrpSpPr>
                <p:grpSpPr>
                  <a:xfrm rot="12151288">
                    <a:off x="2322085" y="3960231"/>
                    <a:ext cx="588740" cy="138486"/>
                    <a:chOff x="5645694" y="4573633"/>
                    <a:chExt cx="877472" cy="423229"/>
                  </a:xfrm>
                </p:grpSpPr>
                <p:sp>
                  <p:nvSpPr>
                    <p:cNvPr id="89" name="Arc 88">
                      <a:extLst>
                        <a:ext uri="{FF2B5EF4-FFF2-40B4-BE49-F238E27FC236}">
                          <a16:creationId xmlns:a16="http://schemas.microsoft.com/office/drawing/2014/main" id="{AFCAFB38-1BCA-BB54-1179-5C1A668B682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27252" y="4574991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90" name="Arc 89">
                      <a:extLst>
                        <a:ext uri="{FF2B5EF4-FFF2-40B4-BE49-F238E27FC236}">
                          <a16:creationId xmlns:a16="http://schemas.microsoft.com/office/drawing/2014/main" id="{8AC54037-89F3-D149-0E26-1657845176E6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6217134" y="4580324"/>
                      <a:ext cx="116150" cy="416538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91" name="Arc 90">
                      <a:extLst>
                        <a:ext uri="{FF2B5EF4-FFF2-40B4-BE49-F238E27FC236}">
                          <a16:creationId xmlns:a16="http://schemas.microsoft.com/office/drawing/2014/main" id="{B6336933-1790-6F99-DC29-D0F776B7E5E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17134" y="4574991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92" name="Arc 91">
                      <a:extLst>
                        <a:ext uri="{FF2B5EF4-FFF2-40B4-BE49-F238E27FC236}">
                          <a16:creationId xmlns:a16="http://schemas.microsoft.com/office/drawing/2014/main" id="{041CA76A-7627-F4FB-27AC-A543F3FB0F9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36473" y="4574312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93" name="Arc 92">
                      <a:extLst>
                        <a:ext uri="{FF2B5EF4-FFF2-40B4-BE49-F238E27FC236}">
                          <a16:creationId xmlns:a16="http://schemas.microsoft.com/office/drawing/2014/main" id="{070A96BC-4BA5-4606-2E96-8E0292B318DB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6026355" y="4579645"/>
                      <a:ext cx="116150" cy="416538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94" name="Arc 93">
                      <a:extLst>
                        <a:ext uri="{FF2B5EF4-FFF2-40B4-BE49-F238E27FC236}">
                          <a16:creationId xmlns:a16="http://schemas.microsoft.com/office/drawing/2014/main" id="{BD1BC944-CC0A-E863-CCF3-252C8140A1A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45694" y="4573633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95" name="Arc 94">
                      <a:extLst>
                        <a:ext uri="{FF2B5EF4-FFF2-40B4-BE49-F238E27FC236}">
                          <a16:creationId xmlns:a16="http://schemas.microsoft.com/office/drawing/2014/main" id="{AEC181B0-E03B-F798-C091-B07FE3C3F510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5835576" y="4578966"/>
                      <a:ext cx="116150" cy="416538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</p:grpSp>
              <p:grpSp>
                <p:nvGrpSpPr>
                  <p:cNvPr id="73" name="Group 72">
                    <a:extLst>
                      <a:ext uri="{FF2B5EF4-FFF2-40B4-BE49-F238E27FC236}">
                        <a16:creationId xmlns:a16="http://schemas.microsoft.com/office/drawing/2014/main" id="{09C5D3F2-3F05-8F5F-E70F-B209399DD820}"/>
                      </a:ext>
                    </a:extLst>
                  </p:cNvPr>
                  <p:cNvGrpSpPr/>
                  <p:nvPr/>
                </p:nvGrpSpPr>
                <p:grpSpPr>
                  <a:xfrm rot="12151288">
                    <a:off x="2678894" y="4104919"/>
                    <a:ext cx="588740" cy="138486"/>
                    <a:chOff x="5645694" y="4573633"/>
                    <a:chExt cx="877472" cy="423229"/>
                  </a:xfrm>
                </p:grpSpPr>
                <p:sp>
                  <p:nvSpPr>
                    <p:cNvPr id="82" name="Arc 81">
                      <a:extLst>
                        <a:ext uri="{FF2B5EF4-FFF2-40B4-BE49-F238E27FC236}">
                          <a16:creationId xmlns:a16="http://schemas.microsoft.com/office/drawing/2014/main" id="{47C18922-18B1-3067-2C5A-82A0741926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27252" y="4574991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83" name="Arc 82">
                      <a:extLst>
                        <a:ext uri="{FF2B5EF4-FFF2-40B4-BE49-F238E27FC236}">
                          <a16:creationId xmlns:a16="http://schemas.microsoft.com/office/drawing/2014/main" id="{425628AE-954F-1252-08ED-8EF76F41E2AB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6217134" y="4580324"/>
                      <a:ext cx="116150" cy="416538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84" name="Arc 83">
                      <a:extLst>
                        <a:ext uri="{FF2B5EF4-FFF2-40B4-BE49-F238E27FC236}">
                          <a16:creationId xmlns:a16="http://schemas.microsoft.com/office/drawing/2014/main" id="{0288AFCE-F2E6-1AE1-2643-3E7CC1E4634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17134" y="4574991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85" name="Arc 84">
                      <a:extLst>
                        <a:ext uri="{FF2B5EF4-FFF2-40B4-BE49-F238E27FC236}">
                          <a16:creationId xmlns:a16="http://schemas.microsoft.com/office/drawing/2014/main" id="{35D52C4C-E971-1AAD-79DC-3A1854056CC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36473" y="4574312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86" name="Arc 85">
                      <a:extLst>
                        <a:ext uri="{FF2B5EF4-FFF2-40B4-BE49-F238E27FC236}">
                          <a16:creationId xmlns:a16="http://schemas.microsoft.com/office/drawing/2014/main" id="{B1E6C157-196A-9C3F-B0D4-9773855EFDA8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6026355" y="4579645"/>
                      <a:ext cx="116150" cy="416538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87" name="Arc 86">
                      <a:extLst>
                        <a:ext uri="{FF2B5EF4-FFF2-40B4-BE49-F238E27FC236}">
                          <a16:creationId xmlns:a16="http://schemas.microsoft.com/office/drawing/2014/main" id="{6E6D1B5D-E1C1-B9A4-AD28-A2740CF584B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45694" y="4573633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88" name="Arc 87">
                      <a:extLst>
                        <a:ext uri="{FF2B5EF4-FFF2-40B4-BE49-F238E27FC236}">
                          <a16:creationId xmlns:a16="http://schemas.microsoft.com/office/drawing/2014/main" id="{B3674C55-1798-1EF6-F1C4-26A5525A30B8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5835576" y="4578966"/>
                      <a:ext cx="116150" cy="416538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</p:grpSp>
              <p:grpSp>
                <p:nvGrpSpPr>
                  <p:cNvPr id="74" name="Group 73">
                    <a:extLst>
                      <a:ext uri="{FF2B5EF4-FFF2-40B4-BE49-F238E27FC236}">
                        <a16:creationId xmlns:a16="http://schemas.microsoft.com/office/drawing/2014/main" id="{78EB2AE3-76BA-9F09-2C63-93E312D7A828}"/>
                      </a:ext>
                    </a:extLst>
                  </p:cNvPr>
                  <p:cNvGrpSpPr/>
                  <p:nvPr/>
                </p:nvGrpSpPr>
                <p:grpSpPr>
                  <a:xfrm rot="12151288">
                    <a:off x="3030816" y="4252092"/>
                    <a:ext cx="588740" cy="138486"/>
                    <a:chOff x="5645694" y="4573633"/>
                    <a:chExt cx="877472" cy="423229"/>
                  </a:xfrm>
                </p:grpSpPr>
                <p:sp>
                  <p:nvSpPr>
                    <p:cNvPr id="75" name="Arc 74">
                      <a:extLst>
                        <a:ext uri="{FF2B5EF4-FFF2-40B4-BE49-F238E27FC236}">
                          <a16:creationId xmlns:a16="http://schemas.microsoft.com/office/drawing/2014/main" id="{1B036BEA-EB35-5F92-0193-582A9BF109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27252" y="4574991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76" name="Arc 75">
                      <a:extLst>
                        <a:ext uri="{FF2B5EF4-FFF2-40B4-BE49-F238E27FC236}">
                          <a16:creationId xmlns:a16="http://schemas.microsoft.com/office/drawing/2014/main" id="{7A231281-7E60-20E7-008B-85F92420EBCA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6217134" y="4580324"/>
                      <a:ext cx="116150" cy="416538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77" name="Arc 76">
                      <a:extLst>
                        <a:ext uri="{FF2B5EF4-FFF2-40B4-BE49-F238E27FC236}">
                          <a16:creationId xmlns:a16="http://schemas.microsoft.com/office/drawing/2014/main" id="{4BD3E4D3-266F-3AF3-DA03-FD068288B77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217134" y="4574991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78" name="Arc 77">
                      <a:extLst>
                        <a:ext uri="{FF2B5EF4-FFF2-40B4-BE49-F238E27FC236}">
                          <a16:creationId xmlns:a16="http://schemas.microsoft.com/office/drawing/2014/main" id="{CF544C19-9D79-EABC-003B-EB797E48D5F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836473" y="4574312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79" name="Arc 78">
                      <a:extLst>
                        <a:ext uri="{FF2B5EF4-FFF2-40B4-BE49-F238E27FC236}">
                          <a16:creationId xmlns:a16="http://schemas.microsoft.com/office/drawing/2014/main" id="{85EF839A-35D5-4786-991B-076FE30C1BC0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6026355" y="4579645"/>
                      <a:ext cx="116150" cy="416538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80" name="Arc 79">
                      <a:extLst>
                        <a:ext uri="{FF2B5EF4-FFF2-40B4-BE49-F238E27FC236}">
                          <a16:creationId xmlns:a16="http://schemas.microsoft.com/office/drawing/2014/main" id="{86B242FC-3BE8-8EC0-5BE6-F3D54A74042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645694" y="4573633"/>
                      <a:ext cx="306032" cy="421871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  <p:sp>
                  <p:nvSpPr>
                    <p:cNvPr id="81" name="Arc 80">
                      <a:extLst>
                        <a:ext uri="{FF2B5EF4-FFF2-40B4-BE49-F238E27FC236}">
                          <a16:creationId xmlns:a16="http://schemas.microsoft.com/office/drawing/2014/main" id="{550D6871-3B5F-7985-D918-45BEFE104BC4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5835576" y="4578966"/>
                      <a:ext cx="116150" cy="416538"/>
                    </a:xfrm>
                    <a:prstGeom prst="arc">
                      <a:avLst>
                        <a:gd name="adj1" fmla="val 10647484"/>
                        <a:gd name="adj2" fmla="val 292221"/>
                      </a:avLst>
                    </a:prstGeom>
                    <a:ln w="25400" cap="rnd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>
                        <a:solidFill>
                          <a:srgbClr val="2D3D4F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62" name="Group 61">
                  <a:extLst>
                    <a:ext uri="{FF2B5EF4-FFF2-40B4-BE49-F238E27FC236}">
                      <a16:creationId xmlns:a16="http://schemas.microsoft.com/office/drawing/2014/main" id="{BCF0EFCF-5FE9-A794-A923-F9EE462D3538}"/>
                    </a:ext>
                  </a:extLst>
                </p:cNvPr>
                <p:cNvGrpSpPr/>
                <p:nvPr/>
              </p:nvGrpSpPr>
              <p:grpSpPr>
                <a:xfrm>
                  <a:off x="2382558" y="2291053"/>
                  <a:ext cx="1362024" cy="773323"/>
                  <a:chOff x="2382558" y="1982419"/>
                  <a:chExt cx="1905610" cy="1081957"/>
                </a:xfrm>
              </p:grpSpPr>
              <p:cxnSp>
                <p:nvCxnSpPr>
                  <p:cNvPr id="69" name="Straight Connector 68">
                    <a:extLst>
                      <a:ext uri="{FF2B5EF4-FFF2-40B4-BE49-F238E27FC236}">
                        <a16:creationId xmlns:a16="http://schemas.microsoft.com/office/drawing/2014/main" id="{F81CACB3-5D0E-5BE8-28A5-9F3A7BA7E53D}"/>
                      </a:ext>
                    </a:extLst>
                  </p:cNvPr>
                  <p:cNvCxnSpPr>
                    <a:cxnSpLocks/>
                    <a:endCxn id="71" idx="0"/>
                  </p:cNvCxnSpPr>
                  <p:nvPr/>
                </p:nvCxnSpPr>
                <p:spPr>
                  <a:xfrm flipV="1">
                    <a:off x="2382558" y="2008116"/>
                    <a:ext cx="1704079" cy="1056260"/>
                  </a:xfrm>
                  <a:prstGeom prst="line">
                    <a:avLst/>
                  </a:prstGeom>
                  <a:ln w="12700" cap="rnd">
                    <a:solidFill>
                      <a:schemeClr val="accent4"/>
                    </a:solidFill>
                    <a:round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0" name="Straight Connector 69">
                    <a:extLst>
                      <a:ext uri="{FF2B5EF4-FFF2-40B4-BE49-F238E27FC236}">
                        <a16:creationId xmlns:a16="http://schemas.microsoft.com/office/drawing/2014/main" id="{4E62C6F3-C3A7-9360-7104-DB9F6A208D6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2382558" y="2320859"/>
                    <a:ext cx="1893317" cy="743517"/>
                  </a:xfrm>
                  <a:prstGeom prst="line">
                    <a:avLst/>
                  </a:prstGeom>
                  <a:ln w="12700" cap="rnd">
                    <a:solidFill>
                      <a:schemeClr val="accent4"/>
                    </a:solidFill>
                    <a:round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71" name="Oval 70">
                    <a:extLst>
                      <a:ext uri="{FF2B5EF4-FFF2-40B4-BE49-F238E27FC236}">
                        <a16:creationId xmlns:a16="http://schemas.microsoft.com/office/drawing/2014/main" id="{6B7216C9-734E-1F54-3845-C009684DF05A}"/>
                      </a:ext>
                    </a:extLst>
                  </p:cNvPr>
                  <p:cNvSpPr/>
                  <p:nvPr/>
                </p:nvSpPr>
                <p:spPr>
                  <a:xfrm rot="19752669">
                    <a:off x="4071763" y="1982419"/>
                    <a:ext cx="216405" cy="364654"/>
                  </a:xfrm>
                  <a:prstGeom prst="ellipse">
                    <a:avLst/>
                  </a:prstGeom>
                  <a:solidFill>
                    <a:schemeClr val="accent4">
                      <a:lumMod val="20000"/>
                      <a:lumOff val="80000"/>
                    </a:schemeClr>
                  </a:solidFill>
                  <a:ln w="12700" cap="rnd">
                    <a:solidFill>
                      <a:schemeClr val="accent4"/>
                    </a:solidFill>
                    <a:round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63" name="Group 62">
                  <a:extLst>
                    <a:ext uri="{FF2B5EF4-FFF2-40B4-BE49-F238E27FC236}">
                      <a16:creationId xmlns:a16="http://schemas.microsoft.com/office/drawing/2014/main" id="{776F8885-0A92-0AC2-3667-07C314F31C94}"/>
                    </a:ext>
                  </a:extLst>
                </p:cNvPr>
                <p:cNvGrpSpPr/>
                <p:nvPr/>
              </p:nvGrpSpPr>
              <p:grpSpPr>
                <a:xfrm>
                  <a:off x="1011400" y="3645620"/>
                  <a:ext cx="1432763" cy="1238012"/>
                  <a:chOff x="5103640" y="2852039"/>
                  <a:chExt cx="1432763" cy="1238012"/>
                </a:xfrm>
              </p:grpSpPr>
              <p:cxnSp>
                <p:nvCxnSpPr>
                  <p:cNvPr id="66" name="Straight Connector 65">
                    <a:extLst>
                      <a:ext uri="{FF2B5EF4-FFF2-40B4-BE49-F238E27FC236}">
                        <a16:creationId xmlns:a16="http://schemas.microsoft.com/office/drawing/2014/main" id="{2C68CAA7-20AB-ADC4-BED9-A39EDDC769BE}"/>
                      </a:ext>
                    </a:extLst>
                  </p:cNvPr>
                  <p:cNvCxnSpPr>
                    <a:cxnSpLocks/>
                    <a:endCxn id="68" idx="0"/>
                  </p:cNvCxnSpPr>
                  <p:nvPr/>
                </p:nvCxnSpPr>
                <p:spPr>
                  <a:xfrm flipH="1">
                    <a:off x="5103640" y="2852039"/>
                    <a:ext cx="1432763" cy="692546"/>
                  </a:xfrm>
                  <a:prstGeom prst="line">
                    <a:avLst/>
                  </a:prstGeom>
                  <a:ln w="12700" cap="rnd">
                    <a:solidFill>
                      <a:schemeClr val="accent6"/>
                    </a:solidFill>
                    <a:round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67" name="Straight Connector 66">
                    <a:extLst>
                      <a:ext uri="{FF2B5EF4-FFF2-40B4-BE49-F238E27FC236}">
                        <a16:creationId xmlns:a16="http://schemas.microsoft.com/office/drawing/2014/main" id="{8BE75371-EF64-61F7-1219-64D9414C5D11}"/>
                      </a:ext>
                    </a:extLst>
                  </p:cNvPr>
                  <p:cNvCxnSpPr>
                    <a:cxnSpLocks/>
                    <a:endCxn id="68" idx="4"/>
                  </p:cNvCxnSpPr>
                  <p:nvPr/>
                </p:nvCxnSpPr>
                <p:spPr>
                  <a:xfrm flipH="1">
                    <a:off x="5482838" y="2852039"/>
                    <a:ext cx="1053424" cy="1172109"/>
                  </a:xfrm>
                  <a:prstGeom prst="line">
                    <a:avLst/>
                  </a:prstGeom>
                  <a:ln w="12700" cap="rnd">
                    <a:solidFill>
                      <a:schemeClr val="accent6"/>
                    </a:solidFill>
                    <a:round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68" name="Oval 67">
                    <a:extLst>
                      <a:ext uri="{FF2B5EF4-FFF2-40B4-BE49-F238E27FC236}">
                        <a16:creationId xmlns:a16="http://schemas.microsoft.com/office/drawing/2014/main" id="{58E5B899-5203-2377-19EF-0A76E663786A}"/>
                      </a:ext>
                    </a:extLst>
                  </p:cNvPr>
                  <p:cNvSpPr/>
                  <p:nvPr/>
                </p:nvSpPr>
                <p:spPr>
                  <a:xfrm rot="19299962">
                    <a:off x="5164308" y="3478683"/>
                    <a:ext cx="257861" cy="611368"/>
                  </a:xfrm>
                  <a:prstGeom prst="ellipse">
                    <a:avLst/>
                  </a:prstGeom>
                  <a:solidFill>
                    <a:schemeClr val="accent6">
                      <a:lumMod val="20000"/>
                      <a:lumOff val="80000"/>
                    </a:schemeClr>
                  </a:solidFill>
                  <a:ln cap="rnd">
                    <a:solidFill>
                      <a:schemeClr val="accent6"/>
                    </a:solidFill>
                    <a:round/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5736BECA-5099-6515-0F55-F796E1712F5F}"/>
                    </a:ext>
                  </a:extLst>
                </p:cNvPr>
                <p:cNvSpPr txBox="1"/>
                <p:nvPr/>
              </p:nvSpPr>
              <p:spPr>
                <a:xfrm>
                  <a:off x="3574267" y="2564189"/>
                  <a:ext cx="575473" cy="3338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>
                      <a:solidFill>
                        <a:schemeClr val="accent4"/>
                      </a:solidFill>
                      <a:latin typeface="LM Roman 10" pitchFamily="2" charset="77"/>
                    </a:rPr>
                    <a:t>jet</a:t>
                  </a:r>
                  <a:r>
                    <a:rPr lang="en-US" sz="1200" baseline="-25000">
                      <a:solidFill>
                        <a:schemeClr val="accent4"/>
                      </a:solidFill>
                      <a:latin typeface="LM Roman 10" pitchFamily="2" charset="77"/>
                    </a:rPr>
                    <a:t>1</a:t>
                  </a:r>
                </a:p>
              </p:txBody>
            </p: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86F635C1-C004-CE61-E1FE-CCDD32B71DBF}"/>
                    </a:ext>
                  </a:extLst>
                </p:cNvPr>
                <p:cNvSpPr txBox="1"/>
                <p:nvPr/>
              </p:nvSpPr>
              <p:spPr>
                <a:xfrm>
                  <a:off x="1528802" y="4582957"/>
                  <a:ext cx="591530" cy="3338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>
                      <a:solidFill>
                        <a:schemeClr val="accent6"/>
                      </a:solidFill>
                      <a:latin typeface="LM Roman 10" pitchFamily="2" charset="77"/>
                    </a:rPr>
                    <a:t>jet</a:t>
                  </a:r>
                  <a:r>
                    <a:rPr lang="en-US" sz="1200" baseline="-25000">
                      <a:solidFill>
                        <a:schemeClr val="accent6"/>
                      </a:solidFill>
                      <a:latin typeface="LM Roman 10" pitchFamily="2" charset="77"/>
                    </a:rPr>
                    <a:t>2</a:t>
                  </a:r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EBE0208C-3FD7-9A0E-DB08-12014687543D}"/>
                  </a:ext>
                </a:extLst>
              </p:cNvPr>
              <p:cNvGrpSpPr/>
              <p:nvPr/>
            </p:nvGrpSpPr>
            <p:grpSpPr>
              <a:xfrm rot="18809699">
                <a:off x="2765338" y="2228759"/>
                <a:ext cx="423691" cy="98684"/>
                <a:chOff x="5645694" y="4573633"/>
                <a:chExt cx="877472" cy="423229"/>
              </a:xfrm>
            </p:grpSpPr>
            <p:sp>
              <p:nvSpPr>
                <p:cNvPr id="48" name="Arc 47">
                  <a:extLst>
                    <a:ext uri="{FF2B5EF4-FFF2-40B4-BE49-F238E27FC236}">
                      <a16:creationId xmlns:a16="http://schemas.microsoft.com/office/drawing/2014/main" id="{D7A6100D-5EC4-73FC-85E9-58AA0EAEE0AC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9" name="Arc 48">
                  <a:extLst>
                    <a:ext uri="{FF2B5EF4-FFF2-40B4-BE49-F238E27FC236}">
                      <a16:creationId xmlns:a16="http://schemas.microsoft.com/office/drawing/2014/main" id="{81788782-F465-FEC7-0ECD-CBFC3E278CC2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0" name="Arc 49">
                  <a:extLst>
                    <a:ext uri="{FF2B5EF4-FFF2-40B4-BE49-F238E27FC236}">
                      <a16:creationId xmlns:a16="http://schemas.microsoft.com/office/drawing/2014/main" id="{2FD4FBEB-A801-6958-D625-C4225976FF76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1" name="Arc 50">
                  <a:extLst>
                    <a:ext uri="{FF2B5EF4-FFF2-40B4-BE49-F238E27FC236}">
                      <a16:creationId xmlns:a16="http://schemas.microsoft.com/office/drawing/2014/main" id="{93F3B9B0-F189-6C59-7DC0-47E9E602D3A2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2" name="Arc 51">
                  <a:extLst>
                    <a:ext uri="{FF2B5EF4-FFF2-40B4-BE49-F238E27FC236}">
                      <a16:creationId xmlns:a16="http://schemas.microsoft.com/office/drawing/2014/main" id="{C70EB804-AF48-89EC-0A7E-D8EE954923E3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3" name="Arc 52">
                  <a:extLst>
                    <a:ext uri="{FF2B5EF4-FFF2-40B4-BE49-F238E27FC236}">
                      <a16:creationId xmlns:a16="http://schemas.microsoft.com/office/drawing/2014/main" id="{3B306AD6-77C6-A35D-6FF5-C93C40072A28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4" name="Arc 53">
                  <a:extLst>
                    <a:ext uri="{FF2B5EF4-FFF2-40B4-BE49-F238E27FC236}">
                      <a16:creationId xmlns:a16="http://schemas.microsoft.com/office/drawing/2014/main" id="{DF0D7986-7F15-3FA6-1C4A-1FCE3E06074F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id="{31E86CC1-A7A9-520F-BAF4-94DA74B29F17}"/>
                  </a:ext>
                </a:extLst>
              </p:cNvPr>
              <p:cNvGrpSpPr/>
              <p:nvPr/>
            </p:nvGrpSpPr>
            <p:grpSpPr>
              <a:xfrm rot="20444239">
                <a:off x="2960156" y="2342892"/>
                <a:ext cx="423691" cy="98684"/>
                <a:chOff x="5645694" y="4573633"/>
                <a:chExt cx="877472" cy="423229"/>
              </a:xfrm>
            </p:grpSpPr>
            <p:sp>
              <p:nvSpPr>
                <p:cNvPr id="41" name="Arc 40">
                  <a:extLst>
                    <a:ext uri="{FF2B5EF4-FFF2-40B4-BE49-F238E27FC236}">
                      <a16:creationId xmlns:a16="http://schemas.microsoft.com/office/drawing/2014/main" id="{FD50DDFC-77EF-E6F2-0937-CA3203FF81BB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2" name="Arc 41">
                  <a:extLst>
                    <a:ext uri="{FF2B5EF4-FFF2-40B4-BE49-F238E27FC236}">
                      <a16:creationId xmlns:a16="http://schemas.microsoft.com/office/drawing/2014/main" id="{C875FB7A-0FD5-C830-D26D-B8C157F6492D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3" name="Arc 42">
                  <a:extLst>
                    <a:ext uri="{FF2B5EF4-FFF2-40B4-BE49-F238E27FC236}">
                      <a16:creationId xmlns:a16="http://schemas.microsoft.com/office/drawing/2014/main" id="{11F9C48E-8180-BE0B-66EE-D9E33014D3BF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4" name="Arc 43">
                  <a:extLst>
                    <a:ext uri="{FF2B5EF4-FFF2-40B4-BE49-F238E27FC236}">
                      <a16:creationId xmlns:a16="http://schemas.microsoft.com/office/drawing/2014/main" id="{2FFCA186-41D0-65B9-FD29-EE6DFE88870B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5" name="Arc 44">
                  <a:extLst>
                    <a:ext uri="{FF2B5EF4-FFF2-40B4-BE49-F238E27FC236}">
                      <a16:creationId xmlns:a16="http://schemas.microsoft.com/office/drawing/2014/main" id="{0E99D638-71D9-0AC4-DA8D-B51901F0DB5F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6" name="Arc 45">
                  <a:extLst>
                    <a:ext uri="{FF2B5EF4-FFF2-40B4-BE49-F238E27FC236}">
                      <a16:creationId xmlns:a16="http://schemas.microsoft.com/office/drawing/2014/main" id="{E669BCB4-D630-7A46-27F8-0801A649F6FF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7" name="Arc 46">
                  <a:extLst>
                    <a:ext uri="{FF2B5EF4-FFF2-40B4-BE49-F238E27FC236}">
                      <a16:creationId xmlns:a16="http://schemas.microsoft.com/office/drawing/2014/main" id="{F9F3DE48-A246-DF04-157D-863FAE40DFB4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id="{8C873A27-BFFD-704D-93C4-D2A39B0CEACE}"/>
                  </a:ext>
                </a:extLst>
              </p:cNvPr>
              <p:cNvGrpSpPr/>
              <p:nvPr/>
            </p:nvGrpSpPr>
            <p:grpSpPr>
              <a:xfrm rot="20366053">
                <a:off x="1383838" y="3722642"/>
                <a:ext cx="423691" cy="98684"/>
                <a:chOff x="5645694" y="4573633"/>
                <a:chExt cx="877472" cy="423229"/>
              </a:xfrm>
            </p:grpSpPr>
            <p:sp>
              <p:nvSpPr>
                <p:cNvPr id="34" name="Arc 33">
                  <a:extLst>
                    <a:ext uri="{FF2B5EF4-FFF2-40B4-BE49-F238E27FC236}">
                      <a16:creationId xmlns:a16="http://schemas.microsoft.com/office/drawing/2014/main" id="{AD75FC61-063A-3FA7-07F1-BCBFF8C9AEF4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5" name="Arc 34">
                  <a:extLst>
                    <a:ext uri="{FF2B5EF4-FFF2-40B4-BE49-F238E27FC236}">
                      <a16:creationId xmlns:a16="http://schemas.microsoft.com/office/drawing/2014/main" id="{988DF77B-38D4-C44C-3D30-0DDEF473FB25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6" name="Arc 35">
                  <a:extLst>
                    <a:ext uri="{FF2B5EF4-FFF2-40B4-BE49-F238E27FC236}">
                      <a16:creationId xmlns:a16="http://schemas.microsoft.com/office/drawing/2014/main" id="{D9B7CAC7-781B-5B45-D336-E6DC8B25DE82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7" name="Arc 36">
                  <a:extLst>
                    <a:ext uri="{FF2B5EF4-FFF2-40B4-BE49-F238E27FC236}">
                      <a16:creationId xmlns:a16="http://schemas.microsoft.com/office/drawing/2014/main" id="{54DD656C-0EFE-26CC-7463-74EC9B471344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8" name="Arc 37">
                  <a:extLst>
                    <a:ext uri="{FF2B5EF4-FFF2-40B4-BE49-F238E27FC236}">
                      <a16:creationId xmlns:a16="http://schemas.microsoft.com/office/drawing/2014/main" id="{F810BE4F-5BA7-18D6-4423-1BBD6C2BD629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9" name="Arc 38">
                  <a:extLst>
                    <a:ext uri="{FF2B5EF4-FFF2-40B4-BE49-F238E27FC236}">
                      <a16:creationId xmlns:a16="http://schemas.microsoft.com/office/drawing/2014/main" id="{55A775FE-834E-92A3-6CFA-00559460A3DD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40" name="Arc 39">
                  <a:extLst>
                    <a:ext uri="{FF2B5EF4-FFF2-40B4-BE49-F238E27FC236}">
                      <a16:creationId xmlns:a16="http://schemas.microsoft.com/office/drawing/2014/main" id="{0BDCB8FC-B203-0834-F7DF-0E0ED3577505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id="{D41957D0-DACB-CE7B-F52E-B986740F2882}"/>
                  </a:ext>
                </a:extLst>
              </p:cNvPr>
              <p:cNvGrpSpPr/>
              <p:nvPr/>
            </p:nvGrpSpPr>
            <p:grpSpPr>
              <a:xfrm rot="20124408">
                <a:off x="1085576" y="3995564"/>
                <a:ext cx="423691" cy="98684"/>
                <a:chOff x="5645694" y="4573633"/>
                <a:chExt cx="877472" cy="423229"/>
              </a:xfrm>
            </p:grpSpPr>
            <p:sp>
              <p:nvSpPr>
                <p:cNvPr id="27" name="Arc 26">
                  <a:extLst>
                    <a:ext uri="{FF2B5EF4-FFF2-40B4-BE49-F238E27FC236}">
                      <a16:creationId xmlns:a16="http://schemas.microsoft.com/office/drawing/2014/main" id="{6E58749E-AEB8-A4A4-4EE5-93A4C0617ADF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8" name="Arc 27">
                  <a:extLst>
                    <a:ext uri="{FF2B5EF4-FFF2-40B4-BE49-F238E27FC236}">
                      <a16:creationId xmlns:a16="http://schemas.microsoft.com/office/drawing/2014/main" id="{90DFCD64-A572-61B8-D473-CA19B121EBA8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9" name="Arc 28">
                  <a:extLst>
                    <a:ext uri="{FF2B5EF4-FFF2-40B4-BE49-F238E27FC236}">
                      <a16:creationId xmlns:a16="http://schemas.microsoft.com/office/drawing/2014/main" id="{119289B7-83DC-A830-EAD3-A18F1BEC0AB3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0" name="Arc 29">
                  <a:extLst>
                    <a:ext uri="{FF2B5EF4-FFF2-40B4-BE49-F238E27FC236}">
                      <a16:creationId xmlns:a16="http://schemas.microsoft.com/office/drawing/2014/main" id="{3E3D5668-E629-CD89-6722-0221650BA57D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1" name="Arc 30">
                  <a:extLst>
                    <a:ext uri="{FF2B5EF4-FFF2-40B4-BE49-F238E27FC236}">
                      <a16:creationId xmlns:a16="http://schemas.microsoft.com/office/drawing/2014/main" id="{C00176C1-D6AD-3171-9471-48A8E4369561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2" name="Arc 31">
                  <a:extLst>
                    <a:ext uri="{FF2B5EF4-FFF2-40B4-BE49-F238E27FC236}">
                      <a16:creationId xmlns:a16="http://schemas.microsoft.com/office/drawing/2014/main" id="{28E9F233-659C-F20C-2212-536E659C7189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33" name="Arc 32">
                  <a:extLst>
                    <a:ext uri="{FF2B5EF4-FFF2-40B4-BE49-F238E27FC236}">
                      <a16:creationId xmlns:a16="http://schemas.microsoft.com/office/drawing/2014/main" id="{8A27F8CB-A2D3-FE05-022A-E1D4FD3FD2F6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58032A52-BA6C-69C6-8263-159B8B0D7285}"/>
                  </a:ext>
                </a:extLst>
              </p:cNvPr>
              <p:cNvGrpSpPr/>
              <p:nvPr/>
            </p:nvGrpSpPr>
            <p:grpSpPr>
              <a:xfrm rot="7858800">
                <a:off x="1201628" y="4183356"/>
                <a:ext cx="423691" cy="98684"/>
                <a:chOff x="5645694" y="4573633"/>
                <a:chExt cx="877472" cy="423229"/>
              </a:xfrm>
            </p:grpSpPr>
            <p:sp>
              <p:nvSpPr>
                <p:cNvPr id="20" name="Arc 19">
                  <a:extLst>
                    <a:ext uri="{FF2B5EF4-FFF2-40B4-BE49-F238E27FC236}">
                      <a16:creationId xmlns:a16="http://schemas.microsoft.com/office/drawing/2014/main" id="{647A4199-3826-E7C8-E279-6506D266967C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1" name="Arc 20">
                  <a:extLst>
                    <a:ext uri="{FF2B5EF4-FFF2-40B4-BE49-F238E27FC236}">
                      <a16:creationId xmlns:a16="http://schemas.microsoft.com/office/drawing/2014/main" id="{6AD458AC-FF46-72CF-96CE-61A3541AD04E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2" name="Arc 21">
                  <a:extLst>
                    <a:ext uri="{FF2B5EF4-FFF2-40B4-BE49-F238E27FC236}">
                      <a16:creationId xmlns:a16="http://schemas.microsoft.com/office/drawing/2014/main" id="{77FCF066-47A2-53E8-2514-C81BDAA9B388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3" name="Arc 22">
                  <a:extLst>
                    <a:ext uri="{FF2B5EF4-FFF2-40B4-BE49-F238E27FC236}">
                      <a16:creationId xmlns:a16="http://schemas.microsoft.com/office/drawing/2014/main" id="{96328E03-9FF5-6802-BC98-83882D095337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4" name="Arc 23">
                  <a:extLst>
                    <a:ext uri="{FF2B5EF4-FFF2-40B4-BE49-F238E27FC236}">
                      <a16:creationId xmlns:a16="http://schemas.microsoft.com/office/drawing/2014/main" id="{A5BF9B89-2558-50D0-9E4A-3F3982DE3DB8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5" name="Arc 24">
                  <a:extLst>
                    <a:ext uri="{FF2B5EF4-FFF2-40B4-BE49-F238E27FC236}">
                      <a16:creationId xmlns:a16="http://schemas.microsoft.com/office/drawing/2014/main" id="{B004E83D-015B-E20A-0888-92F619782D3B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26" name="Arc 25">
                  <a:extLst>
                    <a:ext uri="{FF2B5EF4-FFF2-40B4-BE49-F238E27FC236}">
                      <a16:creationId xmlns:a16="http://schemas.microsoft.com/office/drawing/2014/main" id="{F3F08327-7188-905A-9BC6-65B72DA00969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20000"/>
                      <a:lumOff val="8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E536D750-6BFE-76FB-8583-C4C11F46F986}"/>
                </a:ext>
              </a:extLst>
            </p:cNvPr>
            <p:cNvSpPr/>
            <p:nvPr/>
          </p:nvSpPr>
          <p:spPr>
            <a:xfrm>
              <a:off x="4685143" y="1847153"/>
              <a:ext cx="4170849" cy="2738869"/>
            </a:xfrm>
            <a:prstGeom prst="rect">
              <a:avLst/>
            </a:prstGeom>
            <a:noFill/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992176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B0133CEC-16E3-E3D4-2319-2A66BA2DD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753F80FB-7073-C30B-FFE0-B768071E8AC3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C7B816-FC98-3B18-114E-A0656D92B5E1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9A710D6D-2295-C8BA-D0F9-1970CD61AAA5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7952342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Perturbative QCD framework</a:t>
            </a: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4EC31180-ED36-8146-3A0E-EB7D5090D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36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A81FF2-8EA2-243C-77ED-078BD90598B9}"/>
              </a:ext>
            </a:extLst>
          </p:cNvPr>
          <p:cNvSpPr txBox="1"/>
          <p:nvPr/>
        </p:nvSpPr>
        <p:spPr>
          <a:xfrm>
            <a:off x="357182" y="1164131"/>
            <a:ext cx="5629943" cy="2122632"/>
          </a:xfrm>
          <a:prstGeom prst="rect">
            <a:avLst/>
          </a:prstGeom>
          <a:noFill/>
          <a:ln w="127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465137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US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Collinear factorization:</a:t>
            </a:r>
          </a:p>
          <a:p>
            <a:pPr marL="465137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US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US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US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US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94A1224-CB84-4E56-8364-8AC19C806DBD}"/>
                  </a:ext>
                </a:extLst>
              </p:cNvPr>
              <p:cNvSpPr txBox="1"/>
              <p:nvPr/>
            </p:nvSpPr>
            <p:spPr>
              <a:xfrm>
                <a:off x="215998" y="1682577"/>
                <a:ext cx="8711999" cy="7381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6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sSup>
                            <m:sSupPr>
                              <m:ctrlP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𝑝𝑝</m:t>
                              </m:r>
                            </m:sup>
                          </m:sSup>
                        </m:num>
                        <m:den>
                          <m:r>
                            <a:rPr lang="en-US" sz="16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sSubSup>
                            <m:sSubSupPr>
                              <m:ctrlP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𝑇</m:t>
                              </m:r>
                            </m:sub>
                            <m:sup>
                              <m: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𝑗𝑒𝑡</m:t>
                              </m:r>
                            </m:sup>
                          </m:sSubSup>
                        </m:den>
                      </m:f>
                      <m:r>
                        <a:rPr lang="en-US" sz="16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sz="16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US" sz="16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16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6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sub>
                        <m:sup/>
                        <m:e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sz="16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16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sz="16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nary>
                          <m:sSubSup>
                            <m:sSubSupPr>
                              <m:ctrlPr>
                                <a:rPr lang="en-US" sz="16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6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US" sz="16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6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16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Sup>
                            <m:sSubSupPr>
                              <m:ctrlP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𝑓</m:t>
                              </m:r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sub>
                            <m:sup>
                              <m: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sup>
                          </m:sSubSup>
                          <m:d>
                            <m:dPr>
                              <m:ctrlP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16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6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en-US" sz="16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  <m:r>
                            <a:rPr lang="en-US" sz="16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16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6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𝑎𝑏</m:t>
                              </m:r>
                              <m: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𝑗𝑒𝑡</m:t>
                              </m:r>
                              <m: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6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𝑋</m:t>
                              </m:r>
                            </m:sub>
                          </m:sSub>
                        </m:e>
                      </m:nary>
                      <m:r>
                        <a:rPr lang="en-US" sz="16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16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𝑓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600" b="0" i="0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corrections</m:t>
                          </m:r>
                        </m:sub>
                      </m:sSub>
                    </m:oMath>
                  </m:oMathPara>
                </a14:m>
                <a:endParaRPr lang="en-US" sz="16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94A1224-CB84-4E56-8364-8AC19C806D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998" y="1682577"/>
                <a:ext cx="8711999" cy="738151"/>
              </a:xfrm>
              <a:prstGeom prst="rect">
                <a:avLst/>
              </a:prstGeom>
              <a:blipFill>
                <a:blip r:embed="rId3"/>
                <a:stretch>
                  <a:fillRect t="-128814" b="-1779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Left Brace 2">
            <a:extLst>
              <a:ext uri="{FF2B5EF4-FFF2-40B4-BE49-F238E27FC236}">
                <a16:creationId xmlns:a16="http://schemas.microsoft.com/office/drawing/2014/main" id="{8CEBFF8E-7593-844A-8C9B-76DE9A1DCE2C}"/>
              </a:ext>
            </a:extLst>
          </p:cNvPr>
          <p:cNvSpPr/>
          <p:nvPr/>
        </p:nvSpPr>
        <p:spPr>
          <a:xfrm rot="16200000">
            <a:off x="4420713" y="1761161"/>
            <a:ext cx="120321" cy="1325257"/>
          </a:xfrm>
          <a:prstGeom prst="leftBrace">
            <a:avLst>
              <a:gd name="adj1" fmla="val 20964"/>
              <a:gd name="adj2" fmla="val 50000"/>
            </a:avLst>
          </a:prstGeom>
          <a:ln w="254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9A5DBB-E362-EF4D-618E-F5724A95B0E7}"/>
              </a:ext>
            </a:extLst>
          </p:cNvPr>
          <p:cNvSpPr txBox="1"/>
          <p:nvPr/>
        </p:nvSpPr>
        <p:spPr>
          <a:xfrm>
            <a:off x="470020" y="3011257"/>
            <a:ext cx="23135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parton distributions:</a:t>
            </a:r>
            <a:br>
              <a:rPr lang="en-US" sz="16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</a:br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(find parton </a:t>
            </a:r>
            <a:r>
              <a:rPr lang="en-US" sz="1000" i="1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a</a:t>
            </a:r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 in </a:t>
            </a:r>
            <a:r>
              <a:rPr lang="en-US" sz="1000" i="1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proton</a:t>
            </a:r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)</a:t>
            </a:r>
          </a:p>
          <a:p>
            <a:pPr algn="ctr"/>
            <a:endParaRPr lang="en-US" sz="1000">
              <a:solidFill>
                <a:schemeClr val="tx2">
                  <a:lumMod val="50000"/>
                </a:schemeClr>
              </a:solidFill>
              <a:latin typeface="LM Roman 10" pitchFamily="2" charset="7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Non-perturbative</a:t>
            </a:r>
            <a:b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</a:br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(fitted to every collision).</a:t>
            </a:r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59C6C1A6-4AEB-1E8A-B1E9-5DAEC04E634C}"/>
              </a:ext>
            </a:extLst>
          </p:cNvPr>
          <p:cNvSpPr/>
          <p:nvPr/>
        </p:nvSpPr>
        <p:spPr>
          <a:xfrm rot="16200000">
            <a:off x="6708890" y="1978989"/>
            <a:ext cx="114191" cy="883476"/>
          </a:xfrm>
          <a:prstGeom prst="leftBrace">
            <a:avLst>
              <a:gd name="adj1" fmla="val 20964"/>
              <a:gd name="adj2" fmla="val 50000"/>
            </a:avLst>
          </a:prstGeom>
          <a:ln w="254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63C873-952A-10E6-C706-9A9EE24F8CE2}"/>
              </a:ext>
            </a:extLst>
          </p:cNvPr>
          <p:cNvSpPr txBox="1"/>
          <p:nvPr/>
        </p:nvSpPr>
        <p:spPr>
          <a:xfrm>
            <a:off x="6241145" y="3007326"/>
            <a:ext cx="24328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corrections:</a:t>
            </a:r>
            <a:b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</a:br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(</a:t>
            </a:r>
            <a:r>
              <a:rPr lang="en-US" sz="1000" err="1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hadronzation</a:t>
            </a:r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, UE, non-fact, …)</a:t>
            </a:r>
          </a:p>
          <a:p>
            <a:pPr algn="ctr"/>
            <a:endParaRPr lang="en-US" sz="1000">
              <a:solidFill>
                <a:schemeClr val="tx2">
                  <a:lumMod val="50000"/>
                </a:schemeClr>
              </a:solidFill>
              <a:latin typeface="LM Roman 10" pitchFamily="2" charset="77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Non-perturbative</a:t>
            </a:r>
            <a:b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</a:br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(fitted for every measurement).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Want them to be small </a:t>
            </a:r>
            <a:b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</a:br>
            <a:r>
              <a:rPr lang="en-US" sz="100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(jets instead of hadrons, grooming).</a:t>
            </a:r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FCFD2D46-F524-E8AA-7820-B4551C478C58}"/>
              </a:ext>
            </a:extLst>
          </p:cNvPr>
          <p:cNvSpPr/>
          <p:nvPr/>
        </p:nvSpPr>
        <p:spPr>
          <a:xfrm rot="16200000">
            <a:off x="5667333" y="1993439"/>
            <a:ext cx="116977" cy="864047"/>
          </a:xfrm>
          <a:prstGeom prst="leftBrace">
            <a:avLst>
              <a:gd name="adj1" fmla="val 20964"/>
              <a:gd name="adj2" fmla="val 50000"/>
            </a:avLst>
          </a:prstGeom>
          <a:ln w="254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3922DC-C47D-0258-F10C-8AF0D8992642}"/>
              </a:ext>
            </a:extLst>
          </p:cNvPr>
          <p:cNvSpPr txBox="1"/>
          <p:nvPr/>
        </p:nvSpPr>
        <p:spPr>
          <a:xfrm>
            <a:off x="3154462" y="3008971"/>
            <a:ext cx="28369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partonic cross-sec:</a:t>
            </a:r>
          </a:p>
          <a:p>
            <a:pPr algn="ctr"/>
            <a:endParaRPr lang="en-US" sz="1000">
              <a:solidFill>
                <a:schemeClr val="tx2">
                  <a:lumMod val="50000"/>
                </a:schemeClr>
              </a:solidFill>
              <a:latin typeface="LM Roman 10" pitchFamily="2" charset="77"/>
            </a:endParaRPr>
          </a:p>
          <a:p>
            <a:pPr algn="ctr"/>
            <a:endParaRPr lang="en-US" sz="1000">
              <a:solidFill>
                <a:schemeClr val="tx2">
                  <a:lumMod val="50000"/>
                </a:schemeClr>
              </a:solidFill>
              <a:latin typeface="LM Roman 10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loop expansion: </a:t>
            </a:r>
            <a:r>
              <a:rPr lang="en-US" sz="120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LO⇾NLO⇾N</a:t>
            </a:r>
            <a:r>
              <a:rPr lang="en-US" sz="1200" baseline="3000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2</a:t>
            </a:r>
            <a:r>
              <a:rPr lang="en-US" sz="120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LO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log expansion: </a:t>
            </a:r>
            <a:r>
              <a:rPr lang="en-US" sz="1200">
                <a:solidFill>
                  <a:schemeClr val="bg1">
                    <a:lumMod val="65000"/>
                  </a:schemeClr>
                </a:solidFill>
                <a:latin typeface="LM Roman 10" pitchFamily="2" charset="77"/>
              </a:rPr>
              <a:t>LL⇾NLL⇾NNLL</a:t>
            </a:r>
          </a:p>
          <a:p>
            <a:pPr marL="288925" indent="-288925">
              <a:buFont typeface="Arial" panose="020B0604020202020204" pitchFamily="34" charset="0"/>
              <a:buChar char="•"/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improvable order-by-order.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398DCF9-85A8-F216-BE20-9503F54BB7EC}"/>
              </a:ext>
            </a:extLst>
          </p:cNvPr>
          <p:cNvCxnSpPr>
            <a:cxnSpLocks/>
          </p:cNvCxnSpPr>
          <p:nvPr/>
        </p:nvCxnSpPr>
        <p:spPr>
          <a:xfrm flipV="1">
            <a:off x="2495296" y="2532153"/>
            <a:ext cx="1887914" cy="534897"/>
          </a:xfrm>
          <a:prstGeom prst="straightConnector1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  <a:headEnd type="triangle" w="med" len="med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849D412-2EB2-325B-570E-286FF18EB470}"/>
              </a:ext>
            </a:extLst>
          </p:cNvPr>
          <p:cNvCxnSpPr>
            <a:cxnSpLocks/>
          </p:cNvCxnSpPr>
          <p:nvPr/>
        </p:nvCxnSpPr>
        <p:spPr>
          <a:xfrm flipV="1">
            <a:off x="5168360" y="2533650"/>
            <a:ext cx="537115" cy="533400"/>
          </a:xfrm>
          <a:prstGeom prst="straightConnector1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  <a:headEnd type="triangle" w="med" len="med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F2CE99E1-7B03-053E-053E-169A0DB1E4A5}"/>
              </a:ext>
            </a:extLst>
          </p:cNvPr>
          <p:cNvCxnSpPr>
            <a:cxnSpLocks/>
          </p:cNvCxnSpPr>
          <p:nvPr/>
        </p:nvCxnSpPr>
        <p:spPr>
          <a:xfrm flipH="1" flipV="1">
            <a:off x="6772275" y="2533650"/>
            <a:ext cx="355600" cy="530225"/>
          </a:xfrm>
          <a:prstGeom prst="straightConnector1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  <a:headEnd type="triangle" w="med" len="med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Undertittel 1">
            <a:extLst>
              <a:ext uri="{FF2B5EF4-FFF2-40B4-BE49-F238E27FC236}">
                <a16:creationId xmlns:a16="http://schemas.microsoft.com/office/drawing/2014/main" id="{9DA6B3D3-1E48-4159-3A13-9D708290DD1A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</p:spTree>
    <p:extLst>
      <p:ext uri="{BB962C8B-B14F-4D97-AF65-F5344CB8AC3E}">
        <p14:creationId xmlns:p14="http://schemas.microsoft.com/office/powerpoint/2010/main" val="19665921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D9C12DB-7A16-3AF9-B6F0-B3B7A9C143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C26DABE1-2AD4-809F-C054-2627B076CAD0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207D7B-F85A-A9AC-4128-0AEC4A27363F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A7ED0402-93AD-E724-0375-A04AEF4AE6F8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6000682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Example: photon + jet</a:t>
            </a: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B217B463-FDC4-2B0C-E6E8-40A2C6C88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37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8CD975-C265-FF41-5228-B176489B49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338304" y="1302002"/>
            <a:ext cx="3494545" cy="35676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DE4CE77-7395-78C1-33E2-BD98EBD1115D}"/>
              </a:ext>
            </a:extLst>
          </p:cNvPr>
          <p:cNvSpPr txBox="1"/>
          <p:nvPr/>
        </p:nvSpPr>
        <p:spPr>
          <a:xfrm>
            <a:off x="6625252" y="4750307"/>
            <a:ext cx="235032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[Chen,Ghermann,Glover,Hofer,Huss 1904.01044]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F7CF88C-4E4F-6977-71F1-1F0F89C2F7AD}"/>
              </a:ext>
            </a:extLst>
          </p:cNvPr>
          <p:cNvGrpSpPr/>
          <p:nvPr/>
        </p:nvGrpSpPr>
        <p:grpSpPr>
          <a:xfrm>
            <a:off x="729965" y="1771416"/>
            <a:ext cx="4163048" cy="2500596"/>
            <a:chOff x="810647" y="1945341"/>
            <a:chExt cx="4163048" cy="2500596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FBF60A49-627D-F7E9-BEA4-BDA9E313BD3B}"/>
                </a:ext>
              </a:extLst>
            </p:cNvPr>
            <p:cNvSpPr/>
            <p:nvPr/>
          </p:nvSpPr>
          <p:spPr>
            <a:xfrm>
              <a:off x="810647" y="1945341"/>
              <a:ext cx="4163048" cy="2500596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3DEF60AD-CB2C-2D30-655C-E9486EAB2D53}"/>
                </a:ext>
              </a:extLst>
            </p:cNvPr>
            <p:cNvGrpSpPr/>
            <p:nvPr/>
          </p:nvGrpSpPr>
          <p:grpSpPr>
            <a:xfrm>
              <a:off x="1118424" y="2044647"/>
              <a:ext cx="3292661" cy="2288470"/>
              <a:chOff x="609997" y="1436624"/>
              <a:chExt cx="4536194" cy="3152752"/>
            </a:xfrm>
            <a:noFill/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84DE216-747D-2B29-6CD7-183EE85A50B2}"/>
                  </a:ext>
                </a:extLst>
              </p:cNvPr>
              <p:cNvGrpSpPr/>
              <p:nvPr/>
            </p:nvGrpSpPr>
            <p:grpSpPr>
              <a:xfrm>
                <a:off x="1407504" y="2555800"/>
                <a:ext cx="2941180" cy="914400"/>
                <a:chOff x="1460282" y="2571750"/>
                <a:chExt cx="2941180" cy="914400"/>
              </a:xfrm>
              <a:grpFill/>
            </p:grpSpPr>
            <p:pic>
              <p:nvPicPr>
                <p:cNvPr id="6" name="Picture 5">
                  <a:extLst>
                    <a:ext uri="{FF2B5EF4-FFF2-40B4-BE49-F238E27FC236}">
                      <a16:creationId xmlns:a16="http://schemas.microsoft.com/office/drawing/2014/main" id="{D39EE8AA-C35A-7DE8-8A4A-EE5E88682E3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p:blipFill>
              <p:spPr>
                <a:xfrm>
                  <a:off x="1460282" y="2571750"/>
                  <a:ext cx="1346166" cy="914400"/>
                </a:xfrm>
                <a:prstGeom prst="rect">
                  <a:avLst/>
                </a:prstGeom>
                <a:grpFill/>
              </p:spPr>
            </p:pic>
            <p:pic>
              <p:nvPicPr>
                <p:cNvPr id="7" name="Picture 6">
                  <a:extLst>
                    <a:ext uri="{FF2B5EF4-FFF2-40B4-BE49-F238E27FC236}">
                      <a16:creationId xmlns:a16="http://schemas.microsoft.com/office/drawing/2014/main" id="{7ECF6D8B-5BF4-E431-7AB0-E53E4FF52F1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p:blipFill>
              <p:spPr>
                <a:xfrm>
                  <a:off x="3055296" y="2571750"/>
                  <a:ext cx="1346166" cy="914400"/>
                </a:xfrm>
                <a:prstGeom prst="rect">
                  <a:avLst/>
                </a:prstGeom>
                <a:grpFill/>
              </p:spPr>
            </p:pic>
          </p:grpSp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176C9F7B-A0EA-5593-0ACD-4D4B5712AE8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grayscl/>
              </a:blip>
              <a:stretch>
                <a:fillRect/>
              </a:stretch>
            </p:blipFill>
            <p:spPr>
              <a:xfrm>
                <a:off x="2205010" y="1436624"/>
                <a:ext cx="1346167" cy="914400"/>
              </a:xfrm>
              <a:prstGeom prst="rect">
                <a:avLst/>
              </a:prstGeom>
              <a:grpFill/>
            </p:spPr>
          </p:pic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D361093A-6BEA-2F16-3B8C-BFF3A3A76C84}"/>
                  </a:ext>
                </a:extLst>
              </p:cNvPr>
              <p:cNvGrpSpPr/>
              <p:nvPr/>
            </p:nvGrpSpPr>
            <p:grpSpPr>
              <a:xfrm>
                <a:off x="609997" y="3674976"/>
                <a:ext cx="4536194" cy="914400"/>
                <a:chOff x="609997" y="3674976"/>
                <a:chExt cx="4536194" cy="914400"/>
              </a:xfrm>
              <a:grpFill/>
            </p:grpSpPr>
            <p:pic>
              <p:nvPicPr>
                <p:cNvPr id="9" name="Picture 8">
                  <a:extLst>
                    <a:ext uri="{FF2B5EF4-FFF2-40B4-BE49-F238E27FC236}">
                      <a16:creationId xmlns:a16="http://schemas.microsoft.com/office/drawing/2014/main" id="{9E906797-6C1A-E1DE-B953-CE109BD3490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p:blipFill>
              <p:spPr>
                <a:xfrm>
                  <a:off x="2205011" y="3674976"/>
                  <a:ext cx="1346166" cy="914400"/>
                </a:xfrm>
                <a:prstGeom prst="rect">
                  <a:avLst/>
                </a:prstGeom>
                <a:grpFill/>
              </p:spPr>
            </p:pic>
            <p:pic>
              <p:nvPicPr>
                <p:cNvPr id="10" name="Picture 9">
                  <a:extLst>
                    <a:ext uri="{FF2B5EF4-FFF2-40B4-BE49-F238E27FC236}">
                      <a16:creationId xmlns:a16="http://schemas.microsoft.com/office/drawing/2014/main" id="{5C3D501A-6CB1-A9B2-0699-4880463AE57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p:blipFill>
              <p:spPr>
                <a:xfrm>
                  <a:off x="3800025" y="3674976"/>
                  <a:ext cx="1346166" cy="914400"/>
                </a:xfrm>
                <a:prstGeom prst="rect">
                  <a:avLst/>
                </a:prstGeom>
                <a:grpFill/>
              </p:spPr>
            </p:pic>
            <p:pic>
              <p:nvPicPr>
                <p:cNvPr id="11" name="Picture 10">
                  <a:extLst>
                    <a:ext uri="{FF2B5EF4-FFF2-40B4-BE49-F238E27FC236}">
                      <a16:creationId xmlns:a16="http://schemas.microsoft.com/office/drawing/2014/main" id="{B8A70E79-FCD3-90D1-D8E9-3657139A091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9">
                  <a:duotone>
                    <a:schemeClr val="accent1">
                      <a:shade val="45000"/>
                      <a:satMod val="135000"/>
                    </a:schemeClr>
                    <a:prstClr val="white"/>
                  </a:duotone>
                </a:blip>
                <a:stretch>
                  <a:fillRect/>
                </a:stretch>
              </p:blipFill>
              <p:spPr>
                <a:xfrm>
                  <a:off x="609997" y="3674976"/>
                  <a:ext cx="1346166" cy="914400"/>
                </a:xfrm>
                <a:prstGeom prst="rect">
                  <a:avLst/>
                </a:prstGeom>
                <a:grpFill/>
              </p:spPr>
            </p:pic>
          </p:grp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B598ED2-DE83-91EB-F06D-AF7027BA7F19}"/>
                </a:ext>
              </a:extLst>
            </p:cNvPr>
            <p:cNvSpPr txBox="1"/>
            <p:nvPr/>
          </p:nvSpPr>
          <p:spPr>
            <a:xfrm rot="16200000">
              <a:off x="724546" y="2177871"/>
              <a:ext cx="4799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LO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1682615-EEE0-96B3-2A67-86108C756476}"/>
                </a:ext>
              </a:extLst>
            </p:cNvPr>
            <p:cNvSpPr txBox="1"/>
            <p:nvPr/>
          </p:nvSpPr>
          <p:spPr>
            <a:xfrm rot="16200000">
              <a:off x="635872" y="3034993"/>
              <a:ext cx="6637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NLO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3A2507E-9247-1363-D406-19710D11D4B5}"/>
                </a:ext>
              </a:extLst>
            </p:cNvPr>
            <p:cNvSpPr txBox="1"/>
            <p:nvPr/>
          </p:nvSpPr>
          <p:spPr>
            <a:xfrm rot="16200000">
              <a:off x="519852" y="3847364"/>
              <a:ext cx="889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NNLO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F9EE22F-F842-F5A4-118E-B55730386EDC}"/>
              </a:ext>
            </a:extLst>
          </p:cNvPr>
          <p:cNvSpPr txBox="1"/>
          <p:nvPr/>
        </p:nvSpPr>
        <p:spPr>
          <a:xfrm>
            <a:off x="7527503" y="895219"/>
            <a:ext cx="1449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[adapted from 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A.Huss</a:t>
            </a:r>
            <a:r>
              <a:rPr lang="en-US" sz="100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]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1EAF29-40DA-A07A-FE8A-271562C508EA}"/>
              </a:ext>
            </a:extLst>
          </p:cNvPr>
          <p:cNvSpPr txBox="1"/>
          <p:nvPr/>
        </p:nvSpPr>
        <p:spPr>
          <a:xfrm>
            <a:off x="729965" y="1436657"/>
            <a:ext cx="3825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Coupling (loop) expansion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8AAFEF7-76E9-11D0-CC34-E1C22C9F89D4}"/>
                  </a:ext>
                </a:extLst>
              </p:cNvPr>
              <p:cNvSpPr txBox="1"/>
              <p:nvPr/>
            </p:nvSpPr>
            <p:spPr>
              <a:xfrm>
                <a:off x="4379191" y="2060323"/>
                <a:ext cx="57303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sSub>
                        <m:sSubPr>
                          <m:ctrlP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sz="1200">
                  <a:solidFill>
                    <a:schemeClr val="bg1">
                      <a:lumMod val="50000"/>
                    </a:schemeClr>
                  </a:solidFill>
                  <a:latin typeface="LM Roman 10" pitchFamily="2" charset="77"/>
                </a:endParaRP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8AAFEF7-76E9-11D0-CC34-E1C22C9F89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9191" y="2060323"/>
                <a:ext cx="573033" cy="27699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4AF12B7-C052-A842-D78F-7C610C67296E}"/>
                  </a:ext>
                </a:extLst>
              </p:cNvPr>
              <p:cNvSpPr txBox="1"/>
              <p:nvPr/>
            </p:nvSpPr>
            <p:spPr>
              <a:xfrm>
                <a:off x="4379191" y="2870789"/>
                <a:ext cx="577885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20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  <m:sup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sSub>
                        <m:sSubPr>
                          <m:ctrlP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sz="1200">
                  <a:solidFill>
                    <a:schemeClr val="bg1">
                      <a:lumMod val="50000"/>
                    </a:schemeClr>
                  </a:solidFill>
                  <a:latin typeface="LM Roman 10" pitchFamily="2" charset="77"/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D4AF12B7-C052-A842-D78F-7C610C67296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9191" y="2870789"/>
                <a:ext cx="577885" cy="276999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593EDDA-DFF2-EF27-742E-6E6165126C05}"/>
                  </a:ext>
                </a:extLst>
              </p:cNvPr>
              <p:cNvSpPr txBox="1"/>
              <p:nvPr/>
            </p:nvSpPr>
            <p:spPr>
              <a:xfrm>
                <a:off x="4268434" y="3667277"/>
                <a:ext cx="79454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120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  <m:sup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bSup>
                      <m:sSub>
                        <m:sSubPr>
                          <m:ctrlP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US" sz="1200">
                  <a:solidFill>
                    <a:schemeClr val="bg1">
                      <a:lumMod val="50000"/>
                    </a:schemeClr>
                  </a:solidFill>
                  <a:latin typeface="LM Roman 10" pitchFamily="2" charset="77"/>
                </a:endParaRPr>
              </a:p>
              <a:p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   (+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80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8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</m:sSub>
                    <m:sSubSup>
                      <m:sSubSupPr>
                        <m:ctrlP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80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sub>
                      <m:sup>
                        <m:r>
                          <a:rPr lang="en-US" sz="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</a:rPr>
                  <a:t>)</a:t>
                </a: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593EDDA-DFF2-EF27-742E-6E6165126C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8434" y="3667277"/>
                <a:ext cx="794546" cy="400110"/>
              </a:xfrm>
              <a:prstGeom prst="rect">
                <a:avLst/>
              </a:prstGeom>
              <a:blipFill>
                <a:blip r:embed="rId13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>
            <a:extLst>
              <a:ext uri="{FF2B5EF4-FFF2-40B4-BE49-F238E27FC236}">
                <a16:creationId xmlns:a16="http://schemas.microsoft.com/office/drawing/2014/main" id="{AD8C17B1-7077-98E5-DC08-0E46C46CB388}"/>
              </a:ext>
            </a:extLst>
          </p:cNvPr>
          <p:cNvSpPr txBox="1"/>
          <p:nvPr/>
        </p:nvSpPr>
        <p:spPr>
          <a:xfrm>
            <a:off x="1060220" y="4328295"/>
            <a:ext cx="3433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>
                <a:solidFill>
                  <a:srgbClr val="C00000"/>
                </a:solidFill>
                <a:latin typeface="LM Roman 10" pitchFamily="2" charset="77"/>
              </a:rPr>
              <a:t>Jets are understood from first principles up to high precision!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480127-8109-EEF7-99C7-64D8802043F4}"/>
              </a:ext>
            </a:extLst>
          </p:cNvPr>
          <p:cNvSpPr/>
          <p:nvPr/>
        </p:nvSpPr>
        <p:spPr>
          <a:xfrm>
            <a:off x="337399" y="1246910"/>
            <a:ext cx="4870280" cy="3114828"/>
          </a:xfrm>
          <a:prstGeom prst="rect">
            <a:avLst/>
          </a:prstGeom>
          <a:solidFill>
            <a:schemeClr val="tx2">
              <a:lumMod val="20000"/>
              <a:lumOff val="80000"/>
              <a:alpha val="302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D871B34-3CA3-271B-53CE-FEB69E4682EE}"/>
              </a:ext>
            </a:extLst>
          </p:cNvPr>
          <p:cNvSpPr txBox="1"/>
          <p:nvPr/>
        </p:nvSpPr>
        <p:spPr>
          <a:xfrm rot="19416150">
            <a:off x="1308636" y="2699417"/>
            <a:ext cx="265029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800">
                <a:latin typeface="LM Roman 10" pitchFamily="2" charset="77"/>
              </a:rPr>
              <a:t>D e t a </a:t>
            </a:r>
            <a:r>
              <a:rPr lang="en-US" sz="3800" err="1">
                <a:latin typeface="LM Roman 10" pitchFamily="2" charset="77"/>
              </a:rPr>
              <a:t>i</a:t>
            </a:r>
            <a:r>
              <a:rPr lang="en-US" sz="3800">
                <a:latin typeface="LM Roman 10" pitchFamily="2" charset="77"/>
              </a:rPr>
              <a:t> l s</a:t>
            </a:r>
          </a:p>
        </p:txBody>
      </p:sp>
      <p:sp>
        <p:nvSpPr>
          <p:cNvPr id="21" name="Undertittel 1">
            <a:extLst>
              <a:ext uri="{FF2B5EF4-FFF2-40B4-BE49-F238E27FC236}">
                <a16:creationId xmlns:a16="http://schemas.microsoft.com/office/drawing/2014/main" id="{CE54C786-5656-6320-A6A4-D06AEA979C3A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</p:spTree>
    <p:extLst>
      <p:ext uri="{BB962C8B-B14F-4D97-AF65-F5344CB8AC3E}">
        <p14:creationId xmlns:p14="http://schemas.microsoft.com/office/powerpoint/2010/main" val="22190506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98D259E-5631-A9E5-AB68-227DEF092C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A6C78ACA-ADFB-AFDB-7AB8-928C01BC3D63}"/>
              </a:ext>
            </a:extLst>
          </p:cNvPr>
          <p:cNvSpPr>
            <a:spLocks/>
          </p:cNvSpPr>
          <p:nvPr/>
        </p:nvSpPr>
        <p:spPr>
          <a:xfrm>
            <a:off x="216000" y="222724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2F5658F-C24C-697A-0BDD-49FD78508606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663A3087-B2F0-C34F-AF84-8794E44C97D2}"/>
              </a:ext>
            </a:extLst>
          </p:cNvPr>
          <p:cNvSpPr txBox="1">
            <a:spLocks/>
          </p:cNvSpPr>
          <p:nvPr/>
        </p:nvSpPr>
        <p:spPr>
          <a:xfrm>
            <a:off x="277257" y="467209"/>
            <a:ext cx="7699423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Event generators in pp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A3341D6-929F-B7AC-CC82-3B53B6E53B1D}"/>
              </a:ext>
            </a:extLst>
          </p:cNvPr>
          <p:cNvGrpSpPr/>
          <p:nvPr/>
        </p:nvGrpSpPr>
        <p:grpSpPr>
          <a:xfrm>
            <a:off x="5764899" y="1352740"/>
            <a:ext cx="1939869" cy="1544783"/>
            <a:chOff x="5570114" y="1352740"/>
            <a:chExt cx="1939869" cy="1544783"/>
          </a:xfrm>
        </p:grpSpPr>
        <p:grpSp>
          <p:nvGrpSpPr>
            <p:cNvPr id="452" name="Group 451">
              <a:extLst>
                <a:ext uri="{FF2B5EF4-FFF2-40B4-BE49-F238E27FC236}">
                  <a16:creationId xmlns:a16="http://schemas.microsoft.com/office/drawing/2014/main" id="{C3C062BD-5535-8B6A-A52C-5CE8F4CAB98C}"/>
                </a:ext>
              </a:extLst>
            </p:cNvPr>
            <p:cNvGrpSpPr/>
            <p:nvPr/>
          </p:nvGrpSpPr>
          <p:grpSpPr>
            <a:xfrm>
              <a:off x="5690066" y="1483799"/>
              <a:ext cx="1776456" cy="1326110"/>
              <a:chOff x="5786233" y="2190502"/>
              <a:chExt cx="1538696" cy="1148624"/>
            </a:xfrm>
          </p:grpSpPr>
          <p:grpSp>
            <p:nvGrpSpPr>
              <p:cNvPr id="404" name="Group 403">
                <a:extLst>
                  <a:ext uri="{FF2B5EF4-FFF2-40B4-BE49-F238E27FC236}">
                    <a16:creationId xmlns:a16="http://schemas.microsoft.com/office/drawing/2014/main" id="{D610EBAB-41DF-4E4E-1005-5672DF8FBF1D}"/>
                  </a:ext>
                </a:extLst>
              </p:cNvPr>
              <p:cNvGrpSpPr/>
              <p:nvPr/>
            </p:nvGrpSpPr>
            <p:grpSpPr>
              <a:xfrm flipV="1">
                <a:off x="5786233" y="2945549"/>
                <a:ext cx="463452" cy="393577"/>
                <a:chOff x="5308069" y="1896124"/>
                <a:chExt cx="614840" cy="522141"/>
              </a:xfrm>
            </p:grpSpPr>
            <p:grpSp>
              <p:nvGrpSpPr>
                <p:cNvPr id="405" name="Group 404">
                  <a:extLst>
                    <a:ext uri="{FF2B5EF4-FFF2-40B4-BE49-F238E27FC236}">
                      <a16:creationId xmlns:a16="http://schemas.microsoft.com/office/drawing/2014/main" id="{454B819D-9897-0D1B-0CC2-97B382659134}"/>
                    </a:ext>
                  </a:extLst>
                </p:cNvPr>
                <p:cNvGrpSpPr/>
                <p:nvPr/>
              </p:nvGrpSpPr>
              <p:grpSpPr>
                <a:xfrm flipH="1">
                  <a:off x="5577660" y="1924494"/>
                  <a:ext cx="290438" cy="493771"/>
                  <a:chOff x="3711716" y="3162246"/>
                  <a:chExt cx="161824" cy="275115"/>
                </a:xfrm>
              </p:grpSpPr>
              <p:pic>
                <p:nvPicPr>
                  <p:cNvPr id="411" name="Picture 410">
                    <a:extLst>
                      <a:ext uri="{FF2B5EF4-FFF2-40B4-BE49-F238E27FC236}">
                        <a16:creationId xmlns:a16="http://schemas.microsoft.com/office/drawing/2014/main" id="{D4C7E770-E7D7-26DB-FD2F-8AB5C550B19B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 flipV="1">
                    <a:off x="3711717" y="3162246"/>
                    <a:ext cx="161823" cy="275113"/>
                  </a:xfrm>
                  <a:prstGeom prst="rect">
                    <a:avLst/>
                  </a:prstGeom>
                  <a:ln>
                    <a:noFill/>
                  </a:ln>
                </p:spPr>
              </p:pic>
              <p:sp>
                <p:nvSpPr>
                  <p:cNvPr id="412" name="Oval 411">
                    <a:extLst>
                      <a:ext uri="{FF2B5EF4-FFF2-40B4-BE49-F238E27FC236}">
                        <a16:creationId xmlns:a16="http://schemas.microsoft.com/office/drawing/2014/main" id="{6A66AAD3-6436-EF6C-F69A-F1CFB2782361}"/>
                      </a:ext>
                    </a:extLst>
                  </p:cNvPr>
                  <p:cNvSpPr/>
                  <p:nvPr/>
                </p:nvSpPr>
                <p:spPr>
                  <a:xfrm>
                    <a:off x="3711716" y="3162248"/>
                    <a:ext cx="161823" cy="275113"/>
                  </a:xfrm>
                  <a:prstGeom prst="ellipse">
                    <a:avLst/>
                  </a:prstGeom>
                  <a:noFill/>
                  <a:ln w="12700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406" name="Straight Connector 405">
                  <a:extLst>
                    <a:ext uri="{FF2B5EF4-FFF2-40B4-BE49-F238E27FC236}">
                      <a16:creationId xmlns:a16="http://schemas.microsoft.com/office/drawing/2014/main" id="{9283B4DC-FA46-992C-6ED0-32D60D394A36}"/>
                    </a:ext>
                  </a:extLst>
                </p:cNvPr>
                <p:cNvCxnSpPr>
                  <a:cxnSpLocks/>
                  <a:endCxn id="412" idx="6"/>
                </p:cNvCxnSpPr>
                <p:nvPr/>
              </p:nvCxnSpPr>
              <p:spPr>
                <a:xfrm>
                  <a:off x="5308069" y="2171382"/>
                  <a:ext cx="269593" cy="0"/>
                </a:xfrm>
                <a:prstGeom prst="line">
                  <a:avLst/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07" name="Group 406">
                  <a:extLst>
                    <a:ext uri="{FF2B5EF4-FFF2-40B4-BE49-F238E27FC236}">
                      <a16:creationId xmlns:a16="http://schemas.microsoft.com/office/drawing/2014/main" id="{E5A55856-7FC0-1F8F-5A61-B43E383515CD}"/>
                    </a:ext>
                  </a:extLst>
                </p:cNvPr>
                <p:cNvGrpSpPr/>
                <p:nvPr/>
              </p:nvGrpSpPr>
              <p:grpSpPr>
                <a:xfrm>
                  <a:off x="5796945" y="1896124"/>
                  <a:ext cx="125964" cy="156141"/>
                  <a:chOff x="1669976" y="3168619"/>
                  <a:chExt cx="125964" cy="156141"/>
                </a:xfrm>
              </p:grpSpPr>
              <p:cxnSp>
                <p:nvCxnSpPr>
                  <p:cNvPr id="408" name="Straight Connector 407">
                    <a:extLst>
                      <a:ext uri="{FF2B5EF4-FFF2-40B4-BE49-F238E27FC236}">
                        <a16:creationId xmlns:a16="http://schemas.microsoft.com/office/drawing/2014/main" id="{D05FAE44-FBD9-40BA-83BC-75A867C429B7}"/>
                      </a:ext>
                    </a:extLst>
                  </p:cNvPr>
                  <p:cNvCxnSpPr>
                    <a:cxnSpLocks/>
                    <a:stCxn id="412" idx="1"/>
                  </p:cNvCxnSpPr>
                  <p:nvPr/>
                </p:nvCxnSpPr>
                <p:spPr>
                  <a:xfrm flipV="1">
                    <a:off x="1698596" y="3215270"/>
                    <a:ext cx="71121" cy="54034"/>
                  </a:xfrm>
                  <a:prstGeom prst="line">
                    <a:avLst/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  <a:round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09" name="Straight Connector 408">
                    <a:extLst>
                      <a:ext uri="{FF2B5EF4-FFF2-40B4-BE49-F238E27FC236}">
                        <a16:creationId xmlns:a16="http://schemas.microsoft.com/office/drawing/2014/main" id="{E12FF28D-1574-BDC1-517E-D24478465EA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724819" y="3270726"/>
                    <a:ext cx="71121" cy="54034"/>
                  </a:xfrm>
                  <a:prstGeom prst="line">
                    <a:avLst/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  <a:round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10" name="Straight Connector 409">
                    <a:extLst>
                      <a:ext uri="{FF2B5EF4-FFF2-40B4-BE49-F238E27FC236}">
                        <a16:creationId xmlns:a16="http://schemas.microsoft.com/office/drawing/2014/main" id="{975D145F-4DE0-10EF-7981-E0F3D81278A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669976" y="3168619"/>
                    <a:ext cx="71121" cy="54034"/>
                  </a:xfrm>
                  <a:prstGeom prst="line">
                    <a:avLst/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  <a:round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grpSp>
            <p:nvGrpSpPr>
              <p:cNvPr id="429" name="Group 428">
                <a:extLst>
                  <a:ext uri="{FF2B5EF4-FFF2-40B4-BE49-F238E27FC236}">
                    <a16:creationId xmlns:a16="http://schemas.microsoft.com/office/drawing/2014/main" id="{BD36F2AC-CF24-9B4F-9880-DE2AB8CCA14C}"/>
                  </a:ext>
                </a:extLst>
              </p:cNvPr>
              <p:cNvGrpSpPr/>
              <p:nvPr/>
            </p:nvGrpSpPr>
            <p:grpSpPr>
              <a:xfrm>
                <a:off x="6175075" y="2911945"/>
                <a:ext cx="325745" cy="87089"/>
                <a:chOff x="6192823" y="3253315"/>
                <a:chExt cx="432151" cy="115537"/>
              </a:xfrm>
            </p:grpSpPr>
            <p:grpSp>
              <p:nvGrpSpPr>
                <p:cNvPr id="413" name="Group 412">
                  <a:extLst>
                    <a:ext uri="{FF2B5EF4-FFF2-40B4-BE49-F238E27FC236}">
                      <a16:creationId xmlns:a16="http://schemas.microsoft.com/office/drawing/2014/main" id="{958E5373-FB25-54FA-8811-558007645476}"/>
                    </a:ext>
                  </a:extLst>
                </p:cNvPr>
                <p:cNvGrpSpPr/>
                <p:nvPr/>
              </p:nvGrpSpPr>
              <p:grpSpPr>
                <a:xfrm rot="9417956" flipH="1" flipV="1">
                  <a:off x="6192823" y="3284183"/>
                  <a:ext cx="359948" cy="84669"/>
                  <a:chOff x="5645694" y="4573633"/>
                  <a:chExt cx="877472" cy="423229"/>
                </a:xfrm>
              </p:grpSpPr>
              <p:sp>
                <p:nvSpPr>
                  <p:cNvPr id="414" name="Arc 413">
                    <a:extLst>
                      <a:ext uri="{FF2B5EF4-FFF2-40B4-BE49-F238E27FC236}">
                        <a16:creationId xmlns:a16="http://schemas.microsoft.com/office/drawing/2014/main" id="{C68D3280-941E-508E-A652-24FF58358FF2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15" name="Arc 414">
                    <a:extLst>
                      <a:ext uri="{FF2B5EF4-FFF2-40B4-BE49-F238E27FC236}">
                        <a16:creationId xmlns:a16="http://schemas.microsoft.com/office/drawing/2014/main" id="{C8CA2337-9154-C004-A788-07CADA3FF253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16" name="Arc 415">
                    <a:extLst>
                      <a:ext uri="{FF2B5EF4-FFF2-40B4-BE49-F238E27FC236}">
                        <a16:creationId xmlns:a16="http://schemas.microsoft.com/office/drawing/2014/main" id="{C99A6E12-BB31-F9B3-6D6B-B83FA3546419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17" name="Arc 416">
                    <a:extLst>
                      <a:ext uri="{FF2B5EF4-FFF2-40B4-BE49-F238E27FC236}">
                        <a16:creationId xmlns:a16="http://schemas.microsoft.com/office/drawing/2014/main" id="{DA15A42B-001E-8EDF-B25F-C1065FE4657E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18" name="Arc 417">
                    <a:extLst>
                      <a:ext uri="{FF2B5EF4-FFF2-40B4-BE49-F238E27FC236}">
                        <a16:creationId xmlns:a16="http://schemas.microsoft.com/office/drawing/2014/main" id="{16B13EF2-0253-C456-12E3-5E775AAC84BC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19" name="Arc 418">
                    <a:extLst>
                      <a:ext uri="{FF2B5EF4-FFF2-40B4-BE49-F238E27FC236}">
                        <a16:creationId xmlns:a16="http://schemas.microsoft.com/office/drawing/2014/main" id="{19F33B72-49A0-C18E-1105-E7A9D623B01E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20" name="Arc 419">
                    <a:extLst>
                      <a:ext uri="{FF2B5EF4-FFF2-40B4-BE49-F238E27FC236}">
                        <a16:creationId xmlns:a16="http://schemas.microsoft.com/office/drawing/2014/main" id="{AF5B393B-50CE-7C52-C47B-C87F1E7DAE6B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  <p:grpSp>
              <p:nvGrpSpPr>
                <p:cNvPr id="421" name="Group 420">
                  <a:extLst>
                    <a:ext uri="{FF2B5EF4-FFF2-40B4-BE49-F238E27FC236}">
                      <a16:creationId xmlns:a16="http://schemas.microsoft.com/office/drawing/2014/main" id="{40FFB84E-56BE-535B-7D1C-074E175DFD14}"/>
                    </a:ext>
                  </a:extLst>
                </p:cNvPr>
                <p:cNvGrpSpPr/>
                <p:nvPr/>
              </p:nvGrpSpPr>
              <p:grpSpPr>
                <a:xfrm rot="9417956" flipH="1" flipV="1">
                  <a:off x="6265026" y="3253315"/>
                  <a:ext cx="359948" cy="84669"/>
                  <a:chOff x="5645694" y="4573633"/>
                  <a:chExt cx="877472" cy="423229"/>
                </a:xfrm>
              </p:grpSpPr>
              <p:sp>
                <p:nvSpPr>
                  <p:cNvPr id="422" name="Arc 421">
                    <a:extLst>
                      <a:ext uri="{FF2B5EF4-FFF2-40B4-BE49-F238E27FC236}">
                        <a16:creationId xmlns:a16="http://schemas.microsoft.com/office/drawing/2014/main" id="{8846246D-2871-6FEB-8821-96E3C92CBFAC}"/>
                      </a:ext>
                    </a:extLst>
                  </p:cNvPr>
                  <p:cNvSpPr/>
                  <p:nvPr/>
                </p:nvSpPr>
                <p:spPr>
                  <a:xfrm>
                    <a:off x="6027252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23" name="Arc 422">
                    <a:extLst>
                      <a:ext uri="{FF2B5EF4-FFF2-40B4-BE49-F238E27FC236}">
                        <a16:creationId xmlns:a16="http://schemas.microsoft.com/office/drawing/2014/main" id="{D0D1BE50-3085-F45E-B670-37F9BBBC60B5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217134" y="4580324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24" name="Arc 423">
                    <a:extLst>
                      <a:ext uri="{FF2B5EF4-FFF2-40B4-BE49-F238E27FC236}">
                        <a16:creationId xmlns:a16="http://schemas.microsoft.com/office/drawing/2014/main" id="{F7830DBD-EC49-6415-D450-826292C483C4}"/>
                      </a:ext>
                    </a:extLst>
                  </p:cNvPr>
                  <p:cNvSpPr/>
                  <p:nvPr/>
                </p:nvSpPr>
                <p:spPr>
                  <a:xfrm>
                    <a:off x="6217134" y="4574991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25" name="Arc 424">
                    <a:extLst>
                      <a:ext uri="{FF2B5EF4-FFF2-40B4-BE49-F238E27FC236}">
                        <a16:creationId xmlns:a16="http://schemas.microsoft.com/office/drawing/2014/main" id="{C0D71766-E0FA-E6EE-ECCF-BB1AAE4A3AD8}"/>
                      </a:ext>
                    </a:extLst>
                  </p:cNvPr>
                  <p:cNvSpPr/>
                  <p:nvPr/>
                </p:nvSpPr>
                <p:spPr>
                  <a:xfrm>
                    <a:off x="5836473" y="4574312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26" name="Arc 425">
                    <a:extLst>
                      <a:ext uri="{FF2B5EF4-FFF2-40B4-BE49-F238E27FC236}">
                        <a16:creationId xmlns:a16="http://schemas.microsoft.com/office/drawing/2014/main" id="{0C924CE0-7A09-2510-560F-0C8025D987E4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6026355" y="4579645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27" name="Arc 426">
                    <a:extLst>
                      <a:ext uri="{FF2B5EF4-FFF2-40B4-BE49-F238E27FC236}">
                        <a16:creationId xmlns:a16="http://schemas.microsoft.com/office/drawing/2014/main" id="{7A3EA4AB-C7C5-04C9-2D22-C194FD33164A}"/>
                      </a:ext>
                    </a:extLst>
                  </p:cNvPr>
                  <p:cNvSpPr/>
                  <p:nvPr/>
                </p:nvSpPr>
                <p:spPr>
                  <a:xfrm>
                    <a:off x="5645694" y="4573633"/>
                    <a:ext cx="306032" cy="421871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  <p:sp>
                <p:nvSpPr>
                  <p:cNvPr id="428" name="Arc 427">
                    <a:extLst>
                      <a:ext uri="{FF2B5EF4-FFF2-40B4-BE49-F238E27FC236}">
                        <a16:creationId xmlns:a16="http://schemas.microsoft.com/office/drawing/2014/main" id="{5F280169-68C6-18AC-7892-7C3CCA240DDA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835576" y="4578966"/>
                    <a:ext cx="116150" cy="416538"/>
                  </a:xfrm>
                  <a:prstGeom prst="arc">
                    <a:avLst>
                      <a:gd name="adj1" fmla="val 10647484"/>
                      <a:gd name="adj2" fmla="val 292221"/>
                    </a:avLst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rgbClr val="2D3D4F"/>
                      </a:solidFill>
                    </a:endParaRPr>
                  </a:p>
                </p:txBody>
              </p:sp>
            </p:grpSp>
          </p:grpSp>
          <p:grpSp>
            <p:nvGrpSpPr>
              <p:cNvPr id="432" name="Group 431">
                <a:extLst>
                  <a:ext uri="{FF2B5EF4-FFF2-40B4-BE49-F238E27FC236}">
                    <a16:creationId xmlns:a16="http://schemas.microsoft.com/office/drawing/2014/main" id="{17858F80-24D3-FCF6-6F39-B72FD2773CA4}"/>
                  </a:ext>
                </a:extLst>
              </p:cNvPr>
              <p:cNvGrpSpPr/>
              <p:nvPr/>
            </p:nvGrpSpPr>
            <p:grpSpPr>
              <a:xfrm>
                <a:off x="5786904" y="2190502"/>
                <a:ext cx="694520" cy="455773"/>
                <a:chOff x="5356552" y="1784475"/>
                <a:chExt cx="921388" cy="604653"/>
              </a:xfrm>
            </p:grpSpPr>
            <p:cxnSp>
              <p:nvCxnSpPr>
                <p:cNvPr id="433" name="Straight Connector 432">
                  <a:extLst>
                    <a:ext uri="{FF2B5EF4-FFF2-40B4-BE49-F238E27FC236}">
                      <a16:creationId xmlns:a16="http://schemas.microsoft.com/office/drawing/2014/main" id="{A79970F0-DF3F-AE21-FD53-5BE3A3AD400F}"/>
                    </a:ext>
                  </a:extLst>
                </p:cNvPr>
                <p:cNvCxnSpPr>
                  <a:cxnSpLocks/>
                  <a:stCxn id="442" idx="3"/>
                </p:cNvCxnSpPr>
                <p:nvPr/>
              </p:nvCxnSpPr>
              <p:spPr>
                <a:xfrm>
                  <a:off x="5874048" y="2234305"/>
                  <a:ext cx="403892" cy="154823"/>
                </a:xfrm>
                <a:prstGeom prst="line">
                  <a:avLst/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434" name="Group 433">
                  <a:extLst>
                    <a:ext uri="{FF2B5EF4-FFF2-40B4-BE49-F238E27FC236}">
                      <a16:creationId xmlns:a16="http://schemas.microsoft.com/office/drawing/2014/main" id="{27E567FE-E7CE-C391-C17D-27513990E48F}"/>
                    </a:ext>
                  </a:extLst>
                </p:cNvPr>
                <p:cNvGrpSpPr/>
                <p:nvPr/>
              </p:nvGrpSpPr>
              <p:grpSpPr>
                <a:xfrm>
                  <a:off x="5356552" y="1784475"/>
                  <a:ext cx="614840" cy="522141"/>
                  <a:chOff x="5308069" y="1896124"/>
                  <a:chExt cx="614840" cy="522141"/>
                </a:xfrm>
              </p:grpSpPr>
              <p:grpSp>
                <p:nvGrpSpPr>
                  <p:cNvPr id="435" name="Group 434">
                    <a:extLst>
                      <a:ext uri="{FF2B5EF4-FFF2-40B4-BE49-F238E27FC236}">
                        <a16:creationId xmlns:a16="http://schemas.microsoft.com/office/drawing/2014/main" id="{A3DA2A18-0098-F2C4-8956-039B89C15B4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5577660" y="1924494"/>
                    <a:ext cx="290438" cy="493771"/>
                    <a:chOff x="3711716" y="3162246"/>
                    <a:chExt cx="161824" cy="275115"/>
                  </a:xfrm>
                </p:grpSpPr>
                <p:pic>
                  <p:nvPicPr>
                    <p:cNvPr id="441" name="Picture 440">
                      <a:extLst>
                        <a:ext uri="{FF2B5EF4-FFF2-40B4-BE49-F238E27FC236}">
                          <a16:creationId xmlns:a16="http://schemas.microsoft.com/office/drawing/2014/main" id="{9AB81D49-D4F9-EEB1-025D-56603F4888A5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>
                      <a:off x="3711717" y="3162246"/>
                      <a:ext cx="161823" cy="275113"/>
                    </a:xfrm>
                    <a:prstGeom prst="rect">
                      <a:avLst/>
                    </a:prstGeom>
                    <a:ln>
                      <a:noFill/>
                    </a:ln>
                  </p:spPr>
                </p:pic>
                <p:sp>
                  <p:nvSpPr>
                    <p:cNvPr id="442" name="Oval 441">
                      <a:extLst>
                        <a:ext uri="{FF2B5EF4-FFF2-40B4-BE49-F238E27FC236}">
                          <a16:creationId xmlns:a16="http://schemas.microsoft.com/office/drawing/2014/main" id="{CA3C8DC3-7F18-EEB1-9A71-14119D8A794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711716" y="3162248"/>
                      <a:ext cx="161823" cy="275113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chemeClr val="tx2">
                          <a:lumMod val="5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</p:grpSp>
              <p:cxnSp>
                <p:nvCxnSpPr>
                  <p:cNvPr id="436" name="Straight Connector 435">
                    <a:extLst>
                      <a:ext uri="{FF2B5EF4-FFF2-40B4-BE49-F238E27FC236}">
                        <a16:creationId xmlns:a16="http://schemas.microsoft.com/office/drawing/2014/main" id="{EB21748C-2CB4-1105-4FF2-A0C479456BEA}"/>
                      </a:ext>
                    </a:extLst>
                  </p:cNvPr>
                  <p:cNvCxnSpPr>
                    <a:cxnSpLocks/>
                    <a:endCxn id="442" idx="6"/>
                  </p:cNvCxnSpPr>
                  <p:nvPr/>
                </p:nvCxnSpPr>
                <p:spPr>
                  <a:xfrm>
                    <a:off x="5308069" y="2171382"/>
                    <a:ext cx="269593" cy="0"/>
                  </a:xfrm>
                  <a:prstGeom prst="line">
                    <a:avLst/>
                  </a:prstGeom>
                  <a:ln w="12700" cap="rnd">
                    <a:solidFill>
                      <a:schemeClr val="tx2">
                        <a:lumMod val="50000"/>
                      </a:schemeClr>
                    </a:solidFill>
                    <a:round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grpSp>
                <p:nvGrpSpPr>
                  <p:cNvPr id="437" name="Group 436">
                    <a:extLst>
                      <a:ext uri="{FF2B5EF4-FFF2-40B4-BE49-F238E27FC236}">
                        <a16:creationId xmlns:a16="http://schemas.microsoft.com/office/drawing/2014/main" id="{4C17A4B8-4E87-A19B-6F09-7C4EE71E422B}"/>
                      </a:ext>
                    </a:extLst>
                  </p:cNvPr>
                  <p:cNvGrpSpPr/>
                  <p:nvPr/>
                </p:nvGrpSpPr>
                <p:grpSpPr>
                  <a:xfrm>
                    <a:off x="5796945" y="1896124"/>
                    <a:ext cx="125964" cy="156141"/>
                    <a:chOff x="1669976" y="3168619"/>
                    <a:chExt cx="125964" cy="156141"/>
                  </a:xfrm>
                </p:grpSpPr>
                <p:cxnSp>
                  <p:nvCxnSpPr>
                    <p:cNvPr id="438" name="Straight Connector 437">
                      <a:extLst>
                        <a:ext uri="{FF2B5EF4-FFF2-40B4-BE49-F238E27FC236}">
                          <a16:creationId xmlns:a16="http://schemas.microsoft.com/office/drawing/2014/main" id="{8365295B-0E17-B5BB-5AE8-90D8E7C52068}"/>
                        </a:ext>
                      </a:extLst>
                    </p:cNvPr>
                    <p:cNvCxnSpPr>
                      <a:cxnSpLocks/>
                      <a:stCxn id="442" idx="1"/>
                    </p:cNvCxnSpPr>
                    <p:nvPr/>
                  </p:nvCxnSpPr>
                  <p:spPr>
                    <a:xfrm flipV="1">
                      <a:off x="1698596" y="3215270"/>
                      <a:ext cx="71121" cy="54034"/>
                    </a:xfrm>
                    <a:prstGeom prst="line">
                      <a:avLst/>
                    </a:prstGeom>
                    <a:ln w="12700" cap="rnd">
                      <a:solidFill>
                        <a:schemeClr val="tx2">
                          <a:lumMod val="50000"/>
                        </a:schemeClr>
                      </a:solidFill>
                      <a:round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39" name="Straight Connector 438">
                      <a:extLst>
                        <a:ext uri="{FF2B5EF4-FFF2-40B4-BE49-F238E27FC236}">
                          <a16:creationId xmlns:a16="http://schemas.microsoft.com/office/drawing/2014/main" id="{A4820BF5-D358-561D-5092-93BD44B07707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724819" y="3270726"/>
                      <a:ext cx="71121" cy="54034"/>
                    </a:xfrm>
                    <a:prstGeom prst="line">
                      <a:avLst/>
                    </a:prstGeom>
                    <a:ln w="12700" cap="rnd">
                      <a:solidFill>
                        <a:schemeClr val="tx2">
                          <a:lumMod val="50000"/>
                        </a:schemeClr>
                      </a:solidFill>
                      <a:round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40" name="Straight Connector 439">
                      <a:extLst>
                        <a:ext uri="{FF2B5EF4-FFF2-40B4-BE49-F238E27FC236}">
                          <a16:creationId xmlns:a16="http://schemas.microsoft.com/office/drawing/2014/main" id="{58DCDB71-1FB0-3C1D-ED3E-2681B399430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669976" y="3168619"/>
                      <a:ext cx="71121" cy="54034"/>
                    </a:xfrm>
                    <a:prstGeom prst="line">
                      <a:avLst/>
                    </a:prstGeom>
                    <a:ln w="12700" cap="rnd">
                      <a:solidFill>
                        <a:schemeClr val="tx2">
                          <a:lumMod val="50000"/>
                        </a:schemeClr>
                      </a:solidFill>
                      <a:round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  <p:cxnSp>
            <p:nvCxnSpPr>
              <p:cNvPr id="445" name="Straight Connector 444">
                <a:extLst>
                  <a:ext uri="{FF2B5EF4-FFF2-40B4-BE49-F238E27FC236}">
                    <a16:creationId xmlns:a16="http://schemas.microsoft.com/office/drawing/2014/main" id="{5ABDD9D4-696A-E67B-991B-4E388217916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639337" y="2435513"/>
                <a:ext cx="512353" cy="207524"/>
              </a:xfrm>
              <a:prstGeom prst="line">
                <a:avLst/>
              </a:prstGeom>
              <a:ln w="127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6" name="Straight Connector 445">
                <a:extLst>
                  <a:ext uri="{FF2B5EF4-FFF2-40B4-BE49-F238E27FC236}">
                    <a16:creationId xmlns:a16="http://schemas.microsoft.com/office/drawing/2014/main" id="{D90AA987-D5D5-FB9E-ADE7-E4BA686CA54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6639337" y="2890172"/>
                <a:ext cx="497567" cy="190269"/>
              </a:xfrm>
              <a:prstGeom prst="line">
                <a:avLst/>
              </a:prstGeom>
              <a:ln w="127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47" name="Group 446">
                <a:extLst>
                  <a:ext uri="{FF2B5EF4-FFF2-40B4-BE49-F238E27FC236}">
                    <a16:creationId xmlns:a16="http://schemas.microsoft.com/office/drawing/2014/main" id="{294129A5-D909-F8C5-535D-A99FE43D30D9}"/>
                  </a:ext>
                </a:extLst>
              </p:cNvPr>
              <p:cNvGrpSpPr/>
              <p:nvPr/>
            </p:nvGrpSpPr>
            <p:grpSpPr>
              <a:xfrm>
                <a:off x="6284402" y="2578739"/>
                <a:ext cx="522677" cy="363946"/>
                <a:chOff x="6000353" y="2330334"/>
                <a:chExt cx="693412" cy="482831"/>
              </a:xfrm>
            </p:grpSpPr>
            <p:sp>
              <p:nvSpPr>
                <p:cNvPr id="431" name="Oval 430">
                  <a:extLst>
                    <a:ext uri="{FF2B5EF4-FFF2-40B4-BE49-F238E27FC236}">
                      <a16:creationId xmlns:a16="http://schemas.microsoft.com/office/drawing/2014/main" id="{D0DE1AFA-46B1-74F9-CB9C-8A256091515A}"/>
                    </a:ext>
                  </a:extLst>
                </p:cNvPr>
                <p:cNvSpPr/>
                <p:nvPr/>
              </p:nvSpPr>
              <p:spPr>
                <a:xfrm>
                  <a:off x="6101072" y="2330334"/>
                  <a:ext cx="482831" cy="482831"/>
                </a:xfrm>
                <a:prstGeom prst="ellipse">
                  <a:avLst/>
                </a:prstGeom>
                <a:solidFill>
                  <a:schemeClr val="tx2">
                    <a:lumMod val="20000"/>
                    <a:lumOff val="80000"/>
                  </a:schemeClr>
                </a:solidFill>
                <a:ln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43" name="TextBox 442">
                      <a:extLst>
                        <a:ext uri="{FF2B5EF4-FFF2-40B4-BE49-F238E27FC236}">
                          <a16:creationId xmlns:a16="http://schemas.microsoft.com/office/drawing/2014/main" id="{4C7FC2CF-65E2-7AE4-8B13-EBC17996AE07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6000353" y="2419931"/>
                      <a:ext cx="693412" cy="26874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10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sz="1000" i="1" smtClean="0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000" i="1" smtClean="0">
                                        <a:solidFill>
                                          <a:schemeClr val="tx2">
                                            <a:lumMod val="50000"/>
                                          </a:scheme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𝜎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0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𝑖𝑗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sz="1000" b="0" i="1" smtClean="0">
                                    <a:solidFill>
                                      <a:schemeClr val="tx2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sub>
                            </m:sSub>
                          </m:oMath>
                        </m:oMathPara>
                      </a14:m>
                      <a:endParaRPr lang="en-US" sz="100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43" name="TextBox 442">
                      <a:extLst>
                        <a:ext uri="{FF2B5EF4-FFF2-40B4-BE49-F238E27FC236}">
                          <a16:creationId xmlns:a16="http://schemas.microsoft.com/office/drawing/2014/main" id="{7B4162EB-50F9-A450-3BE6-76CBB77173E2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000353" y="2419931"/>
                      <a:ext cx="693412" cy="268744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 b="-10526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S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448" name="TextBox 447">
                <a:extLst>
                  <a:ext uri="{FF2B5EF4-FFF2-40B4-BE49-F238E27FC236}">
                    <a16:creationId xmlns:a16="http://schemas.microsoft.com/office/drawing/2014/main" id="{C8BF3813-2876-84AE-DCB8-211CD5C7BCD0}"/>
                  </a:ext>
                </a:extLst>
              </p:cNvPr>
              <p:cNvSpPr txBox="1"/>
              <p:nvPr/>
            </p:nvSpPr>
            <p:spPr>
              <a:xfrm>
                <a:off x="7128163" y="2286052"/>
                <a:ext cx="196766" cy="192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1</a:t>
                </a:r>
              </a:p>
            </p:txBody>
          </p:sp>
          <p:sp>
            <p:nvSpPr>
              <p:cNvPr id="449" name="TextBox 448">
                <a:extLst>
                  <a:ext uri="{FF2B5EF4-FFF2-40B4-BE49-F238E27FC236}">
                    <a16:creationId xmlns:a16="http://schemas.microsoft.com/office/drawing/2014/main" id="{7D1F0FD0-AA2A-F40D-A7A5-AF9887AF777B}"/>
                  </a:ext>
                </a:extLst>
              </p:cNvPr>
              <p:cNvSpPr txBox="1"/>
              <p:nvPr/>
            </p:nvSpPr>
            <p:spPr>
              <a:xfrm>
                <a:off x="7125216" y="3025091"/>
                <a:ext cx="196766" cy="1928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i="1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n</a:t>
                </a:r>
              </a:p>
            </p:txBody>
          </p:sp>
          <p:sp>
            <p:nvSpPr>
              <p:cNvPr id="450" name="TextBox 449">
                <a:extLst>
                  <a:ext uri="{FF2B5EF4-FFF2-40B4-BE49-F238E27FC236}">
                    <a16:creationId xmlns:a16="http://schemas.microsoft.com/office/drawing/2014/main" id="{9625BFD9-3670-D491-016B-DAFEA2365F73}"/>
                  </a:ext>
                </a:extLst>
              </p:cNvPr>
              <p:cNvSpPr txBox="1"/>
              <p:nvPr/>
            </p:nvSpPr>
            <p:spPr>
              <a:xfrm rot="5400000">
                <a:off x="6809186" y="2676338"/>
                <a:ext cx="44093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. . .  </a:t>
                </a:r>
              </a:p>
            </p:txBody>
          </p:sp>
        </p:grpSp>
        <p:sp>
          <p:nvSpPr>
            <p:cNvPr id="721" name="Rectangle 720">
              <a:extLst>
                <a:ext uri="{FF2B5EF4-FFF2-40B4-BE49-F238E27FC236}">
                  <a16:creationId xmlns:a16="http://schemas.microsoft.com/office/drawing/2014/main" id="{D44E8C6F-69B7-1843-2436-AADC4CBBDD35}"/>
                </a:ext>
              </a:extLst>
            </p:cNvPr>
            <p:cNvSpPr/>
            <p:nvPr/>
          </p:nvSpPr>
          <p:spPr>
            <a:xfrm>
              <a:off x="5570114" y="1352740"/>
              <a:ext cx="1939869" cy="154478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9" name="Rectangle 718">
            <a:extLst>
              <a:ext uri="{FF2B5EF4-FFF2-40B4-BE49-F238E27FC236}">
                <a16:creationId xmlns:a16="http://schemas.microsoft.com/office/drawing/2014/main" id="{7C574C44-1431-CFAD-9A9A-F813103EA8D0}"/>
              </a:ext>
            </a:extLst>
          </p:cNvPr>
          <p:cNvSpPr/>
          <p:nvPr/>
        </p:nvSpPr>
        <p:spPr>
          <a:xfrm>
            <a:off x="5769076" y="3100476"/>
            <a:ext cx="1935692" cy="166035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1754033-97AF-C274-DDDF-DABE50A6C5DC}"/>
              </a:ext>
            </a:extLst>
          </p:cNvPr>
          <p:cNvGrpSpPr/>
          <p:nvPr/>
        </p:nvGrpSpPr>
        <p:grpSpPr>
          <a:xfrm>
            <a:off x="5950631" y="3082111"/>
            <a:ext cx="1650231" cy="1687064"/>
            <a:chOff x="6154680" y="3082111"/>
            <a:chExt cx="1650231" cy="1687064"/>
          </a:xfrm>
        </p:grpSpPr>
        <p:grpSp>
          <p:nvGrpSpPr>
            <p:cNvPr id="503" name="Group 502">
              <a:extLst>
                <a:ext uri="{FF2B5EF4-FFF2-40B4-BE49-F238E27FC236}">
                  <a16:creationId xmlns:a16="http://schemas.microsoft.com/office/drawing/2014/main" id="{D2589D60-C732-17BD-F018-7EAEA8E073F1}"/>
                </a:ext>
              </a:extLst>
            </p:cNvPr>
            <p:cNvGrpSpPr/>
            <p:nvPr/>
          </p:nvGrpSpPr>
          <p:grpSpPr>
            <a:xfrm>
              <a:off x="6154680" y="4152502"/>
              <a:ext cx="399486" cy="106804"/>
              <a:chOff x="6192823" y="3253315"/>
              <a:chExt cx="432151" cy="115537"/>
            </a:xfrm>
          </p:grpSpPr>
          <p:grpSp>
            <p:nvGrpSpPr>
              <p:cNvPr id="523" name="Group 522">
                <a:extLst>
                  <a:ext uri="{FF2B5EF4-FFF2-40B4-BE49-F238E27FC236}">
                    <a16:creationId xmlns:a16="http://schemas.microsoft.com/office/drawing/2014/main" id="{3F37FF42-40B5-95AE-1AF0-B04D9EC37C71}"/>
                  </a:ext>
                </a:extLst>
              </p:cNvPr>
              <p:cNvGrpSpPr/>
              <p:nvPr/>
            </p:nvGrpSpPr>
            <p:grpSpPr>
              <a:xfrm rot="9417956" flipH="1" flipV="1">
                <a:off x="6192823" y="3284183"/>
                <a:ext cx="359948" cy="84669"/>
                <a:chOff x="5645694" y="4573633"/>
                <a:chExt cx="877472" cy="423229"/>
              </a:xfrm>
            </p:grpSpPr>
            <p:sp>
              <p:nvSpPr>
                <p:cNvPr id="532" name="Arc 531">
                  <a:extLst>
                    <a:ext uri="{FF2B5EF4-FFF2-40B4-BE49-F238E27FC236}">
                      <a16:creationId xmlns:a16="http://schemas.microsoft.com/office/drawing/2014/main" id="{4A3E1C12-0D9F-77AB-9C47-BCE431EED1BB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33" name="Arc 532">
                  <a:extLst>
                    <a:ext uri="{FF2B5EF4-FFF2-40B4-BE49-F238E27FC236}">
                      <a16:creationId xmlns:a16="http://schemas.microsoft.com/office/drawing/2014/main" id="{3749C730-D332-A5C1-9CBA-DD5792E298E0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34" name="Arc 533">
                  <a:extLst>
                    <a:ext uri="{FF2B5EF4-FFF2-40B4-BE49-F238E27FC236}">
                      <a16:creationId xmlns:a16="http://schemas.microsoft.com/office/drawing/2014/main" id="{E1E82AE1-4EE7-98E4-6EF0-53755AE56D20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35" name="Arc 534">
                  <a:extLst>
                    <a:ext uri="{FF2B5EF4-FFF2-40B4-BE49-F238E27FC236}">
                      <a16:creationId xmlns:a16="http://schemas.microsoft.com/office/drawing/2014/main" id="{847A1DB8-E681-44AA-E7C9-0A5555631911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36" name="Arc 535">
                  <a:extLst>
                    <a:ext uri="{FF2B5EF4-FFF2-40B4-BE49-F238E27FC236}">
                      <a16:creationId xmlns:a16="http://schemas.microsoft.com/office/drawing/2014/main" id="{9F94862F-9007-F305-5897-B62F4788D1D5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37" name="Arc 536">
                  <a:extLst>
                    <a:ext uri="{FF2B5EF4-FFF2-40B4-BE49-F238E27FC236}">
                      <a16:creationId xmlns:a16="http://schemas.microsoft.com/office/drawing/2014/main" id="{595DC868-ACB7-7888-33C6-148E8BD1C1DB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38" name="Arc 537">
                  <a:extLst>
                    <a:ext uri="{FF2B5EF4-FFF2-40B4-BE49-F238E27FC236}">
                      <a16:creationId xmlns:a16="http://schemas.microsoft.com/office/drawing/2014/main" id="{1C9FE422-8AF4-5CA8-A4AF-2DC0397027D6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524" name="Group 523">
                <a:extLst>
                  <a:ext uri="{FF2B5EF4-FFF2-40B4-BE49-F238E27FC236}">
                    <a16:creationId xmlns:a16="http://schemas.microsoft.com/office/drawing/2014/main" id="{9D9B6313-3F8E-F7E5-88B8-8C530BF0DA72}"/>
                  </a:ext>
                </a:extLst>
              </p:cNvPr>
              <p:cNvGrpSpPr/>
              <p:nvPr/>
            </p:nvGrpSpPr>
            <p:grpSpPr>
              <a:xfrm rot="9417956" flipH="1" flipV="1">
                <a:off x="6265026" y="3253315"/>
                <a:ext cx="359948" cy="84669"/>
                <a:chOff x="5645694" y="4573633"/>
                <a:chExt cx="877472" cy="423229"/>
              </a:xfrm>
            </p:grpSpPr>
            <p:sp>
              <p:nvSpPr>
                <p:cNvPr id="525" name="Arc 524">
                  <a:extLst>
                    <a:ext uri="{FF2B5EF4-FFF2-40B4-BE49-F238E27FC236}">
                      <a16:creationId xmlns:a16="http://schemas.microsoft.com/office/drawing/2014/main" id="{DBC4AA9D-D700-3E8B-2D1B-5BADB9A3B7E8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26" name="Arc 525">
                  <a:extLst>
                    <a:ext uri="{FF2B5EF4-FFF2-40B4-BE49-F238E27FC236}">
                      <a16:creationId xmlns:a16="http://schemas.microsoft.com/office/drawing/2014/main" id="{ED8B4F4A-34BA-75ED-B958-E507B5E2684F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27" name="Arc 526">
                  <a:extLst>
                    <a:ext uri="{FF2B5EF4-FFF2-40B4-BE49-F238E27FC236}">
                      <a16:creationId xmlns:a16="http://schemas.microsoft.com/office/drawing/2014/main" id="{54FF504F-C93A-22AF-A0F5-F26BD66A1F15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28" name="Arc 527">
                  <a:extLst>
                    <a:ext uri="{FF2B5EF4-FFF2-40B4-BE49-F238E27FC236}">
                      <a16:creationId xmlns:a16="http://schemas.microsoft.com/office/drawing/2014/main" id="{3F909455-9E22-701D-C69F-A5B51A7182A3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29" name="Arc 528">
                  <a:extLst>
                    <a:ext uri="{FF2B5EF4-FFF2-40B4-BE49-F238E27FC236}">
                      <a16:creationId xmlns:a16="http://schemas.microsoft.com/office/drawing/2014/main" id="{CF6EC61E-4C6A-3A0C-9F30-A9C079E5CD05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30" name="Arc 529">
                  <a:extLst>
                    <a:ext uri="{FF2B5EF4-FFF2-40B4-BE49-F238E27FC236}">
                      <a16:creationId xmlns:a16="http://schemas.microsoft.com/office/drawing/2014/main" id="{9634C416-C292-122B-9146-D8B49180664F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31" name="Arc 530">
                  <a:extLst>
                    <a:ext uri="{FF2B5EF4-FFF2-40B4-BE49-F238E27FC236}">
                      <a16:creationId xmlns:a16="http://schemas.microsoft.com/office/drawing/2014/main" id="{9701DFDA-899D-48E9-B520-EAC6A2E3C2B9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cxnSp>
          <p:nvCxnSpPr>
            <p:cNvPr id="505" name="Straight Connector 504">
              <a:extLst>
                <a:ext uri="{FF2B5EF4-FFF2-40B4-BE49-F238E27FC236}">
                  <a16:creationId xmlns:a16="http://schemas.microsoft.com/office/drawing/2014/main" id="{D1535D72-6846-DA46-FBBC-8A14B2BAD7AF}"/>
                </a:ext>
              </a:extLst>
            </p:cNvPr>
            <p:cNvCxnSpPr>
              <a:cxnSpLocks/>
              <a:stCxn id="553" idx="2"/>
            </p:cNvCxnSpPr>
            <p:nvPr/>
          </p:nvCxnSpPr>
          <p:spPr>
            <a:xfrm flipH="1">
              <a:off x="6724038" y="3742150"/>
              <a:ext cx="185411" cy="80570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6" name="Straight Connector 505">
              <a:extLst>
                <a:ext uri="{FF2B5EF4-FFF2-40B4-BE49-F238E27FC236}">
                  <a16:creationId xmlns:a16="http://schemas.microsoft.com/office/drawing/2014/main" id="{1FF2E9BF-0853-1062-AEDD-0F2FC1AD00A7}"/>
                </a:ext>
              </a:extLst>
            </p:cNvPr>
            <p:cNvCxnSpPr>
              <a:cxnSpLocks/>
              <a:stCxn id="641" idx="0"/>
            </p:cNvCxnSpPr>
            <p:nvPr/>
          </p:nvCxnSpPr>
          <p:spPr>
            <a:xfrm flipH="1" flipV="1">
              <a:off x="6724038" y="4125799"/>
              <a:ext cx="284817" cy="128666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9" name="TextBox 508">
              <a:extLst>
                <a:ext uri="{FF2B5EF4-FFF2-40B4-BE49-F238E27FC236}">
                  <a16:creationId xmlns:a16="http://schemas.microsoft.com/office/drawing/2014/main" id="{8B7521CD-F643-2E5D-A458-F287A0438441}"/>
                </a:ext>
              </a:extLst>
            </p:cNvPr>
            <p:cNvSpPr txBox="1"/>
            <p:nvPr/>
          </p:nvSpPr>
          <p:spPr>
            <a:xfrm>
              <a:off x="7555277" y="4532634"/>
              <a:ext cx="241309" cy="236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i="1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n</a:t>
              </a:r>
            </a:p>
          </p:txBody>
        </p:sp>
        <p:sp>
          <p:nvSpPr>
            <p:cNvPr id="510" name="TextBox 509">
              <a:extLst>
                <a:ext uri="{FF2B5EF4-FFF2-40B4-BE49-F238E27FC236}">
                  <a16:creationId xmlns:a16="http://schemas.microsoft.com/office/drawing/2014/main" id="{BE046EFD-C4FD-C2EC-43DD-CD706DB80BEB}"/>
                </a:ext>
              </a:extLst>
            </p:cNvPr>
            <p:cNvSpPr txBox="1"/>
            <p:nvPr/>
          </p:nvSpPr>
          <p:spPr>
            <a:xfrm rot="5400000">
              <a:off x="6932336" y="3863559"/>
              <a:ext cx="540748" cy="3397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. . .  </a:t>
              </a:r>
            </a:p>
          </p:txBody>
        </p:sp>
        <p:grpSp>
          <p:nvGrpSpPr>
            <p:cNvPr id="548" name="Group 547">
              <a:extLst>
                <a:ext uri="{FF2B5EF4-FFF2-40B4-BE49-F238E27FC236}">
                  <a16:creationId xmlns:a16="http://schemas.microsoft.com/office/drawing/2014/main" id="{C08E222B-5D90-F86B-5D36-78375E1EAF8E}"/>
                </a:ext>
              </a:extLst>
            </p:cNvPr>
            <p:cNvGrpSpPr/>
            <p:nvPr/>
          </p:nvGrpSpPr>
          <p:grpSpPr>
            <a:xfrm rot="11832276">
              <a:off x="6911369" y="3673144"/>
              <a:ext cx="399486" cy="106804"/>
              <a:chOff x="6192823" y="3253315"/>
              <a:chExt cx="432151" cy="115537"/>
            </a:xfrm>
          </p:grpSpPr>
          <p:grpSp>
            <p:nvGrpSpPr>
              <p:cNvPr id="549" name="Group 548">
                <a:extLst>
                  <a:ext uri="{FF2B5EF4-FFF2-40B4-BE49-F238E27FC236}">
                    <a16:creationId xmlns:a16="http://schemas.microsoft.com/office/drawing/2014/main" id="{41984F7D-9055-0462-D01E-09C7A5779835}"/>
                  </a:ext>
                </a:extLst>
              </p:cNvPr>
              <p:cNvGrpSpPr/>
              <p:nvPr/>
            </p:nvGrpSpPr>
            <p:grpSpPr>
              <a:xfrm rot="9417956" flipH="1" flipV="1">
                <a:off x="6192823" y="3284183"/>
                <a:ext cx="359948" cy="84669"/>
                <a:chOff x="5645694" y="4573633"/>
                <a:chExt cx="877472" cy="423229"/>
              </a:xfrm>
            </p:grpSpPr>
            <p:sp>
              <p:nvSpPr>
                <p:cNvPr id="558" name="Arc 557">
                  <a:extLst>
                    <a:ext uri="{FF2B5EF4-FFF2-40B4-BE49-F238E27FC236}">
                      <a16:creationId xmlns:a16="http://schemas.microsoft.com/office/drawing/2014/main" id="{8B5668D3-D3E0-257D-F2DE-D5F2DA415181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59" name="Arc 558">
                  <a:extLst>
                    <a:ext uri="{FF2B5EF4-FFF2-40B4-BE49-F238E27FC236}">
                      <a16:creationId xmlns:a16="http://schemas.microsoft.com/office/drawing/2014/main" id="{A217BC39-3546-3550-0647-BD8CC4F4EBFC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60" name="Arc 559">
                  <a:extLst>
                    <a:ext uri="{FF2B5EF4-FFF2-40B4-BE49-F238E27FC236}">
                      <a16:creationId xmlns:a16="http://schemas.microsoft.com/office/drawing/2014/main" id="{1FEC1674-2542-4870-5EFB-8A7477238F9F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61" name="Arc 560">
                  <a:extLst>
                    <a:ext uri="{FF2B5EF4-FFF2-40B4-BE49-F238E27FC236}">
                      <a16:creationId xmlns:a16="http://schemas.microsoft.com/office/drawing/2014/main" id="{F184071A-8E25-2EEB-C936-0148AEAE152A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62" name="Arc 561">
                  <a:extLst>
                    <a:ext uri="{FF2B5EF4-FFF2-40B4-BE49-F238E27FC236}">
                      <a16:creationId xmlns:a16="http://schemas.microsoft.com/office/drawing/2014/main" id="{88239C8D-DCD4-43CA-B571-48567F4A753D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63" name="Arc 562">
                  <a:extLst>
                    <a:ext uri="{FF2B5EF4-FFF2-40B4-BE49-F238E27FC236}">
                      <a16:creationId xmlns:a16="http://schemas.microsoft.com/office/drawing/2014/main" id="{37C7608C-333B-5758-0D83-6C4C7C6C5D1D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64" name="Arc 563">
                  <a:extLst>
                    <a:ext uri="{FF2B5EF4-FFF2-40B4-BE49-F238E27FC236}">
                      <a16:creationId xmlns:a16="http://schemas.microsoft.com/office/drawing/2014/main" id="{37CEBE3D-3523-1F57-4D0A-AE839B29BE71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550" name="Group 549">
                <a:extLst>
                  <a:ext uri="{FF2B5EF4-FFF2-40B4-BE49-F238E27FC236}">
                    <a16:creationId xmlns:a16="http://schemas.microsoft.com/office/drawing/2014/main" id="{F69115F4-DA58-8509-8702-E9D79ECC32D5}"/>
                  </a:ext>
                </a:extLst>
              </p:cNvPr>
              <p:cNvGrpSpPr/>
              <p:nvPr/>
            </p:nvGrpSpPr>
            <p:grpSpPr>
              <a:xfrm rot="9417956" flipH="1" flipV="1">
                <a:off x="6265026" y="3253315"/>
                <a:ext cx="359948" cy="84669"/>
                <a:chOff x="5645694" y="4573633"/>
                <a:chExt cx="877472" cy="423229"/>
              </a:xfrm>
            </p:grpSpPr>
            <p:sp>
              <p:nvSpPr>
                <p:cNvPr id="551" name="Arc 550">
                  <a:extLst>
                    <a:ext uri="{FF2B5EF4-FFF2-40B4-BE49-F238E27FC236}">
                      <a16:creationId xmlns:a16="http://schemas.microsoft.com/office/drawing/2014/main" id="{B0A542BF-E200-8FB1-250F-E68395A605E1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52" name="Arc 551">
                  <a:extLst>
                    <a:ext uri="{FF2B5EF4-FFF2-40B4-BE49-F238E27FC236}">
                      <a16:creationId xmlns:a16="http://schemas.microsoft.com/office/drawing/2014/main" id="{4AD71712-864D-1738-C077-9163BD008E7B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53" name="Arc 552">
                  <a:extLst>
                    <a:ext uri="{FF2B5EF4-FFF2-40B4-BE49-F238E27FC236}">
                      <a16:creationId xmlns:a16="http://schemas.microsoft.com/office/drawing/2014/main" id="{1AC9976E-702F-CD86-43BD-B1FC12ACBC9B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54" name="Arc 553">
                  <a:extLst>
                    <a:ext uri="{FF2B5EF4-FFF2-40B4-BE49-F238E27FC236}">
                      <a16:creationId xmlns:a16="http://schemas.microsoft.com/office/drawing/2014/main" id="{828E47E5-2FC1-AE58-B143-BD85024AB3D7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55" name="Arc 554">
                  <a:extLst>
                    <a:ext uri="{FF2B5EF4-FFF2-40B4-BE49-F238E27FC236}">
                      <a16:creationId xmlns:a16="http://schemas.microsoft.com/office/drawing/2014/main" id="{F6B1CB24-4AE3-E0AF-E8F2-18C0360A0A0A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56" name="Arc 555">
                  <a:extLst>
                    <a:ext uri="{FF2B5EF4-FFF2-40B4-BE49-F238E27FC236}">
                      <a16:creationId xmlns:a16="http://schemas.microsoft.com/office/drawing/2014/main" id="{85E4F3EB-34F0-2938-C59D-A9A667FA305A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57" name="Arc 556">
                  <a:extLst>
                    <a:ext uri="{FF2B5EF4-FFF2-40B4-BE49-F238E27FC236}">
                      <a16:creationId xmlns:a16="http://schemas.microsoft.com/office/drawing/2014/main" id="{92DBB72B-1450-8B02-A95F-5BDD41E9C28D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grpSp>
          <p:nvGrpSpPr>
            <p:cNvPr id="565" name="Group 564">
              <a:extLst>
                <a:ext uri="{FF2B5EF4-FFF2-40B4-BE49-F238E27FC236}">
                  <a16:creationId xmlns:a16="http://schemas.microsoft.com/office/drawing/2014/main" id="{D43DBB12-98EB-0759-926E-712EB43B71B0}"/>
                </a:ext>
              </a:extLst>
            </p:cNvPr>
            <p:cNvGrpSpPr/>
            <p:nvPr/>
          </p:nvGrpSpPr>
          <p:grpSpPr>
            <a:xfrm rot="21338140">
              <a:off x="7292855" y="3557210"/>
              <a:ext cx="399486" cy="106804"/>
              <a:chOff x="6192823" y="3253315"/>
              <a:chExt cx="432151" cy="115537"/>
            </a:xfrm>
          </p:grpSpPr>
          <p:grpSp>
            <p:nvGrpSpPr>
              <p:cNvPr id="566" name="Group 565">
                <a:extLst>
                  <a:ext uri="{FF2B5EF4-FFF2-40B4-BE49-F238E27FC236}">
                    <a16:creationId xmlns:a16="http://schemas.microsoft.com/office/drawing/2014/main" id="{D00916CE-F5EF-508A-1AC1-A72C20067CA0}"/>
                  </a:ext>
                </a:extLst>
              </p:cNvPr>
              <p:cNvGrpSpPr/>
              <p:nvPr/>
            </p:nvGrpSpPr>
            <p:grpSpPr>
              <a:xfrm rot="9417956" flipH="1" flipV="1">
                <a:off x="6192823" y="3284183"/>
                <a:ext cx="359948" cy="84669"/>
                <a:chOff x="5645694" y="4573633"/>
                <a:chExt cx="877472" cy="423229"/>
              </a:xfrm>
            </p:grpSpPr>
            <p:sp>
              <p:nvSpPr>
                <p:cNvPr id="575" name="Arc 574">
                  <a:extLst>
                    <a:ext uri="{FF2B5EF4-FFF2-40B4-BE49-F238E27FC236}">
                      <a16:creationId xmlns:a16="http://schemas.microsoft.com/office/drawing/2014/main" id="{E2710B7F-1A2D-DD9C-9B0B-4061F9185694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76" name="Arc 575">
                  <a:extLst>
                    <a:ext uri="{FF2B5EF4-FFF2-40B4-BE49-F238E27FC236}">
                      <a16:creationId xmlns:a16="http://schemas.microsoft.com/office/drawing/2014/main" id="{3C681B27-C7E2-D63B-4C87-A5F9B2F17D4E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77" name="Arc 576">
                  <a:extLst>
                    <a:ext uri="{FF2B5EF4-FFF2-40B4-BE49-F238E27FC236}">
                      <a16:creationId xmlns:a16="http://schemas.microsoft.com/office/drawing/2014/main" id="{C67CD595-CFA5-7CD4-8470-AC4D04DC6BE8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78" name="Arc 577">
                  <a:extLst>
                    <a:ext uri="{FF2B5EF4-FFF2-40B4-BE49-F238E27FC236}">
                      <a16:creationId xmlns:a16="http://schemas.microsoft.com/office/drawing/2014/main" id="{68420E75-2A1F-515F-E063-5696B46AFAD5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79" name="Arc 578">
                  <a:extLst>
                    <a:ext uri="{FF2B5EF4-FFF2-40B4-BE49-F238E27FC236}">
                      <a16:creationId xmlns:a16="http://schemas.microsoft.com/office/drawing/2014/main" id="{C1C1221C-2617-898A-90FB-8276CADF11FA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80" name="Arc 579">
                  <a:extLst>
                    <a:ext uri="{FF2B5EF4-FFF2-40B4-BE49-F238E27FC236}">
                      <a16:creationId xmlns:a16="http://schemas.microsoft.com/office/drawing/2014/main" id="{21CEC0F3-22E3-FCF4-25EE-A64B73F330D7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81" name="Arc 580">
                  <a:extLst>
                    <a:ext uri="{FF2B5EF4-FFF2-40B4-BE49-F238E27FC236}">
                      <a16:creationId xmlns:a16="http://schemas.microsoft.com/office/drawing/2014/main" id="{F9AF8D4A-4E2C-7AA0-B25A-2B32B1420580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567" name="Group 566">
                <a:extLst>
                  <a:ext uri="{FF2B5EF4-FFF2-40B4-BE49-F238E27FC236}">
                    <a16:creationId xmlns:a16="http://schemas.microsoft.com/office/drawing/2014/main" id="{9F87C560-82E7-054E-32CA-645A200BC58A}"/>
                  </a:ext>
                </a:extLst>
              </p:cNvPr>
              <p:cNvGrpSpPr/>
              <p:nvPr/>
            </p:nvGrpSpPr>
            <p:grpSpPr>
              <a:xfrm rot="9417956" flipH="1" flipV="1">
                <a:off x="6265026" y="3253315"/>
                <a:ext cx="359948" cy="84669"/>
                <a:chOff x="5645694" y="4573633"/>
                <a:chExt cx="877472" cy="423229"/>
              </a:xfrm>
            </p:grpSpPr>
            <p:sp>
              <p:nvSpPr>
                <p:cNvPr id="568" name="Arc 567">
                  <a:extLst>
                    <a:ext uri="{FF2B5EF4-FFF2-40B4-BE49-F238E27FC236}">
                      <a16:creationId xmlns:a16="http://schemas.microsoft.com/office/drawing/2014/main" id="{E79D9413-F04E-C793-B573-01775BA90269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69" name="Arc 568">
                  <a:extLst>
                    <a:ext uri="{FF2B5EF4-FFF2-40B4-BE49-F238E27FC236}">
                      <a16:creationId xmlns:a16="http://schemas.microsoft.com/office/drawing/2014/main" id="{C430A0C5-E12F-B652-F0FB-EF11756D16BA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70" name="Arc 569">
                  <a:extLst>
                    <a:ext uri="{FF2B5EF4-FFF2-40B4-BE49-F238E27FC236}">
                      <a16:creationId xmlns:a16="http://schemas.microsoft.com/office/drawing/2014/main" id="{A59E039E-3A9C-E01B-CCD7-4689D79B9FB7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71" name="Arc 570">
                  <a:extLst>
                    <a:ext uri="{FF2B5EF4-FFF2-40B4-BE49-F238E27FC236}">
                      <a16:creationId xmlns:a16="http://schemas.microsoft.com/office/drawing/2014/main" id="{A34DA825-9012-4929-844F-45D4B6EBE7CE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72" name="Arc 571">
                  <a:extLst>
                    <a:ext uri="{FF2B5EF4-FFF2-40B4-BE49-F238E27FC236}">
                      <a16:creationId xmlns:a16="http://schemas.microsoft.com/office/drawing/2014/main" id="{E9A65E27-FC52-0F93-C92F-41B149DE390F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73" name="Arc 572">
                  <a:extLst>
                    <a:ext uri="{FF2B5EF4-FFF2-40B4-BE49-F238E27FC236}">
                      <a16:creationId xmlns:a16="http://schemas.microsoft.com/office/drawing/2014/main" id="{6FDE4E0A-3B64-1AB0-482D-D0F60ABE9D95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74" name="Arc 573">
                  <a:extLst>
                    <a:ext uri="{FF2B5EF4-FFF2-40B4-BE49-F238E27FC236}">
                      <a16:creationId xmlns:a16="http://schemas.microsoft.com/office/drawing/2014/main" id="{D2FC8D89-0BCC-B7F0-A9BA-9E326D30B722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grpSp>
          <p:nvGrpSpPr>
            <p:cNvPr id="582" name="Group 581">
              <a:extLst>
                <a:ext uri="{FF2B5EF4-FFF2-40B4-BE49-F238E27FC236}">
                  <a16:creationId xmlns:a16="http://schemas.microsoft.com/office/drawing/2014/main" id="{4492A6F7-8CC4-6A23-4681-5F834D1FD245}"/>
                </a:ext>
              </a:extLst>
            </p:cNvPr>
            <p:cNvGrpSpPr/>
            <p:nvPr/>
          </p:nvGrpSpPr>
          <p:grpSpPr>
            <a:xfrm rot="13150797">
              <a:off x="7302398" y="3722803"/>
              <a:ext cx="399486" cy="106804"/>
              <a:chOff x="6192823" y="3253315"/>
              <a:chExt cx="432151" cy="115537"/>
            </a:xfrm>
          </p:grpSpPr>
          <p:grpSp>
            <p:nvGrpSpPr>
              <p:cNvPr id="583" name="Group 582">
                <a:extLst>
                  <a:ext uri="{FF2B5EF4-FFF2-40B4-BE49-F238E27FC236}">
                    <a16:creationId xmlns:a16="http://schemas.microsoft.com/office/drawing/2014/main" id="{CC7ACD1B-EAA7-2E40-99F4-CE1C6E89DE9C}"/>
                  </a:ext>
                </a:extLst>
              </p:cNvPr>
              <p:cNvGrpSpPr/>
              <p:nvPr/>
            </p:nvGrpSpPr>
            <p:grpSpPr>
              <a:xfrm rot="9417956" flipH="1" flipV="1">
                <a:off x="6192823" y="3284183"/>
                <a:ext cx="359948" cy="84669"/>
                <a:chOff x="5645694" y="4573633"/>
                <a:chExt cx="877472" cy="423229"/>
              </a:xfrm>
            </p:grpSpPr>
            <p:sp>
              <p:nvSpPr>
                <p:cNvPr id="592" name="Arc 591">
                  <a:extLst>
                    <a:ext uri="{FF2B5EF4-FFF2-40B4-BE49-F238E27FC236}">
                      <a16:creationId xmlns:a16="http://schemas.microsoft.com/office/drawing/2014/main" id="{4FABD60E-AC1B-6C12-D5F9-3EAA9BB98AC9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93" name="Arc 592">
                  <a:extLst>
                    <a:ext uri="{FF2B5EF4-FFF2-40B4-BE49-F238E27FC236}">
                      <a16:creationId xmlns:a16="http://schemas.microsoft.com/office/drawing/2014/main" id="{39B2396E-FF1E-84DC-22A7-27547FB4C2B1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94" name="Arc 593">
                  <a:extLst>
                    <a:ext uri="{FF2B5EF4-FFF2-40B4-BE49-F238E27FC236}">
                      <a16:creationId xmlns:a16="http://schemas.microsoft.com/office/drawing/2014/main" id="{6C542111-4294-2B29-8C6F-FA7DC7FC1BD1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95" name="Arc 594">
                  <a:extLst>
                    <a:ext uri="{FF2B5EF4-FFF2-40B4-BE49-F238E27FC236}">
                      <a16:creationId xmlns:a16="http://schemas.microsoft.com/office/drawing/2014/main" id="{1BD1779D-AAED-7563-66D9-F4B343D5EBB4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96" name="Arc 595">
                  <a:extLst>
                    <a:ext uri="{FF2B5EF4-FFF2-40B4-BE49-F238E27FC236}">
                      <a16:creationId xmlns:a16="http://schemas.microsoft.com/office/drawing/2014/main" id="{BBAC49F3-74E6-CBE3-B994-CC7071E53809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97" name="Arc 596">
                  <a:extLst>
                    <a:ext uri="{FF2B5EF4-FFF2-40B4-BE49-F238E27FC236}">
                      <a16:creationId xmlns:a16="http://schemas.microsoft.com/office/drawing/2014/main" id="{DA7A51FF-A658-466F-8F1B-8F58CEE883D0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98" name="Arc 597">
                  <a:extLst>
                    <a:ext uri="{FF2B5EF4-FFF2-40B4-BE49-F238E27FC236}">
                      <a16:creationId xmlns:a16="http://schemas.microsoft.com/office/drawing/2014/main" id="{E25F7BB3-3887-96AA-4D65-C5BBC03C6D44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584" name="Group 583">
                <a:extLst>
                  <a:ext uri="{FF2B5EF4-FFF2-40B4-BE49-F238E27FC236}">
                    <a16:creationId xmlns:a16="http://schemas.microsoft.com/office/drawing/2014/main" id="{DAC30A25-F865-34E2-AD83-ADF49C8F9C3D}"/>
                  </a:ext>
                </a:extLst>
              </p:cNvPr>
              <p:cNvGrpSpPr/>
              <p:nvPr/>
            </p:nvGrpSpPr>
            <p:grpSpPr>
              <a:xfrm rot="9417956" flipH="1" flipV="1">
                <a:off x="6265026" y="3253315"/>
                <a:ext cx="359948" cy="84669"/>
                <a:chOff x="5645694" y="4573633"/>
                <a:chExt cx="877472" cy="423229"/>
              </a:xfrm>
            </p:grpSpPr>
            <p:sp>
              <p:nvSpPr>
                <p:cNvPr id="585" name="Arc 584">
                  <a:extLst>
                    <a:ext uri="{FF2B5EF4-FFF2-40B4-BE49-F238E27FC236}">
                      <a16:creationId xmlns:a16="http://schemas.microsoft.com/office/drawing/2014/main" id="{3640119F-67D9-919D-4C31-5F7A83FCD9D5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86" name="Arc 585">
                  <a:extLst>
                    <a:ext uri="{FF2B5EF4-FFF2-40B4-BE49-F238E27FC236}">
                      <a16:creationId xmlns:a16="http://schemas.microsoft.com/office/drawing/2014/main" id="{8EFEF103-E79E-3121-398E-A3FF1D38296A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87" name="Arc 586">
                  <a:extLst>
                    <a:ext uri="{FF2B5EF4-FFF2-40B4-BE49-F238E27FC236}">
                      <a16:creationId xmlns:a16="http://schemas.microsoft.com/office/drawing/2014/main" id="{641ECC6C-93A3-8CE9-C3F7-CBCEC3E06736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88" name="Arc 587">
                  <a:extLst>
                    <a:ext uri="{FF2B5EF4-FFF2-40B4-BE49-F238E27FC236}">
                      <a16:creationId xmlns:a16="http://schemas.microsoft.com/office/drawing/2014/main" id="{34BBD731-0206-F846-CFA9-D35B4A6B91BF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89" name="Arc 588">
                  <a:extLst>
                    <a:ext uri="{FF2B5EF4-FFF2-40B4-BE49-F238E27FC236}">
                      <a16:creationId xmlns:a16="http://schemas.microsoft.com/office/drawing/2014/main" id="{9C237D4E-E531-7CF8-C6F5-F0801607943F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90" name="Arc 589">
                  <a:extLst>
                    <a:ext uri="{FF2B5EF4-FFF2-40B4-BE49-F238E27FC236}">
                      <a16:creationId xmlns:a16="http://schemas.microsoft.com/office/drawing/2014/main" id="{297FE27A-7CE7-1B36-A587-EEC1B25C5AAA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591" name="Arc 590">
                  <a:extLst>
                    <a:ext uri="{FF2B5EF4-FFF2-40B4-BE49-F238E27FC236}">
                      <a16:creationId xmlns:a16="http://schemas.microsoft.com/office/drawing/2014/main" id="{ECD4EE5C-4B92-E993-3DE3-70BE71FC200C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cxnSp>
          <p:nvCxnSpPr>
            <p:cNvPr id="602" name="Straight Connector 601">
              <a:extLst>
                <a:ext uri="{FF2B5EF4-FFF2-40B4-BE49-F238E27FC236}">
                  <a16:creationId xmlns:a16="http://schemas.microsoft.com/office/drawing/2014/main" id="{C0C80536-333D-84E5-D8D2-AA2974B8C622}"/>
                </a:ext>
              </a:extLst>
            </p:cNvPr>
            <p:cNvCxnSpPr>
              <a:cxnSpLocks/>
              <a:endCxn id="553" idx="2"/>
            </p:cNvCxnSpPr>
            <p:nvPr/>
          </p:nvCxnSpPr>
          <p:spPr>
            <a:xfrm flipH="1">
              <a:off x="6909450" y="3441144"/>
              <a:ext cx="329121" cy="301006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05" name="Group 604">
              <a:extLst>
                <a:ext uri="{FF2B5EF4-FFF2-40B4-BE49-F238E27FC236}">
                  <a16:creationId xmlns:a16="http://schemas.microsoft.com/office/drawing/2014/main" id="{C9D7585B-15FF-BAD1-F8C8-BF7BA48D56F9}"/>
                </a:ext>
              </a:extLst>
            </p:cNvPr>
            <p:cNvGrpSpPr/>
            <p:nvPr/>
          </p:nvGrpSpPr>
          <p:grpSpPr>
            <a:xfrm rot="11832276">
              <a:off x="7242965" y="3373769"/>
              <a:ext cx="399486" cy="106804"/>
              <a:chOff x="6192823" y="3253315"/>
              <a:chExt cx="432151" cy="115537"/>
            </a:xfrm>
          </p:grpSpPr>
          <p:grpSp>
            <p:nvGrpSpPr>
              <p:cNvPr id="606" name="Group 605">
                <a:extLst>
                  <a:ext uri="{FF2B5EF4-FFF2-40B4-BE49-F238E27FC236}">
                    <a16:creationId xmlns:a16="http://schemas.microsoft.com/office/drawing/2014/main" id="{08439C00-357F-BE43-DB74-0602313CDE51}"/>
                  </a:ext>
                </a:extLst>
              </p:cNvPr>
              <p:cNvGrpSpPr/>
              <p:nvPr/>
            </p:nvGrpSpPr>
            <p:grpSpPr>
              <a:xfrm rot="9417956" flipH="1" flipV="1">
                <a:off x="6192823" y="3284183"/>
                <a:ext cx="359948" cy="84669"/>
                <a:chOff x="5645694" y="4573633"/>
                <a:chExt cx="877472" cy="423229"/>
              </a:xfrm>
            </p:grpSpPr>
            <p:sp>
              <p:nvSpPr>
                <p:cNvPr id="615" name="Arc 614">
                  <a:extLst>
                    <a:ext uri="{FF2B5EF4-FFF2-40B4-BE49-F238E27FC236}">
                      <a16:creationId xmlns:a16="http://schemas.microsoft.com/office/drawing/2014/main" id="{4F3F94F8-1FB8-8A8F-DB4A-4C2A743A9C78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16" name="Arc 615">
                  <a:extLst>
                    <a:ext uri="{FF2B5EF4-FFF2-40B4-BE49-F238E27FC236}">
                      <a16:creationId xmlns:a16="http://schemas.microsoft.com/office/drawing/2014/main" id="{B995DF9F-D19D-2EDC-98F1-FFA9EA338B7C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17" name="Arc 616">
                  <a:extLst>
                    <a:ext uri="{FF2B5EF4-FFF2-40B4-BE49-F238E27FC236}">
                      <a16:creationId xmlns:a16="http://schemas.microsoft.com/office/drawing/2014/main" id="{822F3A0B-5768-39F8-EDF2-F355A285E137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18" name="Arc 617">
                  <a:extLst>
                    <a:ext uri="{FF2B5EF4-FFF2-40B4-BE49-F238E27FC236}">
                      <a16:creationId xmlns:a16="http://schemas.microsoft.com/office/drawing/2014/main" id="{C971DEA2-CEC3-53A1-9682-D0CE8E3B330B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19" name="Arc 618">
                  <a:extLst>
                    <a:ext uri="{FF2B5EF4-FFF2-40B4-BE49-F238E27FC236}">
                      <a16:creationId xmlns:a16="http://schemas.microsoft.com/office/drawing/2014/main" id="{DE54CCE6-F915-CAFE-57AE-037303F757EE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20" name="Arc 619">
                  <a:extLst>
                    <a:ext uri="{FF2B5EF4-FFF2-40B4-BE49-F238E27FC236}">
                      <a16:creationId xmlns:a16="http://schemas.microsoft.com/office/drawing/2014/main" id="{270970F0-E99E-BEBD-F035-D3CF38DD935B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21" name="Arc 620">
                  <a:extLst>
                    <a:ext uri="{FF2B5EF4-FFF2-40B4-BE49-F238E27FC236}">
                      <a16:creationId xmlns:a16="http://schemas.microsoft.com/office/drawing/2014/main" id="{304A2EE3-7DAE-DA1F-3C0C-52ED5077E3B1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607" name="Group 606">
                <a:extLst>
                  <a:ext uri="{FF2B5EF4-FFF2-40B4-BE49-F238E27FC236}">
                    <a16:creationId xmlns:a16="http://schemas.microsoft.com/office/drawing/2014/main" id="{DC09DB62-1AF0-3464-6DB7-B490536D5514}"/>
                  </a:ext>
                </a:extLst>
              </p:cNvPr>
              <p:cNvGrpSpPr/>
              <p:nvPr/>
            </p:nvGrpSpPr>
            <p:grpSpPr>
              <a:xfrm rot="9417956" flipH="1" flipV="1">
                <a:off x="6265026" y="3253315"/>
                <a:ext cx="359948" cy="84669"/>
                <a:chOff x="5645694" y="4573633"/>
                <a:chExt cx="877472" cy="423229"/>
              </a:xfrm>
            </p:grpSpPr>
            <p:sp>
              <p:nvSpPr>
                <p:cNvPr id="608" name="Arc 607">
                  <a:extLst>
                    <a:ext uri="{FF2B5EF4-FFF2-40B4-BE49-F238E27FC236}">
                      <a16:creationId xmlns:a16="http://schemas.microsoft.com/office/drawing/2014/main" id="{C48713E3-5900-2FBF-D185-76CA945667DE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09" name="Arc 608">
                  <a:extLst>
                    <a:ext uri="{FF2B5EF4-FFF2-40B4-BE49-F238E27FC236}">
                      <a16:creationId xmlns:a16="http://schemas.microsoft.com/office/drawing/2014/main" id="{9DE91473-E577-479B-D492-F350EF15F475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10" name="Arc 609">
                  <a:extLst>
                    <a:ext uri="{FF2B5EF4-FFF2-40B4-BE49-F238E27FC236}">
                      <a16:creationId xmlns:a16="http://schemas.microsoft.com/office/drawing/2014/main" id="{0870603E-A17C-3403-AED8-0FB200C8D06C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11" name="Arc 610">
                  <a:extLst>
                    <a:ext uri="{FF2B5EF4-FFF2-40B4-BE49-F238E27FC236}">
                      <a16:creationId xmlns:a16="http://schemas.microsoft.com/office/drawing/2014/main" id="{8E62E5B6-F241-8C1D-AD70-C053EE31ED14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12" name="Arc 611">
                  <a:extLst>
                    <a:ext uri="{FF2B5EF4-FFF2-40B4-BE49-F238E27FC236}">
                      <a16:creationId xmlns:a16="http://schemas.microsoft.com/office/drawing/2014/main" id="{36515688-1763-414F-9EB1-C51A0E1245F3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13" name="Arc 612">
                  <a:extLst>
                    <a:ext uri="{FF2B5EF4-FFF2-40B4-BE49-F238E27FC236}">
                      <a16:creationId xmlns:a16="http://schemas.microsoft.com/office/drawing/2014/main" id="{C978E16E-5CA9-EC97-6A48-A31ECC8A39FC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14" name="Arc 613">
                  <a:extLst>
                    <a:ext uri="{FF2B5EF4-FFF2-40B4-BE49-F238E27FC236}">
                      <a16:creationId xmlns:a16="http://schemas.microsoft.com/office/drawing/2014/main" id="{F6180F10-5BF5-0212-3F96-3296CD98DFCB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cxnSp>
          <p:nvCxnSpPr>
            <p:cNvPr id="622" name="Straight Connector 621">
              <a:extLst>
                <a:ext uri="{FF2B5EF4-FFF2-40B4-BE49-F238E27FC236}">
                  <a16:creationId xmlns:a16="http://schemas.microsoft.com/office/drawing/2014/main" id="{BD49C71B-29D4-D6BB-4A46-EF93D265B86A}"/>
                </a:ext>
              </a:extLst>
            </p:cNvPr>
            <p:cNvCxnSpPr>
              <a:cxnSpLocks/>
              <a:endCxn id="610" idx="2"/>
            </p:cNvCxnSpPr>
            <p:nvPr/>
          </p:nvCxnSpPr>
          <p:spPr>
            <a:xfrm flipH="1">
              <a:off x="7241046" y="3215912"/>
              <a:ext cx="376596" cy="226863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26" name="Group 625">
              <a:extLst>
                <a:ext uri="{FF2B5EF4-FFF2-40B4-BE49-F238E27FC236}">
                  <a16:creationId xmlns:a16="http://schemas.microsoft.com/office/drawing/2014/main" id="{11372F18-2E00-E83C-945B-BCC1C7305718}"/>
                </a:ext>
              </a:extLst>
            </p:cNvPr>
            <p:cNvGrpSpPr/>
            <p:nvPr/>
          </p:nvGrpSpPr>
          <p:grpSpPr>
            <a:xfrm rot="245873">
              <a:off x="6999873" y="4132956"/>
              <a:ext cx="399486" cy="106804"/>
              <a:chOff x="6192823" y="3253315"/>
              <a:chExt cx="432151" cy="115537"/>
            </a:xfrm>
          </p:grpSpPr>
          <p:grpSp>
            <p:nvGrpSpPr>
              <p:cNvPr id="627" name="Group 626">
                <a:extLst>
                  <a:ext uri="{FF2B5EF4-FFF2-40B4-BE49-F238E27FC236}">
                    <a16:creationId xmlns:a16="http://schemas.microsoft.com/office/drawing/2014/main" id="{B4EFD54C-DC8A-C40C-0707-4C3326127D8F}"/>
                  </a:ext>
                </a:extLst>
              </p:cNvPr>
              <p:cNvGrpSpPr/>
              <p:nvPr/>
            </p:nvGrpSpPr>
            <p:grpSpPr>
              <a:xfrm rot="9417956" flipH="1" flipV="1">
                <a:off x="6192823" y="3284183"/>
                <a:ext cx="359948" cy="84669"/>
                <a:chOff x="5645694" y="4573633"/>
                <a:chExt cx="877472" cy="423229"/>
              </a:xfrm>
            </p:grpSpPr>
            <p:sp>
              <p:nvSpPr>
                <p:cNvPr id="636" name="Arc 635">
                  <a:extLst>
                    <a:ext uri="{FF2B5EF4-FFF2-40B4-BE49-F238E27FC236}">
                      <a16:creationId xmlns:a16="http://schemas.microsoft.com/office/drawing/2014/main" id="{78F4F965-563A-8A6B-5656-0BC8BDBEF753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37" name="Arc 636">
                  <a:extLst>
                    <a:ext uri="{FF2B5EF4-FFF2-40B4-BE49-F238E27FC236}">
                      <a16:creationId xmlns:a16="http://schemas.microsoft.com/office/drawing/2014/main" id="{E13E4A29-A00C-7175-A053-0D5FE8520E28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38" name="Arc 637">
                  <a:extLst>
                    <a:ext uri="{FF2B5EF4-FFF2-40B4-BE49-F238E27FC236}">
                      <a16:creationId xmlns:a16="http://schemas.microsoft.com/office/drawing/2014/main" id="{3570A848-7514-1507-E983-7F3772959885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39" name="Arc 638">
                  <a:extLst>
                    <a:ext uri="{FF2B5EF4-FFF2-40B4-BE49-F238E27FC236}">
                      <a16:creationId xmlns:a16="http://schemas.microsoft.com/office/drawing/2014/main" id="{810FB6FA-689C-A4C8-C4E5-3EB7BF153D66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40" name="Arc 639">
                  <a:extLst>
                    <a:ext uri="{FF2B5EF4-FFF2-40B4-BE49-F238E27FC236}">
                      <a16:creationId xmlns:a16="http://schemas.microsoft.com/office/drawing/2014/main" id="{7C8FD0CC-BDA9-C29B-DE78-2769B50ACA73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41" name="Arc 640">
                  <a:extLst>
                    <a:ext uri="{FF2B5EF4-FFF2-40B4-BE49-F238E27FC236}">
                      <a16:creationId xmlns:a16="http://schemas.microsoft.com/office/drawing/2014/main" id="{594CE93C-680B-978F-F3DE-777262736F71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42" name="Arc 641">
                  <a:extLst>
                    <a:ext uri="{FF2B5EF4-FFF2-40B4-BE49-F238E27FC236}">
                      <a16:creationId xmlns:a16="http://schemas.microsoft.com/office/drawing/2014/main" id="{7AAE3443-7B91-109D-2E93-95CAF1054418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628" name="Group 627">
                <a:extLst>
                  <a:ext uri="{FF2B5EF4-FFF2-40B4-BE49-F238E27FC236}">
                    <a16:creationId xmlns:a16="http://schemas.microsoft.com/office/drawing/2014/main" id="{1600076D-31BF-E913-4D03-4CDFAA4DD98E}"/>
                  </a:ext>
                </a:extLst>
              </p:cNvPr>
              <p:cNvGrpSpPr/>
              <p:nvPr/>
            </p:nvGrpSpPr>
            <p:grpSpPr>
              <a:xfrm rot="9417956" flipH="1" flipV="1">
                <a:off x="6265026" y="3253315"/>
                <a:ext cx="359948" cy="84669"/>
                <a:chOff x="5645694" y="4573633"/>
                <a:chExt cx="877472" cy="423229"/>
              </a:xfrm>
            </p:grpSpPr>
            <p:sp>
              <p:nvSpPr>
                <p:cNvPr id="629" name="Arc 628">
                  <a:extLst>
                    <a:ext uri="{FF2B5EF4-FFF2-40B4-BE49-F238E27FC236}">
                      <a16:creationId xmlns:a16="http://schemas.microsoft.com/office/drawing/2014/main" id="{158393A7-88A0-564B-B95F-757EE373ED26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30" name="Arc 629">
                  <a:extLst>
                    <a:ext uri="{FF2B5EF4-FFF2-40B4-BE49-F238E27FC236}">
                      <a16:creationId xmlns:a16="http://schemas.microsoft.com/office/drawing/2014/main" id="{55E55BA9-66D6-3B8A-5EE2-4B43DCFF9564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31" name="Arc 630">
                  <a:extLst>
                    <a:ext uri="{FF2B5EF4-FFF2-40B4-BE49-F238E27FC236}">
                      <a16:creationId xmlns:a16="http://schemas.microsoft.com/office/drawing/2014/main" id="{45851699-6D27-8A28-EFF8-307A369D3990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32" name="Arc 631">
                  <a:extLst>
                    <a:ext uri="{FF2B5EF4-FFF2-40B4-BE49-F238E27FC236}">
                      <a16:creationId xmlns:a16="http://schemas.microsoft.com/office/drawing/2014/main" id="{287FE1D6-8DCC-EAD1-553A-798F04CCC07E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33" name="Arc 632">
                  <a:extLst>
                    <a:ext uri="{FF2B5EF4-FFF2-40B4-BE49-F238E27FC236}">
                      <a16:creationId xmlns:a16="http://schemas.microsoft.com/office/drawing/2014/main" id="{4818A191-EC52-E8A5-961E-77C1D001BEC6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34" name="Arc 633">
                  <a:extLst>
                    <a:ext uri="{FF2B5EF4-FFF2-40B4-BE49-F238E27FC236}">
                      <a16:creationId xmlns:a16="http://schemas.microsoft.com/office/drawing/2014/main" id="{8418CE92-E9A7-2313-9FC3-A7D782B6CCC5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35" name="Arc 634">
                  <a:extLst>
                    <a:ext uri="{FF2B5EF4-FFF2-40B4-BE49-F238E27FC236}">
                      <a16:creationId xmlns:a16="http://schemas.microsoft.com/office/drawing/2014/main" id="{BF34B5C7-E091-E95E-38AE-5FB86FBCE297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grpSp>
          <p:nvGrpSpPr>
            <p:cNvPr id="647" name="Group 646">
              <a:extLst>
                <a:ext uri="{FF2B5EF4-FFF2-40B4-BE49-F238E27FC236}">
                  <a16:creationId xmlns:a16="http://schemas.microsoft.com/office/drawing/2014/main" id="{4C8BF299-3765-ADD7-90B1-7BB59FE7A52E}"/>
                </a:ext>
              </a:extLst>
            </p:cNvPr>
            <p:cNvGrpSpPr/>
            <p:nvPr/>
          </p:nvGrpSpPr>
          <p:grpSpPr>
            <a:xfrm rot="245873">
              <a:off x="7203840" y="4064096"/>
              <a:ext cx="399486" cy="106804"/>
              <a:chOff x="6192823" y="3253315"/>
              <a:chExt cx="432151" cy="115537"/>
            </a:xfrm>
          </p:grpSpPr>
          <p:grpSp>
            <p:nvGrpSpPr>
              <p:cNvPr id="648" name="Group 647">
                <a:extLst>
                  <a:ext uri="{FF2B5EF4-FFF2-40B4-BE49-F238E27FC236}">
                    <a16:creationId xmlns:a16="http://schemas.microsoft.com/office/drawing/2014/main" id="{0238D70F-672A-5A89-FBC7-678294686722}"/>
                  </a:ext>
                </a:extLst>
              </p:cNvPr>
              <p:cNvGrpSpPr/>
              <p:nvPr/>
            </p:nvGrpSpPr>
            <p:grpSpPr>
              <a:xfrm rot="9417956" flipH="1" flipV="1">
                <a:off x="6192823" y="3284183"/>
                <a:ext cx="359948" cy="84669"/>
                <a:chOff x="5645694" y="4573633"/>
                <a:chExt cx="877472" cy="423229"/>
              </a:xfrm>
            </p:grpSpPr>
            <p:sp>
              <p:nvSpPr>
                <p:cNvPr id="657" name="Arc 656">
                  <a:extLst>
                    <a:ext uri="{FF2B5EF4-FFF2-40B4-BE49-F238E27FC236}">
                      <a16:creationId xmlns:a16="http://schemas.microsoft.com/office/drawing/2014/main" id="{5F86C48D-D1A2-5961-8341-37AF119A8C22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58" name="Arc 657">
                  <a:extLst>
                    <a:ext uri="{FF2B5EF4-FFF2-40B4-BE49-F238E27FC236}">
                      <a16:creationId xmlns:a16="http://schemas.microsoft.com/office/drawing/2014/main" id="{C354A39C-DA0E-8962-49BD-5C388567C9AA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59" name="Arc 658">
                  <a:extLst>
                    <a:ext uri="{FF2B5EF4-FFF2-40B4-BE49-F238E27FC236}">
                      <a16:creationId xmlns:a16="http://schemas.microsoft.com/office/drawing/2014/main" id="{B316770A-BC3D-E525-3A25-243CA0D4CE4B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60" name="Arc 659">
                  <a:extLst>
                    <a:ext uri="{FF2B5EF4-FFF2-40B4-BE49-F238E27FC236}">
                      <a16:creationId xmlns:a16="http://schemas.microsoft.com/office/drawing/2014/main" id="{BFB509D0-15E6-DDDE-4E03-7205C0069E90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61" name="Arc 660">
                  <a:extLst>
                    <a:ext uri="{FF2B5EF4-FFF2-40B4-BE49-F238E27FC236}">
                      <a16:creationId xmlns:a16="http://schemas.microsoft.com/office/drawing/2014/main" id="{F096848D-87C4-F08D-9315-C8037820A28F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62" name="Arc 661">
                  <a:extLst>
                    <a:ext uri="{FF2B5EF4-FFF2-40B4-BE49-F238E27FC236}">
                      <a16:creationId xmlns:a16="http://schemas.microsoft.com/office/drawing/2014/main" id="{F54D2496-2F43-3A13-1127-705626CC8B97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63" name="Arc 662">
                  <a:extLst>
                    <a:ext uri="{FF2B5EF4-FFF2-40B4-BE49-F238E27FC236}">
                      <a16:creationId xmlns:a16="http://schemas.microsoft.com/office/drawing/2014/main" id="{65963FAF-DF8E-133F-97A1-CDAA6F91C6AD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649" name="Group 648">
                <a:extLst>
                  <a:ext uri="{FF2B5EF4-FFF2-40B4-BE49-F238E27FC236}">
                    <a16:creationId xmlns:a16="http://schemas.microsoft.com/office/drawing/2014/main" id="{EE027535-EC44-61CE-BB69-EBBA0A3F1B02}"/>
                  </a:ext>
                </a:extLst>
              </p:cNvPr>
              <p:cNvGrpSpPr/>
              <p:nvPr/>
            </p:nvGrpSpPr>
            <p:grpSpPr>
              <a:xfrm rot="9417956" flipH="1" flipV="1">
                <a:off x="6265026" y="3253315"/>
                <a:ext cx="359948" cy="84669"/>
                <a:chOff x="5645694" y="4573633"/>
                <a:chExt cx="877472" cy="423229"/>
              </a:xfrm>
            </p:grpSpPr>
            <p:sp>
              <p:nvSpPr>
                <p:cNvPr id="650" name="Arc 649">
                  <a:extLst>
                    <a:ext uri="{FF2B5EF4-FFF2-40B4-BE49-F238E27FC236}">
                      <a16:creationId xmlns:a16="http://schemas.microsoft.com/office/drawing/2014/main" id="{5D963932-8DEA-1FFC-68F0-62BBB490C299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51" name="Arc 650">
                  <a:extLst>
                    <a:ext uri="{FF2B5EF4-FFF2-40B4-BE49-F238E27FC236}">
                      <a16:creationId xmlns:a16="http://schemas.microsoft.com/office/drawing/2014/main" id="{7333E1F4-7F68-6EE2-616B-1FAF5FE68ADB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52" name="Arc 651">
                  <a:extLst>
                    <a:ext uri="{FF2B5EF4-FFF2-40B4-BE49-F238E27FC236}">
                      <a16:creationId xmlns:a16="http://schemas.microsoft.com/office/drawing/2014/main" id="{40530816-6AC4-F62C-0CC8-29436D25717D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53" name="Arc 652">
                  <a:extLst>
                    <a:ext uri="{FF2B5EF4-FFF2-40B4-BE49-F238E27FC236}">
                      <a16:creationId xmlns:a16="http://schemas.microsoft.com/office/drawing/2014/main" id="{32D50AFD-00F9-7B8C-9051-E40EFA522968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54" name="Arc 653">
                  <a:extLst>
                    <a:ext uri="{FF2B5EF4-FFF2-40B4-BE49-F238E27FC236}">
                      <a16:creationId xmlns:a16="http://schemas.microsoft.com/office/drawing/2014/main" id="{DC18BF45-5958-E32F-2035-37FB1A6680D1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55" name="Arc 654">
                  <a:extLst>
                    <a:ext uri="{FF2B5EF4-FFF2-40B4-BE49-F238E27FC236}">
                      <a16:creationId xmlns:a16="http://schemas.microsoft.com/office/drawing/2014/main" id="{B988DDAA-A439-276F-FF29-2B704F5EF503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56" name="Arc 655">
                  <a:extLst>
                    <a:ext uri="{FF2B5EF4-FFF2-40B4-BE49-F238E27FC236}">
                      <a16:creationId xmlns:a16="http://schemas.microsoft.com/office/drawing/2014/main" id="{7C94B297-837D-BC7C-14D3-64E4D75B2E41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cxnSp>
          <p:nvCxnSpPr>
            <p:cNvPr id="664" name="Straight Connector 663">
              <a:extLst>
                <a:ext uri="{FF2B5EF4-FFF2-40B4-BE49-F238E27FC236}">
                  <a16:creationId xmlns:a16="http://schemas.microsoft.com/office/drawing/2014/main" id="{1287F246-7DE5-52DE-9DED-33A35331C196}"/>
                </a:ext>
              </a:extLst>
            </p:cNvPr>
            <p:cNvCxnSpPr>
              <a:cxnSpLocks/>
            </p:cNvCxnSpPr>
            <p:nvPr/>
          </p:nvCxnSpPr>
          <p:spPr>
            <a:xfrm>
              <a:off x="7008856" y="4254466"/>
              <a:ext cx="207508" cy="130662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7" name="Group 686">
              <a:extLst>
                <a:ext uri="{FF2B5EF4-FFF2-40B4-BE49-F238E27FC236}">
                  <a16:creationId xmlns:a16="http://schemas.microsoft.com/office/drawing/2014/main" id="{D5B7AA05-0BED-06B7-9F89-BF615DAA7702}"/>
                </a:ext>
              </a:extLst>
            </p:cNvPr>
            <p:cNvGrpSpPr/>
            <p:nvPr/>
          </p:nvGrpSpPr>
          <p:grpSpPr>
            <a:xfrm rot="1354133">
              <a:off x="7229600" y="4331727"/>
              <a:ext cx="399486" cy="106804"/>
              <a:chOff x="6192823" y="3253315"/>
              <a:chExt cx="432151" cy="115537"/>
            </a:xfrm>
          </p:grpSpPr>
          <p:grpSp>
            <p:nvGrpSpPr>
              <p:cNvPr id="688" name="Group 687">
                <a:extLst>
                  <a:ext uri="{FF2B5EF4-FFF2-40B4-BE49-F238E27FC236}">
                    <a16:creationId xmlns:a16="http://schemas.microsoft.com/office/drawing/2014/main" id="{79141334-B28E-9893-AF7B-06CFBD45C312}"/>
                  </a:ext>
                </a:extLst>
              </p:cNvPr>
              <p:cNvGrpSpPr/>
              <p:nvPr/>
            </p:nvGrpSpPr>
            <p:grpSpPr>
              <a:xfrm rot="9417956" flipH="1" flipV="1">
                <a:off x="6192823" y="3284183"/>
                <a:ext cx="359948" cy="84669"/>
                <a:chOff x="5645694" y="4573633"/>
                <a:chExt cx="877472" cy="423229"/>
              </a:xfrm>
            </p:grpSpPr>
            <p:sp>
              <p:nvSpPr>
                <p:cNvPr id="697" name="Arc 696">
                  <a:extLst>
                    <a:ext uri="{FF2B5EF4-FFF2-40B4-BE49-F238E27FC236}">
                      <a16:creationId xmlns:a16="http://schemas.microsoft.com/office/drawing/2014/main" id="{778B015A-8AD4-C9A0-2370-135F214F71F7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98" name="Arc 697">
                  <a:extLst>
                    <a:ext uri="{FF2B5EF4-FFF2-40B4-BE49-F238E27FC236}">
                      <a16:creationId xmlns:a16="http://schemas.microsoft.com/office/drawing/2014/main" id="{EE70D3B1-4580-02FA-70A3-A5187F27CF0A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99" name="Arc 698">
                  <a:extLst>
                    <a:ext uri="{FF2B5EF4-FFF2-40B4-BE49-F238E27FC236}">
                      <a16:creationId xmlns:a16="http://schemas.microsoft.com/office/drawing/2014/main" id="{7A3F0EB9-E144-E66C-8C0A-0F727CD04133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700" name="Arc 699">
                  <a:extLst>
                    <a:ext uri="{FF2B5EF4-FFF2-40B4-BE49-F238E27FC236}">
                      <a16:creationId xmlns:a16="http://schemas.microsoft.com/office/drawing/2014/main" id="{31DCF9F9-F03B-A744-628B-7403174AAC7C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701" name="Arc 700">
                  <a:extLst>
                    <a:ext uri="{FF2B5EF4-FFF2-40B4-BE49-F238E27FC236}">
                      <a16:creationId xmlns:a16="http://schemas.microsoft.com/office/drawing/2014/main" id="{7C609228-EB76-65A4-29B9-4190ADD70FDD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702" name="Arc 701">
                  <a:extLst>
                    <a:ext uri="{FF2B5EF4-FFF2-40B4-BE49-F238E27FC236}">
                      <a16:creationId xmlns:a16="http://schemas.microsoft.com/office/drawing/2014/main" id="{2B79E5C1-6EEF-FAA9-7530-7AA0055301FA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703" name="Arc 702">
                  <a:extLst>
                    <a:ext uri="{FF2B5EF4-FFF2-40B4-BE49-F238E27FC236}">
                      <a16:creationId xmlns:a16="http://schemas.microsoft.com/office/drawing/2014/main" id="{72DAF5F8-CEA7-A928-2BD8-68DCD6AE979C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  <p:grpSp>
            <p:nvGrpSpPr>
              <p:cNvPr id="689" name="Group 688">
                <a:extLst>
                  <a:ext uri="{FF2B5EF4-FFF2-40B4-BE49-F238E27FC236}">
                    <a16:creationId xmlns:a16="http://schemas.microsoft.com/office/drawing/2014/main" id="{F19C34DD-2BB5-DB33-8B44-C4EEEBB65AC4}"/>
                  </a:ext>
                </a:extLst>
              </p:cNvPr>
              <p:cNvGrpSpPr/>
              <p:nvPr/>
            </p:nvGrpSpPr>
            <p:grpSpPr>
              <a:xfrm rot="9417956" flipH="1" flipV="1">
                <a:off x="6265026" y="3253315"/>
                <a:ext cx="359948" cy="84669"/>
                <a:chOff x="5645694" y="4573633"/>
                <a:chExt cx="877472" cy="423229"/>
              </a:xfrm>
            </p:grpSpPr>
            <p:sp>
              <p:nvSpPr>
                <p:cNvPr id="690" name="Arc 689">
                  <a:extLst>
                    <a:ext uri="{FF2B5EF4-FFF2-40B4-BE49-F238E27FC236}">
                      <a16:creationId xmlns:a16="http://schemas.microsoft.com/office/drawing/2014/main" id="{78033B1C-4C83-7D28-E39C-36A0D1D46040}"/>
                    </a:ext>
                  </a:extLst>
                </p:cNvPr>
                <p:cNvSpPr/>
                <p:nvPr/>
              </p:nvSpPr>
              <p:spPr>
                <a:xfrm>
                  <a:off x="6027252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91" name="Arc 690">
                  <a:extLst>
                    <a:ext uri="{FF2B5EF4-FFF2-40B4-BE49-F238E27FC236}">
                      <a16:creationId xmlns:a16="http://schemas.microsoft.com/office/drawing/2014/main" id="{1BD518A1-F0ED-4466-EE3C-BF64B35A5D23}"/>
                    </a:ext>
                  </a:extLst>
                </p:cNvPr>
                <p:cNvSpPr/>
                <p:nvPr/>
              </p:nvSpPr>
              <p:spPr>
                <a:xfrm rot="10800000">
                  <a:off x="6217134" y="4580324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92" name="Arc 691">
                  <a:extLst>
                    <a:ext uri="{FF2B5EF4-FFF2-40B4-BE49-F238E27FC236}">
                      <a16:creationId xmlns:a16="http://schemas.microsoft.com/office/drawing/2014/main" id="{954E813D-1BD2-6C57-7F1D-D16941B684BE}"/>
                    </a:ext>
                  </a:extLst>
                </p:cNvPr>
                <p:cNvSpPr/>
                <p:nvPr/>
              </p:nvSpPr>
              <p:spPr>
                <a:xfrm>
                  <a:off x="6217134" y="4574991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93" name="Arc 692">
                  <a:extLst>
                    <a:ext uri="{FF2B5EF4-FFF2-40B4-BE49-F238E27FC236}">
                      <a16:creationId xmlns:a16="http://schemas.microsoft.com/office/drawing/2014/main" id="{F460C9F5-9589-AE9E-BBED-27EBA71B481F}"/>
                    </a:ext>
                  </a:extLst>
                </p:cNvPr>
                <p:cNvSpPr/>
                <p:nvPr/>
              </p:nvSpPr>
              <p:spPr>
                <a:xfrm>
                  <a:off x="5836473" y="4574312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94" name="Arc 693">
                  <a:extLst>
                    <a:ext uri="{FF2B5EF4-FFF2-40B4-BE49-F238E27FC236}">
                      <a16:creationId xmlns:a16="http://schemas.microsoft.com/office/drawing/2014/main" id="{057B124D-4EBA-710C-7717-5781E9558397}"/>
                    </a:ext>
                  </a:extLst>
                </p:cNvPr>
                <p:cNvSpPr/>
                <p:nvPr/>
              </p:nvSpPr>
              <p:spPr>
                <a:xfrm rot="10800000">
                  <a:off x="6026355" y="4579645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95" name="Arc 694">
                  <a:extLst>
                    <a:ext uri="{FF2B5EF4-FFF2-40B4-BE49-F238E27FC236}">
                      <a16:creationId xmlns:a16="http://schemas.microsoft.com/office/drawing/2014/main" id="{534AD36C-EFCF-EE1F-68E3-CCE0E1472CC0}"/>
                    </a:ext>
                  </a:extLst>
                </p:cNvPr>
                <p:cNvSpPr/>
                <p:nvPr/>
              </p:nvSpPr>
              <p:spPr>
                <a:xfrm>
                  <a:off x="5645694" y="4573633"/>
                  <a:ext cx="306032" cy="421871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  <p:sp>
              <p:nvSpPr>
                <p:cNvPr id="696" name="Arc 695">
                  <a:extLst>
                    <a:ext uri="{FF2B5EF4-FFF2-40B4-BE49-F238E27FC236}">
                      <a16:creationId xmlns:a16="http://schemas.microsoft.com/office/drawing/2014/main" id="{374029F2-9B0C-5618-86E2-D44F9850A9A9}"/>
                    </a:ext>
                  </a:extLst>
                </p:cNvPr>
                <p:cNvSpPr/>
                <p:nvPr/>
              </p:nvSpPr>
              <p:spPr>
                <a:xfrm rot="10800000">
                  <a:off x="5835576" y="4578966"/>
                  <a:ext cx="116150" cy="416538"/>
                </a:xfrm>
                <a:prstGeom prst="arc">
                  <a:avLst>
                    <a:gd name="adj1" fmla="val 10647484"/>
                    <a:gd name="adj2" fmla="val 292221"/>
                  </a:avLst>
                </a:prstGeom>
                <a:ln w="12700" cap="rnd">
                  <a:solidFill>
                    <a:schemeClr val="tx2">
                      <a:lumMod val="50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rgbClr val="2D3D4F"/>
                    </a:solidFill>
                  </a:endParaRPr>
                </a:p>
              </p:txBody>
            </p:sp>
          </p:grpSp>
        </p:grpSp>
        <p:cxnSp>
          <p:nvCxnSpPr>
            <p:cNvPr id="710" name="Straight Connector 709">
              <a:extLst>
                <a:ext uri="{FF2B5EF4-FFF2-40B4-BE49-F238E27FC236}">
                  <a16:creationId xmlns:a16="http://schemas.microsoft.com/office/drawing/2014/main" id="{822C2B5C-5890-41F5-4C5E-49B43796FCC3}"/>
                </a:ext>
              </a:extLst>
            </p:cNvPr>
            <p:cNvCxnSpPr>
              <a:cxnSpLocks/>
              <a:stCxn id="702" idx="0"/>
            </p:cNvCxnSpPr>
            <p:nvPr/>
          </p:nvCxnSpPr>
          <p:spPr>
            <a:xfrm>
              <a:off x="7226831" y="4389290"/>
              <a:ext cx="362246" cy="230553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3" name="TextBox 712">
              <a:extLst>
                <a:ext uri="{FF2B5EF4-FFF2-40B4-BE49-F238E27FC236}">
                  <a16:creationId xmlns:a16="http://schemas.microsoft.com/office/drawing/2014/main" id="{D71398B1-0021-96D0-9241-DDFF11711136}"/>
                </a:ext>
              </a:extLst>
            </p:cNvPr>
            <p:cNvSpPr txBox="1"/>
            <p:nvPr/>
          </p:nvSpPr>
          <p:spPr>
            <a:xfrm>
              <a:off x="7563602" y="3082111"/>
              <a:ext cx="241309" cy="2365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rPr>
                <a:t>1</a:t>
              </a: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23DFF7DE-F6CA-404B-9098-E5BF217278A6}"/>
                </a:ext>
              </a:extLst>
            </p:cNvPr>
            <p:cNvCxnSpPr>
              <a:cxnSpLocks/>
            </p:cNvCxnSpPr>
            <p:nvPr/>
          </p:nvCxnSpPr>
          <p:spPr>
            <a:xfrm>
              <a:off x="6157016" y="3683571"/>
              <a:ext cx="373362" cy="143120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07" name="Group 506">
              <a:extLst>
                <a:ext uri="{FF2B5EF4-FFF2-40B4-BE49-F238E27FC236}">
                  <a16:creationId xmlns:a16="http://schemas.microsoft.com/office/drawing/2014/main" id="{A8DC6BBC-510D-A2C9-07AC-C7E8EB1E95CE}"/>
                </a:ext>
              </a:extLst>
            </p:cNvPr>
            <p:cNvGrpSpPr/>
            <p:nvPr/>
          </p:nvGrpSpPr>
          <p:grpSpPr>
            <a:xfrm>
              <a:off x="6288755" y="3743866"/>
              <a:ext cx="640997" cy="446334"/>
              <a:chOff x="6000353" y="2330334"/>
              <a:chExt cx="693412" cy="482831"/>
            </a:xfrm>
          </p:grpSpPr>
          <p:sp>
            <p:nvSpPr>
              <p:cNvPr id="511" name="Oval 510">
                <a:extLst>
                  <a:ext uri="{FF2B5EF4-FFF2-40B4-BE49-F238E27FC236}">
                    <a16:creationId xmlns:a16="http://schemas.microsoft.com/office/drawing/2014/main" id="{ED1E8103-C03E-54FA-A273-D4CEBAEDCDC3}"/>
                  </a:ext>
                </a:extLst>
              </p:cNvPr>
              <p:cNvSpPr/>
              <p:nvPr/>
            </p:nvSpPr>
            <p:spPr>
              <a:xfrm>
                <a:off x="6101072" y="2330334"/>
                <a:ext cx="482831" cy="482831"/>
              </a:xfrm>
              <a:prstGeom prst="ellipse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12" name="TextBox 511">
                    <a:extLst>
                      <a:ext uri="{FF2B5EF4-FFF2-40B4-BE49-F238E27FC236}">
                        <a16:creationId xmlns:a16="http://schemas.microsoft.com/office/drawing/2014/main" id="{79E83810-E7FE-E588-AF7A-A518FE6CA626}"/>
                      </a:ext>
                    </a:extLst>
                  </p:cNvPr>
                  <p:cNvSpPr txBox="1"/>
                  <p:nvPr/>
                </p:nvSpPr>
                <p:spPr>
                  <a:xfrm>
                    <a:off x="6000353" y="2419931"/>
                    <a:ext cx="693412" cy="26635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100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00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𝜎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𝑎𝑏</m:t>
                              </m:r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10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</a:rPr>
                                <m:t>𝑐𝑑</m:t>
                              </m:r>
                            </m:sub>
                          </m:sSub>
                        </m:oMath>
                      </m:oMathPara>
                    </a14:m>
                    <a:endParaRPr lang="en-US" sz="1000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12" name="TextBox 511">
                    <a:extLst>
                      <a:ext uri="{FF2B5EF4-FFF2-40B4-BE49-F238E27FC236}">
                        <a16:creationId xmlns:a16="http://schemas.microsoft.com/office/drawing/2014/main" id="{79E83810-E7FE-E588-AF7A-A518FE6CA62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000353" y="2419931"/>
                    <a:ext cx="693412" cy="266355"/>
                  </a:xfrm>
                  <a:prstGeom prst="rect">
                    <a:avLst/>
                  </a:prstGeom>
                  <a:blipFill>
                    <a:blip r:embed="rId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0AE434-2C35-B008-212C-9233E589BC0B}"/>
              </a:ext>
            </a:extLst>
          </p:cNvPr>
          <p:cNvSpPr txBox="1"/>
          <p:nvPr/>
        </p:nvSpPr>
        <p:spPr>
          <a:xfrm>
            <a:off x="357182" y="1164131"/>
            <a:ext cx="6729418" cy="3784626"/>
          </a:xfrm>
          <a:prstGeom prst="rect">
            <a:avLst/>
          </a:prstGeom>
          <a:noFill/>
          <a:ln w="12700" cap="rnd" cmpd="sng">
            <a:noFill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179387">
              <a:lnSpc>
                <a:spcPct val="150000"/>
              </a:lnSpc>
            </a:pPr>
            <a:r>
              <a:rPr lang="en-US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Collinear 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(to the beam)</a:t>
            </a:r>
            <a:r>
              <a:rPr lang="en-US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factorization:</a:t>
            </a:r>
          </a:p>
          <a:p>
            <a:pPr marL="522287" indent="-342900">
              <a:lnSpc>
                <a:spcPct val="150000"/>
              </a:lnSpc>
              <a:buFont typeface="+mj-lt"/>
              <a:buAutoNum type="arabicPeriod"/>
            </a:pPr>
            <a:r>
              <a:rPr lang="en-US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Loop expansion:</a:t>
            </a:r>
            <a:br>
              <a:rPr lang="en-US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</a:br>
            <a:r>
              <a:rPr lang="en-US">
                <a:solidFill>
                  <a:srgbClr val="C00000"/>
                </a:solidFill>
                <a:latin typeface="LM Roman 10" pitchFamily="2" charset="77"/>
                <a:cs typeface="Calibri" panose="020F0502020204030204" pitchFamily="34" charset="0"/>
              </a:rPr>
              <a:t>Feasible only for a few outgoing legs!</a:t>
            </a:r>
            <a:r>
              <a:rPr lang="en-US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</a:t>
            </a:r>
            <a:r>
              <a:rPr lang="en-US">
                <a:solidFill>
                  <a:srgbClr val="C00000"/>
                </a:solidFill>
                <a:latin typeface="LM Roman 10" pitchFamily="2" charset="77"/>
              </a:rPr>
              <a:t>☹️</a:t>
            </a:r>
            <a:r>
              <a:rPr lang="en-US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</a:t>
            </a:r>
          </a:p>
          <a:p>
            <a:pPr marL="522287" indent="-342900">
              <a:lnSpc>
                <a:spcPct val="150000"/>
              </a:lnSpc>
              <a:buFont typeface="+mj-lt"/>
              <a:buAutoNum type="arabicPeriod"/>
            </a:pPr>
            <a:endParaRPr lang="en-US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979487" lvl="1" indent="-342900">
              <a:lnSpc>
                <a:spcPct val="150000"/>
              </a:lnSpc>
              <a:buFont typeface="+mj-lt"/>
              <a:buAutoNum type="alphaLcPeriod"/>
            </a:pPr>
            <a:r>
              <a:rPr lang="en-US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Loop &amp; logarithmic expansion:</a:t>
            </a:r>
            <a:br>
              <a:rPr lang="en-US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</a:b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Soft and collinear factorization</a:t>
            </a:r>
            <a:r>
              <a:rPr lang="en-US" sz="12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(relative to the jet):</a:t>
            </a:r>
            <a:br>
              <a:rPr lang="en-US" sz="12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</a:br>
            <a:br>
              <a:rPr lang="en-US" sz="12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</a:br>
            <a:br>
              <a:rPr lang="en-US" sz="12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</a:br>
            <a:r>
              <a:rPr lang="en-US" sz="12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Iterative process ⇾ parton shower</a:t>
            </a:r>
          </a:p>
          <a:p>
            <a:pPr marL="179387">
              <a:lnSpc>
                <a:spcPct val="150000"/>
              </a:lnSpc>
            </a:pPr>
            <a:r>
              <a:rPr lang="en-US">
                <a:solidFill>
                  <a:srgbClr val="C00000"/>
                </a:solidFill>
                <a:latin typeface="LM Roman 10" pitchFamily="2" charset="77"/>
                <a:cs typeface="Calibri" panose="020F0502020204030204" pitchFamily="34" charset="0"/>
              </a:rPr>
              <a:t>	Theory behind MC event generators!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2E78D5B-2B63-D569-7002-E5BAB0DC3BC8}"/>
                  </a:ext>
                </a:extLst>
              </p:cNvPr>
              <p:cNvSpPr txBox="1"/>
              <p:nvPr/>
            </p:nvSpPr>
            <p:spPr>
              <a:xfrm>
                <a:off x="2749892" y="1736807"/>
                <a:ext cx="629210" cy="2993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𝑖𝑗</m:t>
                          </m:r>
                          <m:r>
                            <a:rPr lang="en-US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US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2E78D5B-2B63-D569-7002-E5BAB0DC3B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9892" y="1736807"/>
                <a:ext cx="629210" cy="299313"/>
              </a:xfrm>
              <a:prstGeom prst="rect">
                <a:avLst/>
              </a:prstGeom>
              <a:blipFill>
                <a:blip r:embed="rId9"/>
                <a:stretch>
                  <a:fillRect l="-4000" t="-12000" r="-16000" b="-2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9059E73-02AA-451E-D784-83218BE553D3}"/>
                  </a:ext>
                </a:extLst>
              </p:cNvPr>
              <p:cNvSpPr txBox="1"/>
              <p:nvPr/>
            </p:nvSpPr>
            <p:spPr>
              <a:xfrm>
                <a:off x="1702389" y="3716492"/>
                <a:ext cx="2383409" cy="29931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𝑖𝑗</m:t>
                          </m:r>
                          <m:r>
                            <a:rPr lang="en-US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US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𝑖𝑗</m:t>
                          </m:r>
                          <m:r>
                            <a:rPr lang="en-US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US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b>
                      </m:sSub>
                      <m:r>
                        <a:rPr lang="en-US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⨂</m:t>
                      </m:r>
                      <m:sSub>
                        <m:sSubPr>
                          <m:ctrlPr>
                            <a:rPr lang="en-US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acc>
                            <m:accPr>
                              <m:chr m:val="̂"/>
                              <m:ctrlPr>
                                <a:rPr lang="en-US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e>
                          </m:acc>
                        </m:e>
                        <m:sub>
                          <m:r>
                            <a:rPr lang="en-US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  <m:r>
                            <a:rPr lang="en-US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US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39059E73-02AA-451E-D784-83218BE553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2389" y="3716492"/>
                <a:ext cx="2383409" cy="299313"/>
              </a:xfrm>
              <a:prstGeom prst="rect">
                <a:avLst/>
              </a:prstGeom>
              <a:blipFill>
                <a:blip r:embed="rId10"/>
                <a:stretch>
                  <a:fillRect l="-529" t="-12000" r="-529" b="-28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A2DCF9A9-6360-E99E-1A93-A6F4AA59A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38</a:t>
            </a:fld>
            <a:endParaRPr lang="en-US"/>
          </a:p>
        </p:txBody>
      </p:sp>
      <p:sp>
        <p:nvSpPr>
          <p:cNvPr id="6" name="Undertittel 1">
            <a:extLst>
              <a:ext uri="{FF2B5EF4-FFF2-40B4-BE49-F238E27FC236}">
                <a16:creationId xmlns:a16="http://schemas.microsoft.com/office/drawing/2014/main" id="{D320AE6A-F51C-FD3F-8659-279D2C12B095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</p:spTree>
    <p:extLst>
      <p:ext uri="{BB962C8B-B14F-4D97-AF65-F5344CB8AC3E}">
        <p14:creationId xmlns:p14="http://schemas.microsoft.com/office/powerpoint/2010/main" val="203815402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320B1C5-0DE4-8E8C-393E-FE6A1C6BF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94499A1E-0DFF-A412-EE97-25F3FCFA71E5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" name="Rectangle 321">
            <a:extLst>
              <a:ext uri="{FF2B5EF4-FFF2-40B4-BE49-F238E27FC236}">
                <a16:creationId xmlns:a16="http://schemas.microsoft.com/office/drawing/2014/main" id="{2CF0AF44-2A24-B8C9-02D7-216987C103DA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F9AD7CD6-915E-472F-1D4D-12B405171984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8506934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Medium-induced emissions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3B71C6-07F6-49DE-3183-C32B30014B2D}"/>
              </a:ext>
            </a:extLst>
          </p:cNvPr>
          <p:cNvSpPr/>
          <p:nvPr/>
        </p:nvSpPr>
        <p:spPr>
          <a:xfrm>
            <a:off x="216000" y="226559"/>
            <a:ext cx="8712000" cy="472804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B5E77B17-AC3F-AAC4-0EB5-6B5969B7988B}"/>
              </a:ext>
            </a:extLst>
          </p:cNvPr>
          <p:cNvPicPr>
            <a:picLocks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93" t="4548" r="13125" b="12604"/>
          <a:stretch/>
        </p:blipFill>
        <p:spPr bwMode="auto">
          <a:xfrm>
            <a:off x="4954418" y="859382"/>
            <a:ext cx="3529128" cy="3529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06B8340-3194-C741-0185-129BFACE9DD1}"/>
              </a:ext>
            </a:extLst>
          </p:cNvPr>
          <p:cNvSpPr txBox="1"/>
          <p:nvPr/>
        </p:nvSpPr>
        <p:spPr>
          <a:xfrm>
            <a:off x="1270781" y="535110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Event generator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F4DCB9-A162-DED4-1825-4B3D4143E70C}"/>
              </a:ext>
            </a:extLst>
          </p:cNvPr>
          <p:cNvSpPr txBox="1"/>
          <p:nvPr/>
        </p:nvSpPr>
        <p:spPr>
          <a:xfrm>
            <a:off x="5127836" y="535110"/>
            <a:ext cx="31822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Experiment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C8699B5-27C2-FB59-5EA9-A48EC93DB364}"/>
              </a:ext>
            </a:extLst>
          </p:cNvPr>
          <p:cNvSpPr txBox="1"/>
          <p:nvPr/>
        </p:nvSpPr>
        <p:spPr>
          <a:xfrm>
            <a:off x="910451" y="4503231"/>
            <a:ext cx="7323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solidFill>
                  <a:srgbClr val="C00000"/>
                </a:solidFill>
                <a:latin typeface="LM Roman 10" pitchFamily="2" charset="77"/>
              </a:rPr>
              <a:t>Describe multi-differential, substructure, event-wide, etc. observables.</a:t>
            </a:r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82B925A1-0E58-2132-6470-5C5FB8F1D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39</a:t>
            </a:fld>
            <a:endParaRPr lang="en-US"/>
          </a:p>
        </p:txBody>
      </p:sp>
      <p:sp>
        <p:nvSpPr>
          <p:cNvPr id="6" name="Undertittel 1">
            <a:extLst>
              <a:ext uri="{FF2B5EF4-FFF2-40B4-BE49-F238E27FC236}">
                <a16:creationId xmlns:a16="http://schemas.microsoft.com/office/drawing/2014/main" id="{75EA118E-32CB-EA3B-3197-B73638F1C4DA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1FDF6B2-72D8-71ED-076E-502047079D4A}"/>
              </a:ext>
            </a:extLst>
          </p:cNvPr>
          <p:cNvGrpSpPr/>
          <p:nvPr/>
        </p:nvGrpSpPr>
        <p:grpSpPr>
          <a:xfrm>
            <a:off x="660454" y="859381"/>
            <a:ext cx="3529129" cy="3529129"/>
            <a:chOff x="660454" y="859381"/>
            <a:chExt cx="3529129" cy="3529129"/>
          </a:xfrm>
        </p:grpSpPr>
        <p:pic>
          <p:nvPicPr>
            <p:cNvPr id="4" name="dijets-001_dUz9qapS">
              <a:hlinkClick r:id="" action="ppaction://media"/>
              <a:extLst>
                <a:ext uri="{FF2B5EF4-FFF2-40B4-BE49-F238E27FC236}">
                  <a16:creationId xmlns:a16="http://schemas.microsoft.com/office/drawing/2014/main" id="{D0D2AFBE-CBA7-C9CA-70D7-CA4862117867}"/>
                </a:ext>
              </a:extLst>
            </p:cNvPr>
            <p:cNvPicPr>
              <a:picLocks noChangeAspect="1"/>
            </p:cNvPicPr>
            <p:nvPr>
              <a:videoFile r:link="rId2"/>
              <p:extLst>
                <p:ext uri="{DAA4B4D4-6D71-4841-9C94-3DE7FCFB9230}">
                  <p14:media xmlns:p14="http://schemas.microsoft.com/office/powerpoint/2010/main" r:embed="rId1"/>
                </p:ext>
              </p:extLst>
            </p:nvPr>
          </p:nvPicPr>
          <p:blipFill>
            <a:blip r:embed="rId6"/>
            <a:stretch>
              <a:fillRect/>
            </a:stretch>
          </p:blipFill>
          <p:spPr>
            <a:xfrm>
              <a:off x="660454" y="859381"/>
              <a:ext cx="3529129" cy="3529129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BC54D0F-0C11-A576-258D-0966C1387100}"/>
                </a:ext>
              </a:extLst>
            </p:cNvPr>
            <p:cNvSpPr/>
            <p:nvPr/>
          </p:nvSpPr>
          <p:spPr>
            <a:xfrm>
              <a:off x="3149144" y="4112750"/>
              <a:ext cx="947204" cy="196821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E02E013F-25B2-6767-94A9-1D64BD73177A}"/>
              </a:ext>
            </a:extLst>
          </p:cNvPr>
          <p:cNvSpPr txBox="1"/>
          <p:nvPr/>
        </p:nvSpPr>
        <p:spPr>
          <a:xfrm>
            <a:off x="570424" y="4209991"/>
            <a:ext cx="126188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[adapted from </a:t>
            </a:r>
            <a:r>
              <a:rPr lang="en-US" sz="800" err="1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G.Salam</a:t>
            </a:r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3067400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81E16C-0E01-9593-365E-B62261E24C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FF757210-7722-0BEE-E54E-FE2197C5BB32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FD5AF02F-B117-195A-F96C-501AF1FEB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C772E3DB-C2A1-2E21-46BB-4DCCC95C7D9A}"/>
                  </a:ext>
                </a:extLst>
              </p:cNvPr>
              <p:cNvSpPr txBox="1"/>
              <p:nvPr/>
            </p:nvSpPr>
            <p:spPr>
              <a:xfrm>
                <a:off x="418011" y="1108078"/>
                <a:ext cx="8307977" cy="3853171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460375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8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Separate fields </a:t>
                </a:r>
                <a:r>
                  <a:rPr lang="en-US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to </a:t>
                </a:r>
                <a:r>
                  <a:rPr lang="en-US" sz="18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hard and bkg. </a:t>
                </a: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𝑞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h</m:t>
                        </m:r>
                      </m:sub>
                    </m:sSub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h</m:t>
                        </m:r>
                      </m:sub>
                    </m:sSub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)</a:t>
                </a:r>
                <a:b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𝑄𝐶𝐷</m:t>
                        </m:r>
                      </m:sub>
                    </m:sSub>
                    <m:d>
                      <m:d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𝑖𝑛𝑡</m:t>
                        </m:r>
                      </m:sub>
                    </m:sSub>
                    <m:d>
                      <m:d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br>
                  <a:rPr lang="en-US" sz="1400" b="0" i="1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  ≈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e>
                    </m:d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sub>
                    </m:sSub>
                    <m:acc>
                      <m:accPr>
                        <m:chr m:val="̂"/>
                        <m:ctrlPr>
                          <a:rPr lang="en-US" sz="1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𝒥</m:t>
                        </m:r>
                      </m:e>
                    </m:acc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sub>
                    </m:sSub>
                    <m:acc>
                      <m:accPr>
                        <m:chr m:val="̂"/>
                        <m:ctrlPr>
                          <a:rPr lang="en-US" sz="14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𝒥</m:t>
                        </m:r>
                      </m:e>
                    </m:acc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sub>
                    </m:sSub>
                  </m:oMath>
                </a14:m>
                <a:br>
                  <a:rPr lang="en-US" sz="18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</a:br>
                <a:endParaRPr lang="en-US" sz="18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0375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8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Dressed propagators (and vertices):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0375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Models for the background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1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𝒥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</m:sup>
                            </m:sSup>
                          </m:e>
                        </m:d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𝒥</m:t>
                                </m:r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</m:sup>
                            </m:sSup>
                          </m:e>
                        </m:d>
                      </m:e>
                    </m:d>
                  </m:oMath>
                </a14:m>
                <a:r>
                  <a:rPr lang="en-US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:</a:t>
                </a:r>
              </a:p>
              <a:p>
                <a:pPr marL="2114550" lvl="4" indent="-28575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High-temperature plasma (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𝑇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≫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Λ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𝑄𝐶𝐷</m:t>
                        </m:r>
                      </m:sub>
                    </m:sSub>
                  </m:oMath>
                </a14:m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)</a:t>
                </a:r>
              </a:p>
              <a:p>
                <a:pPr marL="2114550" lvl="4" indent="-28575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Color charge distribution</a:t>
                </a:r>
              </a:p>
              <a:p>
                <a:pPr marL="2114550" lvl="4" indent="-28575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Non-perturbative “kernel” </a:t>
                </a:r>
                <a:endParaRPr lang="en-US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C772E3DB-C2A1-2E21-46BB-4DCCC95C7D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11" y="1108078"/>
                <a:ext cx="8307977" cy="3853171"/>
              </a:xfrm>
              <a:prstGeom prst="rect">
                <a:avLst/>
              </a:prstGeom>
              <a:blipFill>
                <a:blip r:embed="rId3"/>
                <a:stretch>
                  <a:fillRect b="-987"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3DBE227D-829B-62C3-AD00-8986CBA1D8F0}"/>
              </a:ext>
            </a:extLst>
          </p:cNvPr>
          <p:cNvCxnSpPr>
            <a:cxnSpLocks/>
          </p:cNvCxnSpPr>
          <p:nvPr/>
        </p:nvCxnSpPr>
        <p:spPr>
          <a:xfrm>
            <a:off x="2334691" y="2740305"/>
            <a:ext cx="380088" cy="0"/>
          </a:xfrm>
          <a:prstGeom prst="line">
            <a:avLst/>
          </a:prstGeom>
          <a:ln w="381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A1DB087-DC70-85FF-5CAF-3128FBEB415C}"/>
              </a:ext>
            </a:extLst>
          </p:cNvPr>
          <p:cNvCxnSpPr>
            <a:cxnSpLocks/>
          </p:cNvCxnSpPr>
          <p:nvPr/>
        </p:nvCxnSpPr>
        <p:spPr>
          <a:xfrm>
            <a:off x="2648885" y="2740305"/>
            <a:ext cx="281894" cy="0"/>
          </a:xfrm>
          <a:prstGeom prst="line">
            <a:avLst/>
          </a:prstGeom>
          <a:ln w="381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C3EDA8D-1A03-2CE0-B6E9-BABCC68830A8}"/>
              </a:ext>
            </a:extLst>
          </p:cNvPr>
          <p:cNvCxnSpPr>
            <a:cxnSpLocks/>
          </p:cNvCxnSpPr>
          <p:nvPr/>
        </p:nvCxnSpPr>
        <p:spPr>
          <a:xfrm>
            <a:off x="3458097" y="2738094"/>
            <a:ext cx="380088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E1C57DD1-D580-4111-BCA8-AF13C3E42BAB}"/>
              </a:ext>
            </a:extLst>
          </p:cNvPr>
          <p:cNvCxnSpPr>
            <a:cxnSpLocks/>
          </p:cNvCxnSpPr>
          <p:nvPr/>
        </p:nvCxnSpPr>
        <p:spPr>
          <a:xfrm>
            <a:off x="3772291" y="2738094"/>
            <a:ext cx="281894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06168E84-CEA2-4AAB-C97B-21597E8217C3}"/>
              </a:ext>
            </a:extLst>
          </p:cNvPr>
          <p:cNvCxnSpPr>
            <a:cxnSpLocks/>
          </p:cNvCxnSpPr>
          <p:nvPr/>
        </p:nvCxnSpPr>
        <p:spPr>
          <a:xfrm>
            <a:off x="4813691" y="2738094"/>
            <a:ext cx="281894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81F2299A-71FC-EB60-66F3-91C2E56C3C35}"/>
              </a:ext>
            </a:extLst>
          </p:cNvPr>
          <p:cNvSpPr txBox="1"/>
          <p:nvPr/>
        </p:nvSpPr>
        <p:spPr>
          <a:xfrm>
            <a:off x="4143897" y="2555320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029EC30-8DAB-5865-39A7-57128C49D01D}"/>
              </a:ext>
            </a:extLst>
          </p:cNvPr>
          <p:cNvSpPr txBox="1"/>
          <p:nvPr/>
        </p:nvSpPr>
        <p:spPr>
          <a:xfrm>
            <a:off x="3058047" y="2555320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=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15154302-84E7-F23F-EB66-AA85337EDB5A}"/>
              </a:ext>
            </a:extLst>
          </p:cNvPr>
          <p:cNvGrpSpPr/>
          <p:nvPr/>
        </p:nvGrpSpPr>
        <p:grpSpPr>
          <a:xfrm>
            <a:off x="4801221" y="2738096"/>
            <a:ext cx="69345" cy="266672"/>
            <a:chOff x="5893706" y="2894795"/>
            <a:chExt cx="90764" cy="435617"/>
          </a:xfrm>
        </p:grpSpPr>
        <p:sp>
          <p:nvSpPr>
            <p:cNvPr id="53" name="Arc 52">
              <a:extLst>
                <a:ext uri="{FF2B5EF4-FFF2-40B4-BE49-F238E27FC236}">
                  <a16:creationId xmlns:a16="http://schemas.microsoft.com/office/drawing/2014/main" id="{2C128C66-53D4-A65C-9D71-FB73A2CE103B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63" name="Arc 62">
              <a:extLst>
                <a:ext uri="{FF2B5EF4-FFF2-40B4-BE49-F238E27FC236}">
                  <a16:creationId xmlns:a16="http://schemas.microsoft.com/office/drawing/2014/main" id="{88249D74-5780-8A32-2590-4F3321BBB0B1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51" name="Arc 50">
              <a:extLst>
                <a:ext uri="{FF2B5EF4-FFF2-40B4-BE49-F238E27FC236}">
                  <a16:creationId xmlns:a16="http://schemas.microsoft.com/office/drawing/2014/main" id="{725AE7B6-E79B-A5B9-3A15-14B583CC1206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54" name="Arc 53">
              <a:extLst>
                <a:ext uri="{FF2B5EF4-FFF2-40B4-BE49-F238E27FC236}">
                  <a16:creationId xmlns:a16="http://schemas.microsoft.com/office/drawing/2014/main" id="{1DA721FE-FC4C-DE35-3338-FA2B212A19BC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55" name="Arc 54">
              <a:extLst>
                <a:ext uri="{FF2B5EF4-FFF2-40B4-BE49-F238E27FC236}">
                  <a16:creationId xmlns:a16="http://schemas.microsoft.com/office/drawing/2014/main" id="{017C37F0-A0F8-59C9-F68D-36823C75A7D6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28" name="Arc 127">
              <a:extLst>
                <a:ext uri="{FF2B5EF4-FFF2-40B4-BE49-F238E27FC236}">
                  <a16:creationId xmlns:a16="http://schemas.microsoft.com/office/drawing/2014/main" id="{3E330E4C-609B-0EF7-B03A-0DFC4A68BFE3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29" name="Arc 128">
              <a:extLst>
                <a:ext uri="{FF2B5EF4-FFF2-40B4-BE49-F238E27FC236}">
                  <a16:creationId xmlns:a16="http://schemas.microsoft.com/office/drawing/2014/main" id="{99A88F07-26BF-2CCE-7968-596ADFC88324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72BFD976-32D6-73F6-36F4-A3E511470AF0}"/>
                  </a:ext>
                </a:extLst>
              </p:cNvPr>
              <p:cNvSpPr txBox="1"/>
              <p:nvPr/>
            </p:nvSpPr>
            <p:spPr>
              <a:xfrm>
                <a:off x="4741206" y="2916495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DFBF455E-FAD1-0B22-4595-6114E99AF4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206" y="2916495"/>
                <a:ext cx="189154" cy="184666"/>
              </a:xfrm>
              <a:prstGeom prst="rect">
                <a:avLst/>
              </a:prstGeom>
              <a:blipFill>
                <a:blip r:embed="rId4"/>
                <a:stretch>
                  <a:fillRect l="-25000" r="-25000" b="-1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C44EA61-B285-CE5F-0ABC-C4F00C7BE58D}"/>
              </a:ext>
            </a:extLst>
          </p:cNvPr>
          <p:cNvCxnSpPr>
            <a:cxnSpLocks/>
          </p:cNvCxnSpPr>
          <p:nvPr/>
        </p:nvCxnSpPr>
        <p:spPr>
          <a:xfrm>
            <a:off x="4499497" y="2738094"/>
            <a:ext cx="380088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6FBC30F1-95AC-152B-EE41-DF2FCD2BF5DC}"/>
              </a:ext>
            </a:extLst>
          </p:cNvPr>
          <p:cNvSpPr txBox="1"/>
          <p:nvPr/>
        </p:nvSpPr>
        <p:spPr>
          <a:xfrm>
            <a:off x="5181484" y="2555320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C0E79C4E-4397-E0A3-F9ED-9C9D3C24948E}"/>
              </a:ext>
            </a:extLst>
          </p:cNvPr>
          <p:cNvGrpSpPr/>
          <p:nvPr/>
        </p:nvGrpSpPr>
        <p:grpSpPr>
          <a:xfrm>
            <a:off x="5682311" y="2738095"/>
            <a:ext cx="69345" cy="266672"/>
            <a:chOff x="5893706" y="2894795"/>
            <a:chExt cx="90764" cy="435617"/>
          </a:xfrm>
        </p:grpSpPr>
        <p:sp>
          <p:nvSpPr>
            <p:cNvPr id="145" name="Arc 144">
              <a:extLst>
                <a:ext uri="{FF2B5EF4-FFF2-40B4-BE49-F238E27FC236}">
                  <a16:creationId xmlns:a16="http://schemas.microsoft.com/office/drawing/2014/main" id="{59699E90-2029-1761-775E-9B5719D79D27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6" name="Arc 145">
              <a:extLst>
                <a:ext uri="{FF2B5EF4-FFF2-40B4-BE49-F238E27FC236}">
                  <a16:creationId xmlns:a16="http://schemas.microsoft.com/office/drawing/2014/main" id="{12315D48-08AF-61AA-6454-B7836E127942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7" name="Arc 146">
              <a:extLst>
                <a:ext uri="{FF2B5EF4-FFF2-40B4-BE49-F238E27FC236}">
                  <a16:creationId xmlns:a16="http://schemas.microsoft.com/office/drawing/2014/main" id="{DD3CF3EA-B8C5-3C98-4942-0F3561086D2F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8" name="Arc 147">
              <a:extLst>
                <a:ext uri="{FF2B5EF4-FFF2-40B4-BE49-F238E27FC236}">
                  <a16:creationId xmlns:a16="http://schemas.microsoft.com/office/drawing/2014/main" id="{75A02ECF-7879-8E2C-3D6A-BA3FABD2D4BD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9" name="Arc 148">
              <a:extLst>
                <a:ext uri="{FF2B5EF4-FFF2-40B4-BE49-F238E27FC236}">
                  <a16:creationId xmlns:a16="http://schemas.microsoft.com/office/drawing/2014/main" id="{6673781B-2B70-E607-12D0-167641DB692F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0" name="Arc 149">
              <a:extLst>
                <a:ext uri="{FF2B5EF4-FFF2-40B4-BE49-F238E27FC236}">
                  <a16:creationId xmlns:a16="http://schemas.microsoft.com/office/drawing/2014/main" id="{4F5FB910-9EF0-37C3-80A6-7878645B2068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1" name="Arc 150">
              <a:extLst>
                <a:ext uri="{FF2B5EF4-FFF2-40B4-BE49-F238E27FC236}">
                  <a16:creationId xmlns:a16="http://schemas.microsoft.com/office/drawing/2014/main" id="{451B7556-6801-F413-6832-2502F90F6356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2FF0E4DD-A039-C57C-8B4D-3F7BBA6F4D0F}"/>
              </a:ext>
            </a:extLst>
          </p:cNvPr>
          <p:cNvCxnSpPr>
            <a:cxnSpLocks/>
          </p:cNvCxnSpPr>
          <p:nvPr/>
        </p:nvCxnSpPr>
        <p:spPr>
          <a:xfrm>
            <a:off x="5546667" y="2738094"/>
            <a:ext cx="380088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2C707537-9100-549C-9F03-3CF662197A28}"/>
              </a:ext>
            </a:extLst>
          </p:cNvPr>
          <p:cNvGrpSpPr/>
          <p:nvPr/>
        </p:nvGrpSpPr>
        <p:grpSpPr>
          <a:xfrm>
            <a:off x="5999544" y="2738094"/>
            <a:ext cx="69345" cy="266672"/>
            <a:chOff x="5893706" y="2894795"/>
            <a:chExt cx="90764" cy="435617"/>
          </a:xfrm>
        </p:grpSpPr>
        <p:sp>
          <p:nvSpPr>
            <p:cNvPr id="154" name="Arc 153">
              <a:extLst>
                <a:ext uri="{FF2B5EF4-FFF2-40B4-BE49-F238E27FC236}">
                  <a16:creationId xmlns:a16="http://schemas.microsoft.com/office/drawing/2014/main" id="{2AC039AA-06D1-95D0-B5E1-828B073EB836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5" name="Arc 154">
              <a:extLst>
                <a:ext uri="{FF2B5EF4-FFF2-40B4-BE49-F238E27FC236}">
                  <a16:creationId xmlns:a16="http://schemas.microsoft.com/office/drawing/2014/main" id="{6F5599D3-07A7-248F-3E96-5118495957E8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6" name="Arc 155">
              <a:extLst>
                <a:ext uri="{FF2B5EF4-FFF2-40B4-BE49-F238E27FC236}">
                  <a16:creationId xmlns:a16="http://schemas.microsoft.com/office/drawing/2014/main" id="{A7EF5524-9CF3-262B-1A57-85899FB0DA1F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7" name="Arc 156">
              <a:extLst>
                <a:ext uri="{FF2B5EF4-FFF2-40B4-BE49-F238E27FC236}">
                  <a16:creationId xmlns:a16="http://schemas.microsoft.com/office/drawing/2014/main" id="{7B56FDE0-320D-C019-6B79-56DA495CCE95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8" name="Arc 157">
              <a:extLst>
                <a:ext uri="{FF2B5EF4-FFF2-40B4-BE49-F238E27FC236}">
                  <a16:creationId xmlns:a16="http://schemas.microsoft.com/office/drawing/2014/main" id="{6AEC8377-67E5-468A-42C7-F313ED223C2B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9" name="Arc 158">
              <a:extLst>
                <a:ext uri="{FF2B5EF4-FFF2-40B4-BE49-F238E27FC236}">
                  <a16:creationId xmlns:a16="http://schemas.microsoft.com/office/drawing/2014/main" id="{F3E62D80-5395-C612-1462-91FA089D9456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61" name="Arc 160">
              <a:extLst>
                <a:ext uri="{FF2B5EF4-FFF2-40B4-BE49-F238E27FC236}">
                  <a16:creationId xmlns:a16="http://schemas.microsoft.com/office/drawing/2014/main" id="{FB0CE8EA-1FCD-46FE-D32D-BA4925A3CFED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B4561B90-56A8-B9BA-9C07-63535B0604C8}"/>
                  </a:ext>
                </a:extLst>
              </p:cNvPr>
              <p:cNvSpPr txBox="1"/>
              <p:nvPr/>
            </p:nvSpPr>
            <p:spPr>
              <a:xfrm>
                <a:off x="5626696" y="2910327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FBC4BB8F-667C-4DAC-4471-53D320ED05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696" y="2910327"/>
                <a:ext cx="189154" cy="184666"/>
              </a:xfrm>
              <a:prstGeom prst="rect">
                <a:avLst/>
              </a:prstGeom>
              <a:blipFill>
                <a:blip r:embed="rId5"/>
                <a:stretch>
                  <a:fillRect l="-26667" r="-26667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025BB555-533D-8566-B8E8-DDE72981EF27}"/>
                  </a:ext>
                </a:extLst>
              </p:cNvPr>
              <p:cNvSpPr txBox="1"/>
              <p:nvPr/>
            </p:nvSpPr>
            <p:spPr>
              <a:xfrm>
                <a:off x="5938684" y="2912031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3A7451DB-5927-6DA3-C68D-3AA463DAEB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684" y="2912031"/>
                <a:ext cx="189154" cy="184666"/>
              </a:xfrm>
              <a:prstGeom prst="rect">
                <a:avLst/>
              </a:prstGeom>
              <a:blipFill>
                <a:blip r:embed="rId6"/>
                <a:stretch>
                  <a:fillRect l="-25000" r="-25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45158C40-92B9-4196-1A51-05AC4DA9EDB9}"/>
              </a:ext>
            </a:extLst>
          </p:cNvPr>
          <p:cNvCxnSpPr>
            <a:cxnSpLocks/>
          </p:cNvCxnSpPr>
          <p:nvPr/>
        </p:nvCxnSpPr>
        <p:spPr>
          <a:xfrm>
            <a:off x="5860861" y="2738094"/>
            <a:ext cx="281894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TextBox 171">
            <a:extLst>
              <a:ext uri="{FF2B5EF4-FFF2-40B4-BE49-F238E27FC236}">
                <a16:creationId xmlns:a16="http://schemas.microsoft.com/office/drawing/2014/main" id="{55D60FFB-601A-CC4F-074D-2466DB5575C2}"/>
              </a:ext>
            </a:extLst>
          </p:cNvPr>
          <p:cNvSpPr txBox="1"/>
          <p:nvPr/>
        </p:nvSpPr>
        <p:spPr>
          <a:xfrm>
            <a:off x="6207974" y="2555320"/>
            <a:ext cx="61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 …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D1579BAF-74E7-564B-595B-3DCA9CA28B90}"/>
              </a:ext>
            </a:extLst>
          </p:cNvPr>
          <p:cNvSpPr txBox="1"/>
          <p:nvPr/>
        </p:nvSpPr>
        <p:spPr>
          <a:xfrm>
            <a:off x="4143897" y="3058193"/>
            <a:ext cx="441325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6E334384-27F4-7C44-BE0E-747CCEA4AECC}"/>
              </a:ext>
            </a:extLst>
          </p:cNvPr>
          <p:cNvSpPr txBox="1"/>
          <p:nvPr/>
        </p:nvSpPr>
        <p:spPr>
          <a:xfrm>
            <a:off x="3058047" y="3058193"/>
            <a:ext cx="441325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=</a:t>
            </a:r>
          </a:p>
        </p:txBody>
      </p: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D982A73E-861C-E648-9925-C32A997E1DE5}"/>
              </a:ext>
            </a:extLst>
          </p:cNvPr>
          <p:cNvGrpSpPr/>
          <p:nvPr/>
        </p:nvGrpSpPr>
        <p:grpSpPr>
          <a:xfrm>
            <a:off x="4801221" y="3240969"/>
            <a:ext cx="69345" cy="266673"/>
            <a:chOff x="5893706" y="2894795"/>
            <a:chExt cx="90764" cy="435617"/>
          </a:xfrm>
        </p:grpSpPr>
        <p:sp>
          <p:nvSpPr>
            <p:cNvPr id="207" name="Arc 206">
              <a:extLst>
                <a:ext uri="{FF2B5EF4-FFF2-40B4-BE49-F238E27FC236}">
                  <a16:creationId xmlns:a16="http://schemas.microsoft.com/office/drawing/2014/main" id="{9EFC6DC7-BA8E-AC45-285E-1FC40ABAD00F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8" name="Arc 207">
              <a:extLst>
                <a:ext uri="{FF2B5EF4-FFF2-40B4-BE49-F238E27FC236}">
                  <a16:creationId xmlns:a16="http://schemas.microsoft.com/office/drawing/2014/main" id="{DEB5F5D8-84F1-270A-D205-E3459550809D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9" name="Arc 208">
              <a:extLst>
                <a:ext uri="{FF2B5EF4-FFF2-40B4-BE49-F238E27FC236}">
                  <a16:creationId xmlns:a16="http://schemas.microsoft.com/office/drawing/2014/main" id="{CC6F2073-BCE5-3A42-C4CE-D7705BB1517F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0" name="Arc 209">
              <a:extLst>
                <a:ext uri="{FF2B5EF4-FFF2-40B4-BE49-F238E27FC236}">
                  <a16:creationId xmlns:a16="http://schemas.microsoft.com/office/drawing/2014/main" id="{BDEDD8C9-7649-214B-830E-3560A8C34F89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1" name="Arc 210">
              <a:extLst>
                <a:ext uri="{FF2B5EF4-FFF2-40B4-BE49-F238E27FC236}">
                  <a16:creationId xmlns:a16="http://schemas.microsoft.com/office/drawing/2014/main" id="{CD1F51F8-4850-5985-821F-3762225D28B1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2" name="Arc 211">
              <a:extLst>
                <a:ext uri="{FF2B5EF4-FFF2-40B4-BE49-F238E27FC236}">
                  <a16:creationId xmlns:a16="http://schemas.microsoft.com/office/drawing/2014/main" id="{8FBA57EB-3EE1-3D75-4008-D01666670EEF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3" name="Arc 212">
              <a:extLst>
                <a:ext uri="{FF2B5EF4-FFF2-40B4-BE49-F238E27FC236}">
                  <a16:creationId xmlns:a16="http://schemas.microsoft.com/office/drawing/2014/main" id="{D06FF778-6AA6-4D10-5D02-C5F3A8D5E076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2C8C6072-AD6C-639C-F654-D4C38BC36BD1}"/>
                  </a:ext>
                </a:extLst>
              </p:cNvPr>
              <p:cNvSpPr txBox="1"/>
              <p:nvPr/>
            </p:nvSpPr>
            <p:spPr>
              <a:xfrm>
                <a:off x="4741206" y="3419368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4D6024AE-AB08-46C2-F832-D476D00B0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206" y="3419368"/>
                <a:ext cx="189154" cy="184666"/>
              </a:xfrm>
              <a:prstGeom prst="rect">
                <a:avLst/>
              </a:prstGeom>
              <a:blipFill>
                <a:blip r:embed="rId7"/>
                <a:stretch>
                  <a:fillRect l="-25000" r="-25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5" name="TextBox 184">
            <a:extLst>
              <a:ext uri="{FF2B5EF4-FFF2-40B4-BE49-F238E27FC236}">
                <a16:creationId xmlns:a16="http://schemas.microsoft.com/office/drawing/2014/main" id="{27BB83FC-BECA-0074-937B-F7499029B994}"/>
              </a:ext>
            </a:extLst>
          </p:cNvPr>
          <p:cNvSpPr txBox="1"/>
          <p:nvPr/>
        </p:nvSpPr>
        <p:spPr>
          <a:xfrm>
            <a:off x="5181484" y="3058193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86AD8FAD-4751-80BD-F8ED-ADB987954103}"/>
              </a:ext>
            </a:extLst>
          </p:cNvPr>
          <p:cNvGrpSpPr/>
          <p:nvPr/>
        </p:nvGrpSpPr>
        <p:grpSpPr>
          <a:xfrm>
            <a:off x="5682311" y="3240968"/>
            <a:ext cx="69345" cy="266673"/>
            <a:chOff x="5893706" y="2894795"/>
            <a:chExt cx="90764" cy="435617"/>
          </a:xfrm>
        </p:grpSpPr>
        <p:sp>
          <p:nvSpPr>
            <p:cNvPr id="200" name="Arc 199">
              <a:extLst>
                <a:ext uri="{FF2B5EF4-FFF2-40B4-BE49-F238E27FC236}">
                  <a16:creationId xmlns:a16="http://schemas.microsoft.com/office/drawing/2014/main" id="{D55295EB-1D89-8230-EC53-11ED1442902C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1" name="Arc 200">
              <a:extLst>
                <a:ext uri="{FF2B5EF4-FFF2-40B4-BE49-F238E27FC236}">
                  <a16:creationId xmlns:a16="http://schemas.microsoft.com/office/drawing/2014/main" id="{408D95A9-574B-9BC1-8A14-82BFB73C6DD6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2" name="Arc 201">
              <a:extLst>
                <a:ext uri="{FF2B5EF4-FFF2-40B4-BE49-F238E27FC236}">
                  <a16:creationId xmlns:a16="http://schemas.microsoft.com/office/drawing/2014/main" id="{618765D4-3E74-2CF4-B875-1F4C330B17E2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3" name="Arc 202">
              <a:extLst>
                <a:ext uri="{FF2B5EF4-FFF2-40B4-BE49-F238E27FC236}">
                  <a16:creationId xmlns:a16="http://schemas.microsoft.com/office/drawing/2014/main" id="{DF36DD46-2A95-E292-8180-A40FDE022CF8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4" name="Arc 203">
              <a:extLst>
                <a:ext uri="{FF2B5EF4-FFF2-40B4-BE49-F238E27FC236}">
                  <a16:creationId xmlns:a16="http://schemas.microsoft.com/office/drawing/2014/main" id="{321F28D4-A4BC-ABE2-379B-0511C6DAA06F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5" name="Arc 204">
              <a:extLst>
                <a:ext uri="{FF2B5EF4-FFF2-40B4-BE49-F238E27FC236}">
                  <a16:creationId xmlns:a16="http://schemas.microsoft.com/office/drawing/2014/main" id="{0D58BEEA-1058-840A-BACA-1072391BF462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6" name="Arc 205">
              <a:extLst>
                <a:ext uri="{FF2B5EF4-FFF2-40B4-BE49-F238E27FC236}">
                  <a16:creationId xmlns:a16="http://schemas.microsoft.com/office/drawing/2014/main" id="{0FE473A0-A010-D2F3-97A4-510CC27575E7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DD79C55B-DB2C-68BB-58D1-2CA9FED2946A}"/>
              </a:ext>
            </a:extLst>
          </p:cNvPr>
          <p:cNvGrpSpPr/>
          <p:nvPr/>
        </p:nvGrpSpPr>
        <p:grpSpPr>
          <a:xfrm>
            <a:off x="5999544" y="3240967"/>
            <a:ext cx="69345" cy="266673"/>
            <a:chOff x="5893706" y="2894795"/>
            <a:chExt cx="90764" cy="435617"/>
          </a:xfrm>
        </p:grpSpPr>
        <p:sp>
          <p:nvSpPr>
            <p:cNvPr id="193" name="Arc 192">
              <a:extLst>
                <a:ext uri="{FF2B5EF4-FFF2-40B4-BE49-F238E27FC236}">
                  <a16:creationId xmlns:a16="http://schemas.microsoft.com/office/drawing/2014/main" id="{78801256-7C39-0270-C20B-6525250181EB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4" name="Arc 193">
              <a:extLst>
                <a:ext uri="{FF2B5EF4-FFF2-40B4-BE49-F238E27FC236}">
                  <a16:creationId xmlns:a16="http://schemas.microsoft.com/office/drawing/2014/main" id="{9B30F8E8-F38E-AFFD-1A60-25D870D064C7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5" name="Arc 194">
              <a:extLst>
                <a:ext uri="{FF2B5EF4-FFF2-40B4-BE49-F238E27FC236}">
                  <a16:creationId xmlns:a16="http://schemas.microsoft.com/office/drawing/2014/main" id="{D002EA16-6C33-9F48-D2E2-32D30AB3FD06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6" name="Arc 195">
              <a:extLst>
                <a:ext uri="{FF2B5EF4-FFF2-40B4-BE49-F238E27FC236}">
                  <a16:creationId xmlns:a16="http://schemas.microsoft.com/office/drawing/2014/main" id="{EB996E2F-A2CF-58C7-90E5-DEE85AE61755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7" name="Arc 196">
              <a:extLst>
                <a:ext uri="{FF2B5EF4-FFF2-40B4-BE49-F238E27FC236}">
                  <a16:creationId xmlns:a16="http://schemas.microsoft.com/office/drawing/2014/main" id="{CFB666DD-F75F-ABD7-2D39-D6E8FCD4CB6D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8" name="Arc 197">
              <a:extLst>
                <a:ext uri="{FF2B5EF4-FFF2-40B4-BE49-F238E27FC236}">
                  <a16:creationId xmlns:a16="http://schemas.microsoft.com/office/drawing/2014/main" id="{699DFE8F-11FF-0CC9-3E12-32FFB5D0C0C7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9" name="Arc 198">
              <a:extLst>
                <a:ext uri="{FF2B5EF4-FFF2-40B4-BE49-F238E27FC236}">
                  <a16:creationId xmlns:a16="http://schemas.microsoft.com/office/drawing/2014/main" id="{841406C7-E716-9786-EB27-2CD41984588E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22FA3841-280A-F338-9420-567575A36AB9}"/>
                  </a:ext>
                </a:extLst>
              </p:cNvPr>
              <p:cNvSpPr txBox="1"/>
              <p:nvPr/>
            </p:nvSpPr>
            <p:spPr>
              <a:xfrm>
                <a:off x="5626696" y="3413201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70EC0075-C921-EA0F-6BB9-9CA72817F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696" y="3413201"/>
                <a:ext cx="189154" cy="184666"/>
              </a:xfrm>
              <a:prstGeom prst="rect">
                <a:avLst/>
              </a:prstGeom>
              <a:blipFill>
                <a:blip r:embed="rId8"/>
                <a:stretch>
                  <a:fillRect l="-26667" r="-26667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7A161302-D77B-F9ED-CAA2-0F726D264503}"/>
                  </a:ext>
                </a:extLst>
              </p:cNvPr>
              <p:cNvSpPr txBox="1"/>
              <p:nvPr/>
            </p:nvSpPr>
            <p:spPr>
              <a:xfrm>
                <a:off x="5938684" y="3414904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63B4447F-A223-92F8-1046-5A42B8E55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684" y="3414904"/>
                <a:ext cx="189154" cy="184666"/>
              </a:xfrm>
              <a:prstGeom prst="rect">
                <a:avLst/>
              </a:prstGeom>
              <a:blipFill>
                <a:blip r:embed="rId9"/>
                <a:stretch>
                  <a:fillRect l="-25000" r="-25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2" name="TextBox 191">
            <a:extLst>
              <a:ext uri="{FF2B5EF4-FFF2-40B4-BE49-F238E27FC236}">
                <a16:creationId xmlns:a16="http://schemas.microsoft.com/office/drawing/2014/main" id="{E528E566-E19D-AE94-D39D-1D1A38521ED1}"/>
              </a:ext>
            </a:extLst>
          </p:cNvPr>
          <p:cNvSpPr txBox="1"/>
          <p:nvPr/>
        </p:nvSpPr>
        <p:spPr>
          <a:xfrm>
            <a:off x="6207974" y="3058193"/>
            <a:ext cx="61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+ …</a:t>
            </a:r>
          </a:p>
        </p:txBody>
      </p: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BD9FFD64-64DC-7DE7-D2C7-C73679CAB663}"/>
              </a:ext>
            </a:extLst>
          </p:cNvPr>
          <p:cNvGrpSpPr/>
          <p:nvPr/>
        </p:nvGrpSpPr>
        <p:grpSpPr>
          <a:xfrm>
            <a:off x="2331953" y="3185950"/>
            <a:ext cx="589406" cy="113170"/>
            <a:chOff x="3274861" y="3360325"/>
            <a:chExt cx="589406" cy="118740"/>
          </a:xfrm>
        </p:grpSpPr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C8B3D23D-3070-EDD3-79D0-9ECA85A638D6}"/>
                </a:ext>
              </a:extLst>
            </p:cNvPr>
            <p:cNvGrpSpPr/>
            <p:nvPr/>
          </p:nvGrpSpPr>
          <p:grpSpPr>
            <a:xfrm rot="5400000">
              <a:off x="3421603" y="3213583"/>
              <a:ext cx="118270" cy="411754"/>
              <a:chOff x="5893706" y="2894795"/>
              <a:chExt cx="90764" cy="435617"/>
            </a:xfrm>
          </p:grpSpPr>
          <p:sp>
            <p:nvSpPr>
              <p:cNvPr id="247" name="Arc 246">
                <a:extLst>
                  <a:ext uri="{FF2B5EF4-FFF2-40B4-BE49-F238E27FC236}">
                    <a16:creationId xmlns:a16="http://schemas.microsoft.com/office/drawing/2014/main" id="{A4F2AC74-B512-2E60-1062-CAD0A8B435C7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48" name="Arc 247">
                <a:extLst>
                  <a:ext uri="{FF2B5EF4-FFF2-40B4-BE49-F238E27FC236}">
                    <a16:creationId xmlns:a16="http://schemas.microsoft.com/office/drawing/2014/main" id="{70D0A3C6-5DD9-38D9-1D3F-D14A5EC825A8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49" name="Arc 248">
                <a:extLst>
                  <a:ext uri="{FF2B5EF4-FFF2-40B4-BE49-F238E27FC236}">
                    <a16:creationId xmlns:a16="http://schemas.microsoft.com/office/drawing/2014/main" id="{2529FE1D-6AAA-91A8-7DC5-142E1F35F429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0" name="Arc 249">
                <a:extLst>
                  <a:ext uri="{FF2B5EF4-FFF2-40B4-BE49-F238E27FC236}">
                    <a16:creationId xmlns:a16="http://schemas.microsoft.com/office/drawing/2014/main" id="{76FF0E00-8173-8437-FBCD-A1B818CAF242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1" name="Arc 250">
                <a:extLst>
                  <a:ext uri="{FF2B5EF4-FFF2-40B4-BE49-F238E27FC236}">
                    <a16:creationId xmlns:a16="http://schemas.microsoft.com/office/drawing/2014/main" id="{15DABD2C-BECB-1B42-8AA5-428470C0CB08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2" name="Arc 251">
                <a:extLst>
                  <a:ext uri="{FF2B5EF4-FFF2-40B4-BE49-F238E27FC236}">
                    <a16:creationId xmlns:a16="http://schemas.microsoft.com/office/drawing/2014/main" id="{35ABD8FF-A711-F238-10C6-FC45897D5184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3" name="Arc 252">
                <a:extLst>
                  <a:ext uri="{FF2B5EF4-FFF2-40B4-BE49-F238E27FC236}">
                    <a16:creationId xmlns:a16="http://schemas.microsoft.com/office/drawing/2014/main" id="{E021F087-E77E-AD65-126B-F36E94BFD82F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54" name="Group 253">
              <a:extLst>
                <a:ext uri="{FF2B5EF4-FFF2-40B4-BE49-F238E27FC236}">
                  <a16:creationId xmlns:a16="http://schemas.microsoft.com/office/drawing/2014/main" id="{A017410B-0DE7-64B4-4C47-9106D64876A0}"/>
                </a:ext>
              </a:extLst>
            </p:cNvPr>
            <p:cNvGrpSpPr/>
            <p:nvPr/>
          </p:nvGrpSpPr>
          <p:grpSpPr>
            <a:xfrm rot="5400000">
              <a:off x="3599255" y="3214053"/>
              <a:ext cx="118270" cy="411754"/>
              <a:chOff x="5893706" y="2894795"/>
              <a:chExt cx="90764" cy="435617"/>
            </a:xfrm>
          </p:grpSpPr>
          <p:sp>
            <p:nvSpPr>
              <p:cNvPr id="255" name="Arc 254">
                <a:extLst>
                  <a:ext uri="{FF2B5EF4-FFF2-40B4-BE49-F238E27FC236}">
                    <a16:creationId xmlns:a16="http://schemas.microsoft.com/office/drawing/2014/main" id="{2E7D4FCE-3883-C0FD-D1DC-149BFFC06CD6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6" name="Arc 255">
                <a:extLst>
                  <a:ext uri="{FF2B5EF4-FFF2-40B4-BE49-F238E27FC236}">
                    <a16:creationId xmlns:a16="http://schemas.microsoft.com/office/drawing/2014/main" id="{80D1D6A8-49E6-1A7E-ECDA-BBCEF98275F8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7" name="Arc 256">
                <a:extLst>
                  <a:ext uri="{FF2B5EF4-FFF2-40B4-BE49-F238E27FC236}">
                    <a16:creationId xmlns:a16="http://schemas.microsoft.com/office/drawing/2014/main" id="{8CC22D6C-2132-95CE-63B6-9041EB4D3F40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8" name="Arc 257">
                <a:extLst>
                  <a:ext uri="{FF2B5EF4-FFF2-40B4-BE49-F238E27FC236}">
                    <a16:creationId xmlns:a16="http://schemas.microsoft.com/office/drawing/2014/main" id="{1A4E4336-DC2E-30F9-8F4E-804574170C05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9" name="Arc 258">
                <a:extLst>
                  <a:ext uri="{FF2B5EF4-FFF2-40B4-BE49-F238E27FC236}">
                    <a16:creationId xmlns:a16="http://schemas.microsoft.com/office/drawing/2014/main" id="{F751095E-DB66-B622-82AC-EDE5EF9412E3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0" name="Arc 259">
                <a:extLst>
                  <a:ext uri="{FF2B5EF4-FFF2-40B4-BE49-F238E27FC236}">
                    <a16:creationId xmlns:a16="http://schemas.microsoft.com/office/drawing/2014/main" id="{EC01C46F-E9D6-9CB4-06EF-23502020660B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1" name="Arc 260">
                <a:extLst>
                  <a:ext uri="{FF2B5EF4-FFF2-40B4-BE49-F238E27FC236}">
                    <a16:creationId xmlns:a16="http://schemas.microsoft.com/office/drawing/2014/main" id="{BF308740-126D-2ADC-E315-9EF4FA0D0A07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FD4EFEE4-865D-C963-D7A2-B6B01D07AE2A}"/>
              </a:ext>
            </a:extLst>
          </p:cNvPr>
          <p:cNvGrpSpPr/>
          <p:nvPr/>
        </p:nvGrpSpPr>
        <p:grpSpPr>
          <a:xfrm>
            <a:off x="3461870" y="3184379"/>
            <a:ext cx="589406" cy="113170"/>
            <a:chOff x="4404778" y="3358677"/>
            <a:chExt cx="589406" cy="118740"/>
          </a:xfrm>
        </p:grpSpPr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398821A9-1D4F-2A01-5D44-38F8D3D6E37D}"/>
                </a:ext>
              </a:extLst>
            </p:cNvPr>
            <p:cNvGrpSpPr/>
            <p:nvPr/>
          </p:nvGrpSpPr>
          <p:grpSpPr>
            <a:xfrm rot="5400000">
              <a:off x="4551520" y="3211935"/>
              <a:ext cx="118270" cy="411754"/>
              <a:chOff x="5893706" y="2894795"/>
              <a:chExt cx="90764" cy="435617"/>
            </a:xfrm>
          </p:grpSpPr>
          <p:sp>
            <p:nvSpPr>
              <p:cNvPr id="273" name="Arc 272">
                <a:extLst>
                  <a:ext uri="{FF2B5EF4-FFF2-40B4-BE49-F238E27FC236}">
                    <a16:creationId xmlns:a16="http://schemas.microsoft.com/office/drawing/2014/main" id="{06BD765D-CE6E-9444-398B-428085CD3D7B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4" name="Arc 273">
                <a:extLst>
                  <a:ext uri="{FF2B5EF4-FFF2-40B4-BE49-F238E27FC236}">
                    <a16:creationId xmlns:a16="http://schemas.microsoft.com/office/drawing/2014/main" id="{69B8DD54-1DA7-19AC-2D2B-E9B877A6F511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5" name="Arc 274">
                <a:extLst>
                  <a:ext uri="{FF2B5EF4-FFF2-40B4-BE49-F238E27FC236}">
                    <a16:creationId xmlns:a16="http://schemas.microsoft.com/office/drawing/2014/main" id="{4AC5637D-6630-25F2-7A8D-C79E56095A14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6" name="Arc 275">
                <a:extLst>
                  <a:ext uri="{FF2B5EF4-FFF2-40B4-BE49-F238E27FC236}">
                    <a16:creationId xmlns:a16="http://schemas.microsoft.com/office/drawing/2014/main" id="{FBCC9617-08DA-40A0-5CF9-81F616C39359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7" name="Arc 276">
                <a:extLst>
                  <a:ext uri="{FF2B5EF4-FFF2-40B4-BE49-F238E27FC236}">
                    <a16:creationId xmlns:a16="http://schemas.microsoft.com/office/drawing/2014/main" id="{050766FE-9BA0-1218-B9FC-714332CABDA6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8" name="Arc 277">
                <a:extLst>
                  <a:ext uri="{FF2B5EF4-FFF2-40B4-BE49-F238E27FC236}">
                    <a16:creationId xmlns:a16="http://schemas.microsoft.com/office/drawing/2014/main" id="{E157D591-CA53-14BF-A5B8-A3C31230FE33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9" name="Arc 278">
                <a:extLst>
                  <a:ext uri="{FF2B5EF4-FFF2-40B4-BE49-F238E27FC236}">
                    <a16:creationId xmlns:a16="http://schemas.microsoft.com/office/drawing/2014/main" id="{326D7AB9-129B-6852-38F2-C47E1F9AC29F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37CA781A-637C-5A25-AF56-47130E73EA5D}"/>
                </a:ext>
              </a:extLst>
            </p:cNvPr>
            <p:cNvGrpSpPr/>
            <p:nvPr/>
          </p:nvGrpSpPr>
          <p:grpSpPr>
            <a:xfrm rot="5400000">
              <a:off x="4729172" y="3212405"/>
              <a:ext cx="118270" cy="411754"/>
              <a:chOff x="5893706" y="2894795"/>
              <a:chExt cx="90764" cy="435617"/>
            </a:xfrm>
          </p:grpSpPr>
          <p:sp>
            <p:nvSpPr>
              <p:cNvPr id="266" name="Arc 265">
                <a:extLst>
                  <a:ext uri="{FF2B5EF4-FFF2-40B4-BE49-F238E27FC236}">
                    <a16:creationId xmlns:a16="http://schemas.microsoft.com/office/drawing/2014/main" id="{67726EF4-BEF4-E2AE-7A6E-A8A36957A40D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7" name="Arc 266">
                <a:extLst>
                  <a:ext uri="{FF2B5EF4-FFF2-40B4-BE49-F238E27FC236}">
                    <a16:creationId xmlns:a16="http://schemas.microsoft.com/office/drawing/2014/main" id="{F821A9E4-2D5D-C30A-750F-22B307711ABA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8" name="Arc 267">
                <a:extLst>
                  <a:ext uri="{FF2B5EF4-FFF2-40B4-BE49-F238E27FC236}">
                    <a16:creationId xmlns:a16="http://schemas.microsoft.com/office/drawing/2014/main" id="{D76E3C25-1FD3-4539-2E3A-00681A6C7AB9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9" name="Arc 268">
                <a:extLst>
                  <a:ext uri="{FF2B5EF4-FFF2-40B4-BE49-F238E27FC236}">
                    <a16:creationId xmlns:a16="http://schemas.microsoft.com/office/drawing/2014/main" id="{BD92C25E-F15C-D451-8901-D811415FBA40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0" name="Arc 269">
                <a:extLst>
                  <a:ext uri="{FF2B5EF4-FFF2-40B4-BE49-F238E27FC236}">
                    <a16:creationId xmlns:a16="http://schemas.microsoft.com/office/drawing/2014/main" id="{FC4D6385-2553-DDA8-86F6-C55DA7EDBE47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1" name="Arc 270">
                <a:extLst>
                  <a:ext uri="{FF2B5EF4-FFF2-40B4-BE49-F238E27FC236}">
                    <a16:creationId xmlns:a16="http://schemas.microsoft.com/office/drawing/2014/main" id="{A6598F67-423A-5102-02E9-CB25E4F77117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2" name="Arc 271">
                <a:extLst>
                  <a:ext uri="{FF2B5EF4-FFF2-40B4-BE49-F238E27FC236}">
                    <a16:creationId xmlns:a16="http://schemas.microsoft.com/office/drawing/2014/main" id="{DB91D076-B11F-36D7-3C04-44B7C7616688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CB137C75-B546-EC89-2AEB-CFBD34E5B92A}"/>
              </a:ext>
            </a:extLst>
          </p:cNvPr>
          <p:cNvGrpSpPr/>
          <p:nvPr/>
        </p:nvGrpSpPr>
        <p:grpSpPr>
          <a:xfrm>
            <a:off x="4500198" y="3182480"/>
            <a:ext cx="589406" cy="113170"/>
            <a:chOff x="5443106" y="3356685"/>
            <a:chExt cx="589406" cy="118740"/>
          </a:xfrm>
        </p:grpSpPr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72AF5E8B-3CAE-6E56-FB3A-0848345B4DBD}"/>
                </a:ext>
              </a:extLst>
            </p:cNvPr>
            <p:cNvGrpSpPr/>
            <p:nvPr/>
          </p:nvGrpSpPr>
          <p:grpSpPr>
            <a:xfrm rot="5400000">
              <a:off x="5589848" y="3209943"/>
              <a:ext cx="118270" cy="411754"/>
              <a:chOff x="5893706" y="2894795"/>
              <a:chExt cx="90764" cy="435617"/>
            </a:xfrm>
          </p:grpSpPr>
          <p:sp>
            <p:nvSpPr>
              <p:cNvPr id="290" name="Arc 289">
                <a:extLst>
                  <a:ext uri="{FF2B5EF4-FFF2-40B4-BE49-F238E27FC236}">
                    <a16:creationId xmlns:a16="http://schemas.microsoft.com/office/drawing/2014/main" id="{4E6FFDB8-0F15-AD31-BB22-BF32C02A3BD6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1" name="Arc 290">
                <a:extLst>
                  <a:ext uri="{FF2B5EF4-FFF2-40B4-BE49-F238E27FC236}">
                    <a16:creationId xmlns:a16="http://schemas.microsoft.com/office/drawing/2014/main" id="{11843D28-4797-74B5-21FF-F1EDD2550F32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2" name="Arc 291">
                <a:extLst>
                  <a:ext uri="{FF2B5EF4-FFF2-40B4-BE49-F238E27FC236}">
                    <a16:creationId xmlns:a16="http://schemas.microsoft.com/office/drawing/2014/main" id="{DC3D0651-A4D7-AC1F-765E-49D936CD5EBC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3" name="Arc 292">
                <a:extLst>
                  <a:ext uri="{FF2B5EF4-FFF2-40B4-BE49-F238E27FC236}">
                    <a16:creationId xmlns:a16="http://schemas.microsoft.com/office/drawing/2014/main" id="{9F1E0D64-BAFF-CEA2-075C-3F52F17AAF58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4" name="Arc 293">
                <a:extLst>
                  <a:ext uri="{FF2B5EF4-FFF2-40B4-BE49-F238E27FC236}">
                    <a16:creationId xmlns:a16="http://schemas.microsoft.com/office/drawing/2014/main" id="{335EB69F-D5FE-C7A9-65C7-05C4264354B0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5" name="Arc 294">
                <a:extLst>
                  <a:ext uri="{FF2B5EF4-FFF2-40B4-BE49-F238E27FC236}">
                    <a16:creationId xmlns:a16="http://schemas.microsoft.com/office/drawing/2014/main" id="{AD1B213D-E0CB-DE59-6FC1-AEA9F5E99168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6" name="Arc 295">
                <a:extLst>
                  <a:ext uri="{FF2B5EF4-FFF2-40B4-BE49-F238E27FC236}">
                    <a16:creationId xmlns:a16="http://schemas.microsoft.com/office/drawing/2014/main" id="{CBDF2E05-1F39-3F2D-8807-080FAB23CB01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EA1AE8C9-0216-7ADF-7C3D-3FD319E5C9A9}"/>
                </a:ext>
              </a:extLst>
            </p:cNvPr>
            <p:cNvGrpSpPr/>
            <p:nvPr/>
          </p:nvGrpSpPr>
          <p:grpSpPr>
            <a:xfrm rot="5400000">
              <a:off x="5767500" y="3210413"/>
              <a:ext cx="118270" cy="411754"/>
              <a:chOff x="5893706" y="2894795"/>
              <a:chExt cx="90764" cy="435617"/>
            </a:xfrm>
          </p:grpSpPr>
          <p:sp>
            <p:nvSpPr>
              <p:cNvPr id="283" name="Arc 282">
                <a:extLst>
                  <a:ext uri="{FF2B5EF4-FFF2-40B4-BE49-F238E27FC236}">
                    <a16:creationId xmlns:a16="http://schemas.microsoft.com/office/drawing/2014/main" id="{7F66CA2A-5186-DD99-A13E-11AA673DEBF1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4" name="Arc 283">
                <a:extLst>
                  <a:ext uri="{FF2B5EF4-FFF2-40B4-BE49-F238E27FC236}">
                    <a16:creationId xmlns:a16="http://schemas.microsoft.com/office/drawing/2014/main" id="{B58BB83A-46B4-8A81-2899-DA132A174D78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5" name="Arc 284">
                <a:extLst>
                  <a:ext uri="{FF2B5EF4-FFF2-40B4-BE49-F238E27FC236}">
                    <a16:creationId xmlns:a16="http://schemas.microsoft.com/office/drawing/2014/main" id="{1BC33008-16F5-49E7-A321-34F25B540312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6" name="Arc 285">
                <a:extLst>
                  <a:ext uri="{FF2B5EF4-FFF2-40B4-BE49-F238E27FC236}">
                    <a16:creationId xmlns:a16="http://schemas.microsoft.com/office/drawing/2014/main" id="{1329957B-8677-5049-A5AD-AAC24265C402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7" name="Arc 286">
                <a:extLst>
                  <a:ext uri="{FF2B5EF4-FFF2-40B4-BE49-F238E27FC236}">
                    <a16:creationId xmlns:a16="http://schemas.microsoft.com/office/drawing/2014/main" id="{8D02F41A-0893-417A-AD1C-8DC539AC10DB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8" name="Arc 287">
                <a:extLst>
                  <a:ext uri="{FF2B5EF4-FFF2-40B4-BE49-F238E27FC236}">
                    <a16:creationId xmlns:a16="http://schemas.microsoft.com/office/drawing/2014/main" id="{A04764F5-4E0C-7B89-3917-AC54D5597E82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9" name="Arc 288">
                <a:extLst>
                  <a:ext uri="{FF2B5EF4-FFF2-40B4-BE49-F238E27FC236}">
                    <a16:creationId xmlns:a16="http://schemas.microsoft.com/office/drawing/2014/main" id="{E48C463D-A20B-509B-1583-D5570F44ABB8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E4B617CC-5DBF-3846-26A4-5A4ADEC15C97}"/>
              </a:ext>
            </a:extLst>
          </p:cNvPr>
          <p:cNvGrpSpPr/>
          <p:nvPr/>
        </p:nvGrpSpPr>
        <p:grpSpPr>
          <a:xfrm>
            <a:off x="5549831" y="3177163"/>
            <a:ext cx="589406" cy="113170"/>
            <a:chOff x="6492739" y="3351106"/>
            <a:chExt cx="589406" cy="118740"/>
          </a:xfrm>
        </p:grpSpPr>
        <p:grpSp>
          <p:nvGrpSpPr>
            <p:cNvPr id="298" name="Group 297">
              <a:extLst>
                <a:ext uri="{FF2B5EF4-FFF2-40B4-BE49-F238E27FC236}">
                  <a16:creationId xmlns:a16="http://schemas.microsoft.com/office/drawing/2014/main" id="{E9D9F444-540A-D9FC-4708-2E90C9A090AA}"/>
                </a:ext>
              </a:extLst>
            </p:cNvPr>
            <p:cNvGrpSpPr/>
            <p:nvPr/>
          </p:nvGrpSpPr>
          <p:grpSpPr>
            <a:xfrm rot="5400000">
              <a:off x="6639481" y="3204364"/>
              <a:ext cx="118270" cy="411754"/>
              <a:chOff x="5893706" y="2894795"/>
              <a:chExt cx="90764" cy="435617"/>
            </a:xfrm>
          </p:grpSpPr>
          <p:sp>
            <p:nvSpPr>
              <p:cNvPr id="307" name="Arc 306">
                <a:extLst>
                  <a:ext uri="{FF2B5EF4-FFF2-40B4-BE49-F238E27FC236}">
                    <a16:creationId xmlns:a16="http://schemas.microsoft.com/office/drawing/2014/main" id="{50359612-716A-A686-EBFD-0195FF281DA9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8" name="Arc 307">
                <a:extLst>
                  <a:ext uri="{FF2B5EF4-FFF2-40B4-BE49-F238E27FC236}">
                    <a16:creationId xmlns:a16="http://schemas.microsoft.com/office/drawing/2014/main" id="{FA33F941-9EAB-603A-34A7-739DC764BB8E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9" name="Arc 308">
                <a:extLst>
                  <a:ext uri="{FF2B5EF4-FFF2-40B4-BE49-F238E27FC236}">
                    <a16:creationId xmlns:a16="http://schemas.microsoft.com/office/drawing/2014/main" id="{B1D36A8F-F7A5-F687-F335-CA2309812D56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0" name="Arc 309">
                <a:extLst>
                  <a:ext uri="{FF2B5EF4-FFF2-40B4-BE49-F238E27FC236}">
                    <a16:creationId xmlns:a16="http://schemas.microsoft.com/office/drawing/2014/main" id="{14F0388D-40FB-B94E-938D-B58629B17887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1" name="Arc 310">
                <a:extLst>
                  <a:ext uri="{FF2B5EF4-FFF2-40B4-BE49-F238E27FC236}">
                    <a16:creationId xmlns:a16="http://schemas.microsoft.com/office/drawing/2014/main" id="{8AA563B9-1A88-8B4C-9457-F926C035BD84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2" name="Arc 311">
                <a:extLst>
                  <a:ext uri="{FF2B5EF4-FFF2-40B4-BE49-F238E27FC236}">
                    <a16:creationId xmlns:a16="http://schemas.microsoft.com/office/drawing/2014/main" id="{04558648-F367-D0DF-FEC7-8922900EA6CC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3" name="Arc 312">
                <a:extLst>
                  <a:ext uri="{FF2B5EF4-FFF2-40B4-BE49-F238E27FC236}">
                    <a16:creationId xmlns:a16="http://schemas.microsoft.com/office/drawing/2014/main" id="{94E965A9-54CC-2EF8-972E-478A143D7F06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99" name="Group 298">
              <a:extLst>
                <a:ext uri="{FF2B5EF4-FFF2-40B4-BE49-F238E27FC236}">
                  <a16:creationId xmlns:a16="http://schemas.microsoft.com/office/drawing/2014/main" id="{C2865F58-DF37-4A09-C74D-825F68E5EFEF}"/>
                </a:ext>
              </a:extLst>
            </p:cNvPr>
            <p:cNvGrpSpPr/>
            <p:nvPr/>
          </p:nvGrpSpPr>
          <p:grpSpPr>
            <a:xfrm rot="5400000">
              <a:off x="6817133" y="3204834"/>
              <a:ext cx="118270" cy="411754"/>
              <a:chOff x="5893706" y="2894795"/>
              <a:chExt cx="90764" cy="435617"/>
            </a:xfrm>
          </p:grpSpPr>
          <p:sp>
            <p:nvSpPr>
              <p:cNvPr id="300" name="Arc 299">
                <a:extLst>
                  <a:ext uri="{FF2B5EF4-FFF2-40B4-BE49-F238E27FC236}">
                    <a16:creationId xmlns:a16="http://schemas.microsoft.com/office/drawing/2014/main" id="{22435160-6543-4A89-3DD2-0F39E053F859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1" name="Arc 300">
                <a:extLst>
                  <a:ext uri="{FF2B5EF4-FFF2-40B4-BE49-F238E27FC236}">
                    <a16:creationId xmlns:a16="http://schemas.microsoft.com/office/drawing/2014/main" id="{352C97B6-4FC2-4757-D833-D179A273E1AB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2" name="Arc 301">
                <a:extLst>
                  <a:ext uri="{FF2B5EF4-FFF2-40B4-BE49-F238E27FC236}">
                    <a16:creationId xmlns:a16="http://schemas.microsoft.com/office/drawing/2014/main" id="{1C25CA1A-4FD3-FC33-E56F-03D5FEF1E6AE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3" name="Arc 302">
                <a:extLst>
                  <a:ext uri="{FF2B5EF4-FFF2-40B4-BE49-F238E27FC236}">
                    <a16:creationId xmlns:a16="http://schemas.microsoft.com/office/drawing/2014/main" id="{D00F0B37-1442-4A9A-48C7-E3A2BE2E2901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4" name="Arc 303">
                <a:extLst>
                  <a:ext uri="{FF2B5EF4-FFF2-40B4-BE49-F238E27FC236}">
                    <a16:creationId xmlns:a16="http://schemas.microsoft.com/office/drawing/2014/main" id="{29590CF9-8A29-B991-B179-D11B5D2A14AD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5" name="Arc 304">
                <a:extLst>
                  <a:ext uri="{FF2B5EF4-FFF2-40B4-BE49-F238E27FC236}">
                    <a16:creationId xmlns:a16="http://schemas.microsoft.com/office/drawing/2014/main" id="{2859EE4D-6A17-F495-B1A7-08B636AC055D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6" name="Arc 305">
                <a:extLst>
                  <a:ext uri="{FF2B5EF4-FFF2-40B4-BE49-F238E27FC236}">
                    <a16:creationId xmlns:a16="http://schemas.microsoft.com/office/drawing/2014/main" id="{7CFA9120-6B58-9995-B16F-2477ED8B17BC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sp>
        <p:nvSpPr>
          <p:cNvPr id="322" name="Rectangle 321">
            <a:extLst>
              <a:ext uri="{FF2B5EF4-FFF2-40B4-BE49-F238E27FC236}">
                <a16:creationId xmlns:a16="http://schemas.microsoft.com/office/drawing/2014/main" id="{B915AC87-7EB8-9810-10D9-93F2ADB89B73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5DF852F5-A5D7-CDAA-754E-3249F633B9ED}"/>
              </a:ext>
            </a:extLst>
          </p:cNvPr>
          <p:cNvSpPr/>
          <p:nvPr/>
        </p:nvSpPr>
        <p:spPr>
          <a:xfrm>
            <a:off x="6889069" y="2670675"/>
            <a:ext cx="148906" cy="889368"/>
          </a:xfrm>
          <a:prstGeom prst="rightBrace">
            <a:avLst>
              <a:gd name="adj1" fmla="val 54211"/>
              <a:gd name="adj2" fmla="val 50000"/>
            </a:avLst>
          </a:prstGeom>
          <a:ln w="254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6DC47A3-01B2-2244-4C4C-C58180D56A43}"/>
              </a:ext>
            </a:extLst>
          </p:cNvPr>
          <p:cNvSpPr txBox="1"/>
          <p:nvPr/>
        </p:nvSpPr>
        <p:spPr>
          <a:xfrm>
            <a:off x="7037974" y="2761765"/>
            <a:ext cx="16110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latin typeface="LM Roman 10" pitchFamily="2" charset="77"/>
              </a:rPr>
              <a:t>effective, </a:t>
            </a:r>
            <a:br>
              <a:rPr lang="en-US" sz="1400">
                <a:latin typeface="LM Roman 10" pitchFamily="2" charset="77"/>
              </a:rPr>
            </a:br>
            <a:r>
              <a:rPr lang="en-US" sz="1400">
                <a:latin typeface="LM Roman 10" pitchFamily="2" charset="77"/>
              </a:rPr>
              <a:t>in-medium </a:t>
            </a:r>
            <a:br>
              <a:rPr lang="en-US" sz="1400">
                <a:latin typeface="LM Roman 10" pitchFamily="2" charset="77"/>
              </a:rPr>
            </a:br>
            <a:r>
              <a:rPr lang="en-US" sz="1400">
                <a:latin typeface="LM Roman 10" pitchFamily="2" charset="77"/>
              </a:rPr>
              <a:t>Feynman rules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3BCB1B-A88B-C446-2A07-7D13DAB909D7}"/>
              </a:ext>
            </a:extLst>
          </p:cNvPr>
          <p:cNvSpPr txBox="1"/>
          <p:nvPr/>
        </p:nvSpPr>
        <p:spPr>
          <a:xfrm>
            <a:off x="6168227" y="1995355"/>
            <a:ext cx="2658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>
                <a:solidFill>
                  <a:schemeClr val="bg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⇽ integrating out soft </a:t>
            </a:r>
            <a:br>
              <a:rPr lang="en-US" sz="1000">
                <a:solidFill>
                  <a:schemeClr val="bg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</a:br>
            <a:r>
              <a:rPr lang="en-US" sz="1000">
                <a:solidFill>
                  <a:schemeClr val="bg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degrees of freedom</a:t>
            </a:r>
          </a:p>
        </p:txBody>
      </p:sp>
      <p:sp>
        <p:nvSpPr>
          <p:cNvPr id="6" name="Plassholder for innhold 4">
            <a:extLst>
              <a:ext uri="{FF2B5EF4-FFF2-40B4-BE49-F238E27FC236}">
                <a16:creationId xmlns:a16="http://schemas.microsoft.com/office/drawing/2014/main" id="{CCA45DFE-56FF-68CA-FA62-F24766DE801C}"/>
              </a:ext>
            </a:extLst>
          </p:cNvPr>
          <p:cNvSpPr txBox="1">
            <a:spLocks/>
          </p:cNvSpPr>
          <p:nvPr/>
        </p:nvSpPr>
        <p:spPr>
          <a:xfrm>
            <a:off x="277257" y="467209"/>
            <a:ext cx="7689695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Scattering amplitudes in the QGP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A26DBA-B7DF-8C38-41B3-43414AA05C3F}"/>
              </a:ext>
            </a:extLst>
          </p:cNvPr>
          <p:cNvSpPr/>
          <p:nvPr/>
        </p:nvSpPr>
        <p:spPr>
          <a:xfrm>
            <a:off x="286546" y="3602599"/>
            <a:ext cx="8570907" cy="1288732"/>
          </a:xfrm>
          <a:prstGeom prst="rect">
            <a:avLst/>
          </a:prstGeom>
          <a:solidFill>
            <a:schemeClr val="tx2">
              <a:lumMod val="20000"/>
              <a:lumOff val="80000"/>
              <a:alpha val="9032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Undertittel 1">
            <a:extLst>
              <a:ext uri="{FF2B5EF4-FFF2-40B4-BE49-F238E27FC236}">
                <a16:creationId xmlns:a16="http://schemas.microsoft.com/office/drawing/2014/main" id="{18D87BD9-2000-9ED1-4CF9-9ACEDAC4BE46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</p:spTree>
    <p:extLst>
      <p:ext uri="{BB962C8B-B14F-4D97-AF65-F5344CB8AC3E}">
        <p14:creationId xmlns:p14="http://schemas.microsoft.com/office/powerpoint/2010/main" val="42728931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2C766FD9-085A-CF73-77FE-C56AE6223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2AEE118E-9A51-313F-5E24-664DC1D322FC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BB0DDD6F-48FC-288B-056F-44E5F9785A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40</a:t>
            </a:fld>
            <a:endParaRPr lang="en-US"/>
          </a:p>
        </p:txBody>
      </p:sp>
      <p:sp>
        <p:nvSpPr>
          <p:cNvPr id="322" name="Rectangle 321">
            <a:extLst>
              <a:ext uri="{FF2B5EF4-FFF2-40B4-BE49-F238E27FC236}">
                <a16:creationId xmlns:a16="http://schemas.microsoft.com/office/drawing/2014/main" id="{07345CB1-9D23-DB1B-C809-9254BC56E95A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540D6E26-2483-21E9-1DA8-ED05434496A1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7474360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Wide-angle cascade (preliminary)</a:t>
            </a:r>
          </a:p>
        </p:txBody>
      </p:sp>
      <p:sp>
        <p:nvSpPr>
          <p:cNvPr id="3" name="Undertittel 1">
            <a:extLst>
              <a:ext uri="{FF2B5EF4-FFF2-40B4-BE49-F238E27FC236}">
                <a16:creationId xmlns:a16="http://schemas.microsoft.com/office/drawing/2014/main" id="{43146B4A-2335-DDCE-497F-29FE2451AD87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(CERN, Bergen)	                  </a:t>
            </a:r>
            <a:r>
              <a:rPr lang="en-US" sz="1200" b="0" i="0">
                <a:solidFill>
                  <a:schemeClr val="tx2">
                    <a:lumMod val="50000"/>
                  </a:schemeClr>
                </a:solidFill>
                <a:effectLst/>
                <a:latin typeface="LM Roman 10" pitchFamily="2" charset="77"/>
              </a:rPr>
              <a:t>KITP 2026</a:t>
            </a:r>
            <a:endParaRPr lang="en-US" sz="1200">
              <a:solidFill>
                <a:schemeClr val="tx2">
                  <a:lumMod val="50000"/>
                </a:schemeClr>
              </a:solidFill>
              <a:latin typeface="LM Roman 10" pitchFamily="2" charset="77"/>
            </a:endParaRPr>
          </a:p>
        </p:txBody>
      </p:sp>
      <p:pic>
        <p:nvPicPr>
          <p:cNvPr id="4" name="scatter_FullShower">
            <a:hlinkClick r:id="" action="ppaction://media"/>
            <a:extLst>
              <a:ext uri="{FF2B5EF4-FFF2-40B4-BE49-F238E27FC236}">
                <a16:creationId xmlns:a16="http://schemas.microsoft.com/office/drawing/2014/main" id="{AC74B018-0920-5CC1-004B-D0068B68E25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" y="-9729"/>
            <a:ext cx="9206647" cy="517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55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B8148C-57CC-7645-9F5F-1333916E5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38EB26C7-E148-8BCF-13FF-30233606B16C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F63BC5BE-EC12-3FDE-317F-210D6E593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564E7ADE-BEE8-3528-FBFB-8AA90EDF349C}"/>
                  </a:ext>
                </a:extLst>
              </p:cNvPr>
              <p:cNvSpPr txBox="1"/>
              <p:nvPr/>
            </p:nvSpPr>
            <p:spPr>
              <a:xfrm>
                <a:off x="418011" y="1108078"/>
                <a:ext cx="8307977" cy="3853171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460375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Separate fields to hard and bkg. </a:t>
                </a: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𝑞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h</m:t>
                        </m:r>
                      </m:sub>
                    </m:sSub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h</m:t>
                        </m:r>
                      </m:sub>
                    </m:sSub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)</a:t>
                </a:r>
                <a:b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𝑄𝐶𝐷</m:t>
                        </m:r>
                      </m:sub>
                    </m:sSub>
                    <m:d>
                      <m:d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𝑖𝑛𝑡</m:t>
                        </m:r>
                      </m:sub>
                    </m:sSub>
                    <m:d>
                      <m:d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br>
                  <a:rPr lang="en-US" sz="1400" b="0" i="1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  ≈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e>
                    </m:d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sub>
                    </m:sSub>
                    <m:acc>
                      <m:accPr>
                        <m:chr m:val="̂"/>
                        <m:ctrlPr>
                          <a:rPr lang="en-US" sz="1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𝒥</m:t>
                        </m:r>
                      </m:e>
                    </m:acc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sub>
                    </m:sSub>
                    <m:acc>
                      <m:accPr>
                        <m:chr m:val="̂"/>
                        <m:ctrlPr>
                          <a:rPr lang="en-US" sz="14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𝒥</m:t>
                        </m:r>
                      </m:e>
                    </m:acc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sub>
                    </m:sSub>
                  </m:oMath>
                </a14:m>
                <a:br>
                  <a:rPr lang="en-US" sz="18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</a:br>
                <a:endParaRPr lang="en-US" sz="18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0375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8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Dressed propagators (and vertices):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0375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Models for the background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1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𝒥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</m:sup>
                            </m:sSup>
                          </m:e>
                        </m:d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𝒥</m:t>
                                </m:r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</m:sup>
                            </m:sSup>
                          </m:e>
                        </m:d>
                      </m:e>
                    </m:d>
                  </m:oMath>
                </a14:m>
                <a:r>
                  <a:rPr lang="en-US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:</a:t>
                </a:r>
              </a:p>
              <a:p>
                <a:pPr marL="2114550" lvl="4" indent="-28575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High-temperature plasma (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𝑇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≫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Λ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𝑄𝐶𝐷</m:t>
                        </m:r>
                      </m:sub>
                    </m:sSub>
                  </m:oMath>
                </a14:m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)</a:t>
                </a:r>
              </a:p>
              <a:p>
                <a:pPr marL="2114550" lvl="4" indent="-28575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Color charge distribution</a:t>
                </a:r>
              </a:p>
              <a:p>
                <a:pPr marL="2114550" lvl="4" indent="-28575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Non-perturbative “kernel” </a:t>
                </a:r>
                <a:endParaRPr lang="en-US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564E7ADE-BEE8-3528-FBFB-8AA90EDF34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11" y="1108078"/>
                <a:ext cx="8307977" cy="3853171"/>
              </a:xfrm>
              <a:prstGeom prst="rect">
                <a:avLst/>
              </a:prstGeom>
              <a:blipFill>
                <a:blip r:embed="rId3"/>
                <a:stretch>
                  <a:fillRect b="-987"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7163B3B-6D95-3CAB-636D-33848271639B}"/>
              </a:ext>
            </a:extLst>
          </p:cNvPr>
          <p:cNvCxnSpPr>
            <a:cxnSpLocks/>
          </p:cNvCxnSpPr>
          <p:nvPr/>
        </p:nvCxnSpPr>
        <p:spPr>
          <a:xfrm>
            <a:off x="2334691" y="2740305"/>
            <a:ext cx="380088" cy="0"/>
          </a:xfrm>
          <a:prstGeom prst="line">
            <a:avLst/>
          </a:prstGeom>
          <a:ln w="381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1F6EE78-44B6-3CFC-5D19-446B6118F0BF}"/>
              </a:ext>
            </a:extLst>
          </p:cNvPr>
          <p:cNvCxnSpPr>
            <a:cxnSpLocks/>
          </p:cNvCxnSpPr>
          <p:nvPr/>
        </p:nvCxnSpPr>
        <p:spPr>
          <a:xfrm>
            <a:off x="2648885" y="2740305"/>
            <a:ext cx="281894" cy="0"/>
          </a:xfrm>
          <a:prstGeom prst="line">
            <a:avLst/>
          </a:prstGeom>
          <a:ln w="381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D18F02CF-577C-4801-1E91-46992182509C}"/>
              </a:ext>
            </a:extLst>
          </p:cNvPr>
          <p:cNvCxnSpPr>
            <a:cxnSpLocks/>
          </p:cNvCxnSpPr>
          <p:nvPr/>
        </p:nvCxnSpPr>
        <p:spPr>
          <a:xfrm>
            <a:off x="3458097" y="2738094"/>
            <a:ext cx="380088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CA4DD49B-FA6F-4231-E865-86C5ABE970A0}"/>
              </a:ext>
            </a:extLst>
          </p:cNvPr>
          <p:cNvCxnSpPr>
            <a:cxnSpLocks/>
          </p:cNvCxnSpPr>
          <p:nvPr/>
        </p:nvCxnSpPr>
        <p:spPr>
          <a:xfrm>
            <a:off x="3772291" y="2738094"/>
            <a:ext cx="281894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D6E7B156-F4A0-50E8-3946-3B9CB15EB9B9}"/>
              </a:ext>
            </a:extLst>
          </p:cNvPr>
          <p:cNvCxnSpPr>
            <a:cxnSpLocks/>
          </p:cNvCxnSpPr>
          <p:nvPr/>
        </p:nvCxnSpPr>
        <p:spPr>
          <a:xfrm>
            <a:off x="4813691" y="2738094"/>
            <a:ext cx="281894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64F3B045-7094-9969-E835-3961F48BA0A8}"/>
              </a:ext>
            </a:extLst>
          </p:cNvPr>
          <p:cNvSpPr txBox="1"/>
          <p:nvPr/>
        </p:nvSpPr>
        <p:spPr>
          <a:xfrm>
            <a:off x="4143897" y="2555320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6D856CA-020A-021E-10DD-830757620D60}"/>
              </a:ext>
            </a:extLst>
          </p:cNvPr>
          <p:cNvSpPr txBox="1"/>
          <p:nvPr/>
        </p:nvSpPr>
        <p:spPr>
          <a:xfrm>
            <a:off x="3058047" y="2555320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=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FAE320AC-52F9-85C3-68B3-680E093774EC}"/>
              </a:ext>
            </a:extLst>
          </p:cNvPr>
          <p:cNvGrpSpPr/>
          <p:nvPr/>
        </p:nvGrpSpPr>
        <p:grpSpPr>
          <a:xfrm>
            <a:off x="4801221" y="2738096"/>
            <a:ext cx="69345" cy="266672"/>
            <a:chOff x="5893706" y="2894795"/>
            <a:chExt cx="90764" cy="435617"/>
          </a:xfrm>
        </p:grpSpPr>
        <p:sp>
          <p:nvSpPr>
            <p:cNvPr id="53" name="Arc 52">
              <a:extLst>
                <a:ext uri="{FF2B5EF4-FFF2-40B4-BE49-F238E27FC236}">
                  <a16:creationId xmlns:a16="http://schemas.microsoft.com/office/drawing/2014/main" id="{1D0B2A7B-0757-CD57-F740-8EDA70637BD0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63" name="Arc 62">
              <a:extLst>
                <a:ext uri="{FF2B5EF4-FFF2-40B4-BE49-F238E27FC236}">
                  <a16:creationId xmlns:a16="http://schemas.microsoft.com/office/drawing/2014/main" id="{C5170A67-B643-BD28-6DD8-8620262604F9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51" name="Arc 50">
              <a:extLst>
                <a:ext uri="{FF2B5EF4-FFF2-40B4-BE49-F238E27FC236}">
                  <a16:creationId xmlns:a16="http://schemas.microsoft.com/office/drawing/2014/main" id="{F3CEC41E-B3DB-9FD4-1C42-C2EBCFFD19AD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54" name="Arc 53">
              <a:extLst>
                <a:ext uri="{FF2B5EF4-FFF2-40B4-BE49-F238E27FC236}">
                  <a16:creationId xmlns:a16="http://schemas.microsoft.com/office/drawing/2014/main" id="{6459A25A-9A4D-1438-91F8-B90617085F41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55" name="Arc 54">
              <a:extLst>
                <a:ext uri="{FF2B5EF4-FFF2-40B4-BE49-F238E27FC236}">
                  <a16:creationId xmlns:a16="http://schemas.microsoft.com/office/drawing/2014/main" id="{DEEFBC8D-77FF-DC26-9857-C455CC78B2C0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28" name="Arc 127">
              <a:extLst>
                <a:ext uri="{FF2B5EF4-FFF2-40B4-BE49-F238E27FC236}">
                  <a16:creationId xmlns:a16="http://schemas.microsoft.com/office/drawing/2014/main" id="{99B72B27-C9EB-18F3-6C1B-17A47C49054E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29" name="Arc 128">
              <a:extLst>
                <a:ext uri="{FF2B5EF4-FFF2-40B4-BE49-F238E27FC236}">
                  <a16:creationId xmlns:a16="http://schemas.microsoft.com/office/drawing/2014/main" id="{737F3FB4-C0B1-64DE-DE43-ECE700810F7E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17798C22-7852-B5D1-559A-818FDF6F5383}"/>
                  </a:ext>
                </a:extLst>
              </p:cNvPr>
              <p:cNvSpPr txBox="1"/>
              <p:nvPr/>
            </p:nvSpPr>
            <p:spPr>
              <a:xfrm>
                <a:off x="4741206" y="2916495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DFBF455E-FAD1-0B22-4595-6114E99AF4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206" y="2916495"/>
                <a:ext cx="189154" cy="184666"/>
              </a:xfrm>
              <a:prstGeom prst="rect">
                <a:avLst/>
              </a:prstGeom>
              <a:blipFill>
                <a:blip r:embed="rId4"/>
                <a:stretch>
                  <a:fillRect l="-25000" r="-25000" b="-1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53D976F-300F-EF59-0546-57C9ECD9CCDA}"/>
              </a:ext>
            </a:extLst>
          </p:cNvPr>
          <p:cNvCxnSpPr>
            <a:cxnSpLocks/>
          </p:cNvCxnSpPr>
          <p:nvPr/>
        </p:nvCxnSpPr>
        <p:spPr>
          <a:xfrm>
            <a:off x="4499497" y="2738094"/>
            <a:ext cx="380088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D20535F9-4AAB-15F8-EB55-D36391A45808}"/>
              </a:ext>
            </a:extLst>
          </p:cNvPr>
          <p:cNvSpPr txBox="1"/>
          <p:nvPr/>
        </p:nvSpPr>
        <p:spPr>
          <a:xfrm>
            <a:off x="5181484" y="2555320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0B50E856-0FD0-7138-3F58-761D55FC71B7}"/>
              </a:ext>
            </a:extLst>
          </p:cNvPr>
          <p:cNvGrpSpPr/>
          <p:nvPr/>
        </p:nvGrpSpPr>
        <p:grpSpPr>
          <a:xfrm>
            <a:off x="5682311" y="2738095"/>
            <a:ext cx="69345" cy="266672"/>
            <a:chOff x="5893706" y="2894795"/>
            <a:chExt cx="90764" cy="435617"/>
          </a:xfrm>
        </p:grpSpPr>
        <p:sp>
          <p:nvSpPr>
            <p:cNvPr id="145" name="Arc 144">
              <a:extLst>
                <a:ext uri="{FF2B5EF4-FFF2-40B4-BE49-F238E27FC236}">
                  <a16:creationId xmlns:a16="http://schemas.microsoft.com/office/drawing/2014/main" id="{C040FFB1-31E8-AF9F-D5E4-09EABD58B793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6" name="Arc 145">
              <a:extLst>
                <a:ext uri="{FF2B5EF4-FFF2-40B4-BE49-F238E27FC236}">
                  <a16:creationId xmlns:a16="http://schemas.microsoft.com/office/drawing/2014/main" id="{40C85915-CC0E-C2AB-EF0A-6358086A35DA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7" name="Arc 146">
              <a:extLst>
                <a:ext uri="{FF2B5EF4-FFF2-40B4-BE49-F238E27FC236}">
                  <a16:creationId xmlns:a16="http://schemas.microsoft.com/office/drawing/2014/main" id="{77935186-5CAF-A1AB-7323-BEEB901D7E15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8" name="Arc 147">
              <a:extLst>
                <a:ext uri="{FF2B5EF4-FFF2-40B4-BE49-F238E27FC236}">
                  <a16:creationId xmlns:a16="http://schemas.microsoft.com/office/drawing/2014/main" id="{FF4E6EBE-A791-7181-77BC-DB18D6445DA7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9" name="Arc 148">
              <a:extLst>
                <a:ext uri="{FF2B5EF4-FFF2-40B4-BE49-F238E27FC236}">
                  <a16:creationId xmlns:a16="http://schemas.microsoft.com/office/drawing/2014/main" id="{A6283EED-05FF-99BD-1787-3D145CCD86A6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0" name="Arc 149">
              <a:extLst>
                <a:ext uri="{FF2B5EF4-FFF2-40B4-BE49-F238E27FC236}">
                  <a16:creationId xmlns:a16="http://schemas.microsoft.com/office/drawing/2014/main" id="{9D13C705-D17C-AEB0-2B73-125598A019E4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1" name="Arc 150">
              <a:extLst>
                <a:ext uri="{FF2B5EF4-FFF2-40B4-BE49-F238E27FC236}">
                  <a16:creationId xmlns:a16="http://schemas.microsoft.com/office/drawing/2014/main" id="{1B034B76-0C12-F3DE-CEAB-C3F1923EAD1D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B0619D52-E489-0254-FD83-3C0128BC90AE}"/>
              </a:ext>
            </a:extLst>
          </p:cNvPr>
          <p:cNvCxnSpPr>
            <a:cxnSpLocks/>
          </p:cNvCxnSpPr>
          <p:nvPr/>
        </p:nvCxnSpPr>
        <p:spPr>
          <a:xfrm>
            <a:off x="5546667" y="2738094"/>
            <a:ext cx="380088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80084EC4-E8E8-1DEF-6766-01CB36B47C89}"/>
              </a:ext>
            </a:extLst>
          </p:cNvPr>
          <p:cNvGrpSpPr/>
          <p:nvPr/>
        </p:nvGrpSpPr>
        <p:grpSpPr>
          <a:xfrm>
            <a:off x="5999544" y="2738094"/>
            <a:ext cx="69345" cy="266672"/>
            <a:chOff x="5893706" y="2894795"/>
            <a:chExt cx="90764" cy="435617"/>
          </a:xfrm>
        </p:grpSpPr>
        <p:sp>
          <p:nvSpPr>
            <p:cNvPr id="154" name="Arc 153">
              <a:extLst>
                <a:ext uri="{FF2B5EF4-FFF2-40B4-BE49-F238E27FC236}">
                  <a16:creationId xmlns:a16="http://schemas.microsoft.com/office/drawing/2014/main" id="{BEFEC2FB-09E9-9A66-8C50-6F1C9FC4E01D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5" name="Arc 154">
              <a:extLst>
                <a:ext uri="{FF2B5EF4-FFF2-40B4-BE49-F238E27FC236}">
                  <a16:creationId xmlns:a16="http://schemas.microsoft.com/office/drawing/2014/main" id="{674A27C6-09AE-FA16-BC0B-D0E27C6674A4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6" name="Arc 155">
              <a:extLst>
                <a:ext uri="{FF2B5EF4-FFF2-40B4-BE49-F238E27FC236}">
                  <a16:creationId xmlns:a16="http://schemas.microsoft.com/office/drawing/2014/main" id="{D8B256CE-97A9-49D0-2736-E58C1F8A8990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7" name="Arc 156">
              <a:extLst>
                <a:ext uri="{FF2B5EF4-FFF2-40B4-BE49-F238E27FC236}">
                  <a16:creationId xmlns:a16="http://schemas.microsoft.com/office/drawing/2014/main" id="{BC65B3E4-CC81-1C26-FA80-240B9E004A84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8" name="Arc 157">
              <a:extLst>
                <a:ext uri="{FF2B5EF4-FFF2-40B4-BE49-F238E27FC236}">
                  <a16:creationId xmlns:a16="http://schemas.microsoft.com/office/drawing/2014/main" id="{791DBB4E-C8C0-60E6-E51A-72FCEDDC3708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9" name="Arc 158">
              <a:extLst>
                <a:ext uri="{FF2B5EF4-FFF2-40B4-BE49-F238E27FC236}">
                  <a16:creationId xmlns:a16="http://schemas.microsoft.com/office/drawing/2014/main" id="{5B3DCDB1-6184-2DE6-0C36-ACEA2E1456E5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61" name="Arc 160">
              <a:extLst>
                <a:ext uri="{FF2B5EF4-FFF2-40B4-BE49-F238E27FC236}">
                  <a16:creationId xmlns:a16="http://schemas.microsoft.com/office/drawing/2014/main" id="{CF5D6F20-ED35-8CFF-FD40-2AB82D03A329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4C81E810-6413-797A-F0A4-D797C9651667}"/>
                  </a:ext>
                </a:extLst>
              </p:cNvPr>
              <p:cNvSpPr txBox="1"/>
              <p:nvPr/>
            </p:nvSpPr>
            <p:spPr>
              <a:xfrm>
                <a:off x="5626696" y="2910327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FBC4BB8F-667C-4DAC-4471-53D320ED05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696" y="2910327"/>
                <a:ext cx="189154" cy="184666"/>
              </a:xfrm>
              <a:prstGeom prst="rect">
                <a:avLst/>
              </a:prstGeom>
              <a:blipFill>
                <a:blip r:embed="rId5"/>
                <a:stretch>
                  <a:fillRect l="-26667" r="-26667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9AF13E2A-6734-E18D-91EF-AA14C161265C}"/>
                  </a:ext>
                </a:extLst>
              </p:cNvPr>
              <p:cNvSpPr txBox="1"/>
              <p:nvPr/>
            </p:nvSpPr>
            <p:spPr>
              <a:xfrm>
                <a:off x="5938684" y="2912031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3A7451DB-5927-6DA3-C68D-3AA463DAEB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684" y="2912031"/>
                <a:ext cx="189154" cy="184666"/>
              </a:xfrm>
              <a:prstGeom prst="rect">
                <a:avLst/>
              </a:prstGeom>
              <a:blipFill>
                <a:blip r:embed="rId6"/>
                <a:stretch>
                  <a:fillRect l="-25000" r="-25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25356D22-CDA9-D141-53C3-98A8D7C9E82D}"/>
              </a:ext>
            </a:extLst>
          </p:cNvPr>
          <p:cNvCxnSpPr>
            <a:cxnSpLocks/>
          </p:cNvCxnSpPr>
          <p:nvPr/>
        </p:nvCxnSpPr>
        <p:spPr>
          <a:xfrm>
            <a:off x="5860861" y="2738094"/>
            <a:ext cx="281894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TextBox 171">
            <a:extLst>
              <a:ext uri="{FF2B5EF4-FFF2-40B4-BE49-F238E27FC236}">
                <a16:creationId xmlns:a16="http://schemas.microsoft.com/office/drawing/2014/main" id="{FABAF878-8381-0BA6-4F92-5DE997459578}"/>
              </a:ext>
            </a:extLst>
          </p:cNvPr>
          <p:cNvSpPr txBox="1"/>
          <p:nvPr/>
        </p:nvSpPr>
        <p:spPr>
          <a:xfrm>
            <a:off x="6207974" y="2555320"/>
            <a:ext cx="61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 …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482A2DAE-2C02-47D8-FB93-32A506365348}"/>
              </a:ext>
            </a:extLst>
          </p:cNvPr>
          <p:cNvSpPr txBox="1"/>
          <p:nvPr/>
        </p:nvSpPr>
        <p:spPr>
          <a:xfrm>
            <a:off x="4143897" y="3058193"/>
            <a:ext cx="441325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FB564B97-4FB9-0F59-0649-9D6BBD0481A6}"/>
              </a:ext>
            </a:extLst>
          </p:cNvPr>
          <p:cNvSpPr txBox="1"/>
          <p:nvPr/>
        </p:nvSpPr>
        <p:spPr>
          <a:xfrm>
            <a:off x="3058047" y="3058193"/>
            <a:ext cx="441325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=</a:t>
            </a:r>
          </a:p>
        </p:txBody>
      </p: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23CEFCAF-3CE9-6AC7-6F97-1AFBBDACE458}"/>
              </a:ext>
            </a:extLst>
          </p:cNvPr>
          <p:cNvGrpSpPr/>
          <p:nvPr/>
        </p:nvGrpSpPr>
        <p:grpSpPr>
          <a:xfrm>
            <a:off x="4801221" y="3240969"/>
            <a:ext cx="69345" cy="266673"/>
            <a:chOff x="5893706" y="2894795"/>
            <a:chExt cx="90764" cy="435617"/>
          </a:xfrm>
        </p:grpSpPr>
        <p:sp>
          <p:nvSpPr>
            <p:cNvPr id="207" name="Arc 206">
              <a:extLst>
                <a:ext uri="{FF2B5EF4-FFF2-40B4-BE49-F238E27FC236}">
                  <a16:creationId xmlns:a16="http://schemas.microsoft.com/office/drawing/2014/main" id="{5B0199E3-659E-3E48-1453-5437E8F7C17E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8" name="Arc 207">
              <a:extLst>
                <a:ext uri="{FF2B5EF4-FFF2-40B4-BE49-F238E27FC236}">
                  <a16:creationId xmlns:a16="http://schemas.microsoft.com/office/drawing/2014/main" id="{09F13180-C16D-E6C8-2FC9-CB7C3F1E5256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9" name="Arc 208">
              <a:extLst>
                <a:ext uri="{FF2B5EF4-FFF2-40B4-BE49-F238E27FC236}">
                  <a16:creationId xmlns:a16="http://schemas.microsoft.com/office/drawing/2014/main" id="{2242C2DF-D709-8981-CC48-44896D27B17B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0" name="Arc 209">
              <a:extLst>
                <a:ext uri="{FF2B5EF4-FFF2-40B4-BE49-F238E27FC236}">
                  <a16:creationId xmlns:a16="http://schemas.microsoft.com/office/drawing/2014/main" id="{CDA2DAE4-F8D6-1C54-6988-1D07F938570D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1" name="Arc 210">
              <a:extLst>
                <a:ext uri="{FF2B5EF4-FFF2-40B4-BE49-F238E27FC236}">
                  <a16:creationId xmlns:a16="http://schemas.microsoft.com/office/drawing/2014/main" id="{CC92F112-8F95-51C4-6192-585C5A5CC030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2" name="Arc 211">
              <a:extLst>
                <a:ext uri="{FF2B5EF4-FFF2-40B4-BE49-F238E27FC236}">
                  <a16:creationId xmlns:a16="http://schemas.microsoft.com/office/drawing/2014/main" id="{49600261-F203-464D-E02A-5F3103BACABA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3" name="Arc 212">
              <a:extLst>
                <a:ext uri="{FF2B5EF4-FFF2-40B4-BE49-F238E27FC236}">
                  <a16:creationId xmlns:a16="http://schemas.microsoft.com/office/drawing/2014/main" id="{CA6F2CBB-C88D-B854-60FE-B3AF7A0386C5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A290B17A-2EBA-F8DA-5B0A-A5512BDC46BF}"/>
                  </a:ext>
                </a:extLst>
              </p:cNvPr>
              <p:cNvSpPr txBox="1"/>
              <p:nvPr/>
            </p:nvSpPr>
            <p:spPr>
              <a:xfrm>
                <a:off x="4741206" y="3419368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4D6024AE-AB08-46C2-F832-D476D00B0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206" y="3419368"/>
                <a:ext cx="189154" cy="184666"/>
              </a:xfrm>
              <a:prstGeom prst="rect">
                <a:avLst/>
              </a:prstGeom>
              <a:blipFill>
                <a:blip r:embed="rId7"/>
                <a:stretch>
                  <a:fillRect l="-25000" r="-25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5" name="TextBox 184">
            <a:extLst>
              <a:ext uri="{FF2B5EF4-FFF2-40B4-BE49-F238E27FC236}">
                <a16:creationId xmlns:a16="http://schemas.microsoft.com/office/drawing/2014/main" id="{4044B532-E402-ECB2-7A97-0B737AFB60C2}"/>
              </a:ext>
            </a:extLst>
          </p:cNvPr>
          <p:cNvSpPr txBox="1"/>
          <p:nvPr/>
        </p:nvSpPr>
        <p:spPr>
          <a:xfrm>
            <a:off x="5181484" y="3058193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A7EBE7CA-96C0-4ECC-28D7-149E7FAFEB7F}"/>
              </a:ext>
            </a:extLst>
          </p:cNvPr>
          <p:cNvGrpSpPr/>
          <p:nvPr/>
        </p:nvGrpSpPr>
        <p:grpSpPr>
          <a:xfrm>
            <a:off x="5682311" y="3240968"/>
            <a:ext cx="69345" cy="266673"/>
            <a:chOff x="5893706" y="2894795"/>
            <a:chExt cx="90764" cy="435617"/>
          </a:xfrm>
        </p:grpSpPr>
        <p:sp>
          <p:nvSpPr>
            <p:cNvPr id="200" name="Arc 199">
              <a:extLst>
                <a:ext uri="{FF2B5EF4-FFF2-40B4-BE49-F238E27FC236}">
                  <a16:creationId xmlns:a16="http://schemas.microsoft.com/office/drawing/2014/main" id="{3314BA54-E936-C17F-D153-02BB231F1590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1" name="Arc 200">
              <a:extLst>
                <a:ext uri="{FF2B5EF4-FFF2-40B4-BE49-F238E27FC236}">
                  <a16:creationId xmlns:a16="http://schemas.microsoft.com/office/drawing/2014/main" id="{4B56E204-462F-0A3F-95AF-CB1A56F575CB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2" name="Arc 201">
              <a:extLst>
                <a:ext uri="{FF2B5EF4-FFF2-40B4-BE49-F238E27FC236}">
                  <a16:creationId xmlns:a16="http://schemas.microsoft.com/office/drawing/2014/main" id="{45D7EC90-5E3A-9FE6-E72B-EE2464044D92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3" name="Arc 202">
              <a:extLst>
                <a:ext uri="{FF2B5EF4-FFF2-40B4-BE49-F238E27FC236}">
                  <a16:creationId xmlns:a16="http://schemas.microsoft.com/office/drawing/2014/main" id="{830760ED-0544-6CFC-A4D3-A3C5B8AC47AA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4" name="Arc 203">
              <a:extLst>
                <a:ext uri="{FF2B5EF4-FFF2-40B4-BE49-F238E27FC236}">
                  <a16:creationId xmlns:a16="http://schemas.microsoft.com/office/drawing/2014/main" id="{81D64545-C94B-57C8-E757-E46B8F2688CE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5" name="Arc 204">
              <a:extLst>
                <a:ext uri="{FF2B5EF4-FFF2-40B4-BE49-F238E27FC236}">
                  <a16:creationId xmlns:a16="http://schemas.microsoft.com/office/drawing/2014/main" id="{CE0E3454-83E6-9611-5F18-A4C8B4CF5252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6" name="Arc 205">
              <a:extLst>
                <a:ext uri="{FF2B5EF4-FFF2-40B4-BE49-F238E27FC236}">
                  <a16:creationId xmlns:a16="http://schemas.microsoft.com/office/drawing/2014/main" id="{2E646304-FB71-E35E-1E54-5F7781FE8458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BB89C9B2-20BE-A9F5-5C70-CDA8B0923513}"/>
              </a:ext>
            </a:extLst>
          </p:cNvPr>
          <p:cNvGrpSpPr/>
          <p:nvPr/>
        </p:nvGrpSpPr>
        <p:grpSpPr>
          <a:xfrm>
            <a:off x="5999544" y="3240967"/>
            <a:ext cx="69345" cy="266673"/>
            <a:chOff x="5893706" y="2894795"/>
            <a:chExt cx="90764" cy="435617"/>
          </a:xfrm>
        </p:grpSpPr>
        <p:sp>
          <p:nvSpPr>
            <p:cNvPr id="193" name="Arc 192">
              <a:extLst>
                <a:ext uri="{FF2B5EF4-FFF2-40B4-BE49-F238E27FC236}">
                  <a16:creationId xmlns:a16="http://schemas.microsoft.com/office/drawing/2014/main" id="{F6D29567-46FF-44B5-B6D2-AD8AA5C6A0FA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4" name="Arc 193">
              <a:extLst>
                <a:ext uri="{FF2B5EF4-FFF2-40B4-BE49-F238E27FC236}">
                  <a16:creationId xmlns:a16="http://schemas.microsoft.com/office/drawing/2014/main" id="{29A73760-0008-2857-0293-57BDC68242F8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5" name="Arc 194">
              <a:extLst>
                <a:ext uri="{FF2B5EF4-FFF2-40B4-BE49-F238E27FC236}">
                  <a16:creationId xmlns:a16="http://schemas.microsoft.com/office/drawing/2014/main" id="{5C6C073F-B0BE-16DB-2F5C-8852F9864AB8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6" name="Arc 195">
              <a:extLst>
                <a:ext uri="{FF2B5EF4-FFF2-40B4-BE49-F238E27FC236}">
                  <a16:creationId xmlns:a16="http://schemas.microsoft.com/office/drawing/2014/main" id="{EA470FEF-5171-4616-54BB-A8D3D03F9D45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7" name="Arc 196">
              <a:extLst>
                <a:ext uri="{FF2B5EF4-FFF2-40B4-BE49-F238E27FC236}">
                  <a16:creationId xmlns:a16="http://schemas.microsoft.com/office/drawing/2014/main" id="{AD9F532C-EEAD-2F57-B93F-D5963C2B465E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8" name="Arc 197">
              <a:extLst>
                <a:ext uri="{FF2B5EF4-FFF2-40B4-BE49-F238E27FC236}">
                  <a16:creationId xmlns:a16="http://schemas.microsoft.com/office/drawing/2014/main" id="{A50279F4-4251-6C0B-B6DD-EDB0D444C678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9" name="Arc 198">
              <a:extLst>
                <a:ext uri="{FF2B5EF4-FFF2-40B4-BE49-F238E27FC236}">
                  <a16:creationId xmlns:a16="http://schemas.microsoft.com/office/drawing/2014/main" id="{6E2E2F5F-7A21-4394-29EF-F43BD6C7DEED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80F12D9F-BFBF-156F-7ADE-5420AA597929}"/>
                  </a:ext>
                </a:extLst>
              </p:cNvPr>
              <p:cNvSpPr txBox="1"/>
              <p:nvPr/>
            </p:nvSpPr>
            <p:spPr>
              <a:xfrm>
                <a:off x="5626696" y="3413201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70EC0075-C921-EA0F-6BB9-9CA72817F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696" y="3413201"/>
                <a:ext cx="189154" cy="184666"/>
              </a:xfrm>
              <a:prstGeom prst="rect">
                <a:avLst/>
              </a:prstGeom>
              <a:blipFill>
                <a:blip r:embed="rId8"/>
                <a:stretch>
                  <a:fillRect l="-26667" r="-26667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EFF78B7C-02A3-B387-D7DC-1A2DFB3A2F23}"/>
                  </a:ext>
                </a:extLst>
              </p:cNvPr>
              <p:cNvSpPr txBox="1"/>
              <p:nvPr/>
            </p:nvSpPr>
            <p:spPr>
              <a:xfrm>
                <a:off x="5938684" y="3414904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63B4447F-A223-92F8-1046-5A42B8E55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684" y="3414904"/>
                <a:ext cx="189154" cy="184666"/>
              </a:xfrm>
              <a:prstGeom prst="rect">
                <a:avLst/>
              </a:prstGeom>
              <a:blipFill>
                <a:blip r:embed="rId9"/>
                <a:stretch>
                  <a:fillRect l="-25000" r="-25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2" name="TextBox 191">
            <a:extLst>
              <a:ext uri="{FF2B5EF4-FFF2-40B4-BE49-F238E27FC236}">
                <a16:creationId xmlns:a16="http://schemas.microsoft.com/office/drawing/2014/main" id="{052981F9-49BF-0445-2E94-48D7BE0D7ADA}"/>
              </a:ext>
            </a:extLst>
          </p:cNvPr>
          <p:cNvSpPr txBox="1"/>
          <p:nvPr/>
        </p:nvSpPr>
        <p:spPr>
          <a:xfrm>
            <a:off x="6207974" y="3058193"/>
            <a:ext cx="61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+ …</a:t>
            </a:r>
          </a:p>
        </p:txBody>
      </p: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AA4AB687-F7A5-A5F3-94B7-B2C831891F9A}"/>
              </a:ext>
            </a:extLst>
          </p:cNvPr>
          <p:cNvGrpSpPr/>
          <p:nvPr/>
        </p:nvGrpSpPr>
        <p:grpSpPr>
          <a:xfrm>
            <a:off x="2331953" y="3185950"/>
            <a:ext cx="589406" cy="113170"/>
            <a:chOff x="3274861" y="3360325"/>
            <a:chExt cx="589406" cy="118740"/>
          </a:xfrm>
        </p:grpSpPr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3BAA7528-E48B-4D04-7904-6B6C1CDAAD97}"/>
                </a:ext>
              </a:extLst>
            </p:cNvPr>
            <p:cNvGrpSpPr/>
            <p:nvPr/>
          </p:nvGrpSpPr>
          <p:grpSpPr>
            <a:xfrm rot="5400000">
              <a:off x="3421603" y="3213583"/>
              <a:ext cx="118270" cy="411754"/>
              <a:chOff x="5893706" y="2894795"/>
              <a:chExt cx="90764" cy="435617"/>
            </a:xfrm>
          </p:grpSpPr>
          <p:sp>
            <p:nvSpPr>
              <p:cNvPr id="247" name="Arc 246">
                <a:extLst>
                  <a:ext uri="{FF2B5EF4-FFF2-40B4-BE49-F238E27FC236}">
                    <a16:creationId xmlns:a16="http://schemas.microsoft.com/office/drawing/2014/main" id="{4C329E8D-34BC-ACFD-1C62-BF441FD39183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48" name="Arc 247">
                <a:extLst>
                  <a:ext uri="{FF2B5EF4-FFF2-40B4-BE49-F238E27FC236}">
                    <a16:creationId xmlns:a16="http://schemas.microsoft.com/office/drawing/2014/main" id="{F19D254E-BEA9-3A9E-679D-47102EA77656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49" name="Arc 248">
                <a:extLst>
                  <a:ext uri="{FF2B5EF4-FFF2-40B4-BE49-F238E27FC236}">
                    <a16:creationId xmlns:a16="http://schemas.microsoft.com/office/drawing/2014/main" id="{F18DB3E7-2D43-4DC9-D9F5-F0DA3BBC7355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0" name="Arc 249">
                <a:extLst>
                  <a:ext uri="{FF2B5EF4-FFF2-40B4-BE49-F238E27FC236}">
                    <a16:creationId xmlns:a16="http://schemas.microsoft.com/office/drawing/2014/main" id="{012BF238-134A-6493-1CDC-328B68EFFB9F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1" name="Arc 250">
                <a:extLst>
                  <a:ext uri="{FF2B5EF4-FFF2-40B4-BE49-F238E27FC236}">
                    <a16:creationId xmlns:a16="http://schemas.microsoft.com/office/drawing/2014/main" id="{1D66915D-1041-2C26-5957-37F30E280627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2" name="Arc 251">
                <a:extLst>
                  <a:ext uri="{FF2B5EF4-FFF2-40B4-BE49-F238E27FC236}">
                    <a16:creationId xmlns:a16="http://schemas.microsoft.com/office/drawing/2014/main" id="{63B79296-3075-7EFE-8E5C-376C11BF854B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3" name="Arc 252">
                <a:extLst>
                  <a:ext uri="{FF2B5EF4-FFF2-40B4-BE49-F238E27FC236}">
                    <a16:creationId xmlns:a16="http://schemas.microsoft.com/office/drawing/2014/main" id="{810B7448-422F-F2DB-D9A0-2BD7EEE53613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54" name="Group 253">
              <a:extLst>
                <a:ext uri="{FF2B5EF4-FFF2-40B4-BE49-F238E27FC236}">
                  <a16:creationId xmlns:a16="http://schemas.microsoft.com/office/drawing/2014/main" id="{EB5EED12-15FE-4368-5CAF-2AE45E11B660}"/>
                </a:ext>
              </a:extLst>
            </p:cNvPr>
            <p:cNvGrpSpPr/>
            <p:nvPr/>
          </p:nvGrpSpPr>
          <p:grpSpPr>
            <a:xfrm rot="5400000">
              <a:off x="3599255" y="3214053"/>
              <a:ext cx="118270" cy="411754"/>
              <a:chOff x="5893706" y="2894795"/>
              <a:chExt cx="90764" cy="435617"/>
            </a:xfrm>
          </p:grpSpPr>
          <p:sp>
            <p:nvSpPr>
              <p:cNvPr id="255" name="Arc 254">
                <a:extLst>
                  <a:ext uri="{FF2B5EF4-FFF2-40B4-BE49-F238E27FC236}">
                    <a16:creationId xmlns:a16="http://schemas.microsoft.com/office/drawing/2014/main" id="{44C7D831-EB99-BE8F-68B6-E6A9660DA36A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6" name="Arc 255">
                <a:extLst>
                  <a:ext uri="{FF2B5EF4-FFF2-40B4-BE49-F238E27FC236}">
                    <a16:creationId xmlns:a16="http://schemas.microsoft.com/office/drawing/2014/main" id="{7B755B0E-5793-47EB-D4E7-3082C92DAAB0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7" name="Arc 256">
                <a:extLst>
                  <a:ext uri="{FF2B5EF4-FFF2-40B4-BE49-F238E27FC236}">
                    <a16:creationId xmlns:a16="http://schemas.microsoft.com/office/drawing/2014/main" id="{D233123A-79D3-3D73-BD51-612B4EDEA72D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8" name="Arc 257">
                <a:extLst>
                  <a:ext uri="{FF2B5EF4-FFF2-40B4-BE49-F238E27FC236}">
                    <a16:creationId xmlns:a16="http://schemas.microsoft.com/office/drawing/2014/main" id="{3C33CCC2-FDE5-88DF-8A6B-4557739238D3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9" name="Arc 258">
                <a:extLst>
                  <a:ext uri="{FF2B5EF4-FFF2-40B4-BE49-F238E27FC236}">
                    <a16:creationId xmlns:a16="http://schemas.microsoft.com/office/drawing/2014/main" id="{64F74F41-AD6F-08D6-88AC-9B4841594182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0" name="Arc 259">
                <a:extLst>
                  <a:ext uri="{FF2B5EF4-FFF2-40B4-BE49-F238E27FC236}">
                    <a16:creationId xmlns:a16="http://schemas.microsoft.com/office/drawing/2014/main" id="{6A5CCF67-7349-579A-A2C3-C195EC5B87A0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1" name="Arc 260">
                <a:extLst>
                  <a:ext uri="{FF2B5EF4-FFF2-40B4-BE49-F238E27FC236}">
                    <a16:creationId xmlns:a16="http://schemas.microsoft.com/office/drawing/2014/main" id="{05633DAE-CFAE-63B5-DBBF-DF2FA2B86DA4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65034EDD-8AB5-880E-1611-41CB188B1221}"/>
              </a:ext>
            </a:extLst>
          </p:cNvPr>
          <p:cNvGrpSpPr/>
          <p:nvPr/>
        </p:nvGrpSpPr>
        <p:grpSpPr>
          <a:xfrm>
            <a:off x="3461870" y="3184379"/>
            <a:ext cx="589406" cy="113170"/>
            <a:chOff x="4404778" y="3358677"/>
            <a:chExt cx="589406" cy="118740"/>
          </a:xfrm>
        </p:grpSpPr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C5A4BE64-1453-1DD9-DC6F-C58E28719BEA}"/>
                </a:ext>
              </a:extLst>
            </p:cNvPr>
            <p:cNvGrpSpPr/>
            <p:nvPr/>
          </p:nvGrpSpPr>
          <p:grpSpPr>
            <a:xfrm rot="5400000">
              <a:off x="4551520" y="3211935"/>
              <a:ext cx="118270" cy="411754"/>
              <a:chOff x="5893706" y="2894795"/>
              <a:chExt cx="90764" cy="435617"/>
            </a:xfrm>
          </p:grpSpPr>
          <p:sp>
            <p:nvSpPr>
              <p:cNvPr id="273" name="Arc 272">
                <a:extLst>
                  <a:ext uri="{FF2B5EF4-FFF2-40B4-BE49-F238E27FC236}">
                    <a16:creationId xmlns:a16="http://schemas.microsoft.com/office/drawing/2014/main" id="{F4A46346-E8A7-D39E-4E6B-2AEB6EAFA614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4" name="Arc 273">
                <a:extLst>
                  <a:ext uri="{FF2B5EF4-FFF2-40B4-BE49-F238E27FC236}">
                    <a16:creationId xmlns:a16="http://schemas.microsoft.com/office/drawing/2014/main" id="{38CB5B9B-0E23-14FD-4B66-93979A32E37E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5" name="Arc 274">
                <a:extLst>
                  <a:ext uri="{FF2B5EF4-FFF2-40B4-BE49-F238E27FC236}">
                    <a16:creationId xmlns:a16="http://schemas.microsoft.com/office/drawing/2014/main" id="{8F3DCD5F-CC5C-38AE-E634-A8A1ED8E25E0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6" name="Arc 275">
                <a:extLst>
                  <a:ext uri="{FF2B5EF4-FFF2-40B4-BE49-F238E27FC236}">
                    <a16:creationId xmlns:a16="http://schemas.microsoft.com/office/drawing/2014/main" id="{5E742628-A568-B0BA-0EBC-CBB35091ADBF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7" name="Arc 276">
                <a:extLst>
                  <a:ext uri="{FF2B5EF4-FFF2-40B4-BE49-F238E27FC236}">
                    <a16:creationId xmlns:a16="http://schemas.microsoft.com/office/drawing/2014/main" id="{D0015662-8076-C373-473B-BDC770BAA3AF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8" name="Arc 277">
                <a:extLst>
                  <a:ext uri="{FF2B5EF4-FFF2-40B4-BE49-F238E27FC236}">
                    <a16:creationId xmlns:a16="http://schemas.microsoft.com/office/drawing/2014/main" id="{870862DA-C7EF-511A-9358-276E9C4EA0C0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9" name="Arc 278">
                <a:extLst>
                  <a:ext uri="{FF2B5EF4-FFF2-40B4-BE49-F238E27FC236}">
                    <a16:creationId xmlns:a16="http://schemas.microsoft.com/office/drawing/2014/main" id="{54C0B81C-7B9D-C1AF-0FCE-918EF7244275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FAF81774-8229-975D-AEC9-7D1BBCF7FB18}"/>
                </a:ext>
              </a:extLst>
            </p:cNvPr>
            <p:cNvGrpSpPr/>
            <p:nvPr/>
          </p:nvGrpSpPr>
          <p:grpSpPr>
            <a:xfrm rot="5400000">
              <a:off x="4729172" y="3212405"/>
              <a:ext cx="118270" cy="411754"/>
              <a:chOff x="5893706" y="2894795"/>
              <a:chExt cx="90764" cy="435617"/>
            </a:xfrm>
          </p:grpSpPr>
          <p:sp>
            <p:nvSpPr>
              <p:cNvPr id="266" name="Arc 265">
                <a:extLst>
                  <a:ext uri="{FF2B5EF4-FFF2-40B4-BE49-F238E27FC236}">
                    <a16:creationId xmlns:a16="http://schemas.microsoft.com/office/drawing/2014/main" id="{13A468CF-7A97-5791-F422-99A239118292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7" name="Arc 266">
                <a:extLst>
                  <a:ext uri="{FF2B5EF4-FFF2-40B4-BE49-F238E27FC236}">
                    <a16:creationId xmlns:a16="http://schemas.microsoft.com/office/drawing/2014/main" id="{6554F610-6AF3-630C-4A65-F4FFC24D0F23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8" name="Arc 267">
                <a:extLst>
                  <a:ext uri="{FF2B5EF4-FFF2-40B4-BE49-F238E27FC236}">
                    <a16:creationId xmlns:a16="http://schemas.microsoft.com/office/drawing/2014/main" id="{E5109F84-2396-5A33-A4B0-23956CF398BB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9" name="Arc 268">
                <a:extLst>
                  <a:ext uri="{FF2B5EF4-FFF2-40B4-BE49-F238E27FC236}">
                    <a16:creationId xmlns:a16="http://schemas.microsoft.com/office/drawing/2014/main" id="{E4E4670E-A817-BA58-747B-1A086304BCE0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0" name="Arc 269">
                <a:extLst>
                  <a:ext uri="{FF2B5EF4-FFF2-40B4-BE49-F238E27FC236}">
                    <a16:creationId xmlns:a16="http://schemas.microsoft.com/office/drawing/2014/main" id="{CF4C6EE8-5EEC-3C77-8E97-5C96F019C9DE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1" name="Arc 270">
                <a:extLst>
                  <a:ext uri="{FF2B5EF4-FFF2-40B4-BE49-F238E27FC236}">
                    <a16:creationId xmlns:a16="http://schemas.microsoft.com/office/drawing/2014/main" id="{F9BF80FA-0F2A-1A80-DCC6-35ECA9C03D4A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2" name="Arc 271">
                <a:extLst>
                  <a:ext uri="{FF2B5EF4-FFF2-40B4-BE49-F238E27FC236}">
                    <a16:creationId xmlns:a16="http://schemas.microsoft.com/office/drawing/2014/main" id="{CB246AB5-A4BB-A261-39BC-9D724458C98D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99045679-7FF0-34A3-8CB8-226B8FDE83CC}"/>
              </a:ext>
            </a:extLst>
          </p:cNvPr>
          <p:cNvGrpSpPr/>
          <p:nvPr/>
        </p:nvGrpSpPr>
        <p:grpSpPr>
          <a:xfrm>
            <a:off x="4500198" y="3182480"/>
            <a:ext cx="589406" cy="113170"/>
            <a:chOff x="5443106" y="3356685"/>
            <a:chExt cx="589406" cy="118740"/>
          </a:xfrm>
        </p:grpSpPr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BC2A0D1A-4C8B-F896-8AA3-F325A66375A1}"/>
                </a:ext>
              </a:extLst>
            </p:cNvPr>
            <p:cNvGrpSpPr/>
            <p:nvPr/>
          </p:nvGrpSpPr>
          <p:grpSpPr>
            <a:xfrm rot="5400000">
              <a:off x="5589848" y="3209943"/>
              <a:ext cx="118270" cy="411754"/>
              <a:chOff x="5893706" y="2894795"/>
              <a:chExt cx="90764" cy="435617"/>
            </a:xfrm>
          </p:grpSpPr>
          <p:sp>
            <p:nvSpPr>
              <p:cNvPr id="290" name="Arc 289">
                <a:extLst>
                  <a:ext uri="{FF2B5EF4-FFF2-40B4-BE49-F238E27FC236}">
                    <a16:creationId xmlns:a16="http://schemas.microsoft.com/office/drawing/2014/main" id="{A4A679EF-1F91-FC49-BE06-D7A515D92AC0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1" name="Arc 290">
                <a:extLst>
                  <a:ext uri="{FF2B5EF4-FFF2-40B4-BE49-F238E27FC236}">
                    <a16:creationId xmlns:a16="http://schemas.microsoft.com/office/drawing/2014/main" id="{43D7FDA2-D059-9BDA-1A0D-A91713A988D7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2" name="Arc 291">
                <a:extLst>
                  <a:ext uri="{FF2B5EF4-FFF2-40B4-BE49-F238E27FC236}">
                    <a16:creationId xmlns:a16="http://schemas.microsoft.com/office/drawing/2014/main" id="{A1B0049F-E806-C008-0A75-28A142DCE59F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3" name="Arc 292">
                <a:extLst>
                  <a:ext uri="{FF2B5EF4-FFF2-40B4-BE49-F238E27FC236}">
                    <a16:creationId xmlns:a16="http://schemas.microsoft.com/office/drawing/2014/main" id="{1D6ABBF2-AEE9-D406-5E8F-5483AB2FC81D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4" name="Arc 293">
                <a:extLst>
                  <a:ext uri="{FF2B5EF4-FFF2-40B4-BE49-F238E27FC236}">
                    <a16:creationId xmlns:a16="http://schemas.microsoft.com/office/drawing/2014/main" id="{3FF0D035-7062-1CD5-6076-BB26500AE69F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5" name="Arc 294">
                <a:extLst>
                  <a:ext uri="{FF2B5EF4-FFF2-40B4-BE49-F238E27FC236}">
                    <a16:creationId xmlns:a16="http://schemas.microsoft.com/office/drawing/2014/main" id="{4D14856F-DBB8-C244-44D5-F939B841EB25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6" name="Arc 295">
                <a:extLst>
                  <a:ext uri="{FF2B5EF4-FFF2-40B4-BE49-F238E27FC236}">
                    <a16:creationId xmlns:a16="http://schemas.microsoft.com/office/drawing/2014/main" id="{4FB85F7C-093C-EE1A-C8BA-7BD6721944F6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554CD673-8833-D2C8-D21E-2DFB9625C805}"/>
                </a:ext>
              </a:extLst>
            </p:cNvPr>
            <p:cNvGrpSpPr/>
            <p:nvPr/>
          </p:nvGrpSpPr>
          <p:grpSpPr>
            <a:xfrm rot="5400000">
              <a:off x="5767500" y="3210413"/>
              <a:ext cx="118270" cy="411754"/>
              <a:chOff x="5893706" y="2894795"/>
              <a:chExt cx="90764" cy="435617"/>
            </a:xfrm>
          </p:grpSpPr>
          <p:sp>
            <p:nvSpPr>
              <p:cNvPr id="283" name="Arc 282">
                <a:extLst>
                  <a:ext uri="{FF2B5EF4-FFF2-40B4-BE49-F238E27FC236}">
                    <a16:creationId xmlns:a16="http://schemas.microsoft.com/office/drawing/2014/main" id="{CDDBC7E5-1100-57DC-9945-E8D47B72E558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4" name="Arc 283">
                <a:extLst>
                  <a:ext uri="{FF2B5EF4-FFF2-40B4-BE49-F238E27FC236}">
                    <a16:creationId xmlns:a16="http://schemas.microsoft.com/office/drawing/2014/main" id="{F9A77AB7-333F-927D-7629-EC86CAD4708B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5" name="Arc 284">
                <a:extLst>
                  <a:ext uri="{FF2B5EF4-FFF2-40B4-BE49-F238E27FC236}">
                    <a16:creationId xmlns:a16="http://schemas.microsoft.com/office/drawing/2014/main" id="{6BD96DD2-90FA-E2A0-8B6B-6FBF51F77122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6" name="Arc 285">
                <a:extLst>
                  <a:ext uri="{FF2B5EF4-FFF2-40B4-BE49-F238E27FC236}">
                    <a16:creationId xmlns:a16="http://schemas.microsoft.com/office/drawing/2014/main" id="{7110883A-A08C-91BC-0628-EAA5C61EC345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7" name="Arc 286">
                <a:extLst>
                  <a:ext uri="{FF2B5EF4-FFF2-40B4-BE49-F238E27FC236}">
                    <a16:creationId xmlns:a16="http://schemas.microsoft.com/office/drawing/2014/main" id="{D33794AB-14C3-CD20-A39E-9FC06A1085A5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8" name="Arc 287">
                <a:extLst>
                  <a:ext uri="{FF2B5EF4-FFF2-40B4-BE49-F238E27FC236}">
                    <a16:creationId xmlns:a16="http://schemas.microsoft.com/office/drawing/2014/main" id="{D48E30BD-5939-A752-C96A-BFE56A7AD851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9" name="Arc 288">
                <a:extLst>
                  <a:ext uri="{FF2B5EF4-FFF2-40B4-BE49-F238E27FC236}">
                    <a16:creationId xmlns:a16="http://schemas.microsoft.com/office/drawing/2014/main" id="{52F27A3F-4E41-EB89-927F-B48350116185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2F0A4B54-1C88-D8AB-8D06-BD05DD6F7433}"/>
              </a:ext>
            </a:extLst>
          </p:cNvPr>
          <p:cNvGrpSpPr/>
          <p:nvPr/>
        </p:nvGrpSpPr>
        <p:grpSpPr>
          <a:xfrm>
            <a:off x="5549831" y="3177163"/>
            <a:ext cx="589406" cy="113170"/>
            <a:chOff x="6492739" y="3351106"/>
            <a:chExt cx="589406" cy="118740"/>
          </a:xfrm>
        </p:grpSpPr>
        <p:grpSp>
          <p:nvGrpSpPr>
            <p:cNvPr id="298" name="Group 297">
              <a:extLst>
                <a:ext uri="{FF2B5EF4-FFF2-40B4-BE49-F238E27FC236}">
                  <a16:creationId xmlns:a16="http://schemas.microsoft.com/office/drawing/2014/main" id="{E9D2D611-9D79-8A1D-0667-9557A47E65BC}"/>
                </a:ext>
              </a:extLst>
            </p:cNvPr>
            <p:cNvGrpSpPr/>
            <p:nvPr/>
          </p:nvGrpSpPr>
          <p:grpSpPr>
            <a:xfrm rot="5400000">
              <a:off x="6639481" y="3204364"/>
              <a:ext cx="118270" cy="411754"/>
              <a:chOff x="5893706" y="2894795"/>
              <a:chExt cx="90764" cy="435617"/>
            </a:xfrm>
          </p:grpSpPr>
          <p:sp>
            <p:nvSpPr>
              <p:cNvPr id="307" name="Arc 306">
                <a:extLst>
                  <a:ext uri="{FF2B5EF4-FFF2-40B4-BE49-F238E27FC236}">
                    <a16:creationId xmlns:a16="http://schemas.microsoft.com/office/drawing/2014/main" id="{582CE098-AFEB-250F-8E4D-DE47D8961A18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8" name="Arc 307">
                <a:extLst>
                  <a:ext uri="{FF2B5EF4-FFF2-40B4-BE49-F238E27FC236}">
                    <a16:creationId xmlns:a16="http://schemas.microsoft.com/office/drawing/2014/main" id="{5F0BF57A-A256-EEC2-C531-313F89B95F18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9" name="Arc 308">
                <a:extLst>
                  <a:ext uri="{FF2B5EF4-FFF2-40B4-BE49-F238E27FC236}">
                    <a16:creationId xmlns:a16="http://schemas.microsoft.com/office/drawing/2014/main" id="{624AF929-6E78-C6E1-2578-1FF5E2DF2D45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0" name="Arc 309">
                <a:extLst>
                  <a:ext uri="{FF2B5EF4-FFF2-40B4-BE49-F238E27FC236}">
                    <a16:creationId xmlns:a16="http://schemas.microsoft.com/office/drawing/2014/main" id="{01BB655A-D23A-19F8-D597-1D0C001ECA1A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1" name="Arc 310">
                <a:extLst>
                  <a:ext uri="{FF2B5EF4-FFF2-40B4-BE49-F238E27FC236}">
                    <a16:creationId xmlns:a16="http://schemas.microsoft.com/office/drawing/2014/main" id="{B15FE4C6-9DC0-D0D2-2B13-AA884FB9A544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2" name="Arc 311">
                <a:extLst>
                  <a:ext uri="{FF2B5EF4-FFF2-40B4-BE49-F238E27FC236}">
                    <a16:creationId xmlns:a16="http://schemas.microsoft.com/office/drawing/2014/main" id="{2CDA59BA-D553-77C8-3303-205FDFD59E0B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3" name="Arc 312">
                <a:extLst>
                  <a:ext uri="{FF2B5EF4-FFF2-40B4-BE49-F238E27FC236}">
                    <a16:creationId xmlns:a16="http://schemas.microsoft.com/office/drawing/2014/main" id="{26D31613-472F-523A-4ACC-CC861A53CD97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99" name="Group 298">
              <a:extLst>
                <a:ext uri="{FF2B5EF4-FFF2-40B4-BE49-F238E27FC236}">
                  <a16:creationId xmlns:a16="http://schemas.microsoft.com/office/drawing/2014/main" id="{A3CD10ED-887B-6E73-EC80-71D690460947}"/>
                </a:ext>
              </a:extLst>
            </p:cNvPr>
            <p:cNvGrpSpPr/>
            <p:nvPr/>
          </p:nvGrpSpPr>
          <p:grpSpPr>
            <a:xfrm rot="5400000">
              <a:off x="6817133" y="3204834"/>
              <a:ext cx="118270" cy="411754"/>
              <a:chOff x="5893706" y="2894795"/>
              <a:chExt cx="90764" cy="435617"/>
            </a:xfrm>
          </p:grpSpPr>
          <p:sp>
            <p:nvSpPr>
              <p:cNvPr id="300" name="Arc 299">
                <a:extLst>
                  <a:ext uri="{FF2B5EF4-FFF2-40B4-BE49-F238E27FC236}">
                    <a16:creationId xmlns:a16="http://schemas.microsoft.com/office/drawing/2014/main" id="{1E62A755-FD63-BC88-9CBB-95584D4B6778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1" name="Arc 300">
                <a:extLst>
                  <a:ext uri="{FF2B5EF4-FFF2-40B4-BE49-F238E27FC236}">
                    <a16:creationId xmlns:a16="http://schemas.microsoft.com/office/drawing/2014/main" id="{BF282C1F-233B-28F9-BD96-4F96DA13F07D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2" name="Arc 301">
                <a:extLst>
                  <a:ext uri="{FF2B5EF4-FFF2-40B4-BE49-F238E27FC236}">
                    <a16:creationId xmlns:a16="http://schemas.microsoft.com/office/drawing/2014/main" id="{1B013F88-577F-5C6D-B1CD-67396B6C73B4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3" name="Arc 302">
                <a:extLst>
                  <a:ext uri="{FF2B5EF4-FFF2-40B4-BE49-F238E27FC236}">
                    <a16:creationId xmlns:a16="http://schemas.microsoft.com/office/drawing/2014/main" id="{BED161D7-856B-3147-B8F5-FBB131D7B06E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4" name="Arc 303">
                <a:extLst>
                  <a:ext uri="{FF2B5EF4-FFF2-40B4-BE49-F238E27FC236}">
                    <a16:creationId xmlns:a16="http://schemas.microsoft.com/office/drawing/2014/main" id="{F0D87671-4533-CC06-83B0-FA2BE249702A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5" name="Arc 304">
                <a:extLst>
                  <a:ext uri="{FF2B5EF4-FFF2-40B4-BE49-F238E27FC236}">
                    <a16:creationId xmlns:a16="http://schemas.microsoft.com/office/drawing/2014/main" id="{5BF26596-85C8-03E0-51D8-FC38038BE463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6" name="Arc 305">
                <a:extLst>
                  <a:ext uri="{FF2B5EF4-FFF2-40B4-BE49-F238E27FC236}">
                    <a16:creationId xmlns:a16="http://schemas.microsoft.com/office/drawing/2014/main" id="{BFFC43D0-9C05-D87A-A57B-20216F33BCA7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sp>
        <p:nvSpPr>
          <p:cNvPr id="322" name="Rectangle 321">
            <a:extLst>
              <a:ext uri="{FF2B5EF4-FFF2-40B4-BE49-F238E27FC236}">
                <a16:creationId xmlns:a16="http://schemas.microsoft.com/office/drawing/2014/main" id="{24236CC9-94B3-64B0-0D05-21744716A4A0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E81FA379-275F-FCB3-51CF-51A93FECF8AE}"/>
              </a:ext>
            </a:extLst>
          </p:cNvPr>
          <p:cNvSpPr/>
          <p:nvPr/>
        </p:nvSpPr>
        <p:spPr>
          <a:xfrm>
            <a:off x="6889069" y="2670675"/>
            <a:ext cx="148906" cy="889368"/>
          </a:xfrm>
          <a:prstGeom prst="rightBrace">
            <a:avLst>
              <a:gd name="adj1" fmla="val 54211"/>
              <a:gd name="adj2" fmla="val 50000"/>
            </a:avLst>
          </a:prstGeom>
          <a:ln w="254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B926A2F-CAB3-563C-F355-9CDB075EABE8}"/>
              </a:ext>
            </a:extLst>
          </p:cNvPr>
          <p:cNvSpPr txBox="1"/>
          <p:nvPr/>
        </p:nvSpPr>
        <p:spPr>
          <a:xfrm>
            <a:off x="7037974" y="2761765"/>
            <a:ext cx="16110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latin typeface="LM Roman 10" pitchFamily="2" charset="77"/>
              </a:rPr>
              <a:t>effective, </a:t>
            </a:r>
            <a:br>
              <a:rPr lang="en-US" sz="1400">
                <a:latin typeface="LM Roman 10" pitchFamily="2" charset="77"/>
              </a:rPr>
            </a:br>
            <a:r>
              <a:rPr lang="en-US" sz="1400">
                <a:latin typeface="LM Roman 10" pitchFamily="2" charset="77"/>
              </a:rPr>
              <a:t>in-medium </a:t>
            </a:r>
            <a:br>
              <a:rPr lang="en-US" sz="1400">
                <a:latin typeface="LM Roman 10" pitchFamily="2" charset="77"/>
              </a:rPr>
            </a:br>
            <a:r>
              <a:rPr lang="en-US" sz="1400">
                <a:latin typeface="LM Roman 10" pitchFamily="2" charset="77"/>
              </a:rPr>
              <a:t>Feynman rules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1C3870-F8CD-A4BB-19A8-F8E6FDDCEC73}"/>
              </a:ext>
            </a:extLst>
          </p:cNvPr>
          <p:cNvSpPr txBox="1"/>
          <p:nvPr/>
        </p:nvSpPr>
        <p:spPr>
          <a:xfrm>
            <a:off x="6168227" y="1995355"/>
            <a:ext cx="2658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>
                <a:solidFill>
                  <a:schemeClr val="bg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⇽ integrating out soft </a:t>
            </a:r>
            <a:br>
              <a:rPr lang="en-US" sz="1000">
                <a:solidFill>
                  <a:schemeClr val="bg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</a:br>
            <a:r>
              <a:rPr lang="en-US" sz="1000">
                <a:solidFill>
                  <a:schemeClr val="bg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degrees of freedom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91337CA-9A85-2320-CCEF-7511B43267B7}"/>
              </a:ext>
            </a:extLst>
          </p:cNvPr>
          <p:cNvSpPr/>
          <p:nvPr/>
        </p:nvSpPr>
        <p:spPr>
          <a:xfrm>
            <a:off x="286546" y="1196860"/>
            <a:ext cx="8570907" cy="3694472"/>
          </a:xfrm>
          <a:prstGeom prst="rect">
            <a:avLst/>
          </a:prstGeom>
          <a:solidFill>
            <a:schemeClr val="tx2">
              <a:lumMod val="20000"/>
              <a:lumOff val="80000"/>
              <a:alpha val="9032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3D8AA81-AE35-8404-4C5D-63608A667F69}"/>
              </a:ext>
            </a:extLst>
          </p:cNvPr>
          <p:cNvSpPr/>
          <p:nvPr/>
        </p:nvSpPr>
        <p:spPr>
          <a:xfrm>
            <a:off x="3213848" y="1898317"/>
            <a:ext cx="2726236" cy="266696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9AC05D1-A967-0007-1AFD-E8DFA529AF23}"/>
                  </a:ext>
                </a:extLst>
              </p:cNvPr>
              <p:cNvSpPr txBox="1"/>
              <p:nvPr/>
            </p:nvSpPr>
            <p:spPr>
              <a:xfrm>
                <a:off x="3234414" y="1916404"/>
                <a:ext cx="2671695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</a:rPr>
                  <a:t>Goal: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220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2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,2</m:t>
                        </m:r>
                        <m:r>
                          <a:rPr lang="en-US" sz="2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…</m:t>
                        </m:r>
                        <m:r>
                          <a:rPr lang="en-US" sz="2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sz="2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22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𝐴𝐴</m:t>
                        </m:r>
                      </m:e>
                    </m:d>
                  </m:oMath>
                </a14:m>
                <a:endParaRPr lang="en-US" sz="22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9AC05D1-A967-0007-1AFD-E8DFA529AF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4414" y="1916404"/>
                <a:ext cx="2671695" cy="430887"/>
              </a:xfrm>
              <a:prstGeom prst="rect">
                <a:avLst/>
              </a:prstGeom>
              <a:blipFill>
                <a:blip r:embed="rId10"/>
                <a:stretch>
                  <a:fillRect l="-2830" t="-8571" b="-2571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4BD582D8-FE1E-611A-FF69-435C3768AD99}"/>
              </a:ext>
            </a:extLst>
          </p:cNvPr>
          <p:cNvGrpSpPr/>
          <p:nvPr/>
        </p:nvGrpSpPr>
        <p:grpSpPr>
          <a:xfrm>
            <a:off x="3403856" y="2316447"/>
            <a:ext cx="2514199" cy="2131500"/>
            <a:chOff x="3403856" y="2316447"/>
            <a:chExt cx="2514199" cy="213150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EDABE69-9F4C-20D8-244E-015BDB76AF39}"/>
                </a:ext>
              </a:extLst>
            </p:cNvPr>
            <p:cNvGrpSpPr/>
            <p:nvPr/>
          </p:nvGrpSpPr>
          <p:grpSpPr>
            <a:xfrm>
              <a:off x="3660885" y="2500354"/>
              <a:ext cx="1837440" cy="1789383"/>
              <a:chOff x="3654245" y="1682090"/>
              <a:chExt cx="1837440" cy="1789383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FAB449BC-15C5-0632-5DC0-68E3D7B2CC01}"/>
                  </a:ext>
                </a:extLst>
              </p:cNvPr>
              <p:cNvSpPr/>
              <p:nvPr/>
            </p:nvSpPr>
            <p:spPr>
              <a:xfrm>
                <a:off x="4005101" y="2003953"/>
                <a:ext cx="1138601" cy="1138601"/>
              </a:xfrm>
              <a:prstGeom prst="ellipse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tx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51BF7C6F-1C81-AFD0-CA0F-4E1B6647CCCB}"/>
                  </a:ext>
                </a:extLst>
              </p:cNvPr>
              <p:cNvCxnSpPr>
                <a:stCxn id="13" idx="1"/>
              </p:cNvCxnSpPr>
              <p:nvPr/>
            </p:nvCxnSpPr>
            <p:spPr>
              <a:xfrm flipH="1" flipV="1">
                <a:off x="3655223" y="1682090"/>
                <a:ext cx="516622" cy="488607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5DB5BC7E-972F-CE5F-5511-E7261381E806}"/>
                  </a:ext>
                </a:extLst>
              </p:cNvPr>
              <p:cNvCxnSpPr/>
              <p:nvPr/>
            </p:nvCxnSpPr>
            <p:spPr>
              <a:xfrm flipH="1" flipV="1">
                <a:off x="4971277" y="2982865"/>
                <a:ext cx="516622" cy="488607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0CF0877C-3065-269B-0788-F40DE0FD0CB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654245" y="2982866"/>
                <a:ext cx="516622" cy="488607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1ACFD09D-2FA8-647C-613F-F0CCBBFD9F2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75063" y="1682090"/>
                <a:ext cx="516622" cy="488607"/>
              </a:xfrm>
              <a:prstGeom prst="line">
                <a:avLst/>
              </a:prstGeom>
              <a:ln w="38100" cap="rnd">
                <a:solidFill>
                  <a:schemeClr val="tx2">
                    <a:lumMod val="50000"/>
                  </a:schemeClr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CDFF6E7-3CB4-CE4C-02C3-D5C1D093FC49}"/>
                </a:ext>
              </a:extLst>
            </p:cNvPr>
            <p:cNvSpPr txBox="1"/>
            <p:nvPr/>
          </p:nvSpPr>
          <p:spPr>
            <a:xfrm rot="5400000">
              <a:off x="5215753" y="3234215"/>
              <a:ext cx="418808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200">
                  <a:solidFill>
                    <a:schemeClr val="tx2">
                      <a:lumMod val="50000"/>
                    </a:schemeClr>
                  </a:solidFill>
                </a:rPr>
                <a:t>…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F57EFDE-044C-8867-46DF-0EC7F6777FED}"/>
                </a:ext>
              </a:extLst>
            </p:cNvPr>
            <p:cNvSpPr txBox="1"/>
            <p:nvPr/>
          </p:nvSpPr>
          <p:spPr>
            <a:xfrm>
              <a:off x="5499247" y="2316447"/>
              <a:ext cx="418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>
                  <a:solidFill>
                    <a:schemeClr val="tx2">
                      <a:lumMod val="50000"/>
                    </a:schemeClr>
                  </a:solidFill>
                </a:rPr>
                <a:t>1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1E81D6F-6DE2-C9EF-E3EF-AE565928F389}"/>
                </a:ext>
              </a:extLst>
            </p:cNvPr>
            <p:cNvSpPr txBox="1"/>
            <p:nvPr/>
          </p:nvSpPr>
          <p:spPr>
            <a:xfrm>
              <a:off x="5496505" y="4124016"/>
              <a:ext cx="418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>
                  <a:solidFill>
                    <a:schemeClr val="tx2">
                      <a:lumMod val="50000"/>
                    </a:schemeClr>
                  </a:solidFill>
                </a:rPr>
                <a:t>n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44035DC-9966-5307-89E1-DC866BE6A7C1}"/>
                </a:ext>
              </a:extLst>
            </p:cNvPr>
            <p:cNvSpPr txBox="1"/>
            <p:nvPr/>
          </p:nvSpPr>
          <p:spPr>
            <a:xfrm>
              <a:off x="3403856" y="4140170"/>
              <a:ext cx="418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>
                  <a:solidFill>
                    <a:schemeClr val="tx2">
                      <a:lumMod val="50000"/>
                    </a:schemeClr>
                  </a:solidFill>
                </a:rPr>
                <a:t>A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FC2246F-7132-317D-910E-2D19B2A64D5C}"/>
                </a:ext>
              </a:extLst>
            </p:cNvPr>
            <p:cNvSpPr txBox="1"/>
            <p:nvPr/>
          </p:nvSpPr>
          <p:spPr>
            <a:xfrm>
              <a:off x="3409925" y="2316830"/>
              <a:ext cx="41880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i="1">
                  <a:solidFill>
                    <a:schemeClr val="tx2">
                      <a:lumMod val="50000"/>
                    </a:schemeClr>
                  </a:solidFill>
                </a:rPr>
                <a:t>A</a:t>
              </a:r>
            </a:p>
          </p:txBody>
        </p:sp>
      </p:grpSp>
      <p:sp>
        <p:nvSpPr>
          <p:cNvPr id="24" name="Plassholder for innhold 4">
            <a:extLst>
              <a:ext uri="{FF2B5EF4-FFF2-40B4-BE49-F238E27FC236}">
                <a16:creationId xmlns:a16="http://schemas.microsoft.com/office/drawing/2014/main" id="{BE522287-BB60-09FF-C637-C0BD9199544D}"/>
              </a:ext>
            </a:extLst>
          </p:cNvPr>
          <p:cNvSpPr txBox="1">
            <a:spLocks/>
          </p:cNvSpPr>
          <p:nvPr/>
        </p:nvSpPr>
        <p:spPr>
          <a:xfrm>
            <a:off x="277257" y="467209"/>
            <a:ext cx="7689695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Scattering amplitudes in the QGP</a:t>
            </a:r>
          </a:p>
        </p:txBody>
      </p:sp>
      <p:sp>
        <p:nvSpPr>
          <p:cNvPr id="5" name="Undertittel 1">
            <a:extLst>
              <a:ext uri="{FF2B5EF4-FFF2-40B4-BE49-F238E27FC236}">
                <a16:creationId xmlns:a16="http://schemas.microsoft.com/office/drawing/2014/main" id="{83CBD940-49DF-BC1C-A633-4D2089D286F1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3686CC-6593-B4AE-440E-57B3D66813A3}"/>
              </a:ext>
            </a:extLst>
          </p:cNvPr>
          <p:cNvCxnSpPr>
            <a:cxnSpLocks/>
          </p:cNvCxnSpPr>
          <p:nvPr/>
        </p:nvCxnSpPr>
        <p:spPr>
          <a:xfrm flipH="1">
            <a:off x="5079222" y="2798655"/>
            <a:ext cx="406316" cy="296338"/>
          </a:xfrm>
          <a:prstGeom prst="line">
            <a:avLst/>
          </a:prstGeom>
          <a:ln w="381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BA8C3B3-68AB-2A64-4572-A1725E103F40}"/>
              </a:ext>
            </a:extLst>
          </p:cNvPr>
          <p:cNvSpPr txBox="1"/>
          <p:nvPr/>
        </p:nvSpPr>
        <p:spPr>
          <a:xfrm>
            <a:off x="5499304" y="2607876"/>
            <a:ext cx="418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chemeClr val="tx2">
                    <a:lumMod val="50000"/>
                  </a:schemeClr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572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12CA3B-5CAA-72CD-11F7-022474769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A71935B0-E212-2CB3-606D-1AD4521C0AC7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F6AF8BB9-03C0-1D02-D28C-4A8C54B5C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6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78C9036F-CF74-0794-3A85-F8E13A031B58}"/>
                  </a:ext>
                </a:extLst>
              </p:cNvPr>
              <p:cNvSpPr txBox="1"/>
              <p:nvPr/>
            </p:nvSpPr>
            <p:spPr>
              <a:xfrm>
                <a:off x="418011" y="1108078"/>
                <a:ext cx="8307977" cy="3853171"/>
              </a:xfrm>
              <a:prstGeom prst="rect">
                <a:avLst/>
              </a:prstGeom>
              <a:noFill/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460375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Separate fields to hard and bkg. </a:t>
                </a: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𝑞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h</m:t>
                        </m:r>
                      </m:sub>
                    </m:sSub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𝑞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h</m:t>
                        </m:r>
                      </m:sub>
                    </m:sSub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)</a:t>
                </a:r>
                <a:b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</a:br>
                <a14:m>
                  <m:oMath xmlns:m="http://schemas.openxmlformats.org/officeDocument/2006/math"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𝑄𝐶𝐷</m:t>
                        </m:r>
                      </m:sub>
                    </m:sSub>
                    <m:d>
                      <m:d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𝑖𝑛𝑡</m:t>
                        </m:r>
                      </m:sub>
                    </m:sSub>
                    <m:d>
                      <m:d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br>
                  <a:rPr lang="en-US" sz="1400" b="0" i="1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ea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  ≈</m:t>
                    </m:r>
                    <m:r>
                      <a:rPr lang="en-US" sz="1400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r>
                          <a:rPr lang="en-US" sz="1400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1400" i="1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e>
                    </m:d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1400" b="0" i="1" smtClean="0">
                                <a:solidFill>
                                  <a:schemeClr val="tx2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𝑞</m:t>
                            </m:r>
                          </m:e>
                        </m:acc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sub>
                    </m:sSub>
                    <m:acc>
                      <m:accPr>
                        <m:chr m:val="̂"/>
                        <m:ctrlPr>
                          <a:rPr lang="en-US" sz="1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𝒥</m:t>
                        </m:r>
                      </m:e>
                    </m:acc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sub>
                    </m:sSub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𝑔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sub>
                    </m:sSub>
                    <m:acc>
                      <m:accPr>
                        <m:chr m:val="̂"/>
                        <m:ctrlPr>
                          <a:rPr lang="en-US" sz="14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14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𝒥</m:t>
                        </m:r>
                      </m:e>
                    </m:acc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sub>
                    </m:sSub>
                  </m:oMath>
                </a14:m>
                <a:br>
                  <a:rPr lang="en-US" sz="18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</a:br>
                <a:endParaRPr lang="en-US" sz="18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0375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8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Dressed propagators (and vertices):</a:t>
                </a:r>
              </a:p>
              <a:p>
                <a:pPr marL="285750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>
                  <a:lnSpc>
                    <a:spcPct val="150000"/>
                  </a:lnSpc>
                </a:pPr>
                <a:endParaRPr lang="en-US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0375" indent="-28098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Models for the background </a:t>
                </a:r>
                <a14:m>
                  <m:oMath xmlns:m="http://schemas.openxmlformats.org/officeDocument/2006/math">
                    <m:d>
                      <m:dPr>
                        <m:begChr m:val="⟨"/>
                        <m:endChr m:val="⟩"/>
                        <m:ctrlPr>
                          <a:rPr lang="en-US" sz="1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en-US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𝒥</m:t>
                            </m:r>
                          </m:e>
                        </m:acc>
                        <m:d>
                          <m:dPr>
                            <m:ctrlPr>
                              <a:rPr lang="en-US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</m:sup>
                            </m:sSup>
                          </m:e>
                        </m:d>
                        <m:sSup>
                          <m:sSupPr>
                            <m:ctrlPr>
                              <a:rPr lang="en-US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en-US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i="1">
                                    <a:solidFill>
                                      <a:schemeClr val="bg1">
                                        <a:lumMod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𝒥</m:t>
                                </m:r>
                              </m:e>
                            </m:acc>
                          </m:e>
                          <m:sup>
                            <m:r>
                              <a:rPr lang="en-US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</m:sup>
                        </m:sSup>
                        <m:d>
                          <m:dPr>
                            <m:ctrlPr>
                              <a:rPr lang="en-US" i="1">
                                <a:solidFill>
                                  <a:schemeClr val="tx1">
                                    <a:lumMod val="50000"/>
                                    <a:lumOff val="50000"/>
                                  </a:scheme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i="1">
                                    <a:solidFill>
                                      <a:schemeClr val="tx1">
                                        <a:lumMod val="50000"/>
                                        <a:lumOff val="50000"/>
                                      </a:scheme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𝜇</m:t>
                                </m:r>
                              </m:sup>
                            </m:sSup>
                          </m:e>
                        </m:d>
                      </m:e>
                    </m:d>
                  </m:oMath>
                </a14:m>
                <a:r>
                  <a:rPr lang="en-US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:</a:t>
                </a:r>
              </a:p>
              <a:p>
                <a:pPr marL="2114550" lvl="4" indent="-28575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High-temperature plasma (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𝑇</m:t>
                    </m:r>
                    <m:r>
                      <a:rPr lang="en-US" sz="1400" b="0" i="1" smtClean="0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≫</m:t>
                    </m:r>
                    <m:sSub>
                      <m:sSubPr>
                        <m:ctrl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Λ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𝑄𝐶𝐷</m:t>
                        </m:r>
                      </m:sub>
                    </m:sSub>
                  </m:oMath>
                </a14:m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)</a:t>
                </a:r>
              </a:p>
              <a:p>
                <a:pPr marL="2114550" lvl="4" indent="-28575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Color charge distribution</a:t>
                </a:r>
              </a:p>
              <a:p>
                <a:pPr marL="2114550" lvl="4" indent="-285750">
                  <a:lnSpc>
                    <a:spcPct val="150000"/>
                  </a:lnSpc>
                  <a:buFont typeface="Courier New" panose="02070309020205020404" pitchFamily="49" charset="0"/>
                  <a:buChar char="o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Non-perturbative “kernel” </a:t>
                </a:r>
                <a:endParaRPr lang="en-US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78C9036F-CF74-0794-3A85-F8E13A031B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11" y="1108078"/>
                <a:ext cx="8307977" cy="3853171"/>
              </a:xfrm>
              <a:prstGeom prst="rect">
                <a:avLst/>
              </a:prstGeom>
              <a:blipFill>
                <a:blip r:embed="rId3"/>
                <a:stretch>
                  <a:fillRect b="-987"/>
                </a:stretch>
              </a:blipFill>
              <a:ln w="12700" cap="rnd" cmpd="sng">
                <a:noFill/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79033AE1-6363-CEB9-5E0C-535A9A910CE8}"/>
              </a:ext>
            </a:extLst>
          </p:cNvPr>
          <p:cNvCxnSpPr>
            <a:cxnSpLocks/>
          </p:cNvCxnSpPr>
          <p:nvPr/>
        </p:nvCxnSpPr>
        <p:spPr>
          <a:xfrm>
            <a:off x="2334691" y="2740305"/>
            <a:ext cx="380088" cy="0"/>
          </a:xfrm>
          <a:prstGeom prst="line">
            <a:avLst/>
          </a:prstGeom>
          <a:ln w="381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61DAF6-96BF-A7CC-4B6F-0B0E85B03C3B}"/>
              </a:ext>
            </a:extLst>
          </p:cNvPr>
          <p:cNvCxnSpPr>
            <a:cxnSpLocks/>
          </p:cNvCxnSpPr>
          <p:nvPr/>
        </p:nvCxnSpPr>
        <p:spPr>
          <a:xfrm>
            <a:off x="2648885" y="2740305"/>
            <a:ext cx="281894" cy="0"/>
          </a:xfrm>
          <a:prstGeom prst="line">
            <a:avLst/>
          </a:prstGeom>
          <a:ln w="381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320261A-5F05-6BAD-173C-42302020A992}"/>
              </a:ext>
            </a:extLst>
          </p:cNvPr>
          <p:cNvCxnSpPr>
            <a:cxnSpLocks/>
          </p:cNvCxnSpPr>
          <p:nvPr/>
        </p:nvCxnSpPr>
        <p:spPr>
          <a:xfrm>
            <a:off x="3458097" y="2738094"/>
            <a:ext cx="380088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547CC5B-B607-DC00-1FC5-096930BCBF30}"/>
              </a:ext>
            </a:extLst>
          </p:cNvPr>
          <p:cNvCxnSpPr>
            <a:cxnSpLocks/>
          </p:cNvCxnSpPr>
          <p:nvPr/>
        </p:nvCxnSpPr>
        <p:spPr>
          <a:xfrm>
            <a:off x="3772291" y="2738094"/>
            <a:ext cx="281894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80F9C5DA-599E-5438-07E7-AE76760FD069}"/>
              </a:ext>
            </a:extLst>
          </p:cNvPr>
          <p:cNvCxnSpPr>
            <a:cxnSpLocks/>
          </p:cNvCxnSpPr>
          <p:nvPr/>
        </p:nvCxnSpPr>
        <p:spPr>
          <a:xfrm>
            <a:off x="4813691" y="2738094"/>
            <a:ext cx="281894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121A7F7F-E568-04D0-C9EF-D85BE751BDC4}"/>
              </a:ext>
            </a:extLst>
          </p:cNvPr>
          <p:cNvSpPr txBox="1"/>
          <p:nvPr/>
        </p:nvSpPr>
        <p:spPr>
          <a:xfrm>
            <a:off x="4143897" y="2555320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2770859-0A27-4899-1BEF-8C3A47641BC2}"/>
              </a:ext>
            </a:extLst>
          </p:cNvPr>
          <p:cNvSpPr txBox="1"/>
          <p:nvPr/>
        </p:nvSpPr>
        <p:spPr>
          <a:xfrm>
            <a:off x="3058047" y="2555320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=</a:t>
            </a: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2D6D3C8E-4BAB-C2BF-BFD4-261F0079BD0E}"/>
              </a:ext>
            </a:extLst>
          </p:cNvPr>
          <p:cNvGrpSpPr/>
          <p:nvPr/>
        </p:nvGrpSpPr>
        <p:grpSpPr>
          <a:xfrm>
            <a:off x="4801221" y="2738096"/>
            <a:ext cx="69345" cy="266672"/>
            <a:chOff x="5893706" y="2894795"/>
            <a:chExt cx="90764" cy="435617"/>
          </a:xfrm>
        </p:grpSpPr>
        <p:sp>
          <p:nvSpPr>
            <p:cNvPr id="53" name="Arc 52">
              <a:extLst>
                <a:ext uri="{FF2B5EF4-FFF2-40B4-BE49-F238E27FC236}">
                  <a16:creationId xmlns:a16="http://schemas.microsoft.com/office/drawing/2014/main" id="{51D243D4-B573-3018-1644-D97D27D9B182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63" name="Arc 62">
              <a:extLst>
                <a:ext uri="{FF2B5EF4-FFF2-40B4-BE49-F238E27FC236}">
                  <a16:creationId xmlns:a16="http://schemas.microsoft.com/office/drawing/2014/main" id="{0C4A43F0-01FB-80B1-6657-A1C52E64D1E1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51" name="Arc 50">
              <a:extLst>
                <a:ext uri="{FF2B5EF4-FFF2-40B4-BE49-F238E27FC236}">
                  <a16:creationId xmlns:a16="http://schemas.microsoft.com/office/drawing/2014/main" id="{9F79A1B8-95CF-9018-26F2-845BD1A204CA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54" name="Arc 53">
              <a:extLst>
                <a:ext uri="{FF2B5EF4-FFF2-40B4-BE49-F238E27FC236}">
                  <a16:creationId xmlns:a16="http://schemas.microsoft.com/office/drawing/2014/main" id="{EEFA70D2-B09E-9046-FA59-38919995612E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55" name="Arc 54">
              <a:extLst>
                <a:ext uri="{FF2B5EF4-FFF2-40B4-BE49-F238E27FC236}">
                  <a16:creationId xmlns:a16="http://schemas.microsoft.com/office/drawing/2014/main" id="{1D3AFD7C-0C78-91EF-8288-923A4CBFD759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28" name="Arc 127">
              <a:extLst>
                <a:ext uri="{FF2B5EF4-FFF2-40B4-BE49-F238E27FC236}">
                  <a16:creationId xmlns:a16="http://schemas.microsoft.com/office/drawing/2014/main" id="{2AC506EE-DB0A-0A12-9927-2DA3222FCA7E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29" name="Arc 128">
              <a:extLst>
                <a:ext uri="{FF2B5EF4-FFF2-40B4-BE49-F238E27FC236}">
                  <a16:creationId xmlns:a16="http://schemas.microsoft.com/office/drawing/2014/main" id="{E30BF770-3C09-7C2B-4B11-5D7EBF1BAAF2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8FA6815E-0AA5-8CD3-F1AC-DD86AAFA663E}"/>
                  </a:ext>
                </a:extLst>
              </p:cNvPr>
              <p:cNvSpPr txBox="1"/>
              <p:nvPr/>
            </p:nvSpPr>
            <p:spPr>
              <a:xfrm>
                <a:off x="4741206" y="2916495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30" name="TextBox 129">
                <a:extLst>
                  <a:ext uri="{FF2B5EF4-FFF2-40B4-BE49-F238E27FC236}">
                    <a16:creationId xmlns:a16="http://schemas.microsoft.com/office/drawing/2014/main" id="{DFBF455E-FAD1-0B22-4595-6114E99AF4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206" y="2916495"/>
                <a:ext cx="189154" cy="184666"/>
              </a:xfrm>
              <a:prstGeom prst="rect">
                <a:avLst/>
              </a:prstGeom>
              <a:blipFill>
                <a:blip r:embed="rId4"/>
                <a:stretch>
                  <a:fillRect l="-25000" r="-25000" b="-1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A14F89D-6C8C-0059-A83A-AC7ACDEA546B}"/>
              </a:ext>
            </a:extLst>
          </p:cNvPr>
          <p:cNvCxnSpPr>
            <a:cxnSpLocks/>
          </p:cNvCxnSpPr>
          <p:nvPr/>
        </p:nvCxnSpPr>
        <p:spPr>
          <a:xfrm>
            <a:off x="4499497" y="2738094"/>
            <a:ext cx="380088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TextBox 141">
            <a:extLst>
              <a:ext uri="{FF2B5EF4-FFF2-40B4-BE49-F238E27FC236}">
                <a16:creationId xmlns:a16="http://schemas.microsoft.com/office/drawing/2014/main" id="{34C83430-6F30-EA7A-C162-41DD95D5473E}"/>
              </a:ext>
            </a:extLst>
          </p:cNvPr>
          <p:cNvSpPr txBox="1"/>
          <p:nvPr/>
        </p:nvSpPr>
        <p:spPr>
          <a:xfrm>
            <a:off x="5181484" y="2555320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33532E5E-CCEB-4D24-33E2-F865C3AD0BC9}"/>
              </a:ext>
            </a:extLst>
          </p:cNvPr>
          <p:cNvGrpSpPr/>
          <p:nvPr/>
        </p:nvGrpSpPr>
        <p:grpSpPr>
          <a:xfrm>
            <a:off x="5682311" y="2738095"/>
            <a:ext cx="69345" cy="266672"/>
            <a:chOff x="5893706" y="2894795"/>
            <a:chExt cx="90764" cy="435617"/>
          </a:xfrm>
        </p:grpSpPr>
        <p:sp>
          <p:nvSpPr>
            <p:cNvPr id="145" name="Arc 144">
              <a:extLst>
                <a:ext uri="{FF2B5EF4-FFF2-40B4-BE49-F238E27FC236}">
                  <a16:creationId xmlns:a16="http://schemas.microsoft.com/office/drawing/2014/main" id="{071645CA-4C7C-5AD7-A9D1-32415ABE7FBC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6" name="Arc 145">
              <a:extLst>
                <a:ext uri="{FF2B5EF4-FFF2-40B4-BE49-F238E27FC236}">
                  <a16:creationId xmlns:a16="http://schemas.microsoft.com/office/drawing/2014/main" id="{EC53BDBE-ACE5-7E3D-F200-0892089A91EE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7" name="Arc 146">
              <a:extLst>
                <a:ext uri="{FF2B5EF4-FFF2-40B4-BE49-F238E27FC236}">
                  <a16:creationId xmlns:a16="http://schemas.microsoft.com/office/drawing/2014/main" id="{0DDEDCA1-D646-ED05-9A10-3B245A67128E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8" name="Arc 147">
              <a:extLst>
                <a:ext uri="{FF2B5EF4-FFF2-40B4-BE49-F238E27FC236}">
                  <a16:creationId xmlns:a16="http://schemas.microsoft.com/office/drawing/2014/main" id="{89F55925-4585-176A-506E-52417228BA48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49" name="Arc 148">
              <a:extLst>
                <a:ext uri="{FF2B5EF4-FFF2-40B4-BE49-F238E27FC236}">
                  <a16:creationId xmlns:a16="http://schemas.microsoft.com/office/drawing/2014/main" id="{B9446603-4B29-8D93-88B2-77DF5D7C9EB7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0" name="Arc 149">
              <a:extLst>
                <a:ext uri="{FF2B5EF4-FFF2-40B4-BE49-F238E27FC236}">
                  <a16:creationId xmlns:a16="http://schemas.microsoft.com/office/drawing/2014/main" id="{0ADB261B-64DE-88A7-A2C3-8559032734DF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1" name="Arc 150">
              <a:extLst>
                <a:ext uri="{FF2B5EF4-FFF2-40B4-BE49-F238E27FC236}">
                  <a16:creationId xmlns:a16="http://schemas.microsoft.com/office/drawing/2014/main" id="{B871D48F-0E60-DDEE-06ED-837607FC4472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p:cxnSp>
        <p:nvCxnSpPr>
          <p:cNvPr id="152" name="Straight Connector 151">
            <a:extLst>
              <a:ext uri="{FF2B5EF4-FFF2-40B4-BE49-F238E27FC236}">
                <a16:creationId xmlns:a16="http://schemas.microsoft.com/office/drawing/2014/main" id="{C0DFE785-B232-E1DE-1581-83AC7971C6D3}"/>
              </a:ext>
            </a:extLst>
          </p:cNvPr>
          <p:cNvCxnSpPr>
            <a:cxnSpLocks/>
          </p:cNvCxnSpPr>
          <p:nvPr/>
        </p:nvCxnSpPr>
        <p:spPr>
          <a:xfrm>
            <a:off x="5546667" y="2738094"/>
            <a:ext cx="380088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7DC28986-AB82-7C3B-6CC4-46EA07FC4496}"/>
              </a:ext>
            </a:extLst>
          </p:cNvPr>
          <p:cNvGrpSpPr/>
          <p:nvPr/>
        </p:nvGrpSpPr>
        <p:grpSpPr>
          <a:xfrm>
            <a:off x="5999544" y="2738094"/>
            <a:ext cx="69345" cy="266672"/>
            <a:chOff x="5893706" y="2894795"/>
            <a:chExt cx="90764" cy="435617"/>
          </a:xfrm>
        </p:grpSpPr>
        <p:sp>
          <p:nvSpPr>
            <p:cNvPr id="154" name="Arc 153">
              <a:extLst>
                <a:ext uri="{FF2B5EF4-FFF2-40B4-BE49-F238E27FC236}">
                  <a16:creationId xmlns:a16="http://schemas.microsoft.com/office/drawing/2014/main" id="{EB23F27D-A354-A3AD-FC7A-99459913F85E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5" name="Arc 154">
              <a:extLst>
                <a:ext uri="{FF2B5EF4-FFF2-40B4-BE49-F238E27FC236}">
                  <a16:creationId xmlns:a16="http://schemas.microsoft.com/office/drawing/2014/main" id="{90EFD90C-29D2-7125-00CA-7D49E1A88C95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6" name="Arc 155">
              <a:extLst>
                <a:ext uri="{FF2B5EF4-FFF2-40B4-BE49-F238E27FC236}">
                  <a16:creationId xmlns:a16="http://schemas.microsoft.com/office/drawing/2014/main" id="{E767DA00-43D4-7904-D612-8E91E021B09D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7" name="Arc 156">
              <a:extLst>
                <a:ext uri="{FF2B5EF4-FFF2-40B4-BE49-F238E27FC236}">
                  <a16:creationId xmlns:a16="http://schemas.microsoft.com/office/drawing/2014/main" id="{89D2220E-B40E-C6A7-E43D-07504C20E19A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8" name="Arc 157">
              <a:extLst>
                <a:ext uri="{FF2B5EF4-FFF2-40B4-BE49-F238E27FC236}">
                  <a16:creationId xmlns:a16="http://schemas.microsoft.com/office/drawing/2014/main" id="{34D241BC-92B0-351D-4C1F-8DA31130C7BD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59" name="Arc 158">
              <a:extLst>
                <a:ext uri="{FF2B5EF4-FFF2-40B4-BE49-F238E27FC236}">
                  <a16:creationId xmlns:a16="http://schemas.microsoft.com/office/drawing/2014/main" id="{0912A6DD-960E-C8FE-E396-8A177412F516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161" name="Arc 160">
              <a:extLst>
                <a:ext uri="{FF2B5EF4-FFF2-40B4-BE49-F238E27FC236}">
                  <a16:creationId xmlns:a16="http://schemas.microsoft.com/office/drawing/2014/main" id="{7523405B-8DDE-4C70-31F1-EF7458AC97EA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0494C69C-53BB-406B-622F-CCFFA3936883}"/>
                  </a:ext>
                </a:extLst>
              </p:cNvPr>
              <p:cNvSpPr txBox="1"/>
              <p:nvPr/>
            </p:nvSpPr>
            <p:spPr>
              <a:xfrm>
                <a:off x="5626696" y="2910327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FBC4BB8F-667C-4DAC-4471-53D320ED05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696" y="2910327"/>
                <a:ext cx="189154" cy="184666"/>
              </a:xfrm>
              <a:prstGeom prst="rect">
                <a:avLst/>
              </a:prstGeom>
              <a:blipFill>
                <a:blip r:embed="rId5"/>
                <a:stretch>
                  <a:fillRect l="-26667" r="-26667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84D69C8E-B51A-4726-E920-258067DC8650}"/>
                  </a:ext>
                </a:extLst>
              </p:cNvPr>
              <p:cNvSpPr txBox="1"/>
              <p:nvPr/>
            </p:nvSpPr>
            <p:spPr>
              <a:xfrm>
                <a:off x="5938684" y="2912031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1" name="TextBox 170">
                <a:extLst>
                  <a:ext uri="{FF2B5EF4-FFF2-40B4-BE49-F238E27FC236}">
                    <a16:creationId xmlns:a16="http://schemas.microsoft.com/office/drawing/2014/main" id="{3A7451DB-5927-6DA3-C68D-3AA463DAEB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684" y="2912031"/>
                <a:ext cx="189154" cy="184666"/>
              </a:xfrm>
              <a:prstGeom prst="rect">
                <a:avLst/>
              </a:prstGeom>
              <a:blipFill>
                <a:blip r:embed="rId6"/>
                <a:stretch>
                  <a:fillRect l="-25000" r="-25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BB6554CE-A869-E382-6593-CB0DDF7C3004}"/>
              </a:ext>
            </a:extLst>
          </p:cNvPr>
          <p:cNvCxnSpPr>
            <a:cxnSpLocks/>
          </p:cNvCxnSpPr>
          <p:nvPr/>
        </p:nvCxnSpPr>
        <p:spPr>
          <a:xfrm>
            <a:off x="5860861" y="2738094"/>
            <a:ext cx="281894" cy="0"/>
          </a:xfrm>
          <a:prstGeom prst="line">
            <a:avLst/>
          </a:prstGeom>
          <a:ln w="25400" cap="rnd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2" name="TextBox 171">
            <a:extLst>
              <a:ext uri="{FF2B5EF4-FFF2-40B4-BE49-F238E27FC236}">
                <a16:creationId xmlns:a16="http://schemas.microsoft.com/office/drawing/2014/main" id="{0F1FE514-32E3-3150-22CB-DF4FF98CE635}"/>
              </a:ext>
            </a:extLst>
          </p:cNvPr>
          <p:cNvSpPr txBox="1"/>
          <p:nvPr/>
        </p:nvSpPr>
        <p:spPr>
          <a:xfrm>
            <a:off x="6207974" y="2555320"/>
            <a:ext cx="61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 …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B7BA17EE-2836-F5CE-D72E-6D5BE8E4371A}"/>
              </a:ext>
            </a:extLst>
          </p:cNvPr>
          <p:cNvSpPr txBox="1"/>
          <p:nvPr/>
        </p:nvSpPr>
        <p:spPr>
          <a:xfrm>
            <a:off x="4143897" y="3058193"/>
            <a:ext cx="441325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C1BC55FD-15FD-3FAE-B882-381475A08178}"/>
              </a:ext>
            </a:extLst>
          </p:cNvPr>
          <p:cNvSpPr txBox="1"/>
          <p:nvPr/>
        </p:nvSpPr>
        <p:spPr>
          <a:xfrm>
            <a:off x="3058047" y="3058193"/>
            <a:ext cx="441325" cy="3693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=</a:t>
            </a:r>
          </a:p>
        </p:txBody>
      </p: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64D857CA-36AF-C14B-2717-FBE3F88824B3}"/>
              </a:ext>
            </a:extLst>
          </p:cNvPr>
          <p:cNvGrpSpPr/>
          <p:nvPr/>
        </p:nvGrpSpPr>
        <p:grpSpPr>
          <a:xfrm>
            <a:off x="4801221" y="3240969"/>
            <a:ext cx="69345" cy="266673"/>
            <a:chOff x="5893706" y="2894795"/>
            <a:chExt cx="90764" cy="435617"/>
          </a:xfrm>
        </p:grpSpPr>
        <p:sp>
          <p:nvSpPr>
            <p:cNvPr id="207" name="Arc 206">
              <a:extLst>
                <a:ext uri="{FF2B5EF4-FFF2-40B4-BE49-F238E27FC236}">
                  <a16:creationId xmlns:a16="http://schemas.microsoft.com/office/drawing/2014/main" id="{B2E195A8-4E98-6685-0EFF-C1882A40A046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8" name="Arc 207">
              <a:extLst>
                <a:ext uri="{FF2B5EF4-FFF2-40B4-BE49-F238E27FC236}">
                  <a16:creationId xmlns:a16="http://schemas.microsoft.com/office/drawing/2014/main" id="{0073F30A-F191-62F6-F21C-33AEA9E2A4D5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9" name="Arc 208">
              <a:extLst>
                <a:ext uri="{FF2B5EF4-FFF2-40B4-BE49-F238E27FC236}">
                  <a16:creationId xmlns:a16="http://schemas.microsoft.com/office/drawing/2014/main" id="{47DA3F36-5914-25EC-1980-CAC4262C9FBA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0" name="Arc 209">
              <a:extLst>
                <a:ext uri="{FF2B5EF4-FFF2-40B4-BE49-F238E27FC236}">
                  <a16:creationId xmlns:a16="http://schemas.microsoft.com/office/drawing/2014/main" id="{5AA33461-C4BE-F6AF-3B4D-6DDA7ABE8F5D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1" name="Arc 210">
              <a:extLst>
                <a:ext uri="{FF2B5EF4-FFF2-40B4-BE49-F238E27FC236}">
                  <a16:creationId xmlns:a16="http://schemas.microsoft.com/office/drawing/2014/main" id="{E2651D53-A72E-8A90-15B0-CED688CBF7A4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2" name="Arc 211">
              <a:extLst>
                <a:ext uri="{FF2B5EF4-FFF2-40B4-BE49-F238E27FC236}">
                  <a16:creationId xmlns:a16="http://schemas.microsoft.com/office/drawing/2014/main" id="{AD8DD967-D7F4-8CE2-45CA-87F17FCAC473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13" name="Arc 212">
              <a:extLst>
                <a:ext uri="{FF2B5EF4-FFF2-40B4-BE49-F238E27FC236}">
                  <a16:creationId xmlns:a16="http://schemas.microsoft.com/office/drawing/2014/main" id="{C1F82488-EE90-AA55-E217-95168DAD0859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D9BA8ECD-A210-2BA8-7F4D-18A9BB45471C}"/>
                  </a:ext>
                </a:extLst>
              </p:cNvPr>
              <p:cNvSpPr txBox="1"/>
              <p:nvPr/>
            </p:nvSpPr>
            <p:spPr>
              <a:xfrm>
                <a:off x="4741206" y="3419368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3" name="TextBox 182">
                <a:extLst>
                  <a:ext uri="{FF2B5EF4-FFF2-40B4-BE49-F238E27FC236}">
                    <a16:creationId xmlns:a16="http://schemas.microsoft.com/office/drawing/2014/main" id="{4D6024AE-AB08-46C2-F832-D476D00B0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1206" y="3419368"/>
                <a:ext cx="189154" cy="184666"/>
              </a:xfrm>
              <a:prstGeom prst="rect">
                <a:avLst/>
              </a:prstGeom>
              <a:blipFill>
                <a:blip r:embed="rId7"/>
                <a:stretch>
                  <a:fillRect l="-25000" r="-25000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5" name="TextBox 184">
            <a:extLst>
              <a:ext uri="{FF2B5EF4-FFF2-40B4-BE49-F238E27FC236}">
                <a16:creationId xmlns:a16="http://schemas.microsoft.com/office/drawing/2014/main" id="{BFCD7F0E-6B90-36E2-0C31-29AA6A614354}"/>
              </a:ext>
            </a:extLst>
          </p:cNvPr>
          <p:cNvSpPr txBox="1"/>
          <p:nvPr/>
        </p:nvSpPr>
        <p:spPr>
          <a:xfrm>
            <a:off x="5181484" y="3058193"/>
            <a:ext cx="441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2">
                    <a:lumMod val="50000"/>
                  </a:schemeClr>
                </a:solidFill>
              </a:rPr>
              <a:t>+</a:t>
            </a: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A233E7F1-762F-0122-343C-4E25A01FF2F4}"/>
              </a:ext>
            </a:extLst>
          </p:cNvPr>
          <p:cNvGrpSpPr/>
          <p:nvPr/>
        </p:nvGrpSpPr>
        <p:grpSpPr>
          <a:xfrm>
            <a:off x="5682311" y="3240968"/>
            <a:ext cx="69345" cy="266673"/>
            <a:chOff x="5893706" y="2894795"/>
            <a:chExt cx="90764" cy="435617"/>
          </a:xfrm>
        </p:grpSpPr>
        <p:sp>
          <p:nvSpPr>
            <p:cNvPr id="200" name="Arc 199">
              <a:extLst>
                <a:ext uri="{FF2B5EF4-FFF2-40B4-BE49-F238E27FC236}">
                  <a16:creationId xmlns:a16="http://schemas.microsoft.com/office/drawing/2014/main" id="{92222DFD-3015-DB10-7EFC-CEDD5D7FF8F3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1" name="Arc 200">
              <a:extLst>
                <a:ext uri="{FF2B5EF4-FFF2-40B4-BE49-F238E27FC236}">
                  <a16:creationId xmlns:a16="http://schemas.microsoft.com/office/drawing/2014/main" id="{3D2D0DFB-EE06-1B5D-D363-2F67B8CE7BE1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2" name="Arc 201">
              <a:extLst>
                <a:ext uri="{FF2B5EF4-FFF2-40B4-BE49-F238E27FC236}">
                  <a16:creationId xmlns:a16="http://schemas.microsoft.com/office/drawing/2014/main" id="{B118AAA3-1789-3B09-8B58-597D77B68A69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3" name="Arc 202">
              <a:extLst>
                <a:ext uri="{FF2B5EF4-FFF2-40B4-BE49-F238E27FC236}">
                  <a16:creationId xmlns:a16="http://schemas.microsoft.com/office/drawing/2014/main" id="{36466BF6-DF7D-0C57-2D55-B28C16DA4697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4" name="Arc 203">
              <a:extLst>
                <a:ext uri="{FF2B5EF4-FFF2-40B4-BE49-F238E27FC236}">
                  <a16:creationId xmlns:a16="http://schemas.microsoft.com/office/drawing/2014/main" id="{BFEEF529-1B46-3F55-FB42-AEB624F4B442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5" name="Arc 204">
              <a:extLst>
                <a:ext uri="{FF2B5EF4-FFF2-40B4-BE49-F238E27FC236}">
                  <a16:creationId xmlns:a16="http://schemas.microsoft.com/office/drawing/2014/main" id="{FB735CEC-5975-F0A2-68C7-0C9ED41C2917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206" name="Arc 205">
              <a:extLst>
                <a:ext uri="{FF2B5EF4-FFF2-40B4-BE49-F238E27FC236}">
                  <a16:creationId xmlns:a16="http://schemas.microsoft.com/office/drawing/2014/main" id="{3C8E5F3C-7BFA-6C9E-6C2C-CD44691B5969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D562B6B6-7611-29D3-240A-F2A20A4E21FF}"/>
              </a:ext>
            </a:extLst>
          </p:cNvPr>
          <p:cNvGrpSpPr/>
          <p:nvPr/>
        </p:nvGrpSpPr>
        <p:grpSpPr>
          <a:xfrm>
            <a:off x="5999544" y="3240967"/>
            <a:ext cx="69345" cy="266673"/>
            <a:chOff x="5893706" y="2894795"/>
            <a:chExt cx="90764" cy="435617"/>
          </a:xfrm>
        </p:grpSpPr>
        <p:sp>
          <p:nvSpPr>
            <p:cNvPr id="193" name="Arc 192">
              <a:extLst>
                <a:ext uri="{FF2B5EF4-FFF2-40B4-BE49-F238E27FC236}">
                  <a16:creationId xmlns:a16="http://schemas.microsoft.com/office/drawing/2014/main" id="{574DA90A-5BFE-DED7-6F1D-844625209262}"/>
                </a:ext>
              </a:extLst>
            </p:cNvPr>
            <p:cNvSpPr/>
            <p:nvPr/>
          </p:nvSpPr>
          <p:spPr>
            <a:xfrm rot="5400000">
              <a:off x="5910975" y="2973227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4" name="Arc 193">
              <a:extLst>
                <a:ext uri="{FF2B5EF4-FFF2-40B4-BE49-F238E27FC236}">
                  <a16:creationId xmlns:a16="http://schemas.microsoft.com/office/drawing/2014/main" id="{86C4EE1F-375E-EF82-3DF1-6DBD7871487F}"/>
                </a:ext>
              </a:extLst>
            </p:cNvPr>
            <p:cNvSpPr/>
            <p:nvPr/>
          </p:nvSpPr>
          <p:spPr>
            <a:xfrm rot="5400000">
              <a:off x="5910829" y="3067938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5" name="Arc 194">
              <a:extLst>
                <a:ext uri="{FF2B5EF4-FFF2-40B4-BE49-F238E27FC236}">
                  <a16:creationId xmlns:a16="http://schemas.microsoft.com/office/drawing/2014/main" id="{10C09BE6-882E-DD51-88BD-E7B9A6ABB8E8}"/>
                </a:ext>
              </a:extLst>
            </p:cNvPr>
            <p:cNvSpPr/>
            <p:nvPr/>
          </p:nvSpPr>
          <p:spPr>
            <a:xfrm rot="16200000">
              <a:off x="5863270" y="3019788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6" name="Arc 195">
              <a:extLst>
                <a:ext uri="{FF2B5EF4-FFF2-40B4-BE49-F238E27FC236}">
                  <a16:creationId xmlns:a16="http://schemas.microsoft.com/office/drawing/2014/main" id="{63E164E9-7532-F3E7-28C1-B9C54C67ABD6}"/>
                </a:ext>
              </a:extLst>
            </p:cNvPr>
            <p:cNvSpPr/>
            <p:nvPr/>
          </p:nvSpPr>
          <p:spPr>
            <a:xfrm rot="16200000">
              <a:off x="5863270" y="2925522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7" name="Arc 196">
              <a:extLst>
                <a:ext uri="{FF2B5EF4-FFF2-40B4-BE49-F238E27FC236}">
                  <a16:creationId xmlns:a16="http://schemas.microsoft.com/office/drawing/2014/main" id="{4E2C0A95-7DB8-9293-F1B6-48B7F909D0F1}"/>
                </a:ext>
              </a:extLst>
            </p:cNvPr>
            <p:cNvSpPr/>
            <p:nvPr/>
          </p:nvSpPr>
          <p:spPr>
            <a:xfrm rot="16200000">
              <a:off x="5863124" y="3114500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8" name="Arc 197">
              <a:extLst>
                <a:ext uri="{FF2B5EF4-FFF2-40B4-BE49-F238E27FC236}">
                  <a16:creationId xmlns:a16="http://schemas.microsoft.com/office/drawing/2014/main" id="{E4D88BFE-0341-7038-6D28-17955CC22CD3}"/>
                </a:ext>
              </a:extLst>
            </p:cNvPr>
            <p:cNvSpPr/>
            <p:nvPr/>
          </p:nvSpPr>
          <p:spPr>
            <a:xfrm rot="16200000">
              <a:off x="5862979" y="3209211"/>
              <a:ext cx="151928" cy="90473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  <p:sp>
          <p:nvSpPr>
            <p:cNvPr id="199" name="Arc 198">
              <a:extLst>
                <a:ext uri="{FF2B5EF4-FFF2-40B4-BE49-F238E27FC236}">
                  <a16:creationId xmlns:a16="http://schemas.microsoft.com/office/drawing/2014/main" id="{8D1D6502-4CD7-D7C5-EF95-F1C2D6E4DFED}"/>
                </a:ext>
              </a:extLst>
            </p:cNvPr>
            <p:cNvSpPr/>
            <p:nvPr/>
          </p:nvSpPr>
          <p:spPr>
            <a:xfrm rot="5400000">
              <a:off x="5910684" y="3162650"/>
              <a:ext cx="57662" cy="89329"/>
            </a:xfrm>
            <a:prstGeom prst="arc">
              <a:avLst>
                <a:gd name="adj1" fmla="val 10647484"/>
                <a:gd name="adj2" fmla="val 292221"/>
              </a:avLst>
            </a:prstGeom>
            <a:ln w="254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50000"/>
                    <a:lumOff val="50000"/>
                  </a:schemeClr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7D54934A-A7DA-733D-D2A8-6BA2B8092463}"/>
                  </a:ext>
                </a:extLst>
              </p:cNvPr>
              <p:cNvSpPr txBox="1"/>
              <p:nvPr/>
            </p:nvSpPr>
            <p:spPr>
              <a:xfrm>
                <a:off x="5626696" y="3413201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89" name="TextBox 188">
                <a:extLst>
                  <a:ext uri="{FF2B5EF4-FFF2-40B4-BE49-F238E27FC236}">
                    <a16:creationId xmlns:a16="http://schemas.microsoft.com/office/drawing/2014/main" id="{70EC0075-C921-EA0F-6BB9-9CA72817F3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696" y="3413201"/>
                <a:ext cx="189154" cy="184666"/>
              </a:xfrm>
              <a:prstGeom prst="rect">
                <a:avLst/>
              </a:prstGeom>
              <a:blipFill>
                <a:blip r:embed="rId8"/>
                <a:stretch>
                  <a:fillRect l="-26667" r="-26667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A08B8613-6403-5637-CD6B-AAAA4F20C696}"/>
                  </a:ext>
                </a:extLst>
              </p:cNvPr>
              <p:cNvSpPr txBox="1"/>
              <p:nvPr/>
            </p:nvSpPr>
            <p:spPr>
              <a:xfrm>
                <a:off x="5938684" y="3414904"/>
                <a:ext cx="189154" cy="1846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12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90" name="TextBox 189">
                <a:extLst>
                  <a:ext uri="{FF2B5EF4-FFF2-40B4-BE49-F238E27FC236}">
                    <a16:creationId xmlns:a16="http://schemas.microsoft.com/office/drawing/2014/main" id="{63B4447F-A223-92F8-1046-5A42B8E55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8684" y="3414904"/>
                <a:ext cx="189154" cy="184666"/>
              </a:xfrm>
              <a:prstGeom prst="rect">
                <a:avLst/>
              </a:prstGeom>
              <a:blipFill>
                <a:blip r:embed="rId9"/>
                <a:stretch>
                  <a:fillRect l="-25000" r="-25000" b="-25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2" name="TextBox 191">
            <a:extLst>
              <a:ext uri="{FF2B5EF4-FFF2-40B4-BE49-F238E27FC236}">
                <a16:creationId xmlns:a16="http://schemas.microsoft.com/office/drawing/2014/main" id="{82F69029-8C63-D107-F8CB-E457E5A4E095}"/>
              </a:ext>
            </a:extLst>
          </p:cNvPr>
          <p:cNvSpPr txBox="1"/>
          <p:nvPr/>
        </p:nvSpPr>
        <p:spPr>
          <a:xfrm>
            <a:off x="6207974" y="3058193"/>
            <a:ext cx="615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+ …</a:t>
            </a:r>
          </a:p>
        </p:txBody>
      </p: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2C370AF8-769F-6B72-53DE-57C462830889}"/>
              </a:ext>
            </a:extLst>
          </p:cNvPr>
          <p:cNvGrpSpPr/>
          <p:nvPr/>
        </p:nvGrpSpPr>
        <p:grpSpPr>
          <a:xfrm>
            <a:off x="2331953" y="3185950"/>
            <a:ext cx="589406" cy="113170"/>
            <a:chOff x="3274861" y="3360325"/>
            <a:chExt cx="589406" cy="118740"/>
          </a:xfrm>
        </p:grpSpPr>
        <p:grpSp>
          <p:nvGrpSpPr>
            <p:cNvPr id="222" name="Group 221">
              <a:extLst>
                <a:ext uri="{FF2B5EF4-FFF2-40B4-BE49-F238E27FC236}">
                  <a16:creationId xmlns:a16="http://schemas.microsoft.com/office/drawing/2014/main" id="{A3027491-E12D-DE75-79F7-2247B69FC72A}"/>
                </a:ext>
              </a:extLst>
            </p:cNvPr>
            <p:cNvGrpSpPr/>
            <p:nvPr/>
          </p:nvGrpSpPr>
          <p:grpSpPr>
            <a:xfrm rot="5400000">
              <a:off x="3421603" y="3213583"/>
              <a:ext cx="118270" cy="411754"/>
              <a:chOff x="5893706" y="2894795"/>
              <a:chExt cx="90764" cy="435617"/>
            </a:xfrm>
          </p:grpSpPr>
          <p:sp>
            <p:nvSpPr>
              <p:cNvPr id="247" name="Arc 246">
                <a:extLst>
                  <a:ext uri="{FF2B5EF4-FFF2-40B4-BE49-F238E27FC236}">
                    <a16:creationId xmlns:a16="http://schemas.microsoft.com/office/drawing/2014/main" id="{62BF6F0C-3705-8D0B-9CC9-D969BA1F8834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48" name="Arc 247">
                <a:extLst>
                  <a:ext uri="{FF2B5EF4-FFF2-40B4-BE49-F238E27FC236}">
                    <a16:creationId xmlns:a16="http://schemas.microsoft.com/office/drawing/2014/main" id="{2B915748-F4D1-9D2C-0EB4-FA208158F757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49" name="Arc 248">
                <a:extLst>
                  <a:ext uri="{FF2B5EF4-FFF2-40B4-BE49-F238E27FC236}">
                    <a16:creationId xmlns:a16="http://schemas.microsoft.com/office/drawing/2014/main" id="{112A7982-AAD7-05AB-0214-4CC4A1E13BEF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0" name="Arc 249">
                <a:extLst>
                  <a:ext uri="{FF2B5EF4-FFF2-40B4-BE49-F238E27FC236}">
                    <a16:creationId xmlns:a16="http://schemas.microsoft.com/office/drawing/2014/main" id="{D7B0ECE3-9ECE-67AD-A54D-41A5B1CC990C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1" name="Arc 250">
                <a:extLst>
                  <a:ext uri="{FF2B5EF4-FFF2-40B4-BE49-F238E27FC236}">
                    <a16:creationId xmlns:a16="http://schemas.microsoft.com/office/drawing/2014/main" id="{CB21BBBE-9E5F-09A0-CBF3-12684513D770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2" name="Arc 251">
                <a:extLst>
                  <a:ext uri="{FF2B5EF4-FFF2-40B4-BE49-F238E27FC236}">
                    <a16:creationId xmlns:a16="http://schemas.microsoft.com/office/drawing/2014/main" id="{85744752-2AD4-6645-EBB9-10EDFECAF86D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3" name="Arc 252">
                <a:extLst>
                  <a:ext uri="{FF2B5EF4-FFF2-40B4-BE49-F238E27FC236}">
                    <a16:creationId xmlns:a16="http://schemas.microsoft.com/office/drawing/2014/main" id="{6CB13877-5633-15A1-DCB9-DB19EB978B57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54" name="Group 253">
              <a:extLst>
                <a:ext uri="{FF2B5EF4-FFF2-40B4-BE49-F238E27FC236}">
                  <a16:creationId xmlns:a16="http://schemas.microsoft.com/office/drawing/2014/main" id="{DB3DB968-E22D-02EC-6C17-53B3E7B1D0A6}"/>
                </a:ext>
              </a:extLst>
            </p:cNvPr>
            <p:cNvGrpSpPr/>
            <p:nvPr/>
          </p:nvGrpSpPr>
          <p:grpSpPr>
            <a:xfrm rot="5400000">
              <a:off x="3599255" y="3214053"/>
              <a:ext cx="118270" cy="411754"/>
              <a:chOff x="5893706" y="2894795"/>
              <a:chExt cx="90764" cy="435617"/>
            </a:xfrm>
          </p:grpSpPr>
          <p:sp>
            <p:nvSpPr>
              <p:cNvPr id="255" name="Arc 254">
                <a:extLst>
                  <a:ext uri="{FF2B5EF4-FFF2-40B4-BE49-F238E27FC236}">
                    <a16:creationId xmlns:a16="http://schemas.microsoft.com/office/drawing/2014/main" id="{46B3CD27-2EC2-085E-FF2F-2ED3C464E74F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6" name="Arc 255">
                <a:extLst>
                  <a:ext uri="{FF2B5EF4-FFF2-40B4-BE49-F238E27FC236}">
                    <a16:creationId xmlns:a16="http://schemas.microsoft.com/office/drawing/2014/main" id="{315BEB8B-843F-3A2C-3197-D575B59C44AC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7" name="Arc 256">
                <a:extLst>
                  <a:ext uri="{FF2B5EF4-FFF2-40B4-BE49-F238E27FC236}">
                    <a16:creationId xmlns:a16="http://schemas.microsoft.com/office/drawing/2014/main" id="{810E3114-E591-985C-34AE-ED7B99DD985F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8" name="Arc 257">
                <a:extLst>
                  <a:ext uri="{FF2B5EF4-FFF2-40B4-BE49-F238E27FC236}">
                    <a16:creationId xmlns:a16="http://schemas.microsoft.com/office/drawing/2014/main" id="{7FDD5F50-1A47-B0CB-476E-EBE2D15CA6D6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59" name="Arc 258">
                <a:extLst>
                  <a:ext uri="{FF2B5EF4-FFF2-40B4-BE49-F238E27FC236}">
                    <a16:creationId xmlns:a16="http://schemas.microsoft.com/office/drawing/2014/main" id="{347338C2-56B0-6980-AB22-4029AA906F84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0" name="Arc 259">
                <a:extLst>
                  <a:ext uri="{FF2B5EF4-FFF2-40B4-BE49-F238E27FC236}">
                    <a16:creationId xmlns:a16="http://schemas.microsoft.com/office/drawing/2014/main" id="{F070618F-39D4-F55B-A75A-89C0300EF22B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1" name="Arc 260">
                <a:extLst>
                  <a:ext uri="{FF2B5EF4-FFF2-40B4-BE49-F238E27FC236}">
                    <a16:creationId xmlns:a16="http://schemas.microsoft.com/office/drawing/2014/main" id="{A86775DC-744B-D7FF-9D6E-40AC8AFDD69D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381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grpSp>
        <p:nvGrpSpPr>
          <p:cNvPr id="317" name="Group 316">
            <a:extLst>
              <a:ext uri="{FF2B5EF4-FFF2-40B4-BE49-F238E27FC236}">
                <a16:creationId xmlns:a16="http://schemas.microsoft.com/office/drawing/2014/main" id="{6FB5A62B-E209-5B5B-7107-3803E45C6652}"/>
              </a:ext>
            </a:extLst>
          </p:cNvPr>
          <p:cNvGrpSpPr/>
          <p:nvPr/>
        </p:nvGrpSpPr>
        <p:grpSpPr>
          <a:xfrm>
            <a:off x="3461870" y="3184379"/>
            <a:ext cx="589406" cy="113170"/>
            <a:chOff x="4404778" y="3358677"/>
            <a:chExt cx="589406" cy="118740"/>
          </a:xfrm>
        </p:grpSpPr>
        <p:grpSp>
          <p:nvGrpSpPr>
            <p:cNvPr id="264" name="Group 263">
              <a:extLst>
                <a:ext uri="{FF2B5EF4-FFF2-40B4-BE49-F238E27FC236}">
                  <a16:creationId xmlns:a16="http://schemas.microsoft.com/office/drawing/2014/main" id="{A02CA9B2-5D03-A345-378D-61FBE8F4E468}"/>
                </a:ext>
              </a:extLst>
            </p:cNvPr>
            <p:cNvGrpSpPr/>
            <p:nvPr/>
          </p:nvGrpSpPr>
          <p:grpSpPr>
            <a:xfrm rot="5400000">
              <a:off x="4551520" y="3211935"/>
              <a:ext cx="118270" cy="411754"/>
              <a:chOff x="5893706" y="2894795"/>
              <a:chExt cx="90764" cy="435617"/>
            </a:xfrm>
          </p:grpSpPr>
          <p:sp>
            <p:nvSpPr>
              <p:cNvPr id="273" name="Arc 272">
                <a:extLst>
                  <a:ext uri="{FF2B5EF4-FFF2-40B4-BE49-F238E27FC236}">
                    <a16:creationId xmlns:a16="http://schemas.microsoft.com/office/drawing/2014/main" id="{F13C1DE5-289C-2DD6-5D01-3A92B2B47959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4" name="Arc 273">
                <a:extLst>
                  <a:ext uri="{FF2B5EF4-FFF2-40B4-BE49-F238E27FC236}">
                    <a16:creationId xmlns:a16="http://schemas.microsoft.com/office/drawing/2014/main" id="{BF5A81E6-02C2-AC02-026C-79F26E1459D4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5" name="Arc 274">
                <a:extLst>
                  <a:ext uri="{FF2B5EF4-FFF2-40B4-BE49-F238E27FC236}">
                    <a16:creationId xmlns:a16="http://schemas.microsoft.com/office/drawing/2014/main" id="{D8B6C03C-6090-D49D-680A-BA8AE57384EB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6" name="Arc 275">
                <a:extLst>
                  <a:ext uri="{FF2B5EF4-FFF2-40B4-BE49-F238E27FC236}">
                    <a16:creationId xmlns:a16="http://schemas.microsoft.com/office/drawing/2014/main" id="{83350312-3A58-57EF-07C6-02A770378038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7" name="Arc 276">
                <a:extLst>
                  <a:ext uri="{FF2B5EF4-FFF2-40B4-BE49-F238E27FC236}">
                    <a16:creationId xmlns:a16="http://schemas.microsoft.com/office/drawing/2014/main" id="{2CB17BAD-51F8-E730-8249-732DC5C36F93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8" name="Arc 277">
                <a:extLst>
                  <a:ext uri="{FF2B5EF4-FFF2-40B4-BE49-F238E27FC236}">
                    <a16:creationId xmlns:a16="http://schemas.microsoft.com/office/drawing/2014/main" id="{88183D70-51D6-C7E9-4B8F-F746E0E05DC4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9" name="Arc 278">
                <a:extLst>
                  <a:ext uri="{FF2B5EF4-FFF2-40B4-BE49-F238E27FC236}">
                    <a16:creationId xmlns:a16="http://schemas.microsoft.com/office/drawing/2014/main" id="{694EF02B-A53A-3B7F-06FE-BAE03E302E5F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65" name="Group 264">
              <a:extLst>
                <a:ext uri="{FF2B5EF4-FFF2-40B4-BE49-F238E27FC236}">
                  <a16:creationId xmlns:a16="http://schemas.microsoft.com/office/drawing/2014/main" id="{5D50E2B0-F001-44FA-EE67-1698B24E658A}"/>
                </a:ext>
              </a:extLst>
            </p:cNvPr>
            <p:cNvGrpSpPr/>
            <p:nvPr/>
          </p:nvGrpSpPr>
          <p:grpSpPr>
            <a:xfrm rot="5400000">
              <a:off x="4729172" y="3212405"/>
              <a:ext cx="118270" cy="411754"/>
              <a:chOff x="5893706" y="2894795"/>
              <a:chExt cx="90764" cy="435617"/>
            </a:xfrm>
          </p:grpSpPr>
          <p:sp>
            <p:nvSpPr>
              <p:cNvPr id="266" name="Arc 265">
                <a:extLst>
                  <a:ext uri="{FF2B5EF4-FFF2-40B4-BE49-F238E27FC236}">
                    <a16:creationId xmlns:a16="http://schemas.microsoft.com/office/drawing/2014/main" id="{5EAD19DC-261D-A164-69D2-155D56DF6CE8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7" name="Arc 266">
                <a:extLst>
                  <a:ext uri="{FF2B5EF4-FFF2-40B4-BE49-F238E27FC236}">
                    <a16:creationId xmlns:a16="http://schemas.microsoft.com/office/drawing/2014/main" id="{538E7F18-6238-437C-C3BB-B99DC75829B4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8" name="Arc 267">
                <a:extLst>
                  <a:ext uri="{FF2B5EF4-FFF2-40B4-BE49-F238E27FC236}">
                    <a16:creationId xmlns:a16="http://schemas.microsoft.com/office/drawing/2014/main" id="{AA587924-46E7-5212-651D-A1FD74AFC42D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69" name="Arc 268">
                <a:extLst>
                  <a:ext uri="{FF2B5EF4-FFF2-40B4-BE49-F238E27FC236}">
                    <a16:creationId xmlns:a16="http://schemas.microsoft.com/office/drawing/2014/main" id="{BD12FBDC-7561-A2FA-1256-E36CD7C69B90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0" name="Arc 269">
                <a:extLst>
                  <a:ext uri="{FF2B5EF4-FFF2-40B4-BE49-F238E27FC236}">
                    <a16:creationId xmlns:a16="http://schemas.microsoft.com/office/drawing/2014/main" id="{C7895660-986C-0DCC-D55D-CB600B23E0E1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1" name="Arc 270">
                <a:extLst>
                  <a:ext uri="{FF2B5EF4-FFF2-40B4-BE49-F238E27FC236}">
                    <a16:creationId xmlns:a16="http://schemas.microsoft.com/office/drawing/2014/main" id="{B0BD0761-C58B-C703-B1F4-C04F8A657C66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72" name="Arc 271">
                <a:extLst>
                  <a:ext uri="{FF2B5EF4-FFF2-40B4-BE49-F238E27FC236}">
                    <a16:creationId xmlns:a16="http://schemas.microsoft.com/office/drawing/2014/main" id="{CA9C17EC-9C28-90C4-B9E1-E3DF462C2C2F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D94A5B6C-B4B7-0942-2FE6-CB803E905952}"/>
              </a:ext>
            </a:extLst>
          </p:cNvPr>
          <p:cNvGrpSpPr/>
          <p:nvPr/>
        </p:nvGrpSpPr>
        <p:grpSpPr>
          <a:xfrm>
            <a:off x="4500198" y="3182480"/>
            <a:ext cx="589406" cy="113170"/>
            <a:chOff x="5443106" y="3356685"/>
            <a:chExt cx="589406" cy="118740"/>
          </a:xfrm>
        </p:grpSpPr>
        <p:grpSp>
          <p:nvGrpSpPr>
            <p:cNvPr id="281" name="Group 280">
              <a:extLst>
                <a:ext uri="{FF2B5EF4-FFF2-40B4-BE49-F238E27FC236}">
                  <a16:creationId xmlns:a16="http://schemas.microsoft.com/office/drawing/2014/main" id="{00A6506C-D68F-763B-2805-4132E68C1C79}"/>
                </a:ext>
              </a:extLst>
            </p:cNvPr>
            <p:cNvGrpSpPr/>
            <p:nvPr/>
          </p:nvGrpSpPr>
          <p:grpSpPr>
            <a:xfrm rot="5400000">
              <a:off x="5589848" y="3209943"/>
              <a:ext cx="118270" cy="411754"/>
              <a:chOff x="5893706" y="2894795"/>
              <a:chExt cx="90764" cy="435617"/>
            </a:xfrm>
          </p:grpSpPr>
          <p:sp>
            <p:nvSpPr>
              <p:cNvPr id="290" name="Arc 289">
                <a:extLst>
                  <a:ext uri="{FF2B5EF4-FFF2-40B4-BE49-F238E27FC236}">
                    <a16:creationId xmlns:a16="http://schemas.microsoft.com/office/drawing/2014/main" id="{5E41DCCA-60AA-E6FE-3974-A607D0C506B8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1" name="Arc 290">
                <a:extLst>
                  <a:ext uri="{FF2B5EF4-FFF2-40B4-BE49-F238E27FC236}">
                    <a16:creationId xmlns:a16="http://schemas.microsoft.com/office/drawing/2014/main" id="{A6EA6938-B9E9-F357-B897-60C44C57DAEA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2" name="Arc 291">
                <a:extLst>
                  <a:ext uri="{FF2B5EF4-FFF2-40B4-BE49-F238E27FC236}">
                    <a16:creationId xmlns:a16="http://schemas.microsoft.com/office/drawing/2014/main" id="{C4F45761-99AD-7B4B-B479-9356F209543C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3" name="Arc 292">
                <a:extLst>
                  <a:ext uri="{FF2B5EF4-FFF2-40B4-BE49-F238E27FC236}">
                    <a16:creationId xmlns:a16="http://schemas.microsoft.com/office/drawing/2014/main" id="{6805F6AF-B255-8D7F-817A-9002907E6CA6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4" name="Arc 293">
                <a:extLst>
                  <a:ext uri="{FF2B5EF4-FFF2-40B4-BE49-F238E27FC236}">
                    <a16:creationId xmlns:a16="http://schemas.microsoft.com/office/drawing/2014/main" id="{23E2D926-8228-E3F0-230B-6E571DFA4790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5" name="Arc 294">
                <a:extLst>
                  <a:ext uri="{FF2B5EF4-FFF2-40B4-BE49-F238E27FC236}">
                    <a16:creationId xmlns:a16="http://schemas.microsoft.com/office/drawing/2014/main" id="{504E293E-8B34-6069-00CB-D7756D58722F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96" name="Arc 295">
                <a:extLst>
                  <a:ext uri="{FF2B5EF4-FFF2-40B4-BE49-F238E27FC236}">
                    <a16:creationId xmlns:a16="http://schemas.microsoft.com/office/drawing/2014/main" id="{FAE71720-BA6F-0013-87B3-E07A4C92B8AA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82" name="Group 281">
              <a:extLst>
                <a:ext uri="{FF2B5EF4-FFF2-40B4-BE49-F238E27FC236}">
                  <a16:creationId xmlns:a16="http://schemas.microsoft.com/office/drawing/2014/main" id="{895833BC-28CF-27DA-4406-60F303C5905B}"/>
                </a:ext>
              </a:extLst>
            </p:cNvPr>
            <p:cNvGrpSpPr/>
            <p:nvPr/>
          </p:nvGrpSpPr>
          <p:grpSpPr>
            <a:xfrm rot="5400000">
              <a:off x="5767500" y="3210413"/>
              <a:ext cx="118270" cy="411754"/>
              <a:chOff x="5893706" y="2894795"/>
              <a:chExt cx="90764" cy="435617"/>
            </a:xfrm>
          </p:grpSpPr>
          <p:sp>
            <p:nvSpPr>
              <p:cNvPr id="283" name="Arc 282">
                <a:extLst>
                  <a:ext uri="{FF2B5EF4-FFF2-40B4-BE49-F238E27FC236}">
                    <a16:creationId xmlns:a16="http://schemas.microsoft.com/office/drawing/2014/main" id="{A0543054-0ADB-6BC4-E8F6-80B1F8111198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4" name="Arc 283">
                <a:extLst>
                  <a:ext uri="{FF2B5EF4-FFF2-40B4-BE49-F238E27FC236}">
                    <a16:creationId xmlns:a16="http://schemas.microsoft.com/office/drawing/2014/main" id="{3BF90F75-E2B7-8ABC-F90C-6CCB2C1A9999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5" name="Arc 284">
                <a:extLst>
                  <a:ext uri="{FF2B5EF4-FFF2-40B4-BE49-F238E27FC236}">
                    <a16:creationId xmlns:a16="http://schemas.microsoft.com/office/drawing/2014/main" id="{C2AFCEE3-EA46-BCF2-CF82-7B341B4E639F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6" name="Arc 285">
                <a:extLst>
                  <a:ext uri="{FF2B5EF4-FFF2-40B4-BE49-F238E27FC236}">
                    <a16:creationId xmlns:a16="http://schemas.microsoft.com/office/drawing/2014/main" id="{EC5F5C14-F8FD-0BB3-C919-8E1F6691095D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7" name="Arc 286">
                <a:extLst>
                  <a:ext uri="{FF2B5EF4-FFF2-40B4-BE49-F238E27FC236}">
                    <a16:creationId xmlns:a16="http://schemas.microsoft.com/office/drawing/2014/main" id="{C26862DC-1D65-8CD3-B8D8-6092E1E6D28B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8" name="Arc 287">
                <a:extLst>
                  <a:ext uri="{FF2B5EF4-FFF2-40B4-BE49-F238E27FC236}">
                    <a16:creationId xmlns:a16="http://schemas.microsoft.com/office/drawing/2014/main" id="{9431BA32-6544-C1F1-6085-A0AB53832801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289" name="Arc 288">
                <a:extLst>
                  <a:ext uri="{FF2B5EF4-FFF2-40B4-BE49-F238E27FC236}">
                    <a16:creationId xmlns:a16="http://schemas.microsoft.com/office/drawing/2014/main" id="{C5A6E35C-9F9C-C10C-75DC-F480F8D26853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grpSp>
        <p:nvGrpSpPr>
          <p:cNvPr id="315" name="Group 314">
            <a:extLst>
              <a:ext uri="{FF2B5EF4-FFF2-40B4-BE49-F238E27FC236}">
                <a16:creationId xmlns:a16="http://schemas.microsoft.com/office/drawing/2014/main" id="{9E72D37A-85DF-602D-F316-D4C9A98239E9}"/>
              </a:ext>
            </a:extLst>
          </p:cNvPr>
          <p:cNvGrpSpPr/>
          <p:nvPr/>
        </p:nvGrpSpPr>
        <p:grpSpPr>
          <a:xfrm>
            <a:off x="5549831" y="3177163"/>
            <a:ext cx="589406" cy="113170"/>
            <a:chOff x="6492739" y="3351106"/>
            <a:chExt cx="589406" cy="118740"/>
          </a:xfrm>
        </p:grpSpPr>
        <p:grpSp>
          <p:nvGrpSpPr>
            <p:cNvPr id="298" name="Group 297">
              <a:extLst>
                <a:ext uri="{FF2B5EF4-FFF2-40B4-BE49-F238E27FC236}">
                  <a16:creationId xmlns:a16="http://schemas.microsoft.com/office/drawing/2014/main" id="{40EA8EF8-BCC3-161B-2FDB-77A5D174FD38}"/>
                </a:ext>
              </a:extLst>
            </p:cNvPr>
            <p:cNvGrpSpPr/>
            <p:nvPr/>
          </p:nvGrpSpPr>
          <p:grpSpPr>
            <a:xfrm rot="5400000">
              <a:off x="6639481" y="3204364"/>
              <a:ext cx="118270" cy="411754"/>
              <a:chOff x="5893706" y="2894795"/>
              <a:chExt cx="90764" cy="435617"/>
            </a:xfrm>
          </p:grpSpPr>
          <p:sp>
            <p:nvSpPr>
              <p:cNvPr id="307" name="Arc 306">
                <a:extLst>
                  <a:ext uri="{FF2B5EF4-FFF2-40B4-BE49-F238E27FC236}">
                    <a16:creationId xmlns:a16="http://schemas.microsoft.com/office/drawing/2014/main" id="{2317F2EB-651D-CA56-4F06-B209A27BF4DB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8" name="Arc 307">
                <a:extLst>
                  <a:ext uri="{FF2B5EF4-FFF2-40B4-BE49-F238E27FC236}">
                    <a16:creationId xmlns:a16="http://schemas.microsoft.com/office/drawing/2014/main" id="{B6CD1E9A-4A5D-B4D7-D6AB-0F9398D32202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9" name="Arc 308">
                <a:extLst>
                  <a:ext uri="{FF2B5EF4-FFF2-40B4-BE49-F238E27FC236}">
                    <a16:creationId xmlns:a16="http://schemas.microsoft.com/office/drawing/2014/main" id="{F44F86DE-ECE3-2EAA-6B7C-1A1A7D187848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0" name="Arc 309">
                <a:extLst>
                  <a:ext uri="{FF2B5EF4-FFF2-40B4-BE49-F238E27FC236}">
                    <a16:creationId xmlns:a16="http://schemas.microsoft.com/office/drawing/2014/main" id="{67DCB404-C53A-E17B-878A-20CF415E3036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1" name="Arc 310">
                <a:extLst>
                  <a:ext uri="{FF2B5EF4-FFF2-40B4-BE49-F238E27FC236}">
                    <a16:creationId xmlns:a16="http://schemas.microsoft.com/office/drawing/2014/main" id="{2A7269A1-12A2-9BC2-6D47-C81EF0F35887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2" name="Arc 311">
                <a:extLst>
                  <a:ext uri="{FF2B5EF4-FFF2-40B4-BE49-F238E27FC236}">
                    <a16:creationId xmlns:a16="http://schemas.microsoft.com/office/drawing/2014/main" id="{193F1CA8-41C7-FB8E-8FB1-5972239B7C7A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13" name="Arc 312">
                <a:extLst>
                  <a:ext uri="{FF2B5EF4-FFF2-40B4-BE49-F238E27FC236}">
                    <a16:creationId xmlns:a16="http://schemas.microsoft.com/office/drawing/2014/main" id="{E7010743-4835-0E4C-9D18-CC356AF50AC4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  <p:grpSp>
          <p:nvGrpSpPr>
            <p:cNvPr id="299" name="Group 298">
              <a:extLst>
                <a:ext uri="{FF2B5EF4-FFF2-40B4-BE49-F238E27FC236}">
                  <a16:creationId xmlns:a16="http://schemas.microsoft.com/office/drawing/2014/main" id="{7B841092-AB54-E9E1-5DDF-641DC3EEC209}"/>
                </a:ext>
              </a:extLst>
            </p:cNvPr>
            <p:cNvGrpSpPr/>
            <p:nvPr/>
          </p:nvGrpSpPr>
          <p:grpSpPr>
            <a:xfrm rot="5400000">
              <a:off x="6817133" y="3204834"/>
              <a:ext cx="118270" cy="411754"/>
              <a:chOff x="5893706" y="2894795"/>
              <a:chExt cx="90764" cy="435617"/>
            </a:xfrm>
          </p:grpSpPr>
          <p:sp>
            <p:nvSpPr>
              <p:cNvPr id="300" name="Arc 299">
                <a:extLst>
                  <a:ext uri="{FF2B5EF4-FFF2-40B4-BE49-F238E27FC236}">
                    <a16:creationId xmlns:a16="http://schemas.microsoft.com/office/drawing/2014/main" id="{5CC48CA4-8387-967F-4E06-189A78C99191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1" name="Arc 300">
                <a:extLst>
                  <a:ext uri="{FF2B5EF4-FFF2-40B4-BE49-F238E27FC236}">
                    <a16:creationId xmlns:a16="http://schemas.microsoft.com/office/drawing/2014/main" id="{D7268634-017B-89E1-B366-BA31637BC59F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2" name="Arc 301">
                <a:extLst>
                  <a:ext uri="{FF2B5EF4-FFF2-40B4-BE49-F238E27FC236}">
                    <a16:creationId xmlns:a16="http://schemas.microsoft.com/office/drawing/2014/main" id="{A4F89111-385B-E3B3-B032-E756A9FDA53C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3" name="Arc 302">
                <a:extLst>
                  <a:ext uri="{FF2B5EF4-FFF2-40B4-BE49-F238E27FC236}">
                    <a16:creationId xmlns:a16="http://schemas.microsoft.com/office/drawing/2014/main" id="{6B20DE59-7C22-1F13-4B0C-AF22137D1D23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4" name="Arc 303">
                <a:extLst>
                  <a:ext uri="{FF2B5EF4-FFF2-40B4-BE49-F238E27FC236}">
                    <a16:creationId xmlns:a16="http://schemas.microsoft.com/office/drawing/2014/main" id="{9280A0BF-2AA5-482F-5D64-23F9D256B241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5" name="Arc 304">
                <a:extLst>
                  <a:ext uri="{FF2B5EF4-FFF2-40B4-BE49-F238E27FC236}">
                    <a16:creationId xmlns:a16="http://schemas.microsoft.com/office/drawing/2014/main" id="{DB8CEB04-9237-F3D8-9EBF-198F7E390E4D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  <p:sp>
            <p:nvSpPr>
              <p:cNvPr id="306" name="Arc 305">
                <a:extLst>
                  <a:ext uri="{FF2B5EF4-FFF2-40B4-BE49-F238E27FC236}">
                    <a16:creationId xmlns:a16="http://schemas.microsoft.com/office/drawing/2014/main" id="{D5D39C2F-D9D0-3EC6-7B7E-D11A2FFF3D6B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C00000"/>
                  </a:solidFill>
                </a:endParaRPr>
              </a:p>
            </p:txBody>
          </p:sp>
        </p:grpSp>
      </p:grpSp>
      <p:sp>
        <p:nvSpPr>
          <p:cNvPr id="322" name="Rectangle 321">
            <a:extLst>
              <a:ext uri="{FF2B5EF4-FFF2-40B4-BE49-F238E27FC236}">
                <a16:creationId xmlns:a16="http://schemas.microsoft.com/office/drawing/2014/main" id="{29983298-68BD-BF22-89DD-3641CA367721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Brace 8">
            <a:extLst>
              <a:ext uri="{FF2B5EF4-FFF2-40B4-BE49-F238E27FC236}">
                <a16:creationId xmlns:a16="http://schemas.microsoft.com/office/drawing/2014/main" id="{8C05D956-132D-30C2-FBAF-57D3F647E8DF}"/>
              </a:ext>
            </a:extLst>
          </p:cNvPr>
          <p:cNvSpPr/>
          <p:nvPr/>
        </p:nvSpPr>
        <p:spPr>
          <a:xfrm>
            <a:off x="6889069" y="2670675"/>
            <a:ext cx="148906" cy="889368"/>
          </a:xfrm>
          <a:prstGeom prst="rightBrace">
            <a:avLst>
              <a:gd name="adj1" fmla="val 54211"/>
              <a:gd name="adj2" fmla="val 50000"/>
            </a:avLst>
          </a:prstGeom>
          <a:ln w="254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6B78BA-7B14-2B91-8E20-53968E065A01}"/>
              </a:ext>
            </a:extLst>
          </p:cNvPr>
          <p:cNvSpPr txBox="1"/>
          <p:nvPr/>
        </p:nvSpPr>
        <p:spPr>
          <a:xfrm>
            <a:off x="7037974" y="2761765"/>
            <a:ext cx="161102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>
                <a:latin typeface="LM Roman 10" pitchFamily="2" charset="77"/>
              </a:rPr>
              <a:t>effective, </a:t>
            </a:r>
            <a:br>
              <a:rPr lang="en-US" sz="1400">
                <a:latin typeface="LM Roman 10" pitchFamily="2" charset="77"/>
              </a:rPr>
            </a:br>
            <a:r>
              <a:rPr lang="en-US" sz="1400">
                <a:latin typeface="LM Roman 10" pitchFamily="2" charset="77"/>
              </a:rPr>
              <a:t>in-medium </a:t>
            </a:r>
            <a:br>
              <a:rPr lang="en-US" sz="1400">
                <a:latin typeface="LM Roman 10" pitchFamily="2" charset="77"/>
              </a:rPr>
            </a:br>
            <a:r>
              <a:rPr lang="en-US" sz="1400">
                <a:latin typeface="LM Roman 10" pitchFamily="2" charset="77"/>
              </a:rPr>
              <a:t>Feynman rules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1015D4-B9C2-96AD-9FCA-7B207192481D}"/>
              </a:ext>
            </a:extLst>
          </p:cNvPr>
          <p:cNvSpPr txBox="1"/>
          <p:nvPr/>
        </p:nvSpPr>
        <p:spPr>
          <a:xfrm>
            <a:off x="6168227" y="1995355"/>
            <a:ext cx="2658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>
                <a:solidFill>
                  <a:schemeClr val="bg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⇽ integrating out soft </a:t>
            </a:r>
            <a:br>
              <a:rPr lang="en-US" sz="1000">
                <a:solidFill>
                  <a:schemeClr val="bg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</a:br>
            <a:r>
              <a:rPr lang="en-US" sz="1000">
                <a:solidFill>
                  <a:schemeClr val="bg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degrees of freedom</a:t>
            </a:r>
          </a:p>
        </p:txBody>
      </p:sp>
      <p:sp>
        <p:nvSpPr>
          <p:cNvPr id="6" name="Plassholder for innhold 4">
            <a:extLst>
              <a:ext uri="{FF2B5EF4-FFF2-40B4-BE49-F238E27FC236}">
                <a16:creationId xmlns:a16="http://schemas.microsoft.com/office/drawing/2014/main" id="{F5F16026-0711-8CFB-4B6C-D7852D6BA88B}"/>
              </a:ext>
            </a:extLst>
          </p:cNvPr>
          <p:cNvSpPr txBox="1">
            <a:spLocks/>
          </p:cNvSpPr>
          <p:nvPr/>
        </p:nvSpPr>
        <p:spPr>
          <a:xfrm>
            <a:off x="277257" y="467209"/>
            <a:ext cx="7689695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Scattering amplitudes in the QGP</a:t>
            </a:r>
          </a:p>
        </p:txBody>
      </p:sp>
      <p:sp>
        <p:nvSpPr>
          <p:cNvPr id="5" name="Undertittel 1">
            <a:extLst>
              <a:ext uri="{FF2B5EF4-FFF2-40B4-BE49-F238E27FC236}">
                <a16:creationId xmlns:a16="http://schemas.microsoft.com/office/drawing/2014/main" id="{1957F72A-FC86-6097-22B4-71A61919B764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</p:spTree>
    <p:extLst>
      <p:ext uri="{BB962C8B-B14F-4D97-AF65-F5344CB8AC3E}">
        <p14:creationId xmlns:p14="http://schemas.microsoft.com/office/powerpoint/2010/main" val="41399378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6CCFB-1DEB-30B1-1C64-B69C498C8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4B592677-EADD-9568-4AED-1FBDE0232811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C1469AC1-1B43-FF63-BB2E-656C15C2A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7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750C3FDF-4372-3970-D941-1A70B3135737}"/>
                  </a:ext>
                </a:extLst>
              </p:cNvPr>
              <p:cNvSpPr txBox="1"/>
              <p:nvPr/>
            </p:nvSpPr>
            <p:spPr>
              <a:xfrm>
                <a:off x="277258" y="1208938"/>
                <a:ext cx="4234230" cy="3608360"/>
              </a:xfrm>
              <a:prstGeom prst="rect">
                <a:avLst/>
              </a:prstGeom>
              <a:noFill/>
              <a:ln w="12700" cap="rnd" cmpd="sng">
                <a:solidFill>
                  <a:schemeClr val="tx2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Broadening: </a:t>
                </a:r>
                <a:r>
                  <a:rPr lang="en-US" sz="10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(in vacuum straight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</m:e>
                      <m:sub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𝑖𝑗</m:t>
                        </m:r>
                      </m:sub>
                    </m:sSub>
                    <m:r>
                      <a:rPr lang="en-US" sz="10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d>
                      <m:dPr>
                        <m:ctrlP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′</m:t>
                        </m:r>
                      </m:e>
                    </m:d>
                  </m:oMath>
                </a14:m>
                <a:r>
                  <a:rPr lang="en-US" sz="10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)</a:t>
                </a: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9387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47675" indent="-26193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	Evolution equation for mom. </a:t>
                </a:r>
                <a:r>
                  <a:rPr lang="en-US" sz="1400" err="1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distr</a:t>
                </a: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:</a:t>
                </a:r>
              </a:p>
              <a:p>
                <a:pPr marL="179387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9387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750C3FDF-4372-3970-D941-1A70B31357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58" y="1208938"/>
                <a:ext cx="4234230" cy="36083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rnd" cmpd="sng">
                <a:solidFill>
                  <a:schemeClr val="tx2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2" name="Rectangle 321">
            <a:extLst>
              <a:ext uri="{FF2B5EF4-FFF2-40B4-BE49-F238E27FC236}">
                <a16:creationId xmlns:a16="http://schemas.microsoft.com/office/drawing/2014/main" id="{9FB4613E-A3C4-FF5F-715E-F7A93DBB0084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5C51606D-03D7-A051-F526-24B264480DFD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8506934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Example: jets in large medium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4CE021-46E6-2FD3-446F-555610E768E3}"/>
              </a:ext>
            </a:extLst>
          </p:cNvPr>
          <p:cNvSpPr txBox="1"/>
          <p:nvPr/>
        </p:nvSpPr>
        <p:spPr>
          <a:xfrm>
            <a:off x="4632515" y="1208796"/>
            <a:ext cx="4234228" cy="3608360"/>
          </a:xfrm>
          <a:prstGeom prst="rect">
            <a:avLst/>
          </a:prstGeom>
          <a:noFill/>
          <a:ln w="12700" cap="rnd" cmpd="sng">
            <a:solidFill>
              <a:schemeClr val="tx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Radiation: medium-induced </a:t>
            </a:r>
            <a:r>
              <a:rPr lang="en-US" sz="14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(+ vacuum)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Wide-angle medium-induced </a:t>
            </a:r>
            <a:r>
              <a:rPr lang="en-US" sz="1400">
                <a:solidFill>
                  <a:srgbClr val="C00000"/>
                </a:solidFill>
                <a:latin typeface="LM Roman 10" pitchFamily="2" charset="77"/>
                <a:cs typeface="Calibri" panose="020F0502020204030204" pitchFamily="34" charset="0"/>
              </a:rPr>
              <a:t>cascade: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rgbClr val="C00000"/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C00000"/>
                </a:solidFill>
                <a:latin typeface="LM Roman 10" pitchFamily="2" charset="77"/>
                <a:cs typeface="Calibri" panose="020F0502020204030204" pitchFamily="34" charset="0"/>
              </a:rPr>
              <a:t>Cascade</a:t>
            </a: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evolution:</a:t>
            </a:r>
            <a:endParaRPr lang="en-US" sz="1400">
              <a:solidFill>
                <a:srgbClr val="C00000"/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ABE828C-466F-60A6-6B50-5F4529D1B2F1}"/>
              </a:ext>
            </a:extLst>
          </p:cNvPr>
          <p:cNvGrpSpPr/>
          <p:nvPr/>
        </p:nvGrpSpPr>
        <p:grpSpPr>
          <a:xfrm rot="16200000">
            <a:off x="1369177" y="2079864"/>
            <a:ext cx="198504" cy="57960"/>
            <a:chOff x="5645694" y="4573633"/>
            <a:chExt cx="877472" cy="423229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5E555266-486D-4523-7D93-2BAF3A3AC271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c 11">
              <a:extLst>
                <a:ext uri="{FF2B5EF4-FFF2-40B4-BE49-F238E27FC236}">
                  <a16:creationId xmlns:a16="http://schemas.microsoft.com/office/drawing/2014/main" id="{E3D14C89-3BE2-979A-AB63-1302C7389EE1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015F4620-C11B-6279-06C4-A55D967A0286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2584A783-3AB6-ABBC-8E87-ABFA891E26E9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9EA0DD92-BE93-369F-9CF4-C0AB38BB22A4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6CA6D1C5-B287-DCE4-A377-ED6082107CAD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4259FDEE-1C77-235E-9472-55AEFE5472E3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EABC195-FAD3-5F85-9A8D-7DC5AAF21927}"/>
                  </a:ext>
                </a:extLst>
              </p:cNvPr>
              <p:cNvSpPr txBox="1"/>
              <p:nvPr/>
            </p:nvSpPr>
            <p:spPr>
              <a:xfrm>
                <a:off x="1421040" y="2155848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BF7F72B-1302-CFB4-6644-973DF27B2C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040" y="2155848"/>
                <a:ext cx="125034" cy="123111"/>
              </a:xfrm>
              <a:prstGeom prst="rect">
                <a:avLst/>
              </a:prstGeom>
              <a:blipFill>
                <a:blip r:embed="rId4"/>
                <a:stretch>
                  <a:fillRect l="-27273" r="-27273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5A3F543D-4975-083D-1A60-9AB90541E9C3}"/>
              </a:ext>
            </a:extLst>
          </p:cNvPr>
          <p:cNvGrpSpPr/>
          <p:nvPr/>
        </p:nvGrpSpPr>
        <p:grpSpPr>
          <a:xfrm rot="16200000">
            <a:off x="1628968" y="2079864"/>
            <a:ext cx="198504" cy="57960"/>
            <a:chOff x="5645694" y="4573633"/>
            <a:chExt cx="877472" cy="423229"/>
          </a:xfrm>
        </p:grpSpPr>
        <p:sp>
          <p:nvSpPr>
            <p:cNvPr id="24" name="Arc 23">
              <a:extLst>
                <a:ext uri="{FF2B5EF4-FFF2-40B4-BE49-F238E27FC236}">
                  <a16:creationId xmlns:a16="http://schemas.microsoft.com/office/drawing/2014/main" id="{1709CA13-649C-6CA2-FB2B-0F7A2562B819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6D6104C1-4C51-B112-9656-7ACEBF354383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BCA3DE34-CE3A-DA6B-CCE2-D98DAB936FAE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DEE4FB95-5B81-A023-EF3C-E4E393EB9353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F8EBE5B7-D6E6-0B4B-71E2-96457280BD57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Arc 28">
              <a:extLst>
                <a:ext uri="{FF2B5EF4-FFF2-40B4-BE49-F238E27FC236}">
                  <a16:creationId xmlns:a16="http://schemas.microsoft.com/office/drawing/2014/main" id="{47A8C97E-9597-A54C-6218-ADB5524EA939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c 29">
              <a:extLst>
                <a:ext uri="{FF2B5EF4-FFF2-40B4-BE49-F238E27FC236}">
                  <a16:creationId xmlns:a16="http://schemas.microsoft.com/office/drawing/2014/main" id="{CB106319-54DC-B7D1-EF6C-4BB1CF6DC859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D179AF7D-AA79-50E4-D3B5-0E18526B5090}"/>
                  </a:ext>
                </a:extLst>
              </p:cNvPr>
              <p:cNvSpPr txBox="1"/>
              <p:nvPr/>
            </p:nvSpPr>
            <p:spPr>
              <a:xfrm>
                <a:off x="1680831" y="2155848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C7B825A-A369-354C-D26B-C4E8FDA5D9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831" y="2155848"/>
                <a:ext cx="125034" cy="123111"/>
              </a:xfrm>
              <a:prstGeom prst="rect">
                <a:avLst/>
              </a:prstGeom>
              <a:blipFill>
                <a:blip r:embed="rId5"/>
                <a:stretch>
                  <a:fillRect l="-27273" r="-18182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id="{85A40942-B281-EDF4-C8A8-4F4B2D2C5C01}"/>
              </a:ext>
            </a:extLst>
          </p:cNvPr>
          <p:cNvGrpSpPr/>
          <p:nvPr/>
        </p:nvGrpSpPr>
        <p:grpSpPr>
          <a:xfrm rot="16200000">
            <a:off x="1890030" y="2078767"/>
            <a:ext cx="198504" cy="57960"/>
            <a:chOff x="5645694" y="4573633"/>
            <a:chExt cx="877472" cy="423229"/>
          </a:xfrm>
        </p:grpSpPr>
        <p:sp>
          <p:nvSpPr>
            <p:cNvPr id="35" name="Arc 34">
              <a:extLst>
                <a:ext uri="{FF2B5EF4-FFF2-40B4-BE49-F238E27FC236}">
                  <a16:creationId xmlns:a16="http://schemas.microsoft.com/office/drawing/2014/main" id="{72E767DB-F704-8BB0-2CFA-9C6B6B1F8DE4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Arc 35">
              <a:extLst>
                <a:ext uri="{FF2B5EF4-FFF2-40B4-BE49-F238E27FC236}">
                  <a16:creationId xmlns:a16="http://schemas.microsoft.com/office/drawing/2014/main" id="{36138374-EE34-7941-EE65-76D9AC1E43EE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Arc 36">
              <a:extLst>
                <a:ext uri="{FF2B5EF4-FFF2-40B4-BE49-F238E27FC236}">
                  <a16:creationId xmlns:a16="http://schemas.microsoft.com/office/drawing/2014/main" id="{4DCF8ADF-46DA-A974-F4F7-708FD6E02C74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Arc 37">
              <a:extLst>
                <a:ext uri="{FF2B5EF4-FFF2-40B4-BE49-F238E27FC236}">
                  <a16:creationId xmlns:a16="http://schemas.microsoft.com/office/drawing/2014/main" id="{1F00FF18-D34D-E27D-2801-66CD5E61B0A9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Arc 39">
              <a:extLst>
                <a:ext uri="{FF2B5EF4-FFF2-40B4-BE49-F238E27FC236}">
                  <a16:creationId xmlns:a16="http://schemas.microsoft.com/office/drawing/2014/main" id="{7B942164-3896-5813-63F1-3F3BB73B6A50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Arc 40">
              <a:extLst>
                <a:ext uri="{FF2B5EF4-FFF2-40B4-BE49-F238E27FC236}">
                  <a16:creationId xmlns:a16="http://schemas.microsoft.com/office/drawing/2014/main" id="{D8D99E0E-ED97-BD61-BF50-2A2E3A3545CE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Arc 41">
              <a:extLst>
                <a:ext uri="{FF2B5EF4-FFF2-40B4-BE49-F238E27FC236}">
                  <a16:creationId xmlns:a16="http://schemas.microsoft.com/office/drawing/2014/main" id="{A8A32CA3-D241-DBE6-860A-FB07E6A9A866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4DD0C5B-6D7B-6B07-51C8-181ACDD88D46}"/>
                  </a:ext>
                </a:extLst>
              </p:cNvPr>
              <p:cNvSpPr txBox="1"/>
              <p:nvPr/>
            </p:nvSpPr>
            <p:spPr>
              <a:xfrm>
                <a:off x="1941893" y="2154751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C2AD0AF-6553-73A7-8CAC-2A165D23B0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1893" y="2154751"/>
                <a:ext cx="125034" cy="123111"/>
              </a:xfrm>
              <a:prstGeom prst="rect">
                <a:avLst/>
              </a:prstGeom>
              <a:blipFill>
                <a:blip r:embed="rId6"/>
                <a:stretch>
                  <a:fillRect l="-30000" r="-30000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oup 43">
            <a:extLst>
              <a:ext uri="{FF2B5EF4-FFF2-40B4-BE49-F238E27FC236}">
                <a16:creationId xmlns:a16="http://schemas.microsoft.com/office/drawing/2014/main" id="{B4DC3752-0E64-DD69-93AB-0F39AA08F43D}"/>
              </a:ext>
            </a:extLst>
          </p:cNvPr>
          <p:cNvGrpSpPr/>
          <p:nvPr/>
        </p:nvGrpSpPr>
        <p:grpSpPr>
          <a:xfrm>
            <a:off x="1253892" y="1492175"/>
            <a:ext cx="2505518" cy="938654"/>
            <a:chOff x="1488964" y="2051046"/>
            <a:chExt cx="2505518" cy="93865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DB0C0E6-F03D-E643-D5A8-E6DB5E5269AB}"/>
                </a:ext>
              </a:extLst>
            </p:cNvPr>
            <p:cNvSpPr txBox="1"/>
            <p:nvPr/>
          </p:nvSpPr>
          <p:spPr>
            <a:xfrm>
              <a:off x="2409809" y="2051046"/>
              <a:ext cx="4188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tx2">
                      <a:lumMod val="50000"/>
                    </a:schemeClr>
                  </a:solidFill>
                </a:rPr>
                <a:t>2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824B67B5-CEC1-5A9E-5ED6-F7DE76A328DD}"/>
                </a:ext>
              </a:extLst>
            </p:cNvPr>
            <p:cNvCxnSpPr>
              <a:cxnSpLocks/>
            </p:cNvCxnSpPr>
            <p:nvPr/>
          </p:nvCxnSpPr>
          <p:spPr>
            <a:xfrm>
              <a:off x="1488964" y="2237282"/>
              <a:ext cx="0" cy="673324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25C587D6-1614-2439-A756-796646F297B5}"/>
                </a:ext>
              </a:extLst>
            </p:cNvPr>
            <p:cNvCxnSpPr>
              <a:cxnSpLocks/>
            </p:cNvCxnSpPr>
            <p:nvPr/>
          </p:nvCxnSpPr>
          <p:spPr>
            <a:xfrm>
              <a:off x="2463912" y="2235088"/>
              <a:ext cx="0" cy="673324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56A47551-7174-9D10-676A-E5A5A0881A3B}"/>
                    </a:ext>
                  </a:extLst>
                </p:cNvPr>
                <p:cNvSpPr txBox="1"/>
                <p:nvPr/>
              </p:nvSpPr>
              <p:spPr>
                <a:xfrm>
                  <a:off x="2704579" y="2363567"/>
                  <a:ext cx="1289903" cy="62613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2D3D4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 </m:t>
                        </m:r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𝒢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d>
                          <m:dPr>
                            <m:ctrlP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1400" b="0" i="1" smtClean="0">
                                    <a:solidFill>
                                      <a:srgbClr val="2D3D4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0" i="1" smtClean="0">
                                    <a:solidFill>
                                      <a:srgbClr val="2D3D4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p>
                                <m:r>
                                  <a:rPr lang="en-US" sz="1400" b="0" i="1" smtClean="0">
                                    <a:solidFill>
                                      <a:srgbClr val="2D3D4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</m:d>
                      </m:oMath>
                    </m:oMathPara>
                  </a14:m>
                  <a:endParaRPr lang="en-US" sz="1400">
                    <a:solidFill>
                      <a:srgbClr val="2D3D4F"/>
                    </a:solidFill>
                  </a:endParaRPr>
                </a:p>
                <a:p>
                  <a:endParaRPr lang="en-US" i="1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439" name="TextBox 438">
                  <a:extLst>
                    <a:ext uri="{FF2B5EF4-FFF2-40B4-BE49-F238E27FC236}">
                      <a16:creationId xmlns:a16="http://schemas.microsoft.com/office/drawing/2014/main" id="{BC6DF144-A5B7-D237-1233-5B7E2AD3BC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04579" y="2363567"/>
                  <a:ext cx="1289903" cy="626133"/>
                </a:xfrm>
                <a:prstGeom prst="rect">
                  <a:avLst/>
                </a:prstGeom>
                <a:blipFill>
                  <a:blip r:embed="rId11"/>
                  <a:stretch>
                    <a:fillRect l="-39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9F48EA42-401D-1BE3-4B79-0C58BFAD91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76268" y="2555855"/>
              <a:ext cx="794514" cy="12608"/>
            </a:xfrm>
            <a:prstGeom prst="line">
              <a:avLst/>
            </a:prstGeom>
            <a:ln w="381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1B8A115-25F2-F4A2-85C2-3EC22777734D}"/>
              </a:ext>
            </a:extLst>
          </p:cNvPr>
          <p:cNvCxnSpPr>
            <a:cxnSpLocks/>
          </p:cNvCxnSpPr>
          <p:nvPr/>
        </p:nvCxnSpPr>
        <p:spPr>
          <a:xfrm flipV="1">
            <a:off x="1344046" y="2003174"/>
            <a:ext cx="498993" cy="7241"/>
          </a:xfrm>
          <a:prstGeom prst="line">
            <a:avLst/>
          </a:prstGeom>
          <a:ln w="381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522B9097-74FD-AE15-ADEB-003A4EF75F18}"/>
              </a:ext>
            </a:extLst>
          </p:cNvPr>
          <p:cNvSpPr txBox="1"/>
          <p:nvPr/>
        </p:nvSpPr>
        <p:spPr>
          <a:xfrm>
            <a:off x="3506337" y="2181766"/>
            <a:ext cx="118768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rgbClr val="C00000"/>
                </a:solidFill>
                <a:latin typeface="LM Roman 10" pitchFamily="2" charset="77"/>
              </a:rPr>
              <a:t>changing color </a:t>
            </a:r>
          </a:p>
          <a:p>
            <a:r>
              <a:rPr lang="en-US" sz="1000">
                <a:solidFill>
                  <a:srgbClr val="C00000"/>
                </a:solidFill>
                <a:latin typeface="LM Roman 10" pitchFamily="2" charset="77"/>
              </a:rPr>
              <a:t>and momentum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C059F7B8-1078-7161-DBED-0FDA427C495B}"/>
              </a:ext>
            </a:extLst>
          </p:cNvPr>
          <p:cNvCxnSpPr>
            <a:cxnSpLocks/>
          </p:cNvCxnSpPr>
          <p:nvPr/>
        </p:nvCxnSpPr>
        <p:spPr>
          <a:xfrm flipH="1" flipV="1">
            <a:off x="3265671" y="2158501"/>
            <a:ext cx="178784" cy="96082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146C22A-E093-9A48-7CED-041D845B1309}"/>
                  </a:ext>
                </a:extLst>
              </p:cNvPr>
              <p:cNvSpPr txBox="1"/>
              <p:nvPr/>
            </p:nvSpPr>
            <p:spPr>
              <a:xfrm>
                <a:off x="681224" y="2911602"/>
                <a:ext cx="3591517" cy="546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𝜕</m:t>
                          </m:r>
                        </m:e>
                        <m:sub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𝒫</m:t>
                      </m:r>
                      <m:d>
                        <m:dPr>
                          <m:ctrlP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1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𝒑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e>
                      </m:d>
                      <m:r>
                        <a:rPr lang="en-US" sz="12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nary>
                        <m:naryPr>
                          <m:ctrlP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⊥</m:t>
                              </m:r>
                            </m:sub>
                          </m:sSub>
                        </m:sub>
                        <m:sup/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𝐶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1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𝒫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𝒑</m:t>
                                  </m:r>
                                  <m:r>
                                    <a:rPr lang="en-US" sz="12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1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⊥</m:t>
                                      </m:r>
                                    </m:sub>
                                  </m:sSub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,</m:t>
                                  </m:r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𝐶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1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𝒫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𝒑</m:t>
                                  </m:r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,</m:t>
                                  </m:r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12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5146C22A-E093-9A48-7CED-041D845B1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224" y="2911602"/>
                <a:ext cx="3591517" cy="546432"/>
              </a:xfrm>
              <a:prstGeom prst="rect">
                <a:avLst/>
              </a:prstGeom>
              <a:blipFill>
                <a:blip r:embed="rId12"/>
                <a:stretch>
                  <a:fillRect t="-127273" b="-19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>
            <a:extLst>
              <a:ext uri="{FF2B5EF4-FFF2-40B4-BE49-F238E27FC236}">
                <a16:creationId xmlns:a16="http://schemas.microsoft.com/office/drawing/2014/main" id="{654B38A1-F9B5-B82D-26E4-A15204F27B3A}"/>
              </a:ext>
            </a:extLst>
          </p:cNvPr>
          <p:cNvSpPr txBox="1"/>
          <p:nvPr/>
        </p:nvSpPr>
        <p:spPr>
          <a:xfrm>
            <a:off x="1552424" y="3537318"/>
            <a:ext cx="10265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scattering rate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C0E96005-0D37-B632-2CCA-A19C21AC725B}"/>
              </a:ext>
            </a:extLst>
          </p:cNvPr>
          <p:cNvCxnSpPr>
            <a:cxnSpLocks/>
          </p:cNvCxnSpPr>
          <p:nvPr/>
        </p:nvCxnSpPr>
        <p:spPr>
          <a:xfrm flipV="1">
            <a:off x="2064762" y="3403056"/>
            <a:ext cx="0" cy="144839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C1E2636B-F145-717C-FB90-E5F0CA7A2961}"/>
              </a:ext>
            </a:extLst>
          </p:cNvPr>
          <p:cNvSpPr txBox="1"/>
          <p:nvPr/>
        </p:nvSpPr>
        <p:spPr>
          <a:xfrm>
            <a:off x="846881" y="3537318"/>
            <a:ext cx="915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mom. distribution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0CB16EC-C308-831C-798E-E47C454C70EF}"/>
              </a:ext>
            </a:extLst>
          </p:cNvPr>
          <p:cNvCxnSpPr>
            <a:cxnSpLocks/>
          </p:cNvCxnSpPr>
          <p:nvPr/>
        </p:nvCxnSpPr>
        <p:spPr>
          <a:xfrm flipV="1">
            <a:off x="1304403" y="3391532"/>
            <a:ext cx="0" cy="155356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9D087080-CA83-CCEF-C267-EE8DEFA0D3D4}"/>
              </a:ext>
            </a:extLst>
          </p:cNvPr>
          <p:cNvSpPr txBox="1"/>
          <p:nvPr/>
        </p:nvSpPr>
        <p:spPr>
          <a:xfrm>
            <a:off x="3265671" y="3538740"/>
            <a:ext cx="7978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virtual term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76390B0-525D-FF18-D1E2-3422D2F2EDD6}"/>
                  </a:ext>
                </a:extLst>
              </p:cNvPr>
              <p:cNvSpPr txBox="1"/>
              <p:nvPr/>
            </p:nvSpPr>
            <p:spPr>
              <a:xfrm>
                <a:off x="6278471" y="1645214"/>
                <a:ext cx="1909946" cy="6365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den>
                      </m:f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acc>
                            <m:accPr>
                              <m:chr m:val="̅"/>
                              <m:ctrlP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</m:acc>
                        </m:e>
                        <m:sub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4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𝑚𝑒𝑑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sz="1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den>
                          </m:f>
                        </m:e>
                      </m:rad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</m:d>
                    </m:oMath>
                  </m:oMathPara>
                </a14:m>
                <a:endParaRPr lang="en-US" sz="1400">
                  <a:solidFill>
                    <a:srgbClr val="2D3D4F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76390B0-525D-FF18-D1E2-3422D2F2ED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8471" y="1645214"/>
                <a:ext cx="1909946" cy="636521"/>
              </a:xfrm>
              <a:prstGeom prst="rect">
                <a:avLst/>
              </a:prstGeom>
              <a:blipFill>
                <a:blip r:embed="rId13"/>
                <a:stretch>
                  <a:fillRect l="-1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AE37B5E-F531-E0F5-FB63-6921F0D33374}"/>
                  </a:ext>
                </a:extLst>
              </p:cNvPr>
              <p:cNvSpPr txBox="1"/>
              <p:nvPr/>
            </p:nvSpPr>
            <p:spPr>
              <a:xfrm>
                <a:off x="5859625" y="1807998"/>
                <a:ext cx="4312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2400">
                  <a:solidFill>
                    <a:srgbClr val="2D3D4F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D9D0733-CE1E-15B6-C9B7-EC9C1FCC72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625" y="1807998"/>
                <a:ext cx="431207" cy="369332"/>
              </a:xfrm>
              <a:prstGeom prst="rect">
                <a:avLst/>
              </a:prstGeom>
              <a:blipFill>
                <a:blip r:embed="rId14"/>
                <a:stretch>
                  <a:fillRect l="-11429" r="-11429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7" name="TextBox 466">
                <a:extLst>
                  <a:ext uri="{FF2B5EF4-FFF2-40B4-BE49-F238E27FC236}">
                    <a16:creationId xmlns:a16="http://schemas.microsoft.com/office/drawing/2014/main" id="{D9590481-D0CE-9517-FBD5-8BE07A47CBDE}"/>
                  </a:ext>
                </a:extLst>
              </p:cNvPr>
              <p:cNvSpPr txBox="1"/>
              <p:nvPr/>
            </p:nvSpPr>
            <p:spPr>
              <a:xfrm>
                <a:off x="6826674" y="2481606"/>
                <a:ext cx="190726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000" b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Medium </a:t>
                </a:r>
                <a:r>
                  <a:rPr lang="en-US" sz="8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~</m:t>
                    </m:r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𝑚𝑒𝑑</m:t>
                        </m:r>
                      </m:sub>
                    </m:sSub>
                  </m:oMath>
                </a14:m>
                <a:r>
                  <a:rPr lang="en-US" sz="800">
                    <a:solidFill>
                      <a:srgbClr val="C0000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≪</m:t>
                    </m:r>
                    <m:sSub>
                      <m:sSubPr>
                        <m:ctrlP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𝑚𝑒𝑑</m:t>
                        </m:r>
                      </m:sub>
                    </m:sSub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sz="8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):</a:t>
                </a:r>
              </a:p>
              <a:p>
                <a:r>
                  <a:rPr lang="en-US" sz="10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soft &amp; </a:t>
                </a:r>
                <a:r>
                  <a:rPr lang="en-US" sz="1000" strike="sngStrike" err="1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collin</a:t>
                </a:r>
                <a:r>
                  <a:rPr lang="en-US" sz="1000" strike="sngStrike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.</a:t>
                </a:r>
                <a:r>
                  <a:rPr lang="en-US" sz="10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 pole</a:t>
                </a:r>
              </a:p>
            </p:txBody>
          </p:sp>
        </mc:Choice>
        <mc:Fallback>
          <p:sp>
            <p:nvSpPr>
              <p:cNvPr id="467" name="TextBox 466">
                <a:extLst>
                  <a:ext uri="{FF2B5EF4-FFF2-40B4-BE49-F238E27FC236}">
                    <a16:creationId xmlns:a16="http://schemas.microsoft.com/office/drawing/2014/main" id="{D9590481-D0CE-9517-FBD5-8BE07A47CB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674" y="2481606"/>
                <a:ext cx="1907263" cy="307777"/>
              </a:xfrm>
              <a:prstGeom prst="rect">
                <a:avLst/>
              </a:prstGeom>
              <a:blipFill>
                <a:blip r:embed="rId15"/>
                <a:stretch>
                  <a:fillRect l="-3974" t="-12000" b="-2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1" name="Straight Connector 470">
            <a:extLst>
              <a:ext uri="{FF2B5EF4-FFF2-40B4-BE49-F238E27FC236}">
                <a16:creationId xmlns:a16="http://schemas.microsoft.com/office/drawing/2014/main" id="{FD4CC268-DA9A-4C66-EEF4-F51988FE9A1B}"/>
              </a:ext>
            </a:extLst>
          </p:cNvPr>
          <p:cNvCxnSpPr>
            <a:cxnSpLocks/>
          </p:cNvCxnSpPr>
          <p:nvPr/>
        </p:nvCxnSpPr>
        <p:spPr>
          <a:xfrm>
            <a:off x="4718481" y="1712001"/>
            <a:ext cx="0" cy="554691"/>
          </a:xfrm>
          <a:prstGeom prst="line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2" name="Straight Connector 471">
            <a:extLst>
              <a:ext uri="{FF2B5EF4-FFF2-40B4-BE49-F238E27FC236}">
                <a16:creationId xmlns:a16="http://schemas.microsoft.com/office/drawing/2014/main" id="{8AF92A1E-91DD-8241-0198-5DFC681E8844}"/>
              </a:ext>
            </a:extLst>
          </p:cNvPr>
          <p:cNvCxnSpPr>
            <a:cxnSpLocks/>
          </p:cNvCxnSpPr>
          <p:nvPr/>
        </p:nvCxnSpPr>
        <p:spPr>
          <a:xfrm>
            <a:off x="5722870" y="1709106"/>
            <a:ext cx="0" cy="554691"/>
          </a:xfrm>
          <a:prstGeom prst="line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3" name="TextBox 472">
            <a:extLst>
              <a:ext uri="{FF2B5EF4-FFF2-40B4-BE49-F238E27FC236}">
                <a16:creationId xmlns:a16="http://schemas.microsoft.com/office/drawing/2014/main" id="{81E9952E-2678-D087-A0A0-40230F4FEE2D}"/>
              </a:ext>
            </a:extLst>
          </p:cNvPr>
          <p:cNvSpPr txBox="1"/>
          <p:nvPr/>
        </p:nvSpPr>
        <p:spPr>
          <a:xfrm>
            <a:off x="5659990" y="1573992"/>
            <a:ext cx="345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tx2">
                    <a:lumMod val="50000"/>
                  </a:schemeClr>
                </a:solidFill>
              </a:rPr>
              <a:t>2</a:t>
            </a:r>
          </a:p>
        </p:txBody>
      </p:sp>
      <p:grpSp>
        <p:nvGrpSpPr>
          <p:cNvPr id="474" name="Group 473">
            <a:extLst>
              <a:ext uri="{FF2B5EF4-FFF2-40B4-BE49-F238E27FC236}">
                <a16:creationId xmlns:a16="http://schemas.microsoft.com/office/drawing/2014/main" id="{1044054C-9203-10E0-3A56-C17F2B561AFF}"/>
              </a:ext>
            </a:extLst>
          </p:cNvPr>
          <p:cNvGrpSpPr/>
          <p:nvPr/>
        </p:nvGrpSpPr>
        <p:grpSpPr>
          <a:xfrm rot="16200000">
            <a:off x="4728375" y="2076857"/>
            <a:ext cx="198504" cy="57960"/>
            <a:chOff x="5645694" y="4573633"/>
            <a:chExt cx="877472" cy="423229"/>
          </a:xfrm>
        </p:grpSpPr>
        <p:sp>
          <p:nvSpPr>
            <p:cNvPr id="475" name="Arc 474">
              <a:extLst>
                <a:ext uri="{FF2B5EF4-FFF2-40B4-BE49-F238E27FC236}">
                  <a16:creationId xmlns:a16="http://schemas.microsoft.com/office/drawing/2014/main" id="{285A9A0B-C77C-AA0E-2F8B-F2DC93468051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Arc 475">
              <a:extLst>
                <a:ext uri="{FF2B5EF4-FFF2-40B4-BE49-F238E27FC236}">
                  <a16:creationId xmlns:a16="http://schemas.microsoft.com/office/drawing/2014/main" id="{D602A3FF-5506-1BDF-931F-3D32B3EF8FA5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Arc 476">
              <a:extLst>
                <a:ext uri="{FF2B5EF4-FFF2-40B4-BE49-F238E27FC236}">
                  <a16:creationId xmlns:a16="http://schemas.microsoft.com/office/drawing/2014/main" id="{3D41F0C8-C7CF-1AE3-69F6-0F16ECAA4BDF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Arc 477">
              <a:extLst>
                <a:ext uri="{FF2B5EF4-FFF2-40B4-BE49-F238E27FC236}">
                  <a16:creationId xmlns:a16="http://schemas.microsoft.com/office/drawing/2014/main" id="{8891A799-9A77-B341-F5F8-0970BBB125E7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Arc 478">
              <a:extLst>
                <a:ext uri="{FF2B5EF4-FFF2-40B4-BE49-F238E27FC236}">
                  <a16:creationId xmlns:a16="http://schemas.microsoft.com/office/drawing/2014/main" id="{AA7383CD-F5CF-5122-1E63-2A78CBCCD69D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Arc 479">
              <a:extLst>
                <a:ext uri="{FF2B5EF4-FFF2-40B4-BE49-F238E27FC236}">
                  <a16:creationId xmlns:a16="http://schemas.microsoft.com/office/drawing/2014/main" id="{5FE35B44-62B2-6481-3604-4DA238A61B49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Arc 480">
              <a:extLst>
                <a:ext uri="{FF2B5EF4-FFF2-40B4-BE49-F238E27FC236}">
                  <a16:creationId xmlns:a16="http://schemas.microsoft.com/office/drawing/2014/main" id="{C0C504D9-F692-9EDD-DA82-2A658EF3E432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2" name="TextBox 481">
                <a:extLst>
                  <a:ext uri="{FF2B5EF4-FFF2-40B4-BE49-F238E27FC236}">
                    <a16:creationId xmlns:a16="http://schemas.microsoft.com/office/drawing/2014/main" id="{E371374A-61B0-54DD-77B6-FECEB4CDBC36}"/>
                  </a:ext>
                </a:extLst>
              </p:cNvPr>
              <p:cNvSpPr txBox="1"/>
              <p:nvPr/>
            </p:nvSpPr>
            <p:spPr>
              <a:xfrm>
                <a:off x="4780238" y="2152841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82" name="TextBox 481">
                <a:extLst>
                  <a:ext uri="{FF2B5EF4-FFF2-40B4-BE49-F238E27FC236}">
                    <a16:creationId xmlns:a16="http://schemas.microsoft.com/office/drawing/2014/main" id="{968BF3FC-A0D2-2B5B-6100-2DE42F654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238" y="2152841"/>
                <a:ext cx="125034" cy="123111"/>
              </a:xfrm>
              <a:prstGeom prst="rect">
                <a:avLst/>
              </a:prstGeom>
              <a:blipFill>
                <a:blip r:embed="rId5"/>
                <a:stretch>
                  <a:fillRect l="-27273" r="-18182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3" name="Group 482">
            <a:extLst>
              <a:ext uri="{FF2B5EF4-FFF2-40B4-BE49-F238E27FC236}">
                <a16:creationId xmlns:a16="http://schemas.microsoft.com/office/drawing/2014/main" id="{DB9FDA9C-AE16-44C7-99FC-33E036C728E9}"/>
              </a:ext>
            </a:extLst>
          </p:cNvPr>
          <p:cNvGrpSpPr/>
          <p:nvPr/>
        </p:nvGrpSpPr>
        <p:grpSpPr>
          <a:xfrm rot="16200000">
            <a:off x="5022830" y="2078005"/>
            <a:ext cx="198504" cy="57960"/>
            <a:chOff x="5645694" y="4573633"/>
            <a:chExt cx="877472" cy="423229"/>
          </a:xfrm>
        </p:grpSpPr>
        <p:sp>
          <p:nvSpPr>
            <p:cNvPr id="484" name="Arc 483">
              <a:extLst>
                <a:ext uri="{FF2B5EF4-FFF2-40B4-BE49-F238E27FC236}">
                  <a16:creationId xmlns:a16="http://schemas.microsoft.com/office/drawing/2014/main" id="{7CE2FEE4-559B-61D5-FAC9-6CE7F8E6A36C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Arc 484">
              <a:extLst>
                <a:ext uri="{FF2B5EF4-FFF2-40B4-BE49-F238E27FC236}">
                  <a16:creationId xmlns:a16="http://schemas.microsoft.com/office/drawing/2014/main" id="{63F4B1EE-39B8-28F7-C85F-EE1797110404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Arc 485">
              <a:extLst>
                <a:ext uri="{FF2B5EF4-FFF2-40B4-BE49-F238E27FC236}">
                  <a16:creationId xmlns:a16="http://schemas.microsoft.com/office/drawing/2014/main" id="{67255D12-AC8C-A910-DA91-F455EB9B8BDD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Arc 486">
              <a:extLst>
                <a:ext uri="{FF2B5EF4-FFF2-40B4-BE49-F238E27FC236}">
                  <a16:creationId xmlns:a16="http://schemas.microsoft.com/office/drawing/2014/main" id="{D5D08152-7CCB-55E1-40FB-F2F34A0B6586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Arc 487">
              <a:extLst>
                <a:ext uri="{FF2B5EF4-FFF2-40B4-BE49-F238E27FC236}">
                  <a16:creationId xmlns:a16="http://schemas.microsoft.com/office/drawing/2014/main" id="{2B0416FC-ABCD-87A1-F19B-BD05546AAE01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Arc 488">
              <a:extLst>
                <a:ext uri="{FF2B5EF4-FFF2-40B4-BE49-F238E27FC236}">
                  <a16:creationId xmlns:a16="http://schemas.microsoft.com/office/drawing/2014/main" id="{2D11E893-621B-0B7F-C89F-294A8F2C1320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Arc 489">
              <a:extLst>
                <a:ext uri="{FF2B5EF4-FFF2-40B4-BE49-F238E27FC236}">
                  <a16:creationId xmlns:a16="http://schemas.microsoft.com/office/drawing/2014/main" id="{E86CCE6F-7F57-BF92-5FA5-FCB9F5451835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1" name="TextBox 490">
                <a:extLst>
                  <a:ext uri="{FF2B5EF4-FFF2-40B4-BE49-F238E27FC236}">
                    <a16:creationId xmlns:a16="http://schemas.microsoft.com/office/drawing/2014/main" id="{7FC17B46-5BB2-E326-2B7F-4A147E9C9555}"/>
                  </a:ext>
                </a:extLst>
              </p:cNvPr>
              <p:cNvSpPr txBox="1"/>
              <p:nvPr/>
            </p:nvSpPr>
            <p:spPr>
              <a:xfrm>
                <a:off x="5074693" y="2153989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91" name="TextBox 490">
                <a:extLst>
                  <a:ext uri="{FF2B5EF4-FFF2-40B4-BE49-F238E27FC236}">
                    <a16:creationId xmlns:a16="http://schemas.microsoft.com/office/drawing/2014/main" id="{0B13FF07-7445-389E-C3AD-AE58C83E7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693" y="2153989"/>
                <a:ext cx="125034" cy="123111"/>
              </a:xfrm>
              <a:prstGeom prst="rect">
                <a:avLst/>
              </a:prstGeom>
              <a:blipFill>
                <a:blip r:embed="rId16"/>
                <a:stretch>
                  <a:fillRect l="-27273" r="-27273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2" name="Group 491">
            <a:extLst>
              <a:ext uri="{FF2B5EF4-FFF2-40B4-BE49-F238E27FC236}">
                <a16:creationId xmlns:a16="http://schemas.microsoft.com/office/drawing/2014/main" id="{99CC8BE4-C8EE-AD4D-5683-7BF3C520CD3C}"/>
              </a:ext>
            </a:extLst>
          </p:cNvPr>
          <p:cNvGrpSpPr/>
          <p:nvPr/>
        </p:nvGrpSpPr>
        <p:grpSpPr>
          <a:xfrm rot="16200000">
            <a:off x="5263096" y="2138275"/>
            <a:ext cx="198504" cy="57960"/>
            <a:chOff x="5645694" y="4573633"/>
            <a:chExt cx="877472" cy="423229"/>
          </a:xfrm>
        </p:grpSpPr>
        <p:sp>
          <p:nvSpPr>
            <p:cNvPr id="493" name="Arc 492">
              <a:extLst>
                <a:ext uri="{FF2B5EF4-FFF2-40B4-BE49-F238E27FC236}">
                  <a16:creationId xmlns:a16="http://schemas.microsoft.com/office/drawing/2014/main" id="{8BD0CE3D-3B1E-B318-E482-34D1F9B01D1E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Arc 493">
              <a:extLst>
                <a:ext uri="{FF2B5EF4-FFF2-40B4-BE49-F238E27FC236}">
                  <a16:creationId xmlns:a16="http://schemas.microsoft.com/office/drawing/2014/main" id="{ACDCFF9D-F3C4-A1D9-2199-172452879C15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Arc 494">
              <a:extLst>
                <a:ext uri="{FF2B5EF4-FFF2-40B4-BE49-F238E27FC236}">
                  <a16:creationId xmlns:a16="http://schemas.microsoft.com/office/drawing/2014/main" id="{E71C32A2-BE69-420B-6E02-E1F435EFED13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Arc 495">
              <a:extLst>
                <a:ext uri="{FF2B5EF4-FFF2-40B4-BE49-F238E27FC236}">
                  <a16:creationId xmlns:a16="http://schemas.microsoft.com/office/drawing/2014/main" id="{4F682B14-6C00-D908-08BF-8E6E06D9271A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Arc 496">
              <a:extLst>
                <a:ext uri="{FF2B5EF4-FFF2-40B4-BE49-F238E27FC236}">
                  <a16:creationId xmlns:a16="http://schemas.microsoft.com/office/drawing/2014/main" id="{0EE8E4CA-E040-4112-9F9D-ED5F3F9CFBB4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Arc 497">
              <a:extLst>
                <a:ext uri="{FF2B5EF4-FFF2-40B4-BE49-F238E27FC236}">
                  <a16:creationId xmlns:a16="http://schemas.microsoft.com/office/drawing/2014/main" id="{1BFC7489-283C-3D39-09F2-2F92D220B17A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Arc 498">
              <a:extLst>
                <a:ext uri="{FF2B5EF4-FFF2-40B4-BE49-F238E27FC236}">
                  <a16:creationId xmlns:a16="http://schemas.microsoft.com/office/drawing/2014/main" id="{A5BCB0C5-6C01-A922-44E5-77AE4AC12A30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0" name="TextBox 499">
                <a:extLst>
                  <a:ext uri="{FF2B5EF4-FFF2-40B4-BE49-F238E27FC236}">
                    <a16:creationId xmlns:a16="http://schemas.microsoft.com/office/drawing/2014/main" id="{98757050-20BD-C8B9-6FDC-A925D7E885F9}"/>
                  </a:ext>
                </a:extLst>
              </p:cNvPr>
              <p:cNvSpPr txBox="1"/>
              <p:nvPr/>
            </p:nvSpPr>
            <p:spPr>
              <a:xfrm>
                <a:off x="5314959" y="2214259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0" name="TextBox 499">
                <a:extLst>
                  <a:ext uri="{FF2B5EF4-FFF2-40B4-BE49-F238E27FC236}">
                    <a16:creationId xmlns:a16="http://schemas.microsoft.com/office/drawing/2014/main" id="{AD4FE202-52FB-2609-2971-26AB77443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4959" y="2214259"/>
                <a:ext cx="125034" cy="123111"/>
              </a:xfrm>
              <a:prstGeom prst="rect">
                <a:avLst/>
              </a:prstGeom>
              <a:blipFill>
                <a:blip r:embed="rId17"/>
                <a:stretch>
                  <a:fillRect l="-27273" r="-27273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1" name="Group 500">
            <a:extLst>
              <a:ext uri="{FF2B5EF4-FFF2-40B4-BE49-F238E27FC236}">
                <a16:creationId xmlns:a16="http://schemas.microsoft.com/office/drawing/2014/main" id="{8B6EF8F0-4A84-C4F6-27B2-2F00EF5A73B1}"/>
              </a:ext>
            </a:extLst>
          </p:cNvPr>
          <p:cNvGrpSpPr/>
          <p:nvPr/>
        </p:nvGrpSpPr>
        <p:grpSpPr>
          <a:xfrm rot="16200000">
            <a:off x="5432576" y="1921744"/>
            <a:ext cx="198504" cy="57960"/>
            <a:chOff x="5645694" y="4573633"/>
            <a:chExt cx="877472" cy="423229"/>
          </a:xfrm>
        </p:grpSpPr>
        <p:sp>
          <p:nvSpPr>
            <p:cNvPr id="502" name="Arc 501">
              <a:extLst>
                <a:ext uri="{FF2B5EF4-FFF2-40B4-BE49-F238E27FC236}">
                  <a16:creationId xmlns:a16="http://schemas.microsoft.com/office/drawing/2014/main" id="{9F430464-45DA-7722-795A-D223DA37D8CF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Arc 502">
              <a:extLst>
                <a:ext uri="{FF2B5EF4-FFF2-40B4-BE49-F238E27FC236}">
                  <a16:creationId xmlns:a16="http://schemas.microsoft.com/office/drawing/2014/main" id="{C0CCEDFB-7B2D-9BAC-3386-F6FED7910AFA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Arc 503">
              <a:extLst>
                <a:ext uri="{FF2B5EF4-FFF2-40B4-BE49-F238E27FC236}">
                  <a16:creationId xmlns:a16="http://schemas.microsoft.com/office/drawing/2014/main" id="{37B1775C-BB1F-8D20-D00B-7EEF555F7894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Arc 504">
              <a:extLst>
                <a:ext uri="{FF2B5EF4-FFF2-40B4-BE49-F238E27FC236}">
                  <a16:creationId xmlns:a16="http://schemas.microsoft.com/office/drawing/2014/main" id="{FFAA31FF-1FF1-B6E2-BAA0-85089A4D106A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Arc 505">
              <a:extLst>
                <a:ext uri="{FF2B5EF4-FFF2-40B4-BE49-F238E27FC236}">
                  <a16:creationId xmlns:a16="http://schemas.microsoft.com/office/drawing/2014/main" id="{1D3AF968-3406-6784-9330-C4BF1C0DE922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Arc 506">
              <a:extLst>
                <a:ext uri="{FF2B5EF4-FFF2-40B4-BE49-F238E27FC236}">
                  <a16:creationId xmlns:a16="http://schemas.microsoft.com/office/drawing/2014/main" id="{0D2CBF3D-0934-AF34-F884-3217E0B4FFF3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Arc 507">
              <a:extLst>
                <a:ext uri="{FF2B5EF4-FFF2-40B4-BE49-F238E27FC236}">
                  <a16:creationId xmlns:a16="http://schemas.microsoft.com/office/drawing/2014/main" id="{2C3099A9-711A-4746-53D3-ED691B5DEABE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9" name="TextBox 508">
                <a:extLst>
                  <a:ext uri="{FF2B5EF4-FFF2-40B4-BE49-F238E27FC236}">
                    <a16:creationId xmlns:a16="http://schemas.microsoft.com/office/drawing/2014/main" id="{EAACD86D-9576-7603-D6CF-54F0DF03C11C}"/>
                  </a:ext>
                </a:extLst>
              </p:cNvPr>
              <p:cNvSpPr txBox="1"/>
              <p:nvPr/>
            </p:nvSpPr>
            <p:spPr>
              <a:xfrm>
                <a:off x="5484439" y="1997728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9" name="TextBox 508">
                <a:extLst>
                  <a:ext uri="{FF2B5EF4-FFF2-40B4-BE49-F238E27FC236}">
                    <a16:creationId xmlns:a16="http://schemas.microsoft.com/office/drawing/2014/main" id="{B76944F8-4AEA-20A3-F18D-999A3E9749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4439" y="1997728"/>
                <a:ext cx="125034" cy="123111"/>
              </a:xfrm>
              <a:prstGeom prst="rect">
                <a:avLst/>
              </a:prstGeom>
              <a:blipFill>
                <a:blip r:embed="rId18"/>
                <a:stretch>
                  <a:fillRect l="-30000" r="-30000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0" name="Group 509">
            <a:extLst>
              <a:ext uri="{FF2B5EF4-FFF2-40B4-BE49-F238E27FC236}">
                <a16:creationId xmlns:a16="http://schemas.microsoft.com/office/drawing/2014/main" id="{E65CDFB9-0ED9-AC41-79C6-28AE097A5F68}"/>
              </a:ext>
            </a:extLst>
          </p:cNvPr>
          <p:cNvGrpSpPr/>
          <p:nvPr/>
        </p:nvGrpSpPr>
        <p:grpSpPr>
          <a:xfrm rot="19787075">
            <a:off x="5206116" y="1827271"/>
            <a:ext cx="485558" cy="93230"/>
            <a:chOff x="3274861" y="3360325"/>
            <a:chExt cx="589406" cy="118740"/>
          </a:xfrm>
        </p:grpSpPr>
        <p:grpSp>
          <p:nvGrpSpPr>
            <p:cNvPr id="511" name="Group 510">
              <a:extLst>
                <a:ext uri="{FF2B5EF4-FFF2-40B4-BE49-F238E27FC236}">
                  <a16:creationId xmlns:a16="http://schemas.microsoft.com/office/drawing/2014/main" id="{D6CFC9DE-1DA7-DE53-94F2-9D6319A3DFBE}"/>
                </a:ext>
              </a:extLst>
            </p:cNvPr>
            <p:cNvGrpSpPr/>
            <p:nvPr/>
          </p:nvGrpSpPr>
          <p:grpSpPr>
            <a:xfrm rot="5400000">
              <a:off x="3421603" y="3213583"/>
              <a:ext cx="118270" cy="411754"/>
              <a:chOff x="5893706" y="2894795"/>
              <a:chExt cx="90764" cy="435617"/>
            </a:xfrm>
          </p:grpSpPr>
          <p:sp>
            <p:nvSpPr>
              <p:cNvPr id="136" name="Arc 135">
                <a:extLst>
                  <a:ext uri="{FF2B5EF4-FFF2-40B4-BE49-F238E27FC236}">
                    <a16:creationId xmlns:a16="http://schemas.microsoft.com/office/drawing/2014/main" id="{AB3F66BE-03E1-C1A3-6FDD-826D2E826010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5D854468-83D1-E3FF-EF42-4613D803B1D7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8" name="Arc 137">
                <a:extLst>
                  <a:ext uri="{FF2B5EF4-FFF2-40B4-BE49-F238E27FC236}">
                    <a16:creationId xmlns:a16="http://schemas.microsoft.com/office/drawing/2014/main" id="{5D603C77-D079-58B6-B4B9-BBDDBC086803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9" name="Arc 138">
                <a:extLst>
                  <a:ext uri="{FF2B5EF4-FFF2-40B4-BE49-F238E27FC236}">
                    <a16:creationId xmlns:a16="http://schemas.microsoft.com/office/drawing/2014/main" id="{089B2B61-F5A0-80B5-6386-C7766DBE1A69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0" name="Arc 139">
                <a:extLst>
                  <a:ext uri="{FF2B5EF4-FFF2-40B4-BE49-F238E27FC236}">
                    <a16:creationId xmlns:a16="http://schemas.microsoft.com/office/drawing/2014/main" id="{C2716F89-9E9A-744F-912F-0A922C699294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1" name="Arc 140">
                <a:extLst>
                  <a:ext uri="{FF2B5EF4-FFF2-40B4-BE49-F238E27FC236}">
                    <a16:creationId xmlns:a16="http://schemas.microsoft.com/office/drawing/2014/main" id="{629CE8FC-4F31-1B42-B3CD-F74533A7F539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2" name="Arc 141">
                <a:extLst>
                  <a:ext uri="{FF2B5EF4-FFF2-40B4-BE49-F238E27FC236}">
                    <a16:creationId xmlns:a16="http://schemas.microsoft.com/office/drawing/2014/main" id="{10395FCB-488C-9DB1-715B-BE3B31B14288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3EB39E5A-70A6-753A-C229-C282DD30C90A}"/>
                </a:ext>
              </a:extLst>
            </p:cNvPr>
            <p:cNvGrpSpPr/>
            <p:nvPr/>
          </p:nvGrpSpPr>
          <p:grpSpPr>
            <a:xfrm rot="5400000">
              <a:off x="3599255" y="3214053"/>
              <a:ext cx="118270" cy="411754"/>
              <a:chOff x="5893706" y="2894795"/>
              <a:chExt cx="90764" cy="435617"/>
            </a:xfrm>
          </p:grpSpPr>
          <p:sp>
            <p:nvSpPr>
              <p:cNvPr id="129" name="Arc 128">
                <a:extLst>
                  <a:ext uri="{FF2B5EF4-FFF2-40B4-BE49-F238E27FC236}">
                    <a16:creationId xmlns:a16="http://schemas.microsoft.com/office/drawing/2014/main" id="{9AE191B6-6676-6598-9C72-8975BDA366AB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0" name="Arc 129">
                <a:extLst>
                  <a:ext uri="{FF2B5EF4-FFF2-40B4-BE49-F238E27FC236}">
                    <a16:creationId xmlns:a16="http://schemas.microsoft.com/office/drawing/2014/main" id="{C8D640C3-0187-4B04-683D-0F2C26191EDD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44639E5E-C5C5-5EB9-8D3E-2E9604D14B03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2" name="Arc 131">
                <a:extLst>
                  <a:ext uri="{FF2B5EF4-FFF2-40B4-BE49-F238E27FC236}">
                    <a16:creationId xmlns:a16="http://schemas.microsoft.com/office/drawing/2014/main" id="{75373D16-2B82-2587-6322-A0F3FC80814E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3" name="Arc 132">
                <a:extLst>
                  <a:ext uri="{FF2B5EF4-FFF2-40B4-BE49-F238E27FC236}">
                    <a16:creationId xmlns:a16="http://schemas.microsoft.com/office/drawing/2014/main" id="{E758D489-448A-E701-D23F-DAAE4757A604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02AC4028-ADAE-2E79-6A23-DD8AAD455789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5" name="Arc 134">
                <a:extLst>
                  <a:ext uri="{FF2B5EF4-FFF2-40B4-BE49-F238E27FC236}">
                    <a16:creationId xmlns:a16="http://schemas.microsoft.com/office/drawing/2014/main" id="{5207ECB6-D3FA-73E7-9281-DD06B6117622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D7AB54A2-EB43-ED68-7126-8513CF3A2AB4}"/>
              </a:ext>
            </a:extLst>
          </p:cNvPr>
          <p:cNvGrpSpPr/>
          <p:nvPr/>
        </p:nvGrpSpPr>
        <p:grpSpPr>
          <a:xfrm>
            <a:off x="4758832" y="2000245"/>
            <a:ext cx="491063" cy="0"/>
            <a:chOff x="5242373" y="2585891"/>
            <a:chExt cx="491063" cy="0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9C501C9F-0552-FEDE-EDAA-8D81420E2F1E}"/>
                </a:ext>
              </a:extLst>
            </p:cNvPr>
            <p:cNvCxnSpPr>
              <a:cxnSpLocks/>
            </p:cNvCxnSpPr>
            <p:nvPr/>
          </p:nvCxnSpPr>
          <p:spPr>
            <a:xfrm>
              <a:off x="5242373" y="2585891"/>
              <a:ext cx="313120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49090E49-47F5-1EC6-8BCE-005AD85DCCCE}"/>
                </a:ext>
              </a:extLst>
            </p:cNvPr>
            <p:cNvCxnSpPr>
              <a:cxnSpLocks/>
            </p:cNvCxnSpPr>
            <p:nvPr/>
          </p:nvCxnSpPr>
          <p:spPr>
            <a:xfrm>
              <a:off x="5501209" y="2585891"/>
              <a:ext cx="232227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50158FA8-098B-F025-0E40-FBD0A353A564}"/>
              </a:ext>
            </a:extLst>
          </p:cNvPr>
          <p:cNvGrpSpPr/>
          <p:nvPr/>
        </p:nvGrpSpPr>
        <p:grpSpPr>
          <a:xfrm rot="1699704">
            <a:off x="5220491" y="2116755"/>
            <a:ext cx="491063" cy="0"/>
            <a:chOff x="920509" y="2408610"/>
            <a:chExt cx="596088" cy="0"/>
          </a:xfrm>
        </p:grpSpPr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037F120A-A219-F7E1-2924-88AC7014C00E}"/>
                </a:ext>
              </a:extLst>
            </p:cNvPr>
            <p:cNvCxnSpPr>
              <a:cxnSpLocks/>
            </p:cNvCxnSpPr>
            <p:nvPr/>
          </p:nvCxnSpPr>
          <p:spPr>
            <a:xfrm>
              <a:off x="920509" y="2408610"/>
              <a:ext cx="380088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4DF0DE1A-7BD9-79B7-BC4A-ED002A83C390}"/>
                </a:ext>
              </a:extLst>
            </p:cNvPr>
            <p:cNvCxnSpPr>
              <a:cxnSpLocks/>
            </p:cNvCxnSpPr>
            <p:nvPr/>
          </p:nvCxnSpPr>
          <p:spPr>
            <a:xfrm>
              <a:off x="1234703" y="2408610"/>
              <a:ext cx="281894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71671819-1105-0D9F-B71B-5CE9C3834A1F}"/>
                  </a:ext>
                </a:extLst>
              </p:cNvPr>
              <p:cNvSpPr txBox="1"/>
              <p:nvPr/>
            </p:nvSpPr>
            <p:spPr>
              <a:xfrm>
                <a:off x="1202641" y="4081233"/>
                <a:ext cx="1324377" cy="295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</m:t>
                      </m:r>
                      <m:acc>
                        <m:accPr>
                          <m:chr m:val="̂"/>
                          <m:ctrlP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𝑞</m:t>
                          </m:r>
                        </m:e>
                      </m:acc>
                      <m:r>
                        <a:rPr lang="en-US" sz="12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sSubSup>
                        <m:sSubSupPr>
                          <m:ctrlP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a:rPr lang="en-US" sz="120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𝜕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𝑝</m:t>
                          </m:r>
                        </m:sub>
                        <m:sup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bSup>
                      <m:r>
                        <a:rPr lang="en-US" sz="1200" i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𝒫</m:t>
                      </m:r>
                      <m:d>
                        <m:dPr>
                          <m:ctrlP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1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𝒑</m:t>
                          </m:r>
                          <m: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sz="120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71671819-1105-0D9F-B71B-5CE9C3834A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641" y="4081233"/>
                <a:ext cx="1324377" cy="295017"/>
              </a:xfrm>
              <a:prstGeom prst="rect">
                <a:avLst/>
              </a:prstGeom>
              <a:blipFill>
                <a:blip r:embed="rId19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7E0A6CB1-BA72-E598-E150-95D1D695B74F}"/>
                  </a:ext>
                </a:extLst>
              </p:cNvPr>
              <p:cNvSpPr txBox="1"/>
              <p:nvPr/>
            </p:nvSpPr>
            <p:spPr>
              <a:xfrm>
                <a:off x="644644" y="4412343"/>
                <a:ext cx="115584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d</a:t>
                </a:r>
                <a:r>
                  <a:rPr lang="en-US" sz="800" b="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iffusion approx.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𝑞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≪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𝑝</m:t>
                      </m:r>
                    </m:oMath>
                  </m:oMathPara>
                </a14:m>
                <a:endParaRPr lang="en-US" sz="800" b="0">
                  <a:solidFill>
                    <a:schemeClr val="bg1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7E0A6CB1-BA72-E598-E150-95D1D695B7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44" y="4412343"/>
                <a:ext cx="1155844" cy="338554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BDCF489B-4145-5BEA-1C18-F5C385BF5B22}"/>
              </a:ext>
            </a:extLst>
          </p:cNvPr>
          <p:cNvCxnSpPr>
            <a:cxnSpLocks/>
          </p:cNvCxnSpPr>
          <p:nvPr/>
        </p:nvCxnSpPr>
        <p:spPr>
          <a:xfrm flipV="1">
            <a:off x="1303220" y="4291699"/>
            <a:ext cx="101449" cy="130175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3" name="Group 532">
            <a:extLst>
              <a:ext uri="{FF2B5EF4-FFF2-40B4-BE49-F238E27FC236}">
                <a16:creationId xmlns:a16="http://schemas.microsoft.com/office/drawing/2014/main" id="{F73E338B-AF1A-2C1F-142F-69BB2F45458D}"/>
              </a:ext>
            </a:extLst>
          </p:cNvPr>
          <p:cNvGrpSpPr/>
          <p:nvPr/>
        </p:nvGrpSpPr>
        <p:grpSpPr>
          <a:xfrm>
            <a:off x="5363413" y="3138949"/>
            <a:ext cx="2700285" cy="638619"/>
            <a:chOff x="4873434" y="3850574"/>
            <a:chExt cx="3760534" cy="889368"/>
          </a:xfrm>
        </p:grpSpPr>
        <p:grpSp>
          <p:nvGrpSpPr>
            <p:cNvPr id="343" name="Group 342">
              <a:extLst>
                <a:ext uri="{FF2B5EF4-FFF2-40B4-BE49-F238E27FC236}">
                  <a16:creationId xmlns:a16="http://schemas.microsoft.com/office/drawing/2014/main" id="{64F42DC5-FEBD-9306-437F-2D66E4591DB9}"/>
                </a:ext>
              </a:extLst>
            </p:cNvPr>
            <p:cNvGrpSpPr/>
            <p:nvPr/>
          </p:nvGrpSpPr>
          <p:grpSpPr>
            <a:xfrm>
              <a:off x="7466255" y="3850574"/>
              <a:ext cx="1167713" cy="443352"/>
              <a:chOff x="6701375" y="119247"/>
              <a:chExt cx="1763582" cy="669589"/>
            </a:xfrm>
          </p:grpSpPr>
          <p:cxnSp>
            <p:nvCxnSpPr>
              <p:cNvPr id="344" name="Straight Connector 343">
                <a:extLst>
                  <a:ext uri="{FF2B5EF4-FFF2-40B4-BE49-F238E27FC236}">
                    <a16:creationId xmlns:a16="http://schemas.microsoft.com/office/drawing/2014/main" id="{5F0EB6B0-F21D-C2A9-6B78-077140D0F2E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05923" y="620787"/>
                <a:ext cx="271923" cy="16804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>
                <a:extLst>
                  <a:ext uri="{FF2B5EF4-FFF2-40B4-BE49-F238E27FC236}">
                    <a16:creationId xmlns:a16="http://schemas.microsoft.com/office/drawing/2014/main" id="{F7077117-86CE-4ECE-F8F6-D3AA02521E6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7846" y="437971"/>
                <a:ext cx="293346" cy="18395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>
                <a:extLst>
                  <a:ext uri="{FF2B5EF4-FFF2-40B4-BE49-F238E27FC236}">
                    <a16:creationId xmlns:a16="http://schemas.microsoft.com/office/drawing/2014/main" id="{2FE58BC1-C795-C1C1-9ABA-429A06E5D2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332433" y="364878"/>
                <a:ext cx="42523" cy="259856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346">
                <a:extLst>
                  <a:ext uri="{FF2B5EF4-FFF2-40B4-BE49-F238E27FC236}">
                    <a16:creationId xmlns:a16="http://schemas.microsoft.com/office/drawing/2014/main" id="{852CAA79-AED2-4B8F-D11A-0EDB63135A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76780" y="195383"/>
                <a:ext cx="244367" cy="152817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347">
                <a:extLst>
                  <a:ext uri="{FF2B5EF4-FFF2-40B4-BE49-F238E27FC236}">
                    <a16:creationId xmlns:a16="http://schemas.microsoft.com/office/drawing/2014/main" id="{D00407A0-0D4E-1814-F333-EB5A04FE0D2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24014" y="119247"/>
                <a:ext cx="43100" cy="364737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32991635-C956-D751-4938-B59ABD650FE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24014" y="346216"/>
                <a:ext cx="440943" cy="13914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Connector 349">
                <a:extLst>
                  <a:ext uri="{FF2B5EF4-FFF2-40B4-BE49-F238E27FC236}">
                    <a16:creationId xmlns:a16="http://schemas.microsoft.com/office/drawing/2014/main" id="{0E682EE1-24B1-84C6-3E08-96F05B49A87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9449" y="487549"/>
                <a:ext cx="264565" cy="299654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Straight Connector 350">
                <a:extLst>
                  <a:ext uri="{FF2B5EF4-FFF2-40B4-BE49-F238E27FC236}">
                    <a16:creationId xmlns:a16="http://schemas.microsoft.com/office/drawing/2014/main" id="{BC4435B0-32A9-1B4E-1BDF-B39190D013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01375" y="788836"/>
                <a:ext cx="1763582" cy="0"/>
              </a:xfrm>
              <a:prstGeom prst="line">
                <a:avLst/>
              </a:prstGeom>
              <a:ln w="2540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3B01677E-3A84-8D47-8DE6-B110510AE51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73434" y="4077684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5910B7A6-1E75-150A-75FE-C52AEA917191}"/>
                </a:ext>
              </a:extLst>
            </p:cNvPr>
            <p:cNvSpPr txBox="1"/>
            <p:nvPr/>
          </p:nvSpPr>
          <p:spPr>
            <a:xfrm>
              <a:off x="5439081" y="3933078"/>
              <a:ext cx="33892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2</a:t>
              </a:r>
            </a:p>
          </p:txBody>
        </p:sp>
        <p:grpSp>
          <p:nvGrpSpPr>
            <p:cNvPr id="354" name="Group 353">
              <a:extLst>
                <a:ext uri="{FF2B5EF4-FFF2-40B4-BE49-F238E27FC236}">
                  <a16:creationId xmlns:a16="http://schemas.microsoft.com/office/drawing/2014/main" id="{089A1D72-A1E4-0122-10B9-9DD620C8C5F5}"/>
                </a:ext>
              </a:extLst>
            </p:cNvPr>
            <p:cNvGrpSpPr/>
            <p:nvPr/>
          </p:nvGrpSpPr>
          <p:grpSpPr>
            <a:xfrm rot="19831012">
              <a:off x="5108803" y="4156828"/>
              <a:ext cx="343574" cy="80024"/>
              <a:chOff x="5645694" y="4573633"/>
              <a:chExt cx="877472" cy="423229"/>
            </a:xfrm>
          </p:grpSpPr>
          <p:sp>
            <p:nvSpPr>
              <p:cNvPr id="355" name="Arc 354">
                <a:extLst>
                  <a:ext uri="{FF2B5EF4-FFF2-40B4-BE49-F238E27FC236}">
                    <a16:creationId xmlns:a16="http://schemas.microsoft.com/office/drawing/2014/main" id="{4ACDB720-469B-AFCE-D639-C15E374E2090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6" name="Arc 355">
                <a:extLst>
                  <a:ext uri="{FF2B5EF4-FFF2-40B4-BE49-F238E27FC236}">
                    <a16:creationId xmlns:a16="http://schemas.microsoft.com/office/drawing/2014/main" id="{7DE6DDE9-EED8-E83F-47B4-CCCF139631AB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7" name="Arc 356">
                <a:extLst>
                  <a:ext uri="{FF2B5EF4-FFF2-40B4-BE49-F238E27FC236}">
                    <a16:creationId xmlns:a16="http://schemas.microsoft.com/office/drawing/2014/main" id="{B3BD3C93-8CB0-8B2F-A082-3DDEF25604DB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8" name="Arc 357">
                <a:extLst>
                  <a:ext uri="{FF2B5EF4-FFF2-40B4-BE49-F238E27FC236}">
                    <a16:creationId xmlns:a16="http://schemas.microsoft.com/office/drawing/2014/main" id="{09175F1D-456B-76EA-7B9A-7B66BAAECC88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9" name="Arc 358">
                <a:extLst>
                  <a:ext uri="{FF2B5EF4-FFF2-40B4-BE49-F238E27FC236}">
                    <a16:creationId xmlns:a16="http://schemas.microsoft.com/office/drawing/2014/main" id="{5ADCFC8D-577A-421C-16C4-F1FF9FECCF79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0" name="Arc 359">
                <a:extLst>
                  <a:ext uri="{FF2B5EF4-FFF2-40B4-BE49-F238E27FC236}">
                    <a16:creationId xmlns:a16="http://schemas.microsoft.com/office/drawing/2014/main" id="{8EB04A07-0D8A-4423-4AFD-1E2802536BB3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1" name="Arc 360">
                <a:extLst>
                  <a:ext uri="{FF2B5EF4-FFF2-40B4-BE49-F238E27FC236}">
                    <a16:creationId xmlns:a16="http://schemas.microsoft.com/office/drawing/2014/main" id="{013F864A-EDF3-A779-9A3A-AE41D6B34C88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2" name="TextBox 361">
                  <a:extLst>
                    <a:ext uri="{FF2B5EF4-FFF2-40B4-BE49-F238E27FC236}">
                      <a16:creationId xmlns:a16="http://schemas.microsoft.com/office/drawing/2014/main" id="{D5FBA840-CFAE-CBF6-D160-7734718973EA}"/>
                    </a:ext>
                  </a:extLst>
                </p:cNvPr>
                <p:cNvSpPr txBox="1"/>
                <p:nvPr/>
              </p:nvSpPr>
              <p:spPr>
                <a:xfrm>
                  <a:off x="7033931" y="4099868"/>
                  <a:ext cx="350488" cy="30003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 smtClean="0">
                            <a:solidFill>
                              <a:srgbClr val="2D3D4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n-US" sz="1400">
                    <a:solidFill>
                      <a:srgbClr val="2D3D4F"/>
                    </a:solidFill>
                  </a:endParaRPr>
                </a:p>
              </p:txBody>
            </p:sp>
          </mc:Choice>
          <mc:Fallback xmlns="">
            <p:sp>
              <p:nvSpPr>
                <p:cNvPr id="362" name="TextBox 361">
                  <a:extLst>
                    <a:ext uri="{FF2B5EF4-FFF2-40B4-BE49-F238E27FC236}">
                      <a16:creationId xmlns:a16="http://schemas.microsoft.com/office/drawing/2014/main" id="{332B380F-FEC3-6155-125F-3B9AE33961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33931" y="4099868"/>
                  <a:ext cx="350488" cy="300036"/>
                </a:xfrm>
                <a:prstGeom prst="rect">
                  <a:avLst/>
                </a:prstGeom>
                <a:blipFill>
                  <a:blip r:embed="rId21"/>
                  <a:stretch>
                    <a:fillRect l="-14286" r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63" name="Straight Connector 362">
              <a:extLst>
                <a:ext uri="{FF2B5EF4-FFF2-40B4-BE49-F238E27FC236}">
                  <a16:creationId xmlns:a16="http://schemas.microsoft.com/office/drawing/2014/main" id="{952D820D-7058-401D-2738-9AC2BDB7A9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78049" y="4076277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Straight Connector 363">
              <a:extLst>
                <a:ext uri="{FF2B5EF4-FFF2-40B4-BE49-F238E27FC236}">
                  <a16:creationId xmlns:a16="http://schemas.microsoft.com/office/drawing/2014/main" id="{005F8FD3-8470-0423-E8AA-7253597A8F8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00127" y="4079630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5" name="Group 364">
              <a:extLst>
                <a:ext uri="{FF2B5EF4-FFF2-40B4-BE49-F238E27FC236}">
                  <a16:creationId xmlns:a16="http://schemas.microsoft.com/office/drawing/2014/main" id="{4E9B0CB4-E47B-FD20-0A1E-5F614FED421B}"/>
                </a:ext>
              </a:extLst>
            </p:cNvPr>
            <p:cNvGrpSpPr/>
            <p:nvPr/>
          </p:nvGrpSpPr>
          <p:grpSpPr>
            <a:xfrm rot="19831012">
              <a:off x="6035496" y="4158774"/>
              <a:ext cx="343574" cy="80024"/>
              <a:chOff x="5645694" y="4573633"/>
              <a:chExt cx="877472" cy="423229"/>
            </a:xfrm>
          </p:grpSpPr>
          <p:sp>
            <p:nvSpPr>
              <p:cNvPr id="366" name="Arc 365">
                <a:extLst>
                  <a:ext uri="{FF2B5EF4-FFF2-40B4-BE49-F238E27FC236}">
                    <a16:creationId xmlns:a16="http://schemas.microsoft.com/office/drawing/2014/main" id="{9974F450-2A92-F407-7EE0-4DE382D12FF9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7" name="Arc 366">
                <a:extLst>
                  <a:ext uri="{FF2B5EF4-FFF2-40B4-BE49-F238E27FC236}">
                    <a16:creationId xmlns:a16="http://schemas.microsoft.com/office/drawing/2014/main" id="{6AF1EC6F-EF63-333A-01E9-870604CF3C15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8" name="Arc 367">
                <a:extLst>
                  <a:ext uri="{FF2B5EF4-FFF2-40B4-BE49-F238E27FC236}">
                    <a16:creationId xmlns:a16="http://schemas.microsoft.com/office/drawing/2014/main" id="{7FBFB257-FF33-ADAC-591D-4940AFD9F3FB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9" name="Arc 368">
                <a:extLst>
                  <a:ext uri="{FF2B5EF4-FFF2-40B4-BE49-F238E27FC236}">
                    <a16:creationId xmlns:a16="http://schemas.microsoft.com/office/drawing/2014/main" id="{ACC5681C-3013-F46A-2251-CEF6B38ACDCF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0" name="Arc 369">
                <a:extLst>
                  <a:ext uri="{FF2B5EF4-FFF2-40B4-BE49-F238E27FC236}">
                    <a16:creationId xmlns:a16="http://schemas.microsoft.com/office/drawing/2014/main" id="{16EF504E-84CC-D619-7826-67B1392DB0A1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1" name="Arc 370">
                <a:extLst>
                  <a:ext uri="{FF2B5EF4-FFF2-40B4-BE49-F238E27FC236}">
                    <a16:creationId xmlns:a16="http://schemas.microsoft.com/office/drawing/2014/main" id="{07C77629-7382-C0D7-8321-C994E2DF96F3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2" name="Arc 371">
                <a:extLst>
                  <a:ext uri="{FF2B5EF4-FFF2-40B4-BE49-F238E27FC236}">
                    <a16:creationId xmlns:a16="http://schemas.microsoft.com/office/drawing/2014/main" id="{C50EBAF7-E83A-2989-D2E8-70E0033904C5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p:cxnSp>
          <p:nvCxnSpPr>
            <p:cNvPr id="373" name="Straight Connector 372">
              <a:extLst>
                <a:ext uri="{FF2B5EF4-FFF2-40B4-BE49-F238E27FC236}">
                  <a16:creationId xmlns:a16="http://schemas.microsoft.com/office/drawing/2014/main" id="{85D9F3D3-0161-8A73-EF80-FBD364F936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38541" y="4078223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38F3C11C-3DC2-D648-164B-E8182FE386D8}"/>
                </a:ext>
              </a:extLst>
            </p:cNvPr>
            <p:cNvSpPr txBox="1"/>
            <p:nvPr/>
          </p:nvSpPr>
          <p:spPr>
            <a:xfrm>
              <a:off x="6491576" y="3943381"/>
              <a:ext cx="33892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2</a:t>
              </a:r>
            </a:p>
          </p:txBody>
        </p:sp>
        <p:grpSp>
          <p:nvGrpSpPr>
            <p:cNvPr id="375" name="Group 374">
              <a:extLst>
                <a:ext uri="{FF2B5EF4-FFF2-40B4-BE49-F238E27FC236}">
                  <a16:creationId xmlns:a16="http://schemas.microsoft.com/office/drawing/2014/main" id="{57E1FBB4-27A5-C963-6217-9E696F233301}"/>
                </a:ext>
              </a:extLst>
            </p:cNvPr>
            <p:cNvGrpSpPr/>
            <p:nvPr/>
          </p:nvGrpSpPr>
          <p:grpSpPr>
            <a:xfrm rot="19831012">
              <a:off x="6182118" y="4271191"/>
              <a:ext cx="343574" cy="80024"/>
              <a:chOff x="5645694" y="4573633"/>
              <a:chExt cx="877472" cy="423229"/>
            </a:xfrm>
          </p:grpSpPr>
          <p:sp>
            <p:nvSpPr>
              <p:cNvPr id="376" name="Arc 375">
                <a:extLst>
                  <a:ext uri="{FF2B5EF4-FFF2-40B4-BE49-F238E27FC236}">
                    <a16:creationId xmlns:a16="http://schemas.microsoft.com/office/drawing/2014/main" id="{87948513-A9E7-C860-8DEB-BD75ECF41F56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7" name="Arc 376">
                <a:extLst>
                  <a:ext uri="{FF2B5EF4-FFF2-40B4-BE49-F238E27FC236}">
                    <a16:creationId xmlns:a16="http://schemas.microsoft.com/office/drawing/2014/main" id="{8189596E-39F4-2A4A-36C2-5CF34487E649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8" name="Arc 377">
                <a:extLst>
                  <a:ext uri="{FF2B5EF4-FFF2-40B4-BE49-F238E27FC236}">
                    <a16:creationId xmlns:a16="http://schemas.microsoft.com/office/drawing/2014/main" id="{0504A38C-DA84-589E-73D0-BDEEFD87CC4F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9" name="Arc 378">
                <a:extLst>
                  <a:ext uri="{FF2B5EF4-FFF2-40B4-BE49-F238E27FC236}">
                    <a16:creationId xmlns:a16="http://schemas.microsoft.com/office/drawing/2014/main" id="{B037CC48-D38D-1D36-E99B-CB663BBC27C8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80" name="Arc 379">
                <a:extLst>
                  <a:ext uri="{FF2B5EF4-FFF2-40B4-BE49-F238E27FC236}">
                    <a16:creationId xmlns:a16="http://schemas.microsoft.com/office/drawing/2014/main" id="{FD889698-54E9-D1AA-72DB-208A2E2DD0E3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81" name="Arc 380">
                <a:extLst>
                  <a:ext uri="{FF2B5EF4-FFF2-40B4-BE49-F238E27FC236}">
                    <a16:creationId xmlns:a16="http://schemas.microsoft.com/office/drawing/2014/main" id="{98F52625-3A26-473E-2486-982DAA91967A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82" name="Arc 381">
                <a:extLst>
                  <a:ext uri="{FF2B5EF4-FFF2-40B4-BE49-F238E27FC236}">
                    <a16:creationId xmlns:a16="http://schemas.microsoft.com/office/drawing/2014/main" id="{8A7ADA9D-BC6F-2422-D577-B8D88BEF5A9A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162B1A17-5C16-BB04-8BDE-E99ECB31145A}"/>
                </a:ext>
              </a:extLst>
            </p:cNvPr>
            <p:cNvSpPr txBox="1"/>
            <p:nvPr/>
          </p:nvSpPr>
          <p:spPr>
            <a:xfrm>
              <a:off x="5510415" y="4129153"/>
              <a:ext cx="33892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+</a:t>
              </a:r>
            </a:p>
          </p:txBody>
        </p:sp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7819010C-EF0E-9C22-56AD-2DEB47666EE6}"/>
                </a:ext>
              </a:extLst>
            </p:cNvPr>
            <p:cNvSpPr txBox="1"/>
            <p:nvPr/>
          </p:nvSpPr>
          <p:spPr>
            <a:xfrm>
              <a:off x="6601415" y="4123166"/>
              <a:ext cx="61925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+ ...</a:t>
              </a:r>
            </a:p>
          </p:txBody>
        </p:sp>
        <p:grpSp>
          <p:nvGrpSpPr>
            <p:cNvPr id="385" name="Group 384">
              <a:extLst>
                <a:ext uri="{FF2B5EF4-FFF2-40B4-BE49-F238E27FC236}">
                  <a16:creationId xmlns:a16="http://schemas.microsoft.com/office/drawing/2014/main" id="{F095825D-2AFC-5F6E-0677-9B60E7C5AE7B}"/>
                </a:ext>
              </a:extLst>
            </p:cNvPr>
            <p:cNvGrpSpPr/>
            <p:nvPr/>
          </p:nvGrpSpPr>
          <p:grpSpPr>
            <a:xfrm rot="16200000">
              <a:off x="5799686" y="4359075"/>
              <a:ext cx="198504" cy="57960"/>
              <a:chOff x="5645694" y="4573633"/>
              <a:chExt cx="877472" cy="423229"/>
            </a:xfrm>
          </p:grpSpPr>
          <p:sp>
            <p:nvSpPr>
              <p:cNvPr id="386" name="Arc 385">
                <a:extLst>
                  <a:ext uri="{FF2B5EF4-FFF2-40B4-BE49-F238E27FC236}">
                    <a16:creationId xmlns:a16="http://schemas.microsoft.com/office/drawing/2014/main" id="{666D9EC3-8AFE-8E94-49A6-A74B9575ADB0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Arc 386">
                <a:extLst>
                  <a:ext uri="{FF2B5EF4-FFF2-40B4-BE49-F238E27FC236}">
                    <a16:creationId xmlns:a16="http://schemas.microsoft.com/office/drawing/2014/main" id="{858ACAB1-AB63-440B-B5CA-59761024F843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Arc 387">
                <a:extLst>
                  <a:ext uri="{FF2B5EF4-FFF2-40B4-BE49-F238E27FC236}">
                    <a16:creationId xmlns:a16="http://schemas.microsoft.com/office/drawing/2014/main" id="{0DA7C38B-A619-A5DA-ECCE-12EFC764847D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Arc 388">
                <a:extLst>
                  <a:ext uri="{FF2B5EF4-FFF2-40B4-BE49-F238E27FC236}">
                    <a16:creationId xmlns:a16="http://schemas.microsoft.com/office/drawing/2014/main" id="{698A0255-8307-9E60-64D8-39FD528F9C72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Arc 389">
                <a:extLst>
                  <a:ext uri="{FF2B5EF4-FFF2-40B4-BE49-F238E27FC236}">
                    <a16:creationId xmlns:a16="http://schemas.microsoft.com/office/drawing/2014/main" id="{4615C5FC-E4B6-3BFE-A43E-B48BBAF263F5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Arc 390">
                <a:extLst>
                  <a:ext uri="{FF2B5EF4-FFF2-40B4-BE49-F238E27FC236}">
                    <a16:creationId xmlns:a16="http://schemas.microsoft.com/office/drawing/2014/main" id="{161A57D7-A626-FF95-336D-CC31BE0ED741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Arc 391">
                <a:extLst>
                  <a:ext uri="{FF2B5EF4-FFF2-40B4-BE49-F238E27FC236}">
                    <a16:creationId xmlns:a16="http://schemas.microsoft.com/office/drawing/2014/main" id="{896294C0-7AF2-4577-826F-A3448841A784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3" name="TextBox 392">
                  <a:extLst>
                    <a:ext uri="{FF2B5EF4-FFF2-40B4-BE49-F238E27FC236}">
                      <a16:creationId xmlns:a16="http://schemas.microsoft.com/office/drawing/2014/main" id="{44EE1844-EC2E-7E8E-B3E6-F71DFBE12B85}"/>
                    </a:ext>
                  </a:extLst>
                </p:cNvPr>
                <p:cNvSpPr txBox="1"/>
                <p:nvPr/>
              </p:nvSpPr>
              <p:spPr>
                <a:xfrm>
                  <a:off x="5851549" y="4435059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93" name="TextBox 392">
                  <a:extLst>
                    <a:ext uri="{FF2B5EF4-FFF2-40B4-BE49-F238E27FC236}">
                      <a16:creationId xmlns:a16="http://schemas.microsoft.com/office/drawing/2014/main" id="{387A5B8D-556F-69CF-CBBE-7A521B575F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51549" y="4435059"/>
                  <a:ext cx="125034" cy="123111"/>
                </a:xfrm>
                <a:prstGeom prst="rect">
                  <a:avLst/>
                </a:prstGeom>
                <a:blipFill>
                  <a:blip r:embed="rId22"/>
                  <a:stretch>
                    <a:fillRect l="-50000" r="-62500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94" name="Group 393">
              <a:extLst>
                <a:ext uri="{FF2B5EF4-FFF2-40B4-BE49-F238E27FC236}">
                  <a16:creationId xmlns:a16="http://schemas.microsoft.com/office/drawing/2014/main" id="{DA7B24F7-718B-2D8D-7AA5-65E0CA954E12}"/>
                </a:ext>
              </a:extLst>
            </p:cNvPr>
            <p:cNvGrpSpPr/>
            <p:nvPr/>
          </p:nvGrpSpPr>
          <p:grpSpPr>
            <a:xfrm rot="16200000">
              <a:off x="5994595" y="4387391"/>
              <a:ext cx="198504" cy="57960"/>
              <a:chOff x="5645694" y="4573633"/>
              <a:chExt cx="877472" cy="423229"/>
            </a:xfrm>
          </p:grpSpPr>
          <p:sp>
            <p:nvSpPr>
              <p:cNvPr id="395" name="Arc 394">
                <a:extLst>
                  <a:ext uri="{FF2B5EF4-FFF2-40B4-BE49-F238E27FC236}">
                    <a16:creationId xmlns:a16="http://schemas.microsoft.com/office/drawing/2014/main" id="{8F4B9D41-44DA-5CA2-5CE4-9E85A8BF644D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Arc 395">
                <a:extLst>
                  <a:ext uri="{FF2B5EF4-FFF2-40B4-BE49-F238E27FC236}">
                    <a16:creationId xmlns:a16="http://schemas.microsoft.com/office/drawing/2014/main" id="{4B955235-A2FD-2585-807E-6E1F509C50AA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Arc 396">
                <a:extLst>
                  <a:ext uri="{FF2B5EF4-FFF2-40B4-BE49-F238E27FC236}">
                    <a16:creationId xmlns:a16="http://schemas.microsoft.com/office/drawing/2014/main" id="{661E5F42-229D-0EEA-8EAA-3191B7B28260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Arc 397">
                <a:extLst>
                  <a:ext uri="{FF2B5EF4-FFF2-40B4-BE49-F238E27FC236}">
                    <a16:creationId xmlns:a16="http://schemas.microsoft.com/office/drawing/2014/main" id="{6BDB10FB-BF14-AA61-069D-7DBEB15A59A9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Arc 398">
                <a:extLst>
                  <a:ext uri="{FF2B5EF4-FFF2-40B4-BE49-F238E27FC236}">
                    <a16:creationId xmlns:a16="http://schemas.microsoft.com/office/drawing/2014/main" id="{43F3E536-7CF3-BD2C-BD4C-D091CE744F27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Arc 399">
                <a:extLst>
                  <a:ext uri="{FF2B5EF4-FFF2-40B4-BE49-F238E27FC236}">
                    <a16:creationId xmlns:a16="http://schemas.microsoft.com/office/drawing/2014/main" id="{98536611-C3E4-1E41-5039-EC26E8EFE5B5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Arc 400">
                <a:extLst>
                  <a:ext uri="{FF2B5EF4-FFF2-40B4-BE49-F238E27FC236}">
                    <a16:creationId xmlns:a16="http://schemas.microsoft.com/office/drawing/2014/main" id="{63E574DB-B8CA-3F0E-FAF6-DB73A26D2F9F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2" name="TextBox 401">
                  <a:extLst>
                    <a:ext uri="{FF2B5EF4-FFF2-40B4-BE49-F238E27FC236}">
                      <a16:creationId xmlns:a16="http://schemas.microsoft.com/office/drawing/2014/main" id="{4517B00C-DE88-554C-115F-0F5B4BF789F8}"/>
                    </a:ext>
                  </a:extLst>
                </p:cNvPr>
                <p:cNvSpPr txBox="1"/>
                <p:nvPr/>
              </p:nvSpPr>
              <p:spPr>
                <a:xfrm>
                  <a:off x="6046458" y="4463375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02" name="TextBox 401">
                  <a:extLst>
                    <a:ext uri="{FF2B5EF4-FFF2-40B4-BE49-F238E27FC236}">
                      <a16:creationId xmlns:a16="http://schemas.microsoft.com/office/drawing/2014/main" id="{7FDCB546-D21D-9015-90C6-440C8FDF26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46458" y="4463375"/>
                  <a:ext cx="125034" cy="123111"/>
                </a:xfrm>
                <a:prstGeom prst="rect">
                  <a:avLst/>
                </a:prstGeom>
                <a:blipFill>
                  <a:blip r:embed="rId23"/>
                  <a:stretch>
                    <a:fillRect l="-50000" r="-62500" b="-8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03" name="Group 402">
              <a:extLst>
                <a:ext uri="{FF2B5EF4-FFF2-40B4-BE49-F238E27FC236}">
                  <a16:creationId xmlns:a16="http://schemas.microsoft.com/office/drawing/2014/main" id="{261888DF-048A-6A4D-884C-8B18486631A1}"/>
                </a:ext>
              </a:extLst>
            </p:cNvPr>
            <p:cNvGrpSpPr/>
            <p:nvPr/>
          </p:nvGrpSpPr>
          <p:grpSpPr>
            <a:xfrm rot="16200000">
              <a:off x="6164511" y="4510582"/>
              <a:ext cx="198504" cy="57960"/>
              <a:chOff x="5645694" y="4573633"/>
              <a:chExt cx="877472" cy="423229"/>
            </a:xfrm>
          </p:grpSpPr>
          <p:sp>
            <p:nvSpPr>
              <p:cNvPr id="404" name="Arc 403">
                <a:extLst>
                  <a:ext uri="{FF2B5EF4-FFF2-40B4-BE49-F238E27FC236}">
                    <a16:creationId xmlns:a16="http://schemas.microsoft.com/office/drawing/2014/main" id="{741D0709-4494-6E08-2D01-84AA8FBB95A8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Arc 404">
                <a:extLst>
                  <a:ext uri="{FF2B5EF4-FFF2-40B4-BE49-F238E27FC236}">
                    <a16:creationId xmlns:a16="http://schemas.microsoft.com/office/drawing/2014/main" id="{FF32C550-83F9-C231-FC8C-56C96963288F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Arc 405">
                <a:extLst>
                  <a:ext uri="{FF2B5EF4-FFF2-40B4-BE49-F238E27FC236}">
                    <a16:creationId xmlns:a16="http://schemas.microsoft.com/office/drawing/2014/main" id="{8AE93F17-24E5-7FD6-62E5-EE222A4CAED5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Arc 406">
                <a:extLst>
                  <a:ext uri="{FF2B5EF4-FFF2-40B4-BE49-F238E27FC236}">
                    <a16:creationId xmlns:a16="http://schemas.microsoft.com/office/drawing/2014/main" id="{A971FC72-8ED8-3B5C-80D0-2F69EBDA121A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Arc 407">
                <a:extLst>
                  <a:ext uri="{FF2B5EF4-FFF2-40B4-BE49-F238E27FC236}">
                    <a16:creationId xmlns:a16="http://schemas.microsoft.com/office/drawing/2014/main" id="{001DBCFE-6F84-B344-36B3-0FE81435AD05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Arc 408">
                <a:extLst>
                  <a:ext uri="{FF2B5EF4-FFF2-40B4-BE49-F238E27FC236}">
                    <a16:creationId xmlns:a16="http://schemas.microsoft.com/office/drawing/2014/main" id="{5A90678A-51DD-E16B-11B1-D39A11460C12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Arc 409">
                <a:extLst>
                  <a:ext uri="{FF2B5EF4-FFF2-40B4-BE49-F238E27FC236}">
                    <a16:creationId xmlns:a16="http://schemas.microsoft.com/office/drawing/2014/main" id="{97E2CF84-A2D0-3F99-2A37-883447A6D956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1" name="TextBox 410">
                  <a:extLst>
                    <a:ext uri="{FF2B5EF4-FFF2-40B4-BE49-F238E27FC236}">
                      <a16:creationId xmlns:a16="http://schemas.microsoft.com/office/drawing/2014/main" id="{26FA64A1-96E0-DE62-00DA-37D5A891BC8F}"/>
                    </a:ext>
                  </a:extLst>
                </p:cNvPr>
                <p:cNvSpPr txBox="1"/>
                <p:nvPr/>
              </p:nvSpPr>
              <p:spPr>
                <a:xfrm>
                  <a:off x="6216374" y="4586565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11" name="TextBox 410">
                  <a:extLst>
                    <a:ext uri="{FF2B5EF4-FFF2-40B4-BE49-F238E27FC236}">
                      <a16:creationId xmlns:a16="http://schemas.microsoft.com/office/drawing/2014/main" id="{9FD9D4BB-5AE9-064C-A7AE-C3581FEE95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16374" y="4586565"/>
                  <a:ext cx="125034" cy="123111"/>
                </a:xfrm>
                <a:prstGeom prst="rect">
                  <a:avLst/>
                </a:prstGeom>
                <a:blipFill>
                  <a:blip r:embed="rId24"/>
                  <a:stretch>
                    <a:fillRect l="-50000" r="-50000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12" name="Group 411">
              <a:extLst>
                <a:ext uri="{FF2B5EF4-FFF2-40B4-BE49-F238E27FC236}">
                  <a16:creationId xmlns:a16="http://schemas.microsoft.com/office/drawing/2014/main" id="{141961AA-0207-27CE-3192-3DC5B4EA76A7}"/>
                </a:ext>
              </a:extLst>
            </p:cNvPr>
            <p:cNvGrpSpPr/>
            <p:nvPr/>
          </p:nvGrpSpPr>
          <p:grpSpPr>
            <a:xfrm rot="16200000">
              <a:off x="4871998" y="4356100"/>
              <a:ext cx="198504" cy="57960"/>
              <a:chOff x="5645694" y="4573633"/>
              <a:chExt cx="877472" cy="423229"/>
            </a:xfrm>
          </p:grpSpPr>
          <p:sp>
            <p:nvSpPr>
              <p:cNvPr id="413" name="Arc 412">
                <a:extLst>
                  <a:ext uri="{FF2B5EF4-FFF2-40B4-BE49-F238E27FC236}">
                    <a16:creationId xmlns:a16="http://schemas.microsoft.com/office/drawing/2014/main" id="{B2EFF4E5-516A-0846-5DAA-D6068E9077FF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Arc 413">
                <a:extLst>
                  <a:ext uri="{FF2B5EF4-FFF2-40B4-BE49-F238E27FC236}">
                    <a16:creationId xmlns:a16="http://schemas.microsoft.com/office/drawing/2014/main" id="{E80A2145-EE04-3A02-E0F5-1A3155C55081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Arc 414">
                <a:extLst>
                  <a:ext uri="{FF2B5EF4-FFF2-40B4-BE49-F238E27FC236}">
                    <a16:creationId xmlns:a16="http://schemas.microsoft.com/office/drawing/2014/main" id="{BC38D475-3413-5C3F-8376-1EE464B74A3A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Arc 415">
                <a:extLst>
                  <a:ext uri="{FF2B5EF4-FFF2-40B4-BE49-F238E27FC236}">
                    <a16:creationId xmlns:a16="http://schemas.microsoft.com/office/drawing/2014/main" id="{AD2998E3-E6AC-300A-1776-1A4A04F721D2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Arc 416">
                <a:extLst>
                  <a:ext uri="{FF2B5EF4-FFF2-40B4-BE49-F238E27FC236}">
                    <a16:creationId xmlns:a16="http://schemas.microsoft.com/office/drawing/2014/main" id="{5FF29DF9-626E-6358-B068-BA37F7F2B695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Arc 417">
                <a:extLst>
                  <a:ext uri="{FF2B5EF4-FFF2-40B4-BE49-F238E27FC236}">
                    <a16:creationId xmlns:a16="http://schemas.microsoft.com/office/drawing/2014/main" id="{08C71FB0-3321-D44B-51C4-0E5E1B64A7BD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Arc 418">
                <a:extLst>
                  <a:ext uri="{FF2B5EF4-FFF2-40B4-BE49-F238E27FC236}">
                    <a16:creationId xmlns:a16="http://schemas.microsoft.com/office/drawing/2014/main" id="{B95EB78F-020D-CE52-369F-AEC9FF7FB310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0" name="TextBox 419">
                  <a:extLst>
                    <a:ext uri="{FF2B5EF4-FFF2-40B4-BE49-F238E27FC236}">
                      <a16:creationId xmlns:a16="http://schemas.microsoft.com/office/drawing/2014/main" id="{5C4B8448-339B-ACFF-AD4E-538A57C97329}"/>
                    </a:ext>
                  </a:extLst>
                </p:cNvPr>
                <p:cNvSpPr txBox="1"/>
                <p:nvPr/>
              </p:nvSpPr>
              <p:spPr>
                <a:xfrm>
                  <a:off x="4923861" y="4432084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20" name="TextBox 419">
                  <a:extLst>
                    <a:ext uri="{FF2B5EF4-FFF2-40B4-BE49-F238E27FC236}">
                      <a16:creationId xmlns:a16="http://schemas.microsoft.com/office/drawing/2014/main" id="{725BE106-93C4-3A62-8273-7941563A2D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23861" y="4432084"/>
                  <a:ext cx="125034" cy="123111"/>
                </a:xfrm>
                <a:prstGeom prst="rect">
                  <a:avLst/>
                </a:prstGeom>
                <a:blipFill>
                  <a:blip r:embed="rId25"/>
                  <a:stretch>
                    <a:fillRect l="-50000" r="-50000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21" name="Group 420">
              <a:extLst>
                <a:ext uri="{FF2B5EF4-FFF2-40B4-BE49-F238E27FC236}">
                  <a16:creationId xmlns:a16="http://schemas.microsoft.com/office/drawing/2014/main" id="{673FFA45-D428-ABFB-287A-C208CD59AF64}"/>
                </a:ext>
              </a:extLst>
            </p:cNvPr>
            <p:cNvGrpSpPr/>
            <p:nvPr/>
          </p:nvGrpSpPr>
          <p:grpSpPr>
            <a:xfrm rot="16200000">
              <a:off x="5073333" y="4386969"/>
              <a:ext cx="198504" cy="57960"/>
              <a:chOff x="5645694" y="4573633"/>
              <a:chExt cx="877472" cy="423229"/>
            </a:xfrm>
          </p:grpSpPr>
          <p:sp>
            <p:nvSpPr>
              <p:cNvPr id="422" name="Arc 421">
                <a:extLst>
                  <a:ext uri="{FF2B5EF4-FFF2-40B4-BE49-F238E27FC236}">
                    <a16:creationId xmlns:a16="http://schemas.microsoft.com/office/drawing/2014/main" id="{CAE28B8B-994F-CC18-9BC3-147F14DFF924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Arc 422">
                <a:extLst>
                  <a:ext uri="{FF2B5EF4-FFF2-40B4-BE49-F238E27FC236}">
                    <a16:creationId xmlns:a16="http://schemas.microsoft.com/office/drawing/2014/main" id="{7BE718DE-E513-8EFA-16A0-67F67C9AD045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Arc 423">
                <a:extLst>
                  <a:ext uri="{FF2B5EF4-FFF2-40B4-BE49-F238E27FC236}">
                    <a16:creationId xmlns:a16="http://schemas.microsoft.com/office/drawing/2014/main" id="{BDAF2DA2-4DE5-97C0-BC97-E280545E57C5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Arc 424">
                <a:extLst>
                  <a:ext uri="{FF2B5EF4-FFF2-40B4-BE49-F238E27FC236}">
                    <a16:creationId xmlns:a16="http://schemas.microsoft.com/office/drawing/2014/main" id="{42214548-D204-1AFE-5713-E0EF547367C6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Arc 425">
                <a:extLst>
                  <a:ext uri="{FF2B5EF4-FFF2-40B4-BE49-F238E27FC236}">
                    <a16:creationId xmlns:a16="http://schemas.microsoft.com/office/drawing/2014/main" id="{2D09658C-F96A-6609-2D8B-C497E756EE65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Arc 426">
                <a:extLst>
                  <a:ext uri="{FF2B5EF4-FFF2-40B4-BE49-F238E27FC236}">
                    <a16:creationId xmlns:a16="http://schemas.microsoft.com/office/drawing/2014/main" id="{B1379939-2563-8BA2-8931-3BA0327A8094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Arc 427">
                <a:extLst>
                  <a:ext uri="{FF2B5EF4-FFF2-40B4-BE49-F238E27FC236}">
                    <a16:creationId xmlns:a16="http://schemas.microsoft.com/office/drawing/2014/main" id="{B3D3F2EC-0154-4935-5424-FFC1B634A301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9" name="TextBox 428">
                  <a:extLst>
                    <a:ext uri="{FF2B5EF4-FFF2-40B4-BE49-F238E27FC236}">
                      <a16:creationId xmlns:a16="http://schemas.microsoft.com/office/drawing/2014/main" id="{FDDAFC9A-A4C3-ED59-E1AA-9163EEE9986C}"/>
                    </a:ext>
                  </a:extLst>
                </p:cNvPr>
                <p:cNvSpPr txBox="1"/>
                <p:nvPr/>
              </p:nvSpPr>
              <p:spPr>
                <a:xfrm>
                  <a:off x="5125196" y="4462952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29" name="TextBox 428">
                  <a:extLst>
                    <a:ext uri="{FF2B5EF4-FFF2-40B4-BE49-F238E27FC236}">
                      <a16:creationId xmlns:a16="http://schemas.microsoft.com/office/drawing/2014/main" id="{3E86C80F-B1E4-D7C8-6863-DF6F87F5AF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25196" y="4462952"/>
                  <a:ext cx="125034" cy="123111"/>
                </a:xfrm>
                <a:prstGeom prst="rect">
                  <a:avLst/>
                </a:prstGeom>
                <a:blipFill>
                  <a:blip r:embed="rId23"/>
                  <a:stretch>
                    <a:fillRect l="-50000" r="-62500" b="-8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30" name="Group 429">
              <a:extLst>
                <a:ext uri="{FF2B5EF4-FFF2-40B4-BE49-F238E27FC236}">
                  <a16:creationId xmlns:a16="http://schemas.microsoft.com/office/drawing/2014/main" id="{A9D67F4A-FE94-2439-5F24-904047AA7E91}"/>
                </a:ext>
              </a:extLst>
            </p:cNvPr>
            <p:cNvGrpSpPr/>
            <p:nvPr/>
          </p:nvGrpSpPr>
          <p:grpSpPr>
            <a:xfrm rot="16200000">
              <a:off x="5224315" y="4506193"/>
              <a:ext cx="198504" cy="57960"/>
              <a:chOff x="5645694" y="4573633"/>
              <a:chExt cx="877472" cy="423229"/>
            </a:xfrm>
          </p:grpSpPr>
          <p:sp>
            <p:nvSpPr>
              <p:cNvPr id="431" name="Arc 430">
                <a:extLst>
                  <a:ext uri="{FF2B5EF4-FFF2-40B4-BE49-F238E27FC236}">
                    <a16:creationId xmlns:a16="http://schemas.microsoft.com/office/drawing/2014/main" id="{8E23F682-E557-2729-C660-02E3D9538985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Arc 431">
                <a:extLst>
                  <a:ext uri="{FF2B5EF4-FFF2-40B4-BE49-F238E27FC236}">
                    <a16:creationId xmlns:a16="http://schemas.microsoft.com/office/drawing/2014/main" id="{8038DE95-3092-FFF9-8FE1-E2E0F50ACFBE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Arc 432">
                <a:extLst>
                  <a:ext uri="{FF2B5EF4-FFF2-40B4-BE49-F238E27FC236}">
                    <a16:creationId xmlns:a16="http://schemas.microsoft.com/office/drawing/2014/main" id="{75B30027-C1D3-F3E8-1A39-76A4FDBFC1E2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Arc 511">
                <a:extLst>
                  <a:ext uri="{FF2B5EF4-FFF2-40B4-BE49-F238E27FC236}">
                    <a16:creationId xmlns:a16="http://schemas.microsoft.com/office/drawing/2014/main" id="{BEF8F8C7-8243-855E-841C-D3E0643036BC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Arc 512">
                <a:extLst>
                  <a:ext uri="{FF2B5EF4-FFF2-40B4-BE49-F238E27FC236}">
                    <a16:creationId xmlns:a16="http://schemas.microsoft.com/office/drawing/2014/main" id="{9BDC20DA-C269-D631-9D6F-B37A051D8711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Arc 513">
                <a:extLst>
                  <a:ext uri="{FF2B5EF4-FFF2-40B4-BE49-F238E27FC236}">
                    <a16:creationId xmlns:a16="http://schemas.microsoft.com/office/drawing/2014/main" id="{ADCD2729-793C-52C3-370D-CFBCC13A970F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Arc 514">
                <a:extLst>
                  <a:ext uri="{FF2B5EF4-FFF2-40B4-BE49-F238E27FC236}">
                    <a16:creationId xmlns:a16="http://schemas.microsoft.com/office/drawing/2014/main" id="{A3157711-2910-2D03-4B67-1C58E2B7F7FF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6" name="TextBox 515">
                  <a:extLst>
                    <a:ext uri="{FF2B5EF4-FFF2-40B4-BE49-F238E27FC236}">
                      <a16:creationId xmlns:a16="http://schemas.microsoft.com/office/drawing/2014/main" id="{7E0982CF-72A9-7950-FC4D-7DE1C505DC8C}"/>
                    </a:ext>
                  </a:extLst>
                </p:cNvPr>
                <p:cNvSpPr txBox="1"/>
                <p:nvPr/>
              </p:nvSpPr>
              <p:spPr>
                <a:xfrm>
                  <a:off x="5276178" y="4582177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16" name="TextBox 515">
                  <a:extLst>
                    <a:ext uri="{FF2B5EF4-FFF2-40B4-BE49-F238E27FC236}">
                      <a16:creationId xmlns:a16="http://schemas.microsoft.com/office/drawing/2014/main" id="{31AA39DC-5A68-389D-1783-AB583D6D98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76178" y="4582177"/>
                  <a:ext cx="125034" cy="123111"/>
                </a:xfrm>
                <a:prstGeom prst="rect">
                  <a:avLst/>
                </a:prstGeom>
                <a:blipFill>
                  <a:blip r:embed="rId26"/>
                  <a:stretch>
                    <a:fillRect l="-33333" r="-44444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17" name="Straight Connector 516">
              <a:extLst>
                <a:ext uri="{FF2B5EF4-FFF2-40B4-BE49-F238E27FC236}">
                  <a16:creationId xmlns:a16="http://schemas.microsoft.com/office/drawing/2014/main" id="{4B5BE1A7-BA14-CAFF-08F5-1F60828859E7}"/>
                </a:ext>
              </a:extLst>
            </p:cNvPr>
            <p:cNvCxnSpPr>
              <a:cxnSpLocks/>
            </p:cNvCxnSpPr>
            <p:nvPr/>
          </p:nvCxnSpPr>
          <p:spPr>
            <a:xfrm>
              <a:off x="4931826" y="4282838"/>
              <a:ext cx="200343" cy="0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8" name="Straight Connector 517">
              <a:extLst>
                <a:ext uri="{FF2B5EF4-FFF2-40B4-BE49-F238E27FC236}">
                  <a16:creationId xmlns:a16="http://schemas.microsoft.com/office/drawing/2014/main" id="{0F23B1C8-B0A8-DAC5-E3D5-373DB2EFEFA3}"/>
                </a:ext>
              </a:extLst>
            </p:cNvPr>
            <p:cNvCxnSpPr>
              <a:cxnSpLocks/>
            </p:cNvCxnSpPr>
            <p:nvPr/>
          </p:nvCxnSpPr>
          <p:spPr>
            <a:xfrm>
              <a:off x="5132169" y="4282237"/>
              <a:ext cx="258677" cy="201205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9" name="Straight Connector 518">
              <a:extLst>
                <a:ext uri="{FF2B5EF4-FFF2-40B4-BE49-F238E27FC236}">
                  <a16:creationId xmlns:a16="http://schemas.microsoft.com/office/drawing/2014/main" id="{1E8C7343-1F8A-E670-911E-5989F6A2BD90}"/>
                </a:ext>
              </a:extLst>
            </p:cNvPr>
            <p:cNvCxnSpPr>
              <a:cxnSpLocks/>
            </p:cNvCxnSpPr>
            <p:nvPr/>
          </p:nvCxnSpPr>
          <p:spPr>
            <a:xfrm>
              <a:off x="5858518" y="4284784"/>
              <a:ext cx="200343" cy="0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0" name="Straight Connector 519">
              <a:extLst>
                <a:ext uri="{FF2B5EF4-FFF2-40B4-BE49-F238E27FC236}">
                  <a16:creationId xmlns:a16="http://schemas.microsoft.com/office/drawing/2014/main" id="{77CC20EF-3FE6-38EF-242E-94AD5F408CDF}"/>
                </a:ext>
              </a:extLst>
            </p:cNvPr>
            <p:cNvCxnSpPr>
              <a:cxnSpLocks/>
            </p:cNvCxnSpPr>
            <p:nvPr/>
          </p:nvCxnSpPr>
          <p:spPr>
            <a:xfrm>
              <a:off x="6058861" y="4284183"/>
              <a:ext cx="258677" cy="201205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1" name="Straight Connector 520">
              <a:extLst>
                <a:ext uri="{FF2B5EF4-FFF2-40B4-BE49-F238E27FC236}">
                  <a16:creationId xmlns:a16="http://schemas.microsoft.com/office/drawing/2014/main" id="{055543DB-AFA0-2C92-D030-D3534184F77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86886" y="3881953"/>
              <a:ext cx="118396" cy="128389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2" name="Straight Connector 521">
              <a:extLst>
                <a:ext uri="{FF2B5EF4-FFF2-40B4-BE49-F238E27FC236}">
                  <a16:creationId xmlns:a16="http://schemas.microsoft.com/office/drawing/2014/main" id="{4B80DB82-B342-BF6D-FDFC-1DFA5305BB2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00950" y="3913078"/>
              <a:ext cx="7446" cy="142682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3" name="Straight Connector 522">
              <a:extLst>
                <a:ext uri="{FF2B5EF4-FFF2-40B4-BE49-F238E27FC236}">
                  <a16:creationId xmlns:a16="http://schemas.microsoft.com/office/drawing/2014/main" id="{915C23F9-FF51-49AE-E4DD-390EE120D4B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08396" y="4055760"/>
              <a:ext cx="156331" cy="5849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4" name="Straight Connector 523">
              <a:extLst>
                <a:ext uri="{FF2B5EF4-FFF2-40B4-BE49-F238E27FC236}">
                  <a16:creationId xmlns:a16="http://schemas.microsoft.com/office/drawing/2014/main" id="{18D5E75C-D668-BBAB-C4F5-CF74D3B501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17184" y="4086805"/>
              <a:ext cx="112452" cy="203933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5" name="Group 524">
              <a:extLst>
                <a:ext uri="{FF2B5EF4-FFF2-40B4-BE49-F238E27FC236}">
                  <a16:creationId xmlns:a16="http://schemas.microsoft.com/office/drawing/2014/main" id="{F07A6E77-7353-F34F-667F-DEB76CF22EB3}"/>
                </a:ext>
              </a:extLst>
            </p:cNvPr>
            <p:cNvGrpSpPr/>
            <p:nvPr/>
          </p:nvGrpSpPr>
          <p:grpSpPr>
            <a:xfrm flipV="1">
              <a:off x="7633498" y="4296590"/>
              <a:ext cx="899851" cy="443352"/>
              <a:chOff x="7105923" y="119247"/>
              <a:chExt cx="1359034" cy="669589"/>
            </a:xfrm>
          </p:grpSpPr>
          <p:cxnSp>
            <p:nvCxnSpPr>
              <p:cNvPr id="526" name="Straight Connector 525">
                <a:extLst>
                  <a:ext uri="{FF2B5EF4-FFF2-40B4-BE49-F238E27FC236}">
                    <a16:creationId xmlns:a16="http://schemas.microsoft.com/office/drawing/2014/main" id="{FEBF9B19-CC54-B413-10B2-402755F4DFE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05923" y="620787"/>
                <a:ext cx="271923" cy="16804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7" name="Straight Connector 526">
                <a:extLst>
                  <a:ext uri="{FF2B5EF4-FFF2-40B4-BE49-F238E27FC236}">
                    <a16:creationId xmlns:a16="http://schemas.microsoft.com/office/drawing/2014/main" id="{B2CEA8D2-A70C-B28D-D84F-4B4061E645E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7846" y="240755"/>
                <a:ext cx="115002" cy="381168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Straight Connector 527">
                <a:extLst>
                  <a:ext uri="{FF2B5EF4-FFF2-40B4-BE49-F238E27FC236}">
                    <a16:creationId xmlns:a16="http://schemas.microsoft.com/office/drawing/2014/main" id="{88924850-C268-3250-16E5-7BD0E9A83A7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4956" y="563231"/>
                <a:ext cx="336327" cy="61503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Straight Connector 528">
                <a:extLst>
                  <a:ext uri="{FF2B5EF4-FFF2-40B4-BE49-F238E27FC236}">
                    <a16:creationId xmlns:a16="http://schemas.microsoft.com/office/drawing/2014/main" id="{AA7817AC-68CC-71D3-41E2-2522B3886D0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473111" y="310925"/>
                <a:ext cx="298205" cy="4851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Straight Connector 529">
                <a:extLst>
                  <a:ext uri="{FF2B5EF4-FFF2-40B4-BE49-F238E27FC236}">
                    <a16:creationId xmlns:a16="http://schemas.microsoft.com/office/drawing/2014/main" id="{72E64FF4-37A3-FF90-C345-44A21E48D79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067114" y="119247"/>
                <a:ext cx="20536" cy="420538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1" name="Straight Connector 530">
                <a:extLst>
                  <a:ext uri="{FF2B5EF4-FFF2-40B4-BE49-F238E27FC236}">
                    <a16:creationId xmlns:a16="http://schemas.microsoft.com/office/drawing/2014/main" id="{8141FFFF-F428-7248-7995-82393D98BB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87789" y="346216"/>
                <a:ext cx="377168" cy="183731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2" name="Straight Connector 531">
                <a:extLst>
                  <a:ext uri="{FF2B5EF4-FFF2-40B4-BE49-F238E27FC236}">
                    <a16:creationId xmlns:a16="http://schemas.microsoft.com/office/drawing/2014/main" id="{A9F0C875-76D7-8C58-243B-19B452E8A13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9449" y="532223"/>
                <a:ext cx="328340" cy="254981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9" name="Left Brace 458">
            <a:extLst>
              <a:ext uri="{FF2B5EF4-FFF2-40B4-BE49-F238E27FC236}">
                <a16:creationId xmlns:a16="http://schemas.microsoft.com/office/drawing/2014/main" id="{C98F2D73-6271-D61B-E2B4-9B66D6FD41E1}"/>
              </a:ext>
            </a:extLst>
          </p:cNvPr>
          <p:cNvSpPr/>
          <p:nvPr/>
        </p:nvSpPr>
        <p:spPr>
          <a:xfrm rot="16200000">
            <a:off x="3642180" y="3053360"/>
            <a:ext cx="75300" cy="774696"/>
          </a:xfrm>
          <a:prstGeom prst="leftBrace">
            <a:avLst>
              <a:gd name="adj1" fmla="val 35584"/>
              <a:gd name="adj2" fmla="val 50000"/>
            </a:avLst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9" name="Straight Arrow Connector 468">
            <a:extLst>
              <a:ext uri="{FF2B5EF4-FFF2-40B4-BE49-F238E27FC236}">
                <a16:creationId xmlns:a16="http://schemas.microsoft.com/office/drawing/2014/main" id="{CE5FEC6A-0AFB-2316-15D0-3B5EABEB3011}"/>
              </a:ext>
            </a:extLst>
          </p:cNvPr>
          <p:cNvCxnSpPr>
            <a:cxnSpLocks/>
          </p:cNvCxnSpPr>
          <p:nvPr/>
        </p:nvCxnSpPr>
        <p:spPr>
          <a:xfrm flipV="1">
            <a:off x="7431371" y="2301902"/>
            <a:ext cx="0" cy="169099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163">
            <a:extLst>
              <a:ext uri="{FF2B5EF4-FFF2-40B4-BE49-F238E27FC236}">
                <a16:creationId xmlns:a16="http://schemas.microsoft.com/office/drawing/2014/main" id="{507DB019-7EA9-7F99-37E0-2B2F996213C7}"/>
              </a:ext>
            </a:extLst>
          </p:cNvPr>
          <p:cNvSpPr txBox="1"/>
          <p:nvPr/>
        </p:nvSpPr>
        <p:spPr>
          <a:xfrm rot="16200000">
            <a:off x="8076137" y="3270489"/>
            <a:ext cx="12360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(+ mixing with </a:t>
            </a:r>
          </a:p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jet evolution!)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FA9E64C-5096-E38A-8FFD-0CC84F3ADCDF}"/>
              </a:ext>
            </a:extLst>
          </p:cNvPr>
          <p:cNvSpPr txBox="1"/>
          <p:nvPr/>
        </p:nvSpPr>
        <p:spPr>
          <a:xfrm>
            <a:off x="336947" y="3445362"/>
            <a:ext cx="6783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“time”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C63BF15-CFC7-9B73-D086-B4124B09FC90}"/>
              </a:ext>
            </a:extLst>
          </p:cNvPr>
          <p:cNvCxnSpPr>
            <a:cxnSpLocks/>
          </p:cNvCxnSpPr>
          <p:nvPr/>
        </p:nvCxnSpPr>
        <p:spPr>
          <a:xfrm flipV="1">
            <a:off x="828477" y="3317264"/>
            <a:ext cx="142547" cy="152030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Undertittel 1">
            <a:extLst>
              <a:ext uri="{FF2B5EF4-FFF2-40B4-BE49-F238E27FC236}">
                <a16:creationId xmlns:a16="http://schemas.microsoft.com/office/drawing/2014/main" id="{45E00DF4-D75D-E8CE-206A-E880A1B70D3E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63593F0-1D0D-065B-D812-BE2B5D4C0082}"/>
              </a:ext>
            </a:extLst>
          </p:cNvPr>
          <p:cNvSpPr txBox="1"/>
          <p:nvPr/>
        </p:nvSpPr>
        <p:spPr>
          <a:xfrm>
            <a:off x="5074693" y="678226"/>
            <a:ext cx="3912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Blaizot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Dominguez, Iancu,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-Tani]</a:t>
            </a:r>
          </a:p>
          <a:p>
            <a:pPr algn="r"/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Casalderrey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-Solana,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Tywoniuk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Salgado]</a:t>
            </a:r>
          </a:p>
          <a:p>
            <a:pPr algn="r"/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Caucal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Iancu, Mueller,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Soyez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]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B0AC4A5-9058-08FD-B070-D2F4B866BF51}"/>
                  </a:ext>
                </a:extLst>
              </p:cNvPr>
              <p:cNvSpPr txBox="1"/>
              <p:nvPr/>
            </p:nvSpPr>
            <p:spPr>
              <a:xfrm>
                <a:off x="4892760" y="4045697"/>
                <a:ext cx="3712172" cy="5766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</m:t>
                          </m:r>
                        </m:e>
                      </m:nary>
                      <m:d>
                        <m:dPr>
                          <m:begChr m:val="["/>
                          <m:endChr m:val="]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box>
                                <m:box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box>
                                <m:box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box>
                            <m:box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12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B0AC4A5-9058-08FD-B070-D2F4B866BF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2760" y="4045697"/>
                <a:ext cx="3712172" cy="576696"/>
              </a:xfrm>
              <a:prstGeom prst="rect">
                <a:avLst/>
              </a:prstGeom>
              <a:blipFill>
                <a:blip r:embed="rId27"/>
                <a:stretch>
                  <a:fillRect t="-121739" b="-17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FF9E4B5D-96FB-816B-CCC6-2CD9DC7C12D2}"/>
              </a:ext>
            </a:extLst>
          </p:cNvPr>
          <p:cNvSpPr txBox="1"/>
          <p:nvPr/>
        </p:nvSpPr>
        <p:spPr>
          <a:xfrm>
            <a:off x="5003860" y="4524422"/>
            <a:ext cx="7785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FF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D7C24A-6C70-2618-644C-CC2C61DDABDB}"/>
              </a:ext>
            </a:extLst>
          </p:cNvPr>
          <p:cNvSpPr txBox="1"/>
          <p:nvPr/>
        </p:nvSpPr>
        <p:spPr>
          <a:xfrm>
            <a:off x="5998377" y="4512086"/>
            <a:ext cx="890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BDMPS-Z</a:t>
            </a:r>
          </a:p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splitting rate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31C6641-E673-E8CB-F487-4EDFAAE7B336}"/>
              </a:ext>
            </a:extLst>
          </p:cNvPr>
          <p:cNvSpPr txBox="1"/>
          <p:nvPr/>
        </p:nvSpPr>
        <p:spPr>
          <a:xfrm>
            <a:off x="7288365" y="4582782"/>
            <a:ext cx="11931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virtual term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10F49DFE-95CC-A438-4533-F794672D3B1A}"/>
              </a:ext>
            </a:extLst>
          </p:cNvPr>
          <p:cNvSpPr/>
          <p:nvPr/>
        </p:nvSpPr>
        <p:spPr>
          <a:xfrm rot="16200000">
            <a:off x="7844803" y="4071340"/>
            <a:ext cx="89362" cy="963229"/>
          </a:xfrm>
          <a:prstGeom prst="leftBrace">
            <a:avLst>
              <a:gd name="adj1" fmla="val 35584"/>
              <a:gd name="adj2" fmla="val 50000"/>
            </a:avLst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C54B7CCC-9436-044C-EFF8-D0D2F99985EB}"/>
              </a:ext>
            </a:extLst>
          </p:cNvPr>
          <p:cNvCxnSpPr>
            <a:cxnSpLocks/>
          </p:cNvCxnSpPr>
          <p:nvPr/>
        </p:nvCxnSpPr>
        <p:spPr>
          <a:xfrm flipV="1">
            <a:off x="5053215" y="4402551"/>
            <a:ext cx="146512" cy="146991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58692AE0-D5A7-59B1-B527-5A1A78EA081B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5393118" y="4423494"/>
            <a:ext cx="1" cy="100928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31DDF8C8-2C7B-4B66-9CAF-7C92B1AE8D93}"/>
              </a:ext>
            </a:extLst>
          </p:cNvPr>
          <p:cNvCxnSpPr>
            <a:cxnSpLocks/>
          </p:cNvCxnSpPr>
          <p:nvPr/>
        </p:nvCxnSpPr>
        <p:spPr>
          <a:xfrm flipH="1" flipV="1">
            <a:off x="6372225" y="4423494"/>
            <a:ext cx="1" cy="100928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86C55703-D72D-4DA4-DF42-8664538F3A9A}"/>
              </a:ext>
            </a:extLst>
          </p:cNvPr>
          <p:cNvSpPr txBox="1"/>
          <p:nvPr/>
        </p:nvSpPr>
        <p:spPr>
          <a:xfrm>
            <a:off x="4506602" y="4510725"/>
            <a:ext cx="7785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“time”</a:t>
            </a:r>
          </a:p>
        </p:txBody>
      </p:sp>
      <p:cxnSp>
        <p:nvCxnSpPr>
          <p:cNvPr id="448" name="Straight Connector 447">
            <a:extLst>
              <a:ext uri="{FF2B5EF4-FFF2-40B4-BE49-F238E27FC236}">
                <a16:creationId xmlns:a16="http://schemas.microsoft.com/office/drawing/2014/main" id="{085640EE-4DCA-2848-2421-863E80FB7695}"/>
              </a:ext>
            </a:extLst>
          </p:cNvPr>
          <p:cNvCxnSpPr/>
          <p:nvPr/>
        </p:nvCxnSpPr>
        <p:spPr>
          <a:xfrm>
            <a:off x="3491671" y="3747429"/>
            <a:ext cx="373513" cy="0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8" name="Group 467">
            <a:extLst>
              <a:ext uri="{FF2B5EF4-FFF2-40B4-BE49-F238E27FC236}">
                <a16:creationId xmlns:a16="http://schemas.microsoft.com/office/drawing/2014/main" id="{E1BF4263-CFB6-D3B4-BAA2-28BF3565DFB4}"/>
              </a:ext>
            </a:extLst>
          </p:cNvPr>
          <p:cNvGrpSpPr/>
          <p:nvPr/>
        </p:nvGrpSpPr>
        <p:grpSpPr>
          <a:xfrm>
            <a:off x="1900452" y="3736304"/>
            <a:ext cx="328620" cy="215519"/>
            <a:chOff x="1878005" y="3752762"/>
            <a:chExt cx="328620" cy="215519"/>
          </a:xfrm>
        </p:grpSpPr>
        <p:cxnSp>
          <p:nvCxnSpPr>
            <p:cNvPr id="449" name="Straight Connector 448">
              <a:extLst>
                <a:ext uri="{FF2B5EF4-FFF2-40B4-BE49-F238E27FC236}">
                  <a16:creationId xmlns:a16="http://schemas.microsoft.com/office/drawing/2014/main" id="{F94969EC-D6D2-A74A-E5A5-73DC0AE7F3DF}"/>
                </a:ext>
              </a:extLst>
            </p:cNvPr>
            <p:cNvCxnSpPr>
              <a:cxnSpLocks/>
            </p:cNvCxnSpPr>
            <p:nvPr/>
          </p:nvCxnSpPr>
          <p:spPr>
            <a:xfrm>
              <a:off x="1878005" y="3802063"/>
              <a:ext cx="186757" cy="0"/>
            </a:xfrm>
            <a:prstGeom prst="line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Straight Connector 450">
              <a:extLst>
                <a:ext uri="{FF2B5EF4-FFF2-40B4-BE49-F238E27FC236}">
                  <a16:creationId xmlns:a16="http://schemas.microsoft.com/office/drawing/2014/main" id="{9C5B8745-B8C5-1700-86A8-3977FA81AB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64762" y="3752762"/>
              <a:ext cx="141863" cy="49301"/>
            </a:xfrm>
            <a:prstGeom prst="line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4" name="Group 453">
              <a:extLst>
                <a:ext uri="{FF2B5EF4-FFF2-40B4-BE49-F238E27FC236}">
                  <a16:creationId xmlns:a16="http://schemas.microsoft.com/office/drawing/2014/main" id="{1C3819F7-B043-8EA3-6D9A-B19F0F61801E}"/>
                </a:ext>
              </a:extLst>
            </p:cNvPr>
            <p:cNvGrpSpPr/>
            <p:nvPr/>
          </p:nvGrpSpPr>
          <p:grpSpPr>
            <a:xfrm rot="16200000">
              <a:off x="1989109" y="3849265"/>
              <a:ext cx="126502" cy="36936"/>
              <a:chOff x="5645694" y="4573633"/>
              <a:chExt cx="877472" cy="423229"/>
            </a:xfrm>
          </p:grpSpPr>
          <p:sp>
            <p:nvSpPr>
              <p:cNvPr id="455" name="Arc 454">
                <a:extLst>
                  <a:ext uri="{FF2B5EF4-FFF2-40B4-BE49-F238E27FC236}">
                    <a16:creationId xmlns:a16="http://schemas.microsoft.com/office/drawing/2014/main" id="{DD8831EE-D89B-72AB-B32D-18EFF1EBC850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Arc 455">
                <a:extLst>
                  <a:ext uri="{FF2B5EF4-FFF2-40B4-BE49-F238E27FC236}">
                    <a16:creationId xmlns:a16="http://schemas.microsoft.com/office/drawing/2014/main" id="{A17C94A8-5F47-2E33-178B-3F831A4F5EDF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Arc 456">
                <a:extLst>
                  <a:ext uri="{FF2B5EF4-FFF2-40B4-BE49-F238E27FC236}">
                    <a16:creationId xmlns:a16="http://schemas.microsoft.com/office/drawing/2014/main" id="{A22B2786-70E3-33D8-16B0-82E90F32B5FD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Arc 457">
                <a:extLst>
                  <a:ext uri="{FF2B5EF4-FFF2-40B4-BE49-F238E27FC236}">
                    <a16:creationId xmlns:a16="http://schemas.microsoft.com/office/drawing/2014/main" id="{94B4DFE3-0F1F-325F-81FB-1CB31E6F9023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Arc 459">
                <a:extLst>
                  <a:ext uri="{FF2B5EF4-FFF2-40B4-BE49-F238E27FC236}">
                    <a16:creationId xmlns:a16="http://schemas.microsoft.com/office/drawing/2014/main" id="{F9007512-F375-6902-AC50-65C182F5EFF6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Arc 460">
                <a:extLst>
                  <a:ext uri="{FF2B5EF4-FFF2-40B4-BE49-F238E27FC236}">
                    <a16:creationId xmlns:a16="http://schemas.microsoft.com/office/drawing/2014/main" id="{46E31836-73A5-1C79-9693-E052910FD55B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Arc 461">
                <a:extLst>
                  <a:ext uri="{FF2B5EF4-FFF2-40B4-BE49-F238E27FC236}">
                    <a16:creationId xmlns:a16="http://schemas.microsoft.com/office/drawing/2014/main" id="{E1C62FC0-B4E6-7539-EE47-7B9E1D2AE078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63" name="TextBox 462">
                  <a:extLst>
                    <a:ext uri="{FF2B5EF4-FFF2-40B4-BE49-F238E27FC236}">
                      <a16:creationId xmlns:a16="http://schemas.microsoft.com/office/drawing/2014/main" id="{7907E3BE-E774-D3BA-29B5-1F7506BC1D35}"/>
                    </a:ext>
                  </a:extLst>
                </p:cNvPr>
                <p:cNvSpPr txBox="1"/>
                <p:nvPr/>
              </p:nvSpPr>
              <p:spPr>
                <a:xfrm>
                  <a:off x="2018985" y="3891337"/>
                  <a:ext cx="78548" cy="769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5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5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463" name="TextBox 462">
                  <a:extLst>
                    <a:ext uri="{FF2B5EF4-FFF2-40B4-BE49-F238E27FC236}">
                      <a16:creationId xmlns:a16="http://schemas.microsoft.com/office/drawing/2014/main" id="{7907E3BE-E774-D3BA-29B5-1F7506BC1D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8985" y="3891337"/>
                  <a:ext cx="78548" cy="76944"/>
                </a:xfrm>
                <a:prstGeom prst="rect">
                  <a:avLst/>
                </a:prstGeom>
                <a:blipFill>
                  <a:blip r:embed="rId28"/>
                  <a:stretch>
                    <a:fillRect l="-25000" t="-14286" r="-12500" b="-2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46" name="Graphic 545">
            <a:extLst>
              <a:ext uri="{FF2B5EF4-FFF2-40B4-BE49-F238E27FC236}">
                <a16:creationId xmlns:a16="http://schemas.microsoft.com/office/drawing/2014/main" id="{25546492-3F56-236B-C6ED-BDFA446056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34863" y="3687763"/>
            <a:ext cx="286001" cy="28600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47" name="TextBox 546">
                <a:extLst>
                  <a:ext uri="{FF2B5EF4-FFF2-40B4-BE49-F238E27FC236}">
                    <a16:creationId xmlns:a16="http://schemas.microsoft.com/office/drawing/2014/main" id="{4D0A3120-B99A-0011-1DF6-B659536EE617}"/>
                  </a:ext>
                </a:extLst>
              </p:cNvPr>
              <p:cNvSpPr txBox="1"/>
              <p:nvPr/>
            </p:nvSpPr>
            <p:spPr>
              <a:xfrm>
                <a:off x="3642840" y="3869458"/>
                <a:ext cx="80879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5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47" name="TextBox 546">
                <a:extLst>
                  <a:ext uri="{FF2B5EF4-FFF2-40B4-BE49-F238E27FC236}">
                    <a16:creationId xmlns:a16="http://schemas.microsoft.com/office/drawing/2014/main" id="{4D0A3120-B99A-0011-1DF6-B659536EE6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840" y="3869458"/>
                <a:ext cx="80879" cy="76944"/>
              </a:xfrm>
              <a:prstGeom prst="rect">
                <a:avLst/>
              </a:prstGeom>
              <a:blipFill>
                <a:blip r:embed="rId30"/>
                <a:stretch>
                  <a:fillRect l="-42857" r="-28571" b="-4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1ADA31FD-E3F1-D5A5-3983-43C426269428}"/>
              </a:ext>
            </a:extLst>
          </p:cNvPr>
          <p:cNvCxnSpPr>
            <a:cxnSpLocks/>
          </p:cNvCxnSpPr>
          <p:nvPr/>
        </p:nvCxnSpPr>
        <p:spPr>
          <a:xfrm>
            <a:off x="6826674" y="4682447"/>
            <a:ext cx="110673" cy="996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Straight Connector 549">
            <a:extLst>
              <a:ext uri="{FF2B5EF4-FFF2-40B4-BE49-F238E27FC236}">
                <a16:creationId xmlns:a16="http://schemas.microsoft.com/office/drawing/2014/main" id="{7EB2B1BC-B481-6857-9E8D-2B2EA13D6546}"/>
              </a:ext>
            </a:extLst>
          </p:cNvPr>
          <p:cNvCxnSpPr>
            <a:cxnSpLocks/>
          </p:cNvCxnSpPr>
          <p:nvPr/>
        </p:nvCxnSpPr>
        <p:spPr>
          <a:xfrm>
            <a:off x="6937347" y="4683443"/>
            <a:ext cx="132751" cy="43151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1" name="Group 550">
            <a:extLst>
              <a:ext uri="{FF2B5EF4-FFF2-40B4-BE49-F238E27FC236}">
                <a16:creationId xmlns:a16="http://schemas.microsoft.com/office/drawing/2014/main" id="{C267B0C7-CB23-F793-A962-B23BBDC7726C}"/>
              </a:ext>
            </a:extLst>
          </p:cNvPr>
          <p:cNvGrpSpPr/>
          <p:nvPr/>
        </p:nvGrpSpPr>
        <p:grpSpPr>
          <a:xfrm rot="20037594">
            <a:off x="6936721" y="4632472"/>
            <a:ext cx="126502" cy="36936"/>
            <a:chOff x="5645694" y="4573633"/>
            <a:chExt cx="877472" cy="423229"/>
          </a:xfrm>
        </p:grpSpPr>
        <p:sp>
          <p:nvSpPr>
            <p:cNvPr id="553" name="Arc 552">
              <a:extLst>
                <a:ext uri="{FF2B5EF4-FFF2-40B4-BE49-F238E27FC236}">
                  <a16:creationId xmlns:a16="http://schemas.microsoft.com/office/drawing/2014/main" id="{9F517F33-007D-56F0-3D59-488D14B8D845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4" name="Arc 553">
              <a:extLst>
                <a:ext uri="{FF2B5EF4-FFF2-40B4-BE49-F238E27FC236}">
                  <a16:creationId xmlns:a16="http://schemas.microsoft.com/office/drawing/2014/main" id="{F2354BB4-9534-E170-A60B-2A2C219427D3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5" name="Arc 554">
              <a:extLst>
                <a:ext uri="{FF2B5EF4-FFF2-40B4-BE49-F238E27FC236}">
                  <a16:creationId xmlns:a16="http://schemas.microsoft.com/office/drawing/2014/main" id="{E25F4F4F-09F9-EACB-C217-C5D1683271D8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Arc 555">
              <a:extLst>
                <a:ext uri="{FF2B5EF4-FFF2-40B4-BE49-F238E27FC236}">
                  <a16:creationId xmlns:a16="http://schemas.microsoft.com/office/drawing/2014/main" id="{6C9A26BF-453E-033E-3265-3B41C55D478F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Arc 556">
              <a:extLst>
                <a:ext uri="{FF2B5EF4-FFF2-40B4-BE49-F238E27FC236}">
                  <a16:creationId xmlns:a16="http://schemas.microsoft.com/office/drawing/2014/main" id="{94C989CA-43DB-67F0-12A4-4AA1C435FA77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Arc 557">
              <a:extLst>
                <a:ext uri="{FF2B5EF4-FFF2-40B4-BE49-F238E27FC236}">
                  <a16:creationId xmlns:a16="http://schemas.microsoft.com/office/drawing/2014/main" id="{E5B292D4-AF93-DF3E-5531-6FDE4656FD2B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Arc 558">
              <a:extLst>
                <a:ext uri="{FF2B5EF4-FFF2-40B4-BE49-F238E27FC236}">
                  <a16:creationId xmlns:a16="http://schemas.microsoft.com/office/drawing/2014/main" id="{B90C4092-2821-964A-B91E-D9AEA9769A4E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6" name="Group 565">
            <a:extLst>
              <a:ext uri="{FF2B5EF4-FFF2-40B4-BE49-F238E27FC236}">
                <a16:creationId xmlns:a16="http://schemas.microsoft.com/office/drawing/2014/main" id="{04E2AA6C-EDAC-71E2-B69E-95A514A9D759}"/>
              </a:ext>
            </a:extLst>
          </p:cNvPr>
          <p:cNvGrpSpPr/>
          <p:nvPr/>
        </p:nvGrpSpPr>
        <p:grpSpPr>
          <a:xfrm>
            <a:off x="8292346" y="4551560"/>
            <a:ext cx="367304" cy="216222"/>
            <a:chOff x="8281979" y="4520242"/>
            <a:chExt cx="367304" cy="216222"/>
          </a:xfrm>
        </p:grpSpPr>
        <p:pic>
          <p:nvPicPr>
            <p:cNvPr id="563" name="Graphic 562">
              <a:extLst>
                <a:ext uri="{FF2B5EF4-FFF2-40B4-BE49-F238E27FC236}">
                  <a16:creationId xmlns:a16="http://schemas.microsoft.com/office/drawing/2014/main" id="{C973E416-3DFF-5F23-9743-965A7F48720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8288913" y="4520242"/>
              <a:ext cx="360370" cy="216222"/>
            </a:xfrm>
            <a:prstGeom prst="rect">
              <a:avLst/>
            </a:prstGeom>
          </p:spPr>
        </p:pic>
        <p:cxnSp>
          <p:nvCxnSpPr>
            <p:cNvPr id="564" name="Straight Connector 563">
              <a:extLst>
                <a:ext uri="{FF2B5EF4-FFF2-40B4-BE49-F238E27FC236}">
                  <a16:creationId xmlns:a16="http://schemas.microsoft.com/office/drawing/2014/main" id="{A6210D0A-B354-91CC-6694-7541B6A5647B}"/>
                </a:ext>
              </a:extLst>
            </p:cNvPr>
            <p:cNvCxnSpPr>
              <a:cxnSpLocks/>
            </p:cNvCxnSpPr>
            <p:nvPr/>
          </p:nvCxnSpPr>
          <p:spPr>
            <a:xfrm>
              <a:off x="8281979" y="4726181"/>
              <a:ext cx="360371" cy="0"/>
            </a:xfrm>
            <a:prstGeom prst="line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7" name="Rectangle 566">
            <a:extLst>
              <a:ext uri="{FF2B5EF4-FFF2-40B4-BE49-F238E27FC236}">
                <a16:creationId xmlns:a16="http://schemas.microsoft.com/office/drawing/2014/main" id="{91DDA94B-DE49-AEE5-CA13-BF8155D43A8E}"/>
              </a:ext>
            </a:extLst>
          </p:cNvPr>
          <p:cNvSpPr/>
          <p:nvPr/>
        </p:nvSpPr>
        <p:spPr>
          <a:xfrm>
            <a:off x="4572000" y="1141664"/>
            <a:ext cx="4345242" cy="3708976"/>
          </a:xfrm>
          <a:prstGeom prst="rect">
            <a:avLst/>
          </a:prstGeom>
          <a:solidFill>
            <a:schemeClr val="tx2">
              <a:lumMod val="20000"/>
              <a:lumOff val="80000"/>
              <a:alpha val="8987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8" name="Rectangle 567">
            <a:extLst>
              <a:ext uri="{FF2B5EF4-FFF2-40B4-BE49-F238E27FC236}">
                <a16:creationId xmlns:a16="http://schemas.microsoft.com/office/drawing/2014/main" id="{6DD5AC3A-C4ED-FAED-3ABF-02F8D1F1797F}"/>
              </a:ext>
            </a:extLst>
          </p:cNvPr>
          <p:cNvSpPr/>
          <p:nvPr/>
        </p:nvSpPr>
        <p:spPr>
          <a:xfrm>
            <a:off x="336947" y="2597260"/>
            <a:ext cx="4119156" cy="2186248"/>
          </a:xfrm>
          <a:prstGeom prst="rect">
            <a:avLst/>
          </a:prstGeom>
          <a:solidFill>
            <a:schemeClr val="tx2">
              <a:lumMod val="20000"/>
              <a:lumOff val="80000"/>
              <a:alpha val="8987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5086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935561-9BEF-937C-98AB-2E25592F99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9C6D33E7-1B38-7664-54A7-DDAF4D9C2036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7B66BD34-6DF9-281E-CEEA-E918A51E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8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EED3CFF-4037-971A-B4C1-4C9078B4FFFF}"/>
                  </a:ext>
                </a:extLst>
              </p:cNvPr>
              <p:cNvSpPr txBox="1"/>
              <p:nvPr/>
            </p:nvSpPr>
            <p:spPr>
              <a:xfrm>
                <a:off x="277258" y="1208938"/>
                <a:ext cx="4234230" cy="3608360"/>
              </a:xfrm>
              <a:prstGeom prst="rect">
                <a:avLst/>
              </a:prstGeom>
              <a:noFill/>
              <a:ln w="12700" cap="rnd" cmpd="sng">
                <a:solidFill>
                  <a:schemeClr val="tx2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Broadening: </a:t>
                </a:r>
                <a:r>
                  <a:rPr lang="en-US" sz="10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(in vacuum straight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</m:e>
                      <m:sub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𝑖𝑗</m:t>
                        </m:r>
                      </m:sub>
                    </m:sSub>
                    <m:r>
                      <a:rPr lang="en-US" sz="10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d>
                      <m:dPr>
                        <m:ctrlP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′</m:t>
                        </m:r>
                      </m:e>
                    </m:d>
                  </m:oMath>
                </a14:m>
                <a:r>
                  <a:rPr lang="en-US" sz="10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)</a:t>
                </a: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9387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47675" indent="-26193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	Evolution equation for mom. </a:t>
                </a:r>
                <a:r>
                  <a:rPr lang="en-US" sz="1400" err="1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distr</a:t>
                </a: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:</a:t>
                </a:r>
              </a:p>
              <a:p>
                <a:pPr marL="179387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9387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DEED3CFF-4037-971A-B4C1-4C9078B4FF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58" y="1208938"/>
                <a:ext cx="4234230" cy="36083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rnd" cmpd="sng">
                <a:solidFill>
                  <a:schemeClr val="tx2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2" name="Rectangle 321">
            <a:extLst>
              <a:ext uri="{FF2B5EF4-FFF2-40B4-BE49-F238E27FC236}">
                <a16:creationId xmlns:a16="http://schemas.microsoft.com/office/drawing/2014/main" id="{8B9376CF-72F9-EB5E-D39D-BA4FF0207988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3758D97B-2397-D6A9-3828-97D9E975A15D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8506934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Example: jets in large medium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6949BB-1AB0-7BE9-ED0C-4B6F190D19AC}"/>
              </a:ext>
            </a:extLst>
          </p:cNvPr>
          <p:cNvSpPr txBox="1"/>
          <p:nvPr/>
        </p:nvSpPr>
        <p:spPr>
          <a:xfrm>
            <a:off x="4632515" y="1208796"/>
            <a:ext cx="4234228" cy="3608360"/>
          </a:xfrm>
          <a:prstGeom prst="rect">
            <a:avLst/>
          </a:prstGeom>
          <a:noFill/>
          <a:ln w="12700" cap="rnd" cmpd="sng">
            <a:solidFill>
              <a:schemeClr val="tx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Radiation: medium-induced </a:t>
            </a:r>
            <a:r>
              <a:rPr lang="en-US" sz="14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(+ vacuum)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Wide-angle medium-induced </a:t>
            </a:r>
            <a:r>
              <a:rPr lang="en-US" sz="1400">
                <a:solidFill>
                  <a:srgbClr val="C00000"/>
                </a:solidFill>
                <a:latin typeface="LM Roman 10" pitchFamily="2" charset="77"/>
                <a:cs typeface="Calibri" panose="020F0502020204030204" pitchFamily="34" charset="0"/>
              </a:rPr>
              <a:t>cascade: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rgbClr val="C00000"/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C00000"/>
                </a:solidFill>
                <a:latin typeface="LM Roman 10" pitchFamily="2" charset="77"/>
                <a:cs typeface="Calibri" panose="020F0502020204030204" pitchFamily="34" charset="0"/>
              </a:rPr>
              <a:t>Cascade</a:t>
            </a: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evolution:</a:t>
            </a:r>
            <a:endParaRPr lang="en-US" sz="1400">
              <a:solidFill>
                <a:srgbClr val="C00000"/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4601D1FF-90EE-D57E-D0BB-6BD8D9C7040D}"/>
              </a:ext>
            </a:extLst>
          </p:cNvPr>
          <p:cNvGrpSpPr/>
          <p:nvPr/>
        </p:nvGrpSpPr>
        <p:grpSpPr>
          <a:xfrm rot="16200000">
            <a:off x="1369177" y="2079864"/>
            <a:ext cx="198504" cy="57960"/>
            <a:chOff x="5645694" y="4573633"/>
            <a:chExt cx="877472" cy="423229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4B755ACE-C04D-4869-6933-F26CDE6804F2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c 11">
              <a:extLst>
                <a:ext uri="{FF2B5EF4-FFF2-40B4-BE49-F238E27FC236}">
                  <a16:creationId xmlns:a16="http://schemas.microsoft.com/office/drawing/2014/main" id="{3B69F059-7028-732E-5D68-71ADDE4BC903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DF944891-A220-4CA3-A7C4-F451B56B3F3C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CE0928D6-4613-9F27-4FF5-38F7A9DCBD85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D57F3D27-53A5-4F8D-DDAA-1253A729B7B3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3CB38002-BECB-AB62-6841-4D522596B36C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AB2B9D75-5B3D-2859-E7C8-FDB13FFA00D6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1B6543E-34A0-AF80-7ABE-46B2A7912DFE}"/>
                  </a:ext>
                </a:extLst>
              </p:cNvPr>
              <p:cNvSpPr txBox="1"/>
              <p:nvPr/>
            </p:nvSpPr>
            <p:spPr>
              <a:xfrm>
                <a:off x="1421040" y="2155848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BF7F72B-1302-CFB4-6644-973DF27B2C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040" y="2155848"/>
                <a:ext cx="125034" cy="123111"/>
              </a:xfrm>
              <a:prstGeom prst="rect">
                <a:avLst/>
              </a:prstGeom>
              <a:blipFill>
                <a:blip r:embed="rId4"/>
                <a:stretch>
                  <a:fillRect l="-27273" r="-27273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F7333A99-7C0B-5BDA-7023-9B531D3BB662}"/>
              </a:ext>
            </a:extLst>
          </p:cNvPr>
          <p:cNvGrpSpPr/>
          <p:nvPr/>
        </p:nvGrpSpPr>
        <p:grpSpPr>
          <a:xfrm rot="16200000">
            <a:off x="1628968" y="2079864"/>
            <a:ext cx="198504" cy="57960"/>
            <a:chOff x="5645694" y="4573633"/>
            <a:chExt cx="877472" cy="423229"/>
          </a:xfrm>
        </p:grpSpPr>
        <p:sp>
          <p:nvSpPr>
            <p:cNvPr id="24" name="Arc 23">
              <a:extLst>
                <a:ext uri="{FF2B5EF4-FFF2-40B4-BE49-F238E27FC236}">
                  <a16:creationId xmlns:a16="http://schemas.microsoft.com/office/drawing/2014/main" id="{8EC90AB9-AC88-91CE-E9AF-7F43794A93E4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4859E35A-B913-84AC-1FA3-0148ED60C9F3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209B8C44-E1F3-8380-8977-1E51A049BEC2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DE0AE192-E932-4DBF-BD8C-A456CD5E9459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756AEF37-5243-FD90-0956-8052B30E89CD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Arc 28">
              <a:extLst>
                <a:ext uri="{FF2B5EF4-FFF2-40B4-BE49-F238E27FC236}">
                  <a16:creationId xmlns:a16="http://schemas.microsoft.com/office/drawing/2014/main" id="{26B61F62-55D5-63B1-8F24-13C60D45897E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c 29">
              <a:extLst>
                <a:ext uri="{FF2B5EF4-FFF2-40B4-BE49-F238E27FC236}">
                  <a16:creationId xmlns:a16="http://schemas.microsoft.com/office/drawing/2014/main" id="{15F414AD-E6C2-1C85-499C-FC56A72F4979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BFBD989-1FFB-C222-1D45-08C15AD48E75}"/>
                  </a:ext>
                </a:extLst>
              </p:cNvPr>
              <p:cNvSpPr txBox="1"/>
              <p:nvPr/>
            </p:nvSpPr>
            <p:spPr>
              <a:xfrm>
                <a:off x="1680831" y="2155848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C7B825A-A369-354C-D26B-C4E8FDA5D9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831" y="2155848"/>
                <a:ext cx="125034" cy="123111"/>
              </a:xfrm>
              <a:prstGeom prst="rect">
                <a:avLst/>
              </a:prstGeom>
              <a:blipFill>
                <a:blip r:embed="rId5"/>
                <a:stretch>
                  <a:fillRect l="-27273" r="-18182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id="{0FD42E11-C60C-759D-526F-767BADFCA76D}"/>
              </a:ext>
            </a:extLst>
          </p:cNvPr>
          <p:cNvGrpSpPr/>
          <p:nvPr/>
        </p:nvGrpSpPr>
        <p:grpSpPr>
          <a:xfrm rot="16200000">
            <a:off x="1890030" y="2078767"/>
            <a:ext cx="198504" cy="57960"/>
            <a:chOff x="5645694" y="4573633"/>
            <a:chExt cx="877472" cy="423229"/>
          </a:xfrm>
        </p:grpSpPr>
        <p:sp>
          <p:nvSpPr>
            <p:cNvPr id="35" name="Arc 34">
              <a:extLst>
                <a:ext uri="{FF2B5EF4-FFF2-40B4-BE49-F238E27FC236}">
                  <a16:creationId xmlns:a16="http://schemas.microsoft.com/office/drawing/2014/main" id="{1A59C66C-3CE8-7DAC-3E66-F2EEB52D37D7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Arc 35">
              <a:extLst>
                <a:ext uri="{FF2B5EF4-FFF2-40B4-BE49-F238E27FC236}">
                  <a16:creationId xmlns:a16="http://schemas.microsoft.com/office/drawing/2014/main" id="{F5D59E87-ED18-D452-36BE-EE3381EC5378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Arc 36">
              <a:extLst>
                <a:ext uri="{FF2B5EF4-FFF2-40B4-BE49-F238E27FC236}">
                  <a16:creationId xmlns:a16="http://schemas.microsoft.com/office/drawing/2014/main" id="{840ECD15-90A7-6222-7301-AFE410DFEBBA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Arc 37">
              <a:extLst>
                <a:ext uri="{FF2B5EF4-FFF2-40B4-BE49-F238E27FC236}">
                  <a16:creationId xmlns:a16="http://schemas.microsoft.com/office/drawing/2014/main" id="{B37C74AC-E2FC-3399-A458-F156968D96B0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Arc 39">
              <a:extLst>
                <a:ext uri="{FF2B5EF4-FFF2-40B4-BE49-F238E27FC236}">
                  <a16:creationId xmlns:a16="http://schemas.microsoft.com/office/drawing/2014/main" id="{4647F3C8-4F09-BF4C-5270-785A1F6549C9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Arc 40">
              <a:extLst>
                <a:ext uri="{FF2B5EF4-FFF2-40B4-BE49-F238E27FC236}">
                  <a16:creationId xmlns:a16="http://schemas.microsoft.com/office/drawing/2014/main" id="{DD3FD81D-3819-2F12-F43D-3CD5F1E8E82D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Arc 41">
              <a:extLst>
                <a:ext uri="{FF2B5EF4-FFF2-40B4-BE49-F238E27FC236}">
                  <a16:creationId xmlns:a16="http://schemas.microsoft.com/office/drawing/2014/main" id="{F4E2E12B-4599-B607-12F9-A81B687F72CF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C96B2D3-1E11-1C54-978E-A9BC71D89CD3}"/>
                  </a:ext>
                </a:extLst>
              </p:cNvPr>
              <p:cNvSpPr txBox="1"/>
              <p:nvPr/>
            </p:nvSpPr>
            <p:spPr>
              <a:xfrm>
                <a:off x="1941893" y="2154751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C2AD0AF-6553-73A7-8CAC-2A165D23B0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1893" y="2154751"/>
                <a:ext cx="125034" cy="123111"/>
              </a:xfrm>
              <a:prstGeom prst="rect">
                <a:avLst/>
              </a:prstGeom>
              <a:blipFill>
                <a:blip r:embed="rId6"/>
                <a:stretch>
                  <a:fillRect l="-30000" r="-30000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oup 43">
            <a:extLst>
              <a:ext uri="{FF2B5EF4-FFF2-40B4-BE49-F238E27FC236}">
                <a16:creationId xmlns:a16="http://schemas.microsoft.com/office/drawing/2014/main" id="{6700DDCD-FCA7-DAA3-F773-15AF5C52FBF8}"/>
              </a:ext>
            </a:extLst>
          </p:cNvPr>
          <p:cNvGrpSpPr/>
          <p:nvPr/>
        </p:nvGrpSpPr>
        <p:grpSpPr>
          <a:xfrm>
            <a:off x="1253892" y="1492175"/>
            <a:ext cx="2505518" cy="938654"/>
            <a:chOff x="1488964" y="2051046"/>
            <a:chExt cx="2505518" cy="93865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5DAD204A-C335-AADC-0AAB-5E28658D8EAF}"/>
                </a:ext>
              </a:extLst>
            </p:cNvPr>
            <p:cNvSpPr txBox="1"/>
            <p:nvPr/>
          </p:nvSpPr>
          <p:spPr>
            <a:xfrm>
              <a:off x="2409809" y="2051046"/>
              <a:ext cx="4188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tx2">
                      <a:lumMod val="50000"/>
                    </a:schemeClr>
                  </a:solidFill>
                </a:rPr>
                <a:t>2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BB890937-695D-2FE6-D9A9-B1AE296F8BC8}"/>
                </a:ext>
              </a:extLst>
            </p:cNvPr>
            <p:cNvCxnSpPr>
              <a:cxnSpLocks/>
            </p:cNvCxnSpPr>
            <p:nvPr/>
          </p:nvCxnSpPr>
          <p:spPr>
            <a:xfrm>
              <a:off x="1488964" y="2237282"/>
              <a:ext cx="0" cy="673324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4B2C86A0-487E-DAEC-3ADC-75315A45986C}"/>
                </a:ext>
              </a:extLst>
            </p:cNvPr>
            <p:cNvCxnSpPr>
              <a:cxnSpLocks/>
            </p:cNvCxnSpPr>
            <p:nvPr/>
          </p:nvCxnSpPr>
          <p:spPr>
            <a:xfrm>
              <a:off x="2463912" y="2235088"/>
              <a:ext cx="0" cy="673324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D37A6E72-96F2-35CF-F4C6-8CB97A6E5A39}"/>
                    </a:ext>
                  </a:extLst>
                </p:cNvPr>
                <p:cNvSpPr txBox="1"/>
                <p:nvPr/>
              </p:nvSpPr>
              <p:spPr>
                <a:xfrm>
                  <a:off x="2704579" y="2363567"/>
                  <a:ext cx="1289903" cy="62613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2D3D4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 </m:t>
                        </m:r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𝒢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d>
                          <m:dPr>
                            <m:ctrlP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1400" b="0" i="1" smtClean="0">
                                    <a:solidFill>
                                      <a:srgbClr val="2D3D4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0" i="1" smtClean="0">
                                    <a:solidFill>
                                      <a:srgbClr val="2D3D4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p>
                                <m:r>
                                  <a:rPr lang="en-US" sz="1400" b="0" i="1" smtClean="0">
                                    <a:solidFill>
                                      <a:srgbClr val="2D3D4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</m:d>
                      </m:oMath>
                    </m:oMathPara>
                  </a14:m>
                  <a:endParaRPr lang="en-US" sz="1400">
                    <a:solidFill>
                      <a:srgbClr val="2D3D4F"/>
                    </a:solidFill>
                  </a:endParaRPr>
                </a:p>
                <a:p>
                  <a:endParaRPr lang="en-US" i="1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439" name="TextBox 438">
                  <a:extLst>
                    <a:ext uri="{FF2B5EF4-FFF2-40B4-BE49-F238E27FC236}">
                      <a16:creationId xmlns:a16="http://schemas.microsoft.com/office/drawing/2014/main" id="{BC6DF144-A5B7-D237-1233-5B7E2AD3BC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04579" y="2363567"/>
                  <a:ext cx="1289903" cy="626133"/>
                </a:xfrm>
                <a:prstGeom prst="rect">
                  <a:avLst/>
                </a:prstGeom>
                <a:blipFill>
                  <a:blip r:embed="rId11"/>
                  <a:stretch>
                    <a:fillRect l="-39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6A90DDA2-46C0-D3F6-25D2-CECB2800679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76268" y="2555855"/>
              <a:ext cx="794514" cy="12608"/>
            </a:xfrm>
            <a:prstGeom prst="line">
              <a:avLst/>
            </a:prstGeom>
            <a:ln w="381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9560E09-FB73-B968-A0A6-D6C9C565C1FE}"/>
              </a:ext>
            </a:extLst>
          </p:cNvPr>
          <p:cNvCxnSpPr>
            <a:cxnSpLocks/>
          </p:cNvCxnSpPr>
          <p:nvPr/>
        </p:nvCxnSpPr>
        <p:spPr>
          <a:xfrm flipV="1">
            <a:off x="1344046" y="2003174"/>
            <a:ext cx="498993" cy="7241"/>
          </a:xfrm>
          <a:prstGeom prst="line">
            <a:avLst/>
          </a:prstGeom>
          <a:ln w="381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5549584A-6C86-AF90-6EB8-512AC6D2CC48}"/>
              </a:ext>
            </a:extLst>
          </p:cNvPr>
          <p:cNvSpPr txBox="1"/>
          <p:nvPr/>
        </p:nvSpPr>
        <p:spPr>
          <a:xfrm>
            <a:off x="3506337" y="2181766"/>
            <a:ext cx="118768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rgbClr val="C00000"/>
                </a:solidFill>
                <a:latin typeface="LM Roman 10" pitchFamily="2" charset="77"/>
              </a:rPr>
              <a:t>changing color </a:t>
            </a:r>
          </a:p>
          <a:p>
            <a:r>
              <a:rPr lang="en-US" sz="1000">
                <a:solidFill>
                  <a:srgbClr val="C00000"/>
                </a:solidFill>
                <a:latin typeface="LM Roman 10" pitchFamily="2" charset="77"/>
              </a:rPr>
              <a:t>and momentum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55FD98A3-62AF-7B05-ACB3-DADFBDFDD7B3}"/>
              </a:ext>
            </a:extLst>
          </p:cNvPr>
          <p:cNvCxnSpPr>
            <a:cxnSpLocks/>
          </p:cNvCxnSpPr>
          <p:nvPr/>
        </p:nvCxnSpPr>
        <p:spPr>
          <a:xfrm flipH="1" flipV="1">
            <a:off x="3265671" y="2158501"/>
            <a:ext cx="178784" cy="96082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3ADBFEA-5F6A-5F55-9EA1-086BD47A6D12}"/>
                  </a:ext>
                </a:extLst>
              </p:cNvPr>
              <p:cNvSpPr txBox="1"/>
              <p:nvPr/>
            </p:nvSpPr>
            <p:spPr>
              <a:xfrm>
                <a:off x="681224" y="2911602"/>
                <a:ext cx="3591517" cy="546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𝜕</m:t>
                          </m:r>
                        </m:e>
                        <m:sub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𝒫</m:t>
                      </m:r>
                      <m:d>
                        <m:dPr>
                          <m:ctrlP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1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𝒑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e>
                      </m:d>
                      <m:r>
                        <a:rPr lang="en-US" sz="12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nary>
                        <m:naryPr>
                          <m:ctrlP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⊥</m:t>
                              </m:r>
                            </m:sub>
                          </m:sSub>
                        </m:sub>
                        <m:sup/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𝐶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1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𝒫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𝒑</m:t>
                                  </m:r>
                                  <m:r>
                                    <a:rPr lang="en-US" sz="12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1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⊥</m:t>
                                      </m:r>
                                    </m:sub>
                                  </m:sSub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,</m:t>
                                  </m:r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𝐶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1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𝒫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𝒑</m:t>
                                  </m:r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,</m:t>
                                  </m:r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12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3ADBFEA-5F6A-5F55-9EA1-086BD47A6D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224" y="2911602"/>
                <a:ext cx="3591517" cy="546432"/>
              </a:xfrm>
              <a:prstGeom prst="rect">
                <a:avLst/>
              </a:prstGeom>
              <a:blipFill>
                <a:blip r:embed="rId12"/>
                <a:stretch>
                  <a:fillRect t="-127273" b="-19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>
            <a:extLst>
              <a:ext uri="{FF2B5EF4-FFF2-40B4-BE49-F238E27FC236}">
                <a16:creationId xmlns:a16="http://schemas.microsoft.com/office/drawing/2014/main" id="{23FD6374-BF13-B50B-1A87-346BAA9EA4C4}"/>
              </a:ext>
            </a:extLst>
          </p:cNvPr>
          <p:cNvSpPr txBox="1"/>
          <p:nvPr/>
        </p:nvSpPr>
        <p:spPr>
          <a:xfrm>
            <a:off x="1552424" y="3537318"/>
            <a:ext cx="10265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scattering rate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42AD5C2D-6328-6331-BA40-3E8DC4EAC341}"/>
              </a:ext>
            </a:extLst>
          </p:cNvPr>
          <p:cNvCxnSpPr>
            <a:cxnSpLocks/>
          </p:cNvCxnSpPr>
          <p:nvPr/>
        </p:nvCxnSpPr>
        <p:spPr>
          <a:xfrm flipV="1">
            <a:off x="2064762" y="3403056"/>
            <a:ext cx="0" cy="144839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AB833692-A737-B3F5-6C9E-4F06D37BBD46}"/>
              </a:ext>
            </a:extLst>
          </p:cNvPr>
          <p:cNvSpPr txBox="1"/>
          <p:nvPr/>
        </p:nvSpPr>
        <p:spPr>
          <a:xfrm>
            <a:off x="846881" y="3537318"/>
            <a:ext cx="915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mom. distribution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15D7193F-4F36-D4B4-C981-1BAB1F40B66B}"/>
              </a:ext>
            </a:extLst>
          </p:cNvPr>
          <p:cNvCxnSpPr>
            <a:cxnSpLocks/>
          </p:cNvCxnSpPr>
          <p:nvPr/>
        </p:nvCxnSpPr>
        <p:spPr>
          <a:xfrm flipV="1">
            <a:off x="1304403" y="3391532"/>
            <a:ext cx="0" cy="155356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5743703D-41D6-FE45-CEAD-0DFCF089D877}"/>
              </a:ext>
            </a:extLst>
          </p:cNvPr>
          <p:cNvSpPr txBox="1"/>
          <p:nvPr/>
        </p:nvSpPr>
        <p:spPr>
          <a:xfrm>
            <a:off x="3265671" y="3538740"/>
            <a:ext cx="7978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virtual term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084D7E-EA08-7028-79DC-FCD0C91CFDE9}"/>
                  </a:ext>
                </a:extLst>
              </p:cNvPr>
              <p:cNvSpPr txBox="1"/>
              <p:nvPr/>
            </p:nvSpPr>
            <p:spPr>
              <a:xfrm>
                <a:off x="6278471" y="1645214"/>
                <a:ext cx="1909946" cy="6365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den>
                      </m:f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acc>
                            <m:accPr>
                              <m:chr m:val="̅"/>
                              <m:ctrlP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</m:acc>
                        </m:e>
                        <m:sub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4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𝑚𝑒𝑑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sz="1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den>
                          </m:f>
                        </m:e>
                      </m:rad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</m:d>
                    </m:oMath>
                  </m:oMathPara>
                </a14:m>
                <a:endParaRPr lang="en-US" sz="1400">
                  <a:solidFill>
                    <a:srgbClr val="2D3D4F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4084D7E-EA08-7028-79DC-FCD0C91CFD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8471" y="1645214"/>
                <a:ext cx="1909946" cy="636521"/>
              </a:xfrm>
              <a:prstGeom prst="rect">
                <a:avLst/>
              </a:prstGeom>
              <a:blipFill>
                <a:blip r:embed="rId13"/>
                <a:stretch>
                  <a:fillRect l="-1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BD226F5D-99F1-15C7-7CDE-FF4365B17B58}"/>
                  </a:ext>
                </a:extLst>
              </p:cNvPr>
              <p:cNvSpPr txBox="1"/>
              <p:nvPr/>
            </p:nvSpPr>
            <p:spPr>
              <a:xfrm>
                <a:off x="5859625" y="1807998"/>
                <a:ext cx="4312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2400">
                  <a:solidFill>
                    <a:srgbClr val="2D3D4F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D9D0733-CE1E-15B6-C9B7-EC9C1FCC72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625" y="1807998"/>
                <a:ext cx="431207" cy="369332"/>
              </a:xfrm>
              <a:prstGeom prst="rect">
                <a:avLst/>
              </a:prstGeom>
              <a:blipFill>
                <a:blip r:embed="rId14"/>
                <a:stretch>
                  <a:fillRect l="-11429" r="-11429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7" name="TextBox 466">
                <a:extLst>
                  <a:ext uri="{FF2B5EF4-FFF2-40B4-BE49-F238E27FC236}">
                    <a16:creationId xmlns:a16="http://schemas.microsoft.com/office/drawing/2014/main" id="{312A4584-6C0B-99DE-84C3-FD8B9C849EBB}"/>
                  </a:ext>
                </a:extLst>
              </p:cNvPr>
              <p:cNvSpPr txBox="1"/>
              <p:nvPr/>
            </p:nvSpPr>
            <p:spPr>
              <a:xfrm>
                <a:off x="6826674" y="2481606"/>
                <a:ext cx="190726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000" b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Medium </a:t>
                </a:r>
                <a:r>
                  <a:rPr lang="en-US" sz="8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~</m:t>
                    </m:r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𝑚𝑒𝑑</m:t>
                        </m:r>
                      </m:sub>
                    </m:sSub>
                  </m:oMath>
                </a14:m>
                <a:r>
                  <a:rPr lang="en-US" sz="800">
                    <a:solidFill>
                      <a:srgbClr val="C0000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≪</m:t>
                    </m:r>
                    <m:sSub>
                      <m:sSubPr>
                        <m:ctrlP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𝑚𝑒𝑑</m:t>
                        </m:r>
                      </m:sub>
                    </m:sSub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sz="8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):</a:t>
                </a:r>
              </a:p>
              <a:p>
                <a:r>
                  <a:rPr lang="en-US" sz="10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soft &amp; </a:t>
                </a:r>
                <a:r>
                  <a:rPr lang="en-US" sz="1000" strike="sngStrike" err="1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collin</a:t>
                </a:r>
                <a:r>
                  <a:rPr lang="en-US" sz="1000" strike="sngStrike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.</a:t>
                </a:r>
                <a:r>
                  <a:rPr lang="en-US" sz="10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 pole</a:t>
                </a:r>
              </a:p>
            </p:txBody>
          </p:sp>
        </mc:Choice>
        <mc:Fallback>
          <p:sp>
            <p:nvSpPr>
              <p:cNvPr id="467" name="TextBox 466">
                <a:extLst>
                  <a:ext uri="{FF2B5EF4-FFF2-40B4-BE49-F238E27FC236}">
                    <a16:creationId xmlns:a16="http://schemas.microsoft.com/office/drawing/2014/main" id="{312A4584-6C0B-99DE-84C3-FD8B9C849E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674" y="2481606"/>
                <a:ext cx="1907263" cy="307777"/>
              </a:xfrm>
              <a:prstGeom prst="rect">
                <a:avLst/>
              </a:prstGeom>
              <a:blipFill>
                <a:blip r:embed="rId15"/>
                <a:stretch>
                  <a:fillRect l="-3974" t="-12000" b="-2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1" name="Straight Connector 470">
            <a:extLst>
              <a:ext uri="{FF2B5EF4-FFF2-40B4-BE49-F238E27FC236}">
                <a16:creationId xmlns:a16="http://schemas.microsoft.com/office/drawing/2014/main" id="{273B8790-64A2-46D0-B24E-C128B32CC0B3}"/>
              </a:ext>
            </a:extLst>
          </p:cNvPr>
          <p:cNvCxnSpPr>
            <a:cxnSpLocks/>
          </p:cNvCxnSpPr>
          <p:nvPr/>
        </p:nvCxnSpPr>
        <p:spPr>
          <a:xfrm>
            <a:off x="4718481" y="1712001"/>
            <a:ext cx="0" cy="554691"/>
          </a:xfrm>
          <a:prstGeom prst="line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2" name="Straight Connector 471">
            <a:extLst>
              <a:ext uri="{FF2B5EF4-FFF2-40B4-BE49-F238E27FC236}">
                <a16:creationId xmlns:a16="http://schemas.microsoft.com/office/drawing/2014/main" id="{374FFA74-655E-E08D-A173-819727670EBA}"/>
              </a:ext>
            </a:extLst>
          </p:cNvPr>
          <p:cNvCxnSpPr>
            <a:cxnSpLocks/>
          </p:cNvCxnSpPr>
          <p:nvPr/>
        </p:nvCxnSpPr>
        <p:spPr>
          <a:xfrm>
            <a:off x="5722870" y="1709106"/>
            <a:ext cx="0" cy="554691"/>
          </a:xfrm>
          <a:prstGeom prst="line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3" name="TextBox 472">
            <a:extLst>
              <a:ext uri="{FF2B5EF4-FFF2-40B4-BE49-F238E27FC236}">
                <a16:creationId xmlns:a16="http://schemas.microsoft.com/office/drawing/2014/main" id="{4ECF3D78-B6EC-9BA5-4C7A-A7F4AFE45E34}"/>
              </a:ext>
            </a:extLst>
          </p:cNvPr>
          <p:cNvSpPr txBox="1"/>
          <p:nvPr/>
        </p:nvSpPr>
        <p:spPr>
          <a:xfrm>
            <a:off x="5659990" y="1573992"/>
            <a:ext cx="345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tx2">
                    <a:lumMod val="50000"/>
                  </a:schemeClr>
                </a:solidFill>
              </a:rPr>
              <a:t>2</a:t>
            </a:r>
          </a:p>
        </p:txBody>
      </p:sp>
      <p:grpSp>
        <p:nvGrpSpPr>
          <p:cNvPr id="474" name="Group 473">
            <a:extLst>
              <a:ext uri="{FF2B5EF4-FFF2-40B4-BE49-F238E27FC236}">
                <a16:creationId xmlns:a16="http://schemas.microsoft.com/office/drawing/2014/main" id="{C1D906D0-F991-3D55-8441-93BC104C82EA}"/>
              </a:ext>
            </a:extLst>
          </p:cNvPr>
          <p:cNvGrpSpPr/>
          <p:nvPr/>
        </p:nvGrpSpPr>
        <p:grpSpPr>
          <a:xfrm rot="16200000">
            <a:off x="4728375" y="2076857"/>
            <a:ext cx="198504" cy="57960"/>
            <a:chOff x="5645694" y="4573633"/>
            <a:chExt cx="877472" cy="423229"/>
          </a:xfrm>
        </p:grpSpPr>
        <p:sp>
          <p:nvSpPr>
            <p:cNvPr id="475" name="Arc 474">
              <a:extLst>
                <a:ext uri="{FF2B5EF4-FFF2-40B4-BE49-F238E27FC236}">
                  <a16:creationId xmlns:a16="http://schemas.microsoft.com/office/drawing/2014/main" id="{20649C76-4C69-AF1D-2130-CBD2A1D98F66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Arc 475">
              <a:extLst>
                <a:ext uri="{FF2B5EF4-FFF2-40B4-BE49-F238E27FC236}">
                  <a16:creationId xmlns:a16="http://schemas.microsoft.com/office/drawing/2014/main" id="{F46E55AD-439A-EEA6-FE32-C8AA863289B0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Arc 476">
              <a:extLst>
                <a:ext uri="{FF2B5EF4-FFF2-40B4-BE49-F238E27FC236}">
                  <a16:creationId xmlns:a16="http://schemas.microsoft.com/office/drawing/2014/main" id="{94F143E2-7EB8-6FAA-03D8-912F464F00FB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Arc 477">
              <a:extLst>
                <a:ext uri="{FF2B5EF4-FFF2-40B4-BE49-F238E27FC236}">
                  <a16:creationId xmlns:a16="http://schemas.microsoft.com/office/drawing/2014/main" id="{EC9C088C-7D36-7CC2-EB9A-B7A6CD74829B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Arc 478">
              <a:extLst>
                <a:ext uri="{FF2B5EF4-FFF2-40B4-BE49-F238E27FC236}">
                  <a16:creationId xmlns:a16="http://schemas.microsoft.com/office/drawing/2014/main" id="{E041B3CF-D992-94BC-FFD3-BBF056EA8AF9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Arc 479">
              <a:extLst>
                <a:ext uri="{FF2B5EF4-FFF2-40B4-BE49-F238E27FC236}">
                  <a16:creationId xmlns:a16="http://schemas.microsoft.com/office/drawing/2014/main" id="{74C2E277-327E-E2D9-AB1F-F87F29E83EA7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Arc 480">
              <a:extLst>
                <a:ext uri="{FF2B5EF4-FFF2-40B4-BE49-F238E27FC236}">
                  <a16:creationId xmlns:a16="http://schemas.microsoft.com/office/drawing/2014/main" id="{D69185EC-BCA1-71EF-B07E-09A84429E964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2" name="TextBox 481">
                <a:extLst>
                  <a:ext uri="{FF2B5EF4-FFF2-40B4-BE49-F238E27FC236}">
                    <a16:creationId xmlns:a16="http://schemas.microsoft.com/office/drawing/2014/main" id="{C27D6D5C-CE94-0896-6E64-8D9139983F10}"/>
                  </a:ext>
                </a:extLst>
              </p:cNvPr>
              <p:cNvSpPr txBox="1"/>
              <p:nvPr/>
            </p:nvSpPr>
            <p:spPr>
              <a:xfrm>
                <a:off x="4780238" y="2152841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82" name="TextBox 481">
                <a:extLst>
                  <a:ext uri="{FF2B5EF4-FFF2-40B4-BE49-F238E27FC236}">
                    <a16:creationId xmlns:a16="http://schemas.microsoft.com/office/drawing/2014/main" id="{968BF3FC-A0D2-2B5B-6100-2DE42F654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238" y="2152841"/>
                <a:ext cx="125034" cy="123111"/>
              </a:xfrm>
              <a:prstGeom prst="rect">
                <a:avLst/>
              </a:prstGeom>
              <a:blipFill>
                <a:blip r:embed="rId5"/>
                <a:stretch>
                  <a:fillRect l="-27273" r="-18182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3" name="Group 482">
            <a:extLst>
              <a:ext uri="{FF2B5EF4-FFF2-40B4-BE49-F238E27FC236}">
                <a16:creationId xmlns:a16="http://schemas.microsoft.com/office/drawing/2014/main" id="{5A123820-CC14-FCD3-8175-983BE8B72954}"/>
              </a:ext>
            </a:extLst>
          </p:cNvPr>
          <p:cNvGrpSpPr/>
          <p:nvPr/>
        </p:nvGrpSpPr>
        <p:grpSpPr>
          <a:xfrm rot="16200000">
            <a:off x="5022830" y="2078005"/>
            <a:ext cx="198504" cy="57960"/>
            <a:chOff x="5645694" y="4573633"/>
            <a:chExt cx="877472" cy="423229"/>
          </a:xfrm>
        </p:grpSpPr>
        <p:sp>
          <p:nvSpPr>
            <p:cNvPr id="484" name="Arc 483">
              <a:extLst>
                <a:ext uri="{FF2B5EF4-FFF2-40B4-BE49-F238E27FC236}">
                  <a16:creationId xmlns:a16="http://schemas.microsoft.com/office/drawing/2014/main" id="{566E0375-8060-FEB6-474D-A9600ADCA46B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Arc 484">
              <a:extLst>
                <a:ext uri="{FF2B5EF4-FFF2-40B4-BE49-F238E27FC236}">
                  <a16:creationId xmlns:a16="http://schemas.microsoft.com/office/drawing/2014/main" id="{BFD14FF5-D538-E779-3B03-1FDCA7A8459B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Arc 485">
              <a:extLst>
                <a:ext uri="{FF2B5EF4-FFF2-40B4-BE49-F238E27FC236}">
                  <a16:creationId xmlns:a16="http://schemas.microsoft.com/office/drawing/2014/main" id="{28C0D0F4-D174-996A-8626-AE7B5378F653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Arc 486">
              <a:extLst>
                <a:ext uri="{FF2B5EF4-FFF2-40B4-BE49-F238E27FC236}">
                  <a16:creationId xmlns:a16="http://schemas.microsoft.com/office/drawing/2014/main" id="{1AE5A07B-983F-781B-B207-52DBD9BC07D9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Arc 487">
              <a:extLst>
                <a:ext uri="{FF2B5EF4-FFF2-40B4-BE49-F238E27FC236}">
                  <a16:creationId xmlns:a16="http://schemas.microsoft.com/office/drawing/2014/main" id="{F9F7D2B9-FE3C-E0F9-7FA3-7F3929EFC0FF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Arc 488">
              <a:extLst>
                <a:ext uri="{FF2B5EF4-FFF2-40B4-BE49-F238E27FC236}">
                  <a16:creationId xmlns:a16="http://schemas.microsoft.com/office/drawing/2014/main" id="{F9377A5C-19D8-3E76-9B57-861C8802AA68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Arc 489">
              <a:extLst>
                <a:ext uri="{FF2B5EF4-FFF2-40B4-BE49-F238E27FC236}">
                  <a16:creationId xmlns:a16="http://schemas.microsoft.com/office/drawing/2014/main" id="{DCE293E1-6B61-FBA9-9FAE-E4FFE3C56A58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1" name="TextBox 490">
                <a:extLst>
                  <a:ext uri="{FF2B5EF4-FFF2-40B4-BE49-F238E27FC236}">
                    <a16:creationId xmlns:a16="http://schemas.microsoft.com/office/drawing/2014/main" id="{6EF9DC64-B0BA-021B-565D-6BFA1D055861}"/>
                  </a:ext>
                </a:extLst>
              </p:cNvPr>
              <p:cNvSpPr txBox="1"/>
              <p:nvPr/>
            </p:nvSpPr>
            <p:spPr>
              <a:xfrm>
                <a:off x="5074693" y="2153989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91" name="TextBox 490">
                <a:extLst>
                  <a:ext uri="{FF2B5EF4-FFF2-40B4-BE49-F238E27FC236}">
                    <a16:creationId xmlns:a16="http://schemas.microsoft.com/office/drawing/2014/main" id="{0B13FF07-7445-389E-C3AD-AE58C83E7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693" y="2153989"/>
                <a:ext cx="125034" cy="123111"/>
              </a:xfrm>
              <a:prstGeom prst="rect">
                <a:avLst/>
              </a:prstGeom>
              <a:blipFill>
                <a:blip r:embed="rId16"/>
                <a:stretch>
                  <a:fillRect l="-27273" r="-27273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2" name="Group 491">
            <a:extLst>
              <a:ext uri="{FF2B5EF4-FFF2-40B4-BE49-F238E27FC236}">
                <a16:creationId xmlns:a16="http://schemas.microsoft.com/office/drawing/2014/main" id="{EAA75202-A787-27A3-C21D-ABE035C2C981}"/>
              </a:ext>
            </a:extLst>
          </p:cNvPr>
          <p:cNvGrpSpPr/>
          <p:nvPr/>
        </p:nvGrpSpPr>
        <p:grpSpPr>
          <a:xfrm rot="16200000">
            <a:off x="5263096" y="2138275"/>
            <a:ext cx="198504" cy="57960"/>
            <a:chOff x="5645694" y="4573633"/>
            <a:chExt cx="877472" cy="423229"/>
          </a:xfrm>
        </p:grpSpPr>
        <p:sp>
          <p:nvSpPr>
            <p:cNvPr id="493" name="Arc 492">
              <a:extLst>
                <a:ext uri="{FF2B5EF4-FFF2-40B4-BE49-F238E27FC236}">
                  <a16:creationId xmlns:a16="http://schemas.microsoft.com/office/drawing/2014/main" id="{C2A3FEFA-CF20-914C-3CEE-DB7D4FF2AF27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Arc 493">
              <a:extLst>
                <a:ext uri="{FF2B5EF4-FFF2-40B4-BE49-F238E27FC236}">
                  <a16:creationId xmlns:a16="http://schemas.microsoft.com/office/drawing/2014/main" id="{5483554B-AFD0-3792-C76F-3C2B3E97EC76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Arc 494">
              <a:extLst>
                <a:ext uri="{FF2B5EF4-FFF2-40B4-BE49-F238E27FC236}">
                  <a16:creationId xmlns:a16="http://schemas.microsoft.com/office/drawing/2014/main" id="{4B4C3C97-15EC-1C58-DB20-BB441B613195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Arc 495">
              <a:extLst>
                <a:ext uri="{FF2B5EF4-FFF2-40B4-BE49-F238E27FC236}">
                  <a16:creationId xmlns:a16="http://schemas.microsoft.com/office/drawing/2014/main" id="{9A399B1F-02E8-2DEC-695E-651BB55B3C98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Arc 496">
              <a:extLst>
                <a:ext uri="{FF2B5EF4-FFF2-40B4-BE49-F238E27FC236}">
                  <a16:creationId xmlns:a16="http://schemas.microsoft.com/office/drawing/2014/main" id="{EFA5B0E8-3C52-EECF-8C07-A15EADA0B8D2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Arc 497">
              <a:extLst>
                <a:ext uri="{FF2B5EF4-FFF2-40B4-BE49-F238E27FC236}">
                  <a16:creationId xmlns:a16="http://schemas.microsoft.com/office/drawing/2014/main" id="{0019A761-2A20-6E98-217C-11978CD76663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Arc 498">
              <a:extLst>
                <a:ext uri="{FF2B5EF4-FFF2-40B4-BE49-F238E27FC236}">
                  <a16:creationId xmlns:a16="http://schemas.microsoft.com/office/drawing/2014/main" id="{B474CAE7-2AD6-B5F7-3912-FCDF008B127F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0" name="TextBox 499">
                <a:extLst>
                  <a:ext uri="{FF2B5EF4-FFF2-40B4-BE49-F238E27FC236}">
                    <a16:creationId xmlns:a16="http://schemas.microsoft.com/office/drawing/2014/main" id="{1C6E2791-B058-CE96-7C89-B7F79A795755}"/>
                  </a:ext>
                </a:extLst>
              </p:cNvPr>
              <p:cNvSpPr txBox="1"/>
              <p:nvPr/>
            </p:nvSpPr>
            <p:spPr>
              <a:xfrm>
                <a:off x="5314959" y="2214259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0" name="TextBox 499">
                <a:extLst>
                  <a:ext uri="{FF2B5EF4-FFF2-40B4-BE49-F238E27FC236}">
                    <a16:creationId xmlns:a16="http://schemas.microsoft.com/office/drawing/2014/main" id="{AD4FE202-52FB-2609-2971-26AB77443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4959" y="2214259"/>
                <a:ext cx="125034" cy="123111"/>
              </a:xfrm>
              <a:prstGeom prst="rect">
                <a:avLst/>
              </a:prstGeom>
              <a:blipFill>
                <a:blip r:embed="rId17"/>
                <a:stretch>
                  <a:fillRect l="-27273" r="-27273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1" name="Group 500">
            <a:extLst>
              <a:ext uri="{FF2B5EF4-FFF2-40B4-BE49-F238E27FC236}">
                <a16:creationId xmlns:a16="http://schemas.microsoft.com/office/drawing/2014/main" id="{CEA307E4-F058-4531-E0A9-8B063F47F0EE}"/>
              </a:ext>
            </a:extLst>
          </p:cNvPr>
          <p:cNvGrpSpPr/>
          <p:nvPr/>
        </p:nvGrpSpPr>
        <p:grpSpPr>
          <a:xfrm rot="16200000">
            <a:off x="5432576" y="1921744"/>
            <a:ext cx="198504" cy="57960"/>
            <a:chOff x="5645694" y="4573633"/>
            <a:chExt cx="877472" cy="423229"/>
          </a:xfrm>
        </p:grpSpPr>
        <p:sp>
          <p:nvSpPr>
            <p:cNvPr id="502" name="Arc 501">
              <a:extLst>
                <a:ext uri="{FF2B5EF4-FFF2-40B4-BE49-F238E27FC236}">
                  <a16:creationId xmlns:a16="http://schemas.microsoft.com/office/drawing/2014/main" id="{CFA104FB-6576-8FE1-280D-F84D130E1ED3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Arc 502">
              <a:extLst>
                <a:ext uri="{FF2B5EF4-FFF2-40B4-BE49-F238E27FC236}">
                  <a16:creationId xmlns:a16="http://schemas.microsoft.com/office/drawing/2014/main" id="{425D116B-D990-8C8D-96FC-0283988F9383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Arc 503">
              <a:extLst>
                <a:ext uri="{FF2B5EF4-FFF2-40B4-BE49-F238E27FC236}">
                  <a16:creationId xmlns:a16="http://schemas.microsoft.com/office/drawing/2014/main" id="{8BDE9623-0DCA-0D9C-CEA0-186DA748D685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Arc 504">
              <a:extLst>
                <a:ext uri="{FF2B5EF4-FFF2-40B4-BE49-F238E27FC236}">
                  <a16:creationId xmlns:a16="http://schemas.microsoft.com/office/drawing/2014/main" id="{C225B525-1BE9-5C00-8A1B-79E034BD6BA0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Arc 505">
              <a:extLst>
                <a:ext uri="{FF2B5EF4-FFF2-40B4-BE49-F238E27FC236}">
                  <a16:creationId xmlns:a16="http://schemas.microsoft.com/office/drawing/2014/main" id="{39F50A3E-501E-A21B-054F-E04B55347B18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Arc 506">
              <a:extLst>
                <a:ext uri="{FF2B5EF4-FFF2-40B4-BE49-F238E27FC236}">
                  <a16:creationId xmlns:a16="http://schemas.microsoft.com/office/drawing/2014/main" id="{8B09D1EA-3A3B-A9C1-3772-A8CF0D3A9E24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Arc 507">
              <a:extLst>
                <a:ext uri="{FF2B5EF4-FFF2-40B4-BE49-F238E27FC236}">
                  <a16:creationId xmlns:a16="http://schemas.microsoft.com/office/drawing/2014/main" id="{E3E94FF8-BA23-7730-76D4-4910B0552037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9" name="TextBox 508">
                <a:extLst>
                  <a:ext uri="{FF2B5EF4-FFF2-40B4-BE49-F238E27FC236}">
                    <a16:creationId xmlns:a16="http://schemas.microsoft.com/office/drawing/2014/main" id="{A94D7A9D-BAD5-F433-CE91-87474A7DEEFB}"/>
                  </a:ext>
                </a:extLst>
              </p:cNvPr>
              <p:cNvSpPr txBox="1"/>
              <p:nvPr/>
            </p:nvSpPr>
            <p:spPr>
              <a:xfrm>
                <a:off x="5484439" y="1997728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9" name="TextBox 508">
                <a:extLst>
                  <a:ext uri="{FF2B5EF4-FFF2-40B4-BE49-F238E27FC236}">
                    <a16:creationId xmlns:a16="http://schemas.microsoft.com/office/drawing/2014/main" id="{B76944F8-4AEA-20A3-F18D-999A3E9749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4439" y="1997728"/>
                <a:ext cx="125034" cy="123111"/>
              </a:xfrm>
              <a:prstGeom prst="rect">
                <a:avLst/>
              </a:prstGeom>
              <a:blipFill>
                <a:blip r:embed="rId18"/>
                <a:stretch>
                  <a:fillRect l="-30000" r="-30000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0" name="Group 509">
            <a:extLst>
              <a:ext uri="{FF2B5EF4-FFF2-40B4-BE49-F238E27FC236}">
                <a16:creationId xmlns:a16="http://schemas.microsoft.com/office/drawing/2014/main" id="{490F8A72-0FCD-3730-1E24-8359FA5C17D9}"/>
              </a:ext>
            </a:extLst>
          </p:cNvPr>
          <p:cNvGrpSpPr/>
          <p:nvPr/>
        </p:nvGrpSpPr>
        <p:grpSpPr>
          <a:xfrm rot="19787075">
            <a:off x="5206116" y="1827271"/>
            <a:ext cx="485558" cy="93230"/>
            <a:chOff x="3274861" y="3360325"/>
            <a:chExt cx="589406" cy="118740"/>
          </a:xfrm>
        </p:grpSpPr>
        <p:grpSp>
          <p:nvGrpSpPr>
            <p:cNvPr id="511" name="Group 510">
              <a:extLst>
                <a:ext uri="{FF2B5EF4-FFF2-40B4-BE49-F238E27FC236}">
                  <a16:creationId xmlns:a16="http://schemas.microsoft.com/office/drawing/2014/main" id="{5FD2BD35-D370-94EE-B954-D3868A088970}"/>
                </a:ext>
              </a:extLst>
            </p:cNvPr>
            <p:cNvGrpSpPr/>
            <p:nvPr/>
          </p:nvGrpSpPr>
          <p:grpSpPr>
            <a:xfrm rot="5400000">
              <a:off x="3421603" y="3213583"/>
              <a:ext cx="118270" cy="411754"/>
              <a:chOff x="5893706" y="2894795"/>
              <a:chExt cx="90764" cy="435617"/>
            </a:xfrm>
          </p:grpSpPr>
          <p:sp>
            <p:nvSpPr>
              <p:cNvPr id="136" name="Arc 135">
                <a:extLst>
                  <a:ext uri="{FF2B5EF4-FFF2-40B4-BE49-F238E27FC236}">
                    <a16:creationId xmlns:a16="http://schemas.microsoft.com/office/drawing/2014/main" id="{2DB012DC-AFFF-6875-B537-8714B23ECD5E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3CBE0A47-1E24-F3F9-C7D6-D4D743B994A5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8" name="Arc 137">
                <a:extLst>
                  <a:ext uri="{FF2B5EF4-FFF2-40B4-BE49-F238E27FC236}">
                    <a16:creationId xmlns:a16="http://schemas.microsoft.com/office/drawing/2014/main" id="{5DEE7807-AB1F-2B3E-0BD8-91E8959AB8CD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9" name="Arc 138">
                <a:extLst>
                  <a:ext uri="{FF2B5EF4-FFF2-40B4-BE49-F238E27FC236}">
                    <a16:creationId xmlns:a16="http://schemas.microsoft.com/office/drawing/2014/main" id="{D5BC6468-43B9-5CFB-2AD4-8DCC1E54F34D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0" name="Arc 139">
                <a:extLst>
                  <a:ext uri="{FF2B5EF4-FFF2-40B4-BE49-F238E27FC236}">
                    <a16:creationId xmlns:a16="http://schemas.microsoft.com/office/drawing/2014/main" id="{9FD9F855-FFB9-AC25-EE9E-9A9F09EA7775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1" name="Arc 140">
                <a:extLst>
                  <a:ext uri="{FF2B5EF4-FFF2-40B4-BE49-F238E27FC236}">
                    <a16:creationId xmlns:a16="http://schemas.microsoft.com/office/drawing/2014/main" id="{D80EAFDF-39EA-3974-9D11-907DBCB78179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2" name="Arc 141">
                <a:extLst>
                  <a:ext uri="{FF2B5EF4-FFF2-40B4-BE49-F238E27FC236}">
                    <a16:creationId xmlns:a16="http://schemas.microsoft.com/office/drawing/2014/main" id="{FB143897-21D7-D746-7205-6B9F81F22AC6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720A4FED-753B-E1D7-30C0-A0B84FA89CDA}"/>
                </a:ext>
              </a:extLst>
            </p:cNvPr>
            <p:cNvGrpSpPr/>
            <p:nvPr/>
          </p:nvGrpSpPr>
          <p:grpSpPr>
            <a:xfrm rot="5400000">
              <a:off x="3599255" y="3214053"/>
              <a:ext cx="118270" cy="411754"/>
              <a:chOff x="5893706" y="2894795"/>
              <a:chExt cx="90764" cy="435617"/>
            </a:xfrm>
          </p:grpSpPr>
          <p:sp>
            <p:nvSpPr>
              <p:cNvPr id="129" name="Arc 128">
                <a:extLst>
                  <a:ext uri="{FF2B5EF4-FFF2-40B4-BE49-F238E27FC236}">
                    <a16:creationId xmlns:a16="http://schemas.microsoft.com/office/drawing/2014/main" id="{9BF99401-88E0-C859-AA61-1B8CAA2B7DF6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0" name="Arc 129">
                <a:extLst>
                  <a:ext uri="{FF2B5EF4-FFF2-40B4-BE49-F238E27FC236}">
                    <a16:creationId xmlns:a16="http://schemas.microsoft.com/office/drawing/2014/main" id="{0FB908D5-9F61-7985-978D-27FE814F87F3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43408A90-6BC8-29B5-57F2-7BA3094F0C07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2" name="Arc 131">
                <a:extLst>
                  <a:ext uri="{FF2B5EF4-FFF2-40B4-BE49-F238E27FC236}">
                    <a16:creationId xmlns:a16="http://schemas.microsoft.com/office/drawing/2014/main" id="{96344E4F-A895-046D-A6F6-AD0278BDC367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3" name="Arc 132">
                <a:extLst>
                  <a:ext uri="{FF2B5EF4-FFF2-40B4-BE49-F238E27FC236}">
                    <a16:creationId xmlns:a16="http://schemas.microsoft.com/office/drawing/2014/main" id="{7A071F30-7E59-4814-0F10-28A9C2667833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5A4672C7-865F-F487-7337-706D7B35C6D9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5" name="Arc 134">
                <a:extLst>
                  <a:ext uri="{FF2B5EF4-FFF2-40B4-BE49-F238E27FC236}">
                    <a16:creationId xmlns:a16="http://schemas.microsoft.com/office/drawing/2014/main" id="{BC1D05D5-9A1C-EFEC-B7D4-BB8884584495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11924B64-5D31-1A43-130F-AF03AC3E0D13}"/>
              </a:ext>
            </a:extLst>
          </p:cNvPr>
          <p:cNvGrpSpPr/>
          <p:nvPr/>
        </p:nvGrpSpPr>
        <p:grpSpPr>
          <a:xfrm>
            <a:off x="4758832" y="2000245"/>
            <a:ext cx="491063" cy="0"/>
            <a:chOff x="5242373" y="2585891"/>
            <a:chExt cx="491063" cy="0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A898D5D3-3515-56CA-EAB4-C3D870F27FA9}"/>
                </a:ext>
              </a:extLst>
            </p:cNvPr>
            <p:cNvCxnSpPr>
              <a:cxnSpLocks/>
            </p:cNvCxnSpPr>
            <p:nvPr/>
          </p:nvCxnSpPr>
          <p:spPr>
            <a:xfrm>
              <a:off x="5242373" y="2585891"/>
              <a:ext cx="313120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414DF9B6-96B1-C0A4-C2C3-CE0E8856EC84}"/>
                </a:ext>
              </a:extLst>
            </p:cNvPr>
            <p:cNvCxnSpPr>
              <a:cxnSpLocks/>
            </p:cNvCxnSpPr>
            <p:nvPr/>
          </p:nvCxnSpPr>
          <p:spPr>
            <a:xfrm>
              <a:off x="5501209" y="2585891"/>
              <a:ext cx="232227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5C60D693-6298-321C-9E52-190D834D50C4}"/>
              </a:ext>
            </a:extLst>
          </p:cNvPr>
          <p:cNvGrpSpPr/>
          <p:nvPr/>
        </p:nvGrpSpPr>
        <p:grpSpPr>
          <a:xfrm rot="1699704">
            <a:off x="5220491" y="2116755"/>
            <a:ext cx="491063" cy="0"/>
            <a:chOff x="920509" y="2408610"/>
            <a:chExt cx="596088" cy="0"/>
          </a:xfrm>
        </p:grpSpPr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ED9F4961-2A48-5E95-66A3-BA541A081ED8}"/>
                </a:ext>
              </a:extLst>
            </p:cNvPr>
            <p:cNvCxnSpPr>
              <a:cxnSpLocks/>
            </p:cNvCxnSpPr>
            <p:nvPr/>
          </p:nvCxnSpPr>
          <p:spPr>
            <a:xfrm>
              <a:off x="920509" y="2408610"/>
              <a:ext cx="380088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39960638-40A4-C8A7-4CB5-3DAC2A83067A}"/>
                </a:ext>
              </a:extLst>
            </p:cNvPr>
            <p:cNvCxnSpPr>
              <a:cxnSpLocks/>
            </p:cNvCxnSpPr>
            <p:nvPr/>
          </p:nvCxnSpPr>
          <p:spPr>
            <a:xfrm>
              <a:off x="1234703" y="2408610"/>
              <a:ext cx="281894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63607F24-D082-03BD-DF6A-A707D14B4E9A}"/>
                  </a:ext>
                </a:extLst>
              </p:cNvPr>
              <p:cNvSpPr txBox="1"/>
              <p:nvPr/>
            </p:nvSpPr>
            <p:spPr>
              <a:xfrm>
                <a:off x="1202641" y="4081233"/>
                <a:ext cx="1324377" cy="295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</m:t>
                      </m:r>
                      <m:acc>
                        <m:accPr>
                          <m:chr m:val="̂"/>
                          <m:ctrlP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𝑞</m:t>
                          </m:r>
                        </m:e>
                      </m:acc>
                      <m:r>
                        <a:rPr lang="en-US" sz="12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sSubSup>
                        <m:sSubSupPr>
                          <m:ctrlP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a:rPr lang="en-US" sz="120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𝜕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𝑝</m:t>
                          </m:r>
                        </m:sub>
                        <m:sup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bSup>
                      <m:r>
                        <a:rPr lang="en-US" sz="1200" i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𝒫</m:t>
                      </m:r>
                      <m:d>
                        <m:dPr>
                          <m:ctrlP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1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𝒑</m:t>
                          </m:r>
                          <m: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sz="120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63607F24-D082-03BD-DF6A-A707D14B4E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641" y="4081233"/>
                <a:ext cx="1324377" cy="295017"/>
              </a:xfrm>
              <a:prstGeom prst="rect">
                <a:avLst/>
              </a:prstGeom>
              <a:blipFill>
                <a:blip r:embed="rId19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7D5FCA30-906F-CB39-549A-6C06823617D9}"/>
                  </a:ext>
                </a:extLst>
              </p:cNvPr>
              <p:cNvSpPr txBox="1"/>
              <p:nvPr/>
            </p:nvSpPr>
            <p:spPr>
              <a:xfrm>
                <a:off x="644644" y="4412343"/>
                <a:ext cx="115584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d</a:t>
                </a:r>
                <a:r>
                  <a:rPr lang="en-US" sz="800" b="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iffusion approx.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𝑞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≪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𝑝</m:t>
                      </m:r>
                    </m:oMath>
                  </m:oMathPara>
                </a14:m>
                <a:endParaRPr lang="en-US" sz="800" b="0">
                  <a:solidFill>
                    <a:schemeClr val="bg1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7D5FCA30-906F-CB39-549A-6C06823617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44" y="4412343"/>
                <a:ext cx="1155844" cy="338554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D57E118B-CF73-CB7F-55F5-5DFC0BB21231}"/>
              </a:ext>
            </a:extLst>
          </p:cNvPr>
          <p:cNvCxnSpPr>
            <a:cxnSpLocks/>
          </p:cNvCxnSpPr>
          <p:nvPr/>
        </p:nvCxnSpPr>
        <p:spPr>
          <a:xfrm flipV="1">
            <a:off x="1303220" y="4291699"/>
            <a:ext cx="101449" cy="130175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3" name="Group 532">
            <a:extLst>
              <a:ext uri="{FF2B5EF4-FFF2-40B4-BE49-F238E27FC236}">
                <a16:creationId xmlns:a16="http://schemas.microsoft.com/office/drawing/2014/main" id="{7DC5AC52-0D84-6123-4D91-2D41C1D21DC1}"/>
              </a:ext>
            </a:extLst>
          </p:cNvPr>
          <p:cNvGrpSpPr/>
          <p:nvPr/>
        </p:nvGrpSpPr>
        <p:grpSpPr>
          <a:xfrm>
            <a:off x="5363413" y="3138949"/>
            <a:ext cx="2700285" cy="638619"/>
            <a:chOff x="4873434" y="3850574"/>
            <a:chExt cx="3760534" cy="889368"/>
          </a:xfrm>
        </p:grpSpPr>
        <p:grpSp>
          <p:nvGrpSpPr>
            <p:cNvPr id="343" name="Group 342">
              <a:extLst>
                <a:ext uri="{FF2B5EF4-FFF2-40B4-BE49-F238E27FC236}">
                  <a16:creationId xmlns:a16="http://schemas.microsoft.com/office/drawing/2014/main" id="{FCC2F4FD-DA45-0395-703A-5319C31B102A}"/>
                </a:ext>
              </a:extLst>
            </p:cNvPr>
            <p:cNvGrpSpPr/>
            <p:nvPr/>
          </p:nvGrpSpPr>
          <p:grpSpPr>
            <a:xfrm>
              <a:off x="7466255" y="3850574"/>
              <a:ext cx="1167713" cy="443352"/>
              <a:chOff x="6701375" y="119247"/>
              <a:chExt cx="1763582" cy="669589"/>
            </a:xfrm>
          </p:grpSpPr>
          <p:cxnSp>
            <p:nvCxnSpPr>
              <p:cNvPr id="344" name="Straight Connector 343">
                <a:extLst>
                  <a:ext uri="{FF2B5EF4-FFF2-40B4-BE49-F238E27FC236}">
                    <a16:creationId xmlns:a16="http://schemas.microsoft.com/office/drawing/2014/main" id="{BE2CEC82-227C-BDCA-ED00-5C52447D8BC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05923" y="620787"/>
                <a:ext cx="271923" cy="16804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>
                <a:extLst>
                  <a:ext uri="{FF2B5EF4-FFF2-40B4-BE49-F238E27FC236}">
                    <a16:creationId xmlns:a16="http://schemas.microsoft.com/office/drawing/2014/main" id="{CD5CF9E1-0BAC-90FE-AE59-DD7F5E15900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7846" y="437971"/>
                <a:ext cx="293346" cy="18395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>
                <a:extLst>
                  <a:ext uri="{FF2B5EF4-FFF2-40B4-BE49-F238E27FC236}">
                    <a16:creationId xmlns:a16="http://schemas.microsoft.com/office/drawing/2014/main" id="{0426D1E0-CF58-A6D6-0A85-E55458A71B7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332433" y="364878"/>
                <a:ext cx="42523" cy="259856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346">
                <a:extLst>
                  <a:ext uri="{FF2B5EF4-FFF2-40B4-BE49-F238E27FC236}">
                    <a16:creationId xmlns:a16="http://schemas.microsoft.com/office/drawing/2014/main" id="{2CD47BAF-6F12-DDD1-B719-06802FEEBA3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76780" y="195383"/>
                <a:ext cx="244367" cy="152817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347">
                <a:extLst>
                  <a:ext uri="{FF2B5EF4-FFF2-40B4-BE49-F238E27FC236}">
                    <a16:creationId xmlns:a16="http://schemas.microsoft.com/office/drawing/2014/main" id="{A43FC32A-1FB5-1544-50BC-8DBCB632098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24014" y="119247"/>
                <a:ext cx="43100" cy="364737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0807A4D9-4067-1185-D932-4B87B480440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24014" y="346216"/>
                <a:ext cx="440943" cy="13914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Connector 349">
                <a:extLst>
                  <a:ext uri="{FF2B5EF4-FFF2-40B4-BE49-F238E27FC236}">
                    <a16:creationId xmlns:a16="http://schemas.microsoft.com/office/drawing/2014/main" id="{EB351436-92B9-8958-EBC6-5C08DD492F1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9449" y="487549"/>
                <a:ext cx="264565" cy="299654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Straight Connector 350">
                <a:extLst>
                  <a:ext uri="{FF2B5EF4-FFF2-40B4-BE49-F238E27FC236}">
                    <a16:creationId xmlns:a16="http://schemas.microsoft.com/office/drawing/2014/main" id="{D1927BCA-80CC-7265-B33E-86A6C6507C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01375" y="788836"/>
                <a:ext cx="1763582" cy="0"/>
              </a:xfrm>
              <a:prstGeom prst="line">
                <a:avLst/>
              </a:prstGeom>
              <a:ln w="2540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9EA2BAB0-F7F7-CFB0-D3AC-D5FB19114A4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73434" y="4077684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4C552081-AEC5-F38B-D65F-FC13BAC8AC3C}"/>
                </a:ext>
              </a:extLst>
            </p:cNvPr>
            <p:cNvSpPr txBox="1"/>
            <p:nvPr/>
          </p:nvSpPr>
          <p:spPr>
            <a:xfrm>
              <a:off x="5439081" y="3933078"/>
              <a:ext cx="33892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2</a:t>
              </a:r>
            </a:p>
          </p:txBody>
        </p:sp>
        <p:grpSp>
          <p:nvGrpSpPr>
            <p:cNvPr id="354" name="Group 353">
              <a:extLst>
                <a:ext uri="{FF2B5EF4-FFF2-40B4-BE49-F238E27FC236}">
                  <a16:creationId xmlns:a16="http://schemas.microsoft.com/office/drawing/2014/main" id="{B74BDB03-87EA-E0E5-17E5-8EBF08510B36}"/>
                </a:ext>
              </a:extLst>
            </p:cNvPr>
            <p:cNvGrpSpPr/>
            <p:nvPr/>
          </p:nvGrpSpPr>
          <p:grpSpPr>
            <a:xfrm rot="19831012">
              <a:off x="5108803" y="4156828"/>
              <a:ext cx="343574" cy="80024"/>
              <a:chOff x="5645694" y="4573633"/>
              <a:chExt cx="877472" cy="423229"/>
            </a:xfrm>
          </p:grpSpPr>
          <p:sp>
            <p:nvSpPr>
              <p:cNvPr id="355" name="Arc 354">
                <a:extLst>
                  <a:ext uri="{FF2B5EF4-FFF2-40B4-BE49-F238E27FC236}">
                    <a16:creationId xmlns:a16="http://schemas.microsoft.com/office/drawing/2014/main" id="{64DBD1F3-FC9F-B0BE-9C82-BE9C1274E9AC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6" name="Arc 355">
                <a:extLst>
                  <a:ext uri="{FF2B5EF4-FFF2-40B4-BE49-F238E27FC236}">
                    <a16:creationId xmlns:a16="http://schemas.microsoft.com/office/drawing/2014/main" id="{7216C217-C300-E51D-08E2-4C10C080A6B3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7" name="Arc 356">
                <a:extLst>
                  <a:ext uri="{FF2B5EF4-FFF2-40B4-BE49-F238E27FC236}">
                    <a16:creationId xmlns:a16="http://schemas.microsoft.com/office/drawing/2014/main" id="{E4A56B46-8B0F-EFD2-0C0D-8F83BB45AC0F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8" name="Arc 357">
                <a:extLst>
                  <a:ext uri="{FF2B5EF4-FFF2-40B4-BE49-F238E27FC236}">
                    <a16:creationId xmlns:a16="http://schemas.microsoft.com/office/drawing/2014/main" id="{DFCF7993-DD12-9CF2-BC4A-FF13F3B93686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9" name="Arc 358">
                <a:extLst>
                  <a:ext uri="{FF2B5EF4-FFF2-40B4-BE49-F238E27FC236}">
                    <a16:creationId xmlns:a16="http://schemas.microsoft.com/office/drawing/2014/main" id="{CB639CDF-5AA8-0AAB-23BE-9C8C63975562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0" name="Arc 359">
                <a:extLst>
                  <a:ext uri="{FF2B5EF4-FFF2-40B4-BE49-F238E27FC236}">
                    <a16:creationId xmlns:a16="http://schemas.microsoft.com/office/drawing/2014/main" id="{2BD04BD6-19E8-EE55-FA86-35FBDBDECC69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1" name="Arc 360">
                <a:extLst>
                  <a:ext uri="{FF2B5EF4-FFF2-40B4-BE49-F238E27FC236}">
                    <a16:creationId xmlns:a16="http://schemas.microsoft.com/office/drawing/2014/main" id="{2E6B83D5-993E-8B5A-FD4F-7CF670391A15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2" name="TextBox 361">
                  <a:extLst>
                    <a:ext uri="{FF2B5EF4-FFF2-40B4-BE49-F238E27FC236}">
                      <a16:creationId xmlns:a16="http://schemas.microsoft.com/office/drawing/2014/main" id="{C4C39F31-C13F-DB01-A3DF-D92E2CABE756}"/>
                    </a:ext>
                  </a:extLst>
                </p:cNvPr>
                <p:cNvSpPr txBox="1"/>
                <p:nvPr/>
              </p:nvSpPr>
              <p:spPr>
                <a:xfrm>
                  <a:off x="7033931" y="4099868"/>
                  <a:ext cx="350488" cy="30003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 smtClean="0">
                            <a:solidFill>
                              <a:srgbClr val="2D3D4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n-US" sz="1400">
                    <a:solidFill>
                      <a:srgbClr val="2D3D4F"/>
                    </a:solidFill>
                  </a:endParaRPr>
                </a:p>
              </p:txBody>
            </p:sp>
          </mc:Choice>
          <mc:Fallback xmlns="">
            <p:sp>
              <p:nvSpPr>
                <p:cNvPr id="362" name="TextBox 361">
                  <a:extLst>
                    <a:ext uri="{FF2B5EF4-FFF2-40B4-BE49-F238E27FC236}">
                      <a16:creationId xmlns:a16="http://schemas.microsoft.com/office/drawing/2014/main" id="{332B380F-FEC3-6155-125F-3B9AE33961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33931" y="4099868"/>
                  <a:ext cx="350488" cy="300036"/>
                </a:xfrm>
                <a:prstGeom prst="rect">
                  <a:avLst/>
                </a:prstGeom>
                <a:blipFill>
                  <a:blip r:embed="rId21"/>
                  <a:stretch>
                    <a:fillRect l="-14286" r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63" name="Straight Connector 362">
              <a:extLst>
                <a:ext uri="{FF2B5EF4-FFF2-40B4-BE49-F238E27FC236}">
                  <a16:creationId xmlns:a16="http://schemas.microsoft.com/office/drawing/2014/main" id="{2BE968C0-0FEA-3441-C8FB-D54114A62A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78049" y="4076277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Straight Connector 363">
              <a:extLst>
                <a:ext uri="{FF2B5EF4-FFF2-40B4-BE49-F238E27FC236}">
                  <a16:creationId xmlns:a16="http://schemas.microsoft.com/office/drawing/2014/main" id="{C05A340A-C2C6-AF7D-2BF6-C594EF2720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00127" y="4079630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5" name="Group 364">
              <a:extLst>
                <a:ext uri="{FF2B5EF4-FFF2-40B4-BE49-F238E27FC236}">
                  <a16:creationId xmlns:a16="http://schemas.microsoft.com/office/drawing/2014/main" id="{713CD463-D226-8037-99AC-5A1A4EF52029}"/>
                </a:ext>
              </a:extLst>
            </p:cNvPr>
            <p:cNvGrpSpPr/>
            <p:nvPr/>
          </p:nvGrpSpPr>
          <p:grpSpPr>
            <a:xfrm rot="19831012">
              <a:off x="6035496" y="4158774"/>
              <a:ext cx="343574" cy="80024"/>
              <a:chOff x="5645694" y="4573633"/>
              <a:chExt cx="877472" cy="423229"/>
            </a:xfrm>
          </p:grpSpPr>
          <p:sp>
            <p:nvSpPr>
              <p:cNvPr id="366" name="Arc 365">
                <a:extLst>
                  <a:ext uri="{FF2B5EF4-FFF2-40B4-BE49-F238E27FC236}">
                    <a16:creationId xmlns:a16="http://schemas.microsoft.com/office/drawing/2014/main" id="{1A8EBD12-76E6-B217-3FDD-C91BA26740B0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7" name="Arc 366">
                <a:extLst>
                  <a:ext uri="{FF2B5EF4-FFF2-40B4-BE49-F238E27FC236}">
                    <a16:creationId xmlns:a16="http://schemas.microsoft.com/office/drawing/2014/main" id="{25654561-C159-EDFD-6E6F-BB691C489564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8" name="Arc 367">
                <a:extLst>
                  <a:ext uri="{FF2B5EF4-FFF2-40B4-BE49-F238E27FC236}">
                    <a16:creationId xmlns:a16="http://schemas.microsoft.com/office/drawing/2014/main" id="{720A45E8-B65E-E496-956A-0AF0B1AEADD8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9" name="Arc 368">
                <a:extLst>
                  <a:ext uri="{FF2B5EF4-FFF2-40B4-BE49-F238E27FC236}">
                    <a16:creationId xmlns:a16="http://schemas.microsoft.com/office/drawing/2014/main" id="{797D9302-D4E2-114A-1DE2-30F35EFD9030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0" name="Arc 369">
                <a:extLst>
                  <a:ext uri="{FF2B5EF4-FFF2-40B4-BE49-F238E27FC236}">
                    <a16:creationId xmlns:a16="http://schemas.microsoft.com/office/drawing/2014/main" id="{ADDD90B2-3503-CFC0-2E8C-56BECEF1DCD1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1" name="Arc 370">
                <a:extLst>
                  <a:ext uri="{FF2B5EF4-FFF2-40B4-BE49-F238E27FC236}">
                    <a16:creationId xmlns:a16="http://schemas.microsoft.com/office/drawing/2014/main" id="{80078130-0E2C-9BF5-63DD-490D121FEE16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2" name="Arc 371">
                <a:extLst>
                  <a:ext uri="{FF2B5EF4-FFF2-40B4-BE49-F238E27FC236}">
                    <a16:creationId xmlns:a16="http://schemas.microsoft.com/office/drawing/2014/main" id="{AE9EF04E-DBD7-DF4B-E657-C8A72BBEB42F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p:cxnSp>
          <p:nvCxnSpPr>
            <p:cNvPr id="373" name="Straight Connector 372">
              <a:extLst>
                <a:ext uri="{FF2B5EF4-FFF2-40B4-BE49-F238E27FC236}">
                  <a16:creationId xmlns:a16="http://schemas.microsoft.com/office/drawing/2014/main" id="{68129DB8-06D0-101D-CAC8-B1C4C0BBEF3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38541" y="4078223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8BECA7D8-1EAC-8E35-BD1A-DF26DC33F4EF}"/>
                </a:ext>
              </a:extLst>
            </p:cNvPr>
            <p:cNvSpPr txBox="1"/>
            <p:nvPr/>
          </p:nvSpPr>
          <p:spPr>
            <a:xfrm>
              <a:off x="6491576" y="3943381"/>
              <a:ext cx="33892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2</a:t>
              </a:r>
            </a:p>
          </p:txBody>
        </p:sp>
        <p:grpSp>
          <p:nvGrpSpPr>
            <p:cNvPr id="375" name="Group 374">
              <a:extLst>
                <a:ext uri="{FF2B5EF4-FFF2-40B4-BE49-F238E27FC236}">
                  <a16:creationId xmlns:a16="http://schemas.microsoft.com/office/drawing/2014/main" id="{EFF74DD9-697B-6C9A-5D21-03C33C3E5764}"/>
                </a:ext>
              </a:extLst>
            </p:cNvPr>
            <p:cNvGrpSpPr/>
            <p:nvPr/>
          </p:nvGrpSpPr>
          <p:grpSpPr>
            <a:xfrm rot="19831012">
              <a:off x="6182118" y="4271191"/>
              <a:ext cx="343574" cy="80024"/>
              <a:chOff x="5645694" y="4573633"/>
              <a:chExt cx="877472" cy="423229"/>
            </a:xfrm>
          </p:grpSpPr>
          <p:sp>
            <p:nvSpPr>
              <p:cNvPr id="376" name="Arc 375">
                <a:extLst>
                  <a:ext uri="{FF2B5EF4-FFF2-40B4-BE49-F238E27FC236}">
                    <a16:creationId xmlns:a16="http://schemas.microsoft.com/office/drawing/2014/main" id="{48F754D3-AA7F-99FD-8C64-15C508493754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7" name="Arc 376">
                <a:extLst>
                  <a:ext uri="{FF2B5EF4-FFF2-40B4-BE49-F238E27FC236}">
                    <a16:creationId xmlns:a16="http://schemas.microsoft.com/office/drawing/2014/main" id="{678EE4F4-C1ED-F564-9C72-BE6ADE47AD54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8" name="Arc 377">
                <a:extLst>
                  <a:ext uri="{FF2B5EF4-FFF2-40B4-BE49-F238E27FC236}">
                    <a16:creationId xmlns:a16="http://schemas.microsoft.com/office/drawing/2014/main" id="{D92A20C0-1C12-10C8-3E32-FA264136FB49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9" name="Arc 378">
                <a:extLst>
                  <a:ext uri="{FF2B5EF4-FFF2-40B4-BE49-F238E27FC236}">
                    <a16:creationId xmlns:a16="http://schemas.microsoft.com/office/drawing/2014/main" id="{0D9C5EB4-0CE0-16CF-CDFF-E3B033D8AA94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80" name="Arc 379">
                <a:extLst>
                  <a:ext uri="{FF2B5EF4-FFF2-40B4-BE49-F238E27FC236}">
                    <a16:creationId xmlns:a16="http://schemas.microsoft.com/office/drawing/2014/main" id="{DA6A9916-075F-C85A-808D-203523FCEB13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81" name="Arc 380">
                <a:extLst>
                  <a:ext uri="{FF2B5EF4-FFF2-40B4-BE49-F238E27FC236}">
                    <a16:creationId xmlns:a16="http://schemas.microsoft.com/office/drawing/2014/main" id="{15C67D46-0FF5-972E-120A-1E2C915468B4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82" name="Arc 381">
                <a:extLst>
                  <a:ext uri="{FF2B5EF4-FFF2-40B4-BE49-F238E27FC236}">
                    <a16:creationId xmlns:a16="http://schemas.microsoft.com/office/drawing/2014/main" id="{559F0CF5-C096-8649-19B5-C6C93A9885C0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280372CF-A01F-3676-E355-BD59026DD8D2}"/>
                </a:ext>
              </a:extLst>
            </p:cNvPr>
            <p:cNvSpPr txBox="1"/>
            <p:nvPr/>
          </p:nvSpPr>
          <p:spPr>
            <a:xfrm>
              <a:off x="5510415" y="4129153"/>
              <a:ext cx="33892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+</a:t>
              </a:r>
            </a:p>
          </p:txBody>
        </p:sp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8C9D67F5-EA7C-23A3-6B4F-5DEDFCE1D2AC}"/>
                </a:ext>
              </a:extLst>
            </p:cNvPr>
            <p:cNvSpPr txBox="1"/>
            <p:nvPr/>
          </p:nvSpPr>
          <p:spPr>
            <a:xfrm>
              <a:off x="6601415" y="4123166"/>
              <a:ext cx="61925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+ ...</a:t>
              </a:r>
            </a:p>
          </p:txBody>
        </p:sp>
        <p:grpSp>
          <p:nvGrpSpPr>
            <p:cNvPr id="385" name="Group 384">
              <a:extLst>
                <a:ext uri="{FF2B5EF4-FFF2-40B4-BE49-F238E27FC236}">
                  <a16:creationId xmlns:a16="http://schemas.microsoft.com/office/drawing/2014/main" id="{07DC6D89-0C22-842C-A4F7-AF9371E6FA53}"/>
                </a:ext>
              </a:extLst>
            </p:cNvPr>
            <p:cNvGrpSpPr/>
            <p:nvPr/>
          </p:nvGrpSpPr>
          <p:grpSpPr>
            <a:xfrm rot="16200000">
              <a:off x="5799686" y="4359075"/>
              <a:ext cx="198504" cy="57960"/>
              <a:chOff x="5645694" y="4573633"/>
              <a:chExt cx="877472" cy="423229"/>
            </a:xfrm>
          </p:grpSpPr>
          <p:sp>
            <p:nvSpPr>
              <p:cNvPr id="386" name="Arc 385">
                <a:extLst>
                  <a:ext uri="{FF2B5EF4-FFF2-40B4-BE49-F238E27FC236}">
                    <a16:creationId xmlns:a16="http://schemas.microsoft.com/office/drawing/2014/main" id="{6E714CA8-FCA7-37A1-38F8-F80103430853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Arc 386">
                <a:extLst>
                  <a:ext uri="{FF2B5EF4-FFF2-40B4-BE49-F238E27FC236}">
                    <a16:creationId xmlns:a16="http://schemas.microsoft.com/office/drawing/2014/main" id="{F645A102-BA51-51F8-979B-1E2C12AFE59A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Arc 387">
                <a:extLst>
                  <a:ext uri="{FF2B5EF4-FFF2-40B4-BE49-F238E27FC236}">
                    <a16:creationId xmlns:a16="http://schemas.microsoft.com/office/drawing/2014/main" id="{003BA7E9-9348-2EB0-AA49-67BD2C995F3B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Arc 388">
                <a:extLst>
                  <a:ext uri="{FF2B5EF4-FFF2-40B4-BE49-F238E27FC236}">
                    <a16:creationId xmlns:a16="http://schemas.microsoft.com/office/drawing/2014/main" id="{53153521-C2B7-40F7-E0A5-00F164BB90D0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Arc 389">
                <a:extLst>
                  <a:ext uri="{FF2B5EF4-FFF2-40B4-BE49-F238E27FC236}">
                    <a16:creationId xmlns:a16="http://schemas.microsoft.com/office/drawing/2014/main" id="{E7C8B2A4-92CB-5C96-A390-C9FF3976E0B6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Arc 390">
                <a:extLst>
                  <a:ext uri="{FF2B5EF4-FFF2-40B4-BE49-F238E27FC236}">
                    <a16:creationId xmlns:a16="http://schemas.microsoft.com/office/drawing/2014/main" id="{FEE3C6EA-0AF2-D7DB-9E6D-351F9576FDF7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Arc 391">
                <a:extLst>
                  <a:ext uri="{FF2B5EF4-FFF2-40B4-BE49-F238E27FC236}">
                    <a16:creationId xmlns:a16="http://schemas.microsoft.com/office/drawing/2014/main" id="{FD84BBF1-E6F4-797E-30DD-5E610EFD15C5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3" name="TextBox 392">
                  <a:extLst>
                    <a:ext uri="{FF2B5EF4-FFF2-40B4-BE49-F238E27FC236}">
                      <a16:creationId xmlns:a16="http://schemas.microsoft.com/office/drawing/2014/main" id="{46DEA11C-1ADA-0658-229A-D972E8DDC3EE}"/>
                    </a:ext>
                  </a:extLst>
                </p:cNvPr>
                <p:cNvSpPr txBox="1"/>
                <p:nvPr/>
              </p:nvSpPr>
              <p:spPr>
                <a:xfrm>
                  <a:off x="5851549" y="4435059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93" name="TextBox 392">
                  <a:extLst>
                    <a:ext uri="{FF2B5EF4-FFF2-40B4-BE49-F238E27FC236}">
                      <a16:creationId xmlns:a16="http://schemas.microsoft.com/office/drawing/2014/main" id="{387A5B8D-556F-69CF-CBBE-7A521B575F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51549" y="4435059"/>
                  <a:ext cx="125034" cy="123111"/>
                </a:xfrm>
                <a:prstGeom prst="rect">
                  <a:avLst/>
                </a:prstGeom>
                <a:blipFill>
                  <a:blip r:embed="rId22"/>
                  <a:stretch>
                    <a:fillRect l="-50000" r="-62500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94" name="Group 393">
              <a:extLst>
                <a:ext uri="{FF2B5EF4-FFF2-40B4-BE49-F238E27FC236}">
                  <a16:creationId xmlns:a16="http://schemas.microsoft.com/office/drawing/2014/main" id="{A62DDAF1-CDEA-FE7C-5F77-5BF48F08C820}"/>
                </a:ext>
              </a:extLst>
            </p:cNvPr>
            <p:cNvGrpSpPr/>
            <p:nvPr/>
          </p:nvGrpSpPr>
          <p:grpSpPr>
            <a:xfrm rot="16200000">
              <a:off x="5994595" y="4387391"/>
              <a:ext cx="198504" cy="57960"/>
              <a:chOff x="5645694" y="4573633"/>
              <a:chExt cx="877472" cy="423229"/>
            </a:xfrm>
          </p:grpSpPr>
          <p:sp>
            <p:nvSpPr>
              <p:cNvPr id="395" name="Arc 394">
                <a:extLst>
                  <a:ext uri="{FF2B5EF4-FFF2-40B4-BE49-F238E27FC236}">
                    <a16:creationId xmlns:a16="http://schemas.microsoft.com/office/drawing/2014/main" id="{991CA9DE-E2B1-171F-BD8C-C47B4DEEAAE6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Arc 395">
                <a:extLst>
                  <a:ext uri="{FF2B5EF4-FFF2-40B4-BE49-F238E27FC236}">
                    <a16:creationId xmlns:a16="http://schemas.microsoft.com/office/drawing/2014/main" id="{68C9053E-17C1-11B1-BC13-03ED759C49B4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Arc 396">
                <a:extLst>
                  <a:ext uri="{FF2B5EF4-FFF2-40B4-BE49-F238E27FC236}">
                    <a16:creationId xmlns:a16="http://schemas.microsoft.com/office/drawing/2014/main" id="{7D6B83C9-0DA9-4178-B9B2-A30D8454D064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Arc 397">
                <a:extLst>
                  <a:ext uri="{FF2B5EF4-FFF2-40B4-BE49-F238E27FC236}">
                    <a16:creationId xmlns:a16="http://schemas.microsoft.com/office/drawing/2014/main" id="{88AC1578-4CF4-93A0-3B15-7FDF8E4944C2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Arc 398">
                <a:extLst>
                  <a:ext uri="{FF2B5EF4-FFF2-40B4-BE49-F238E27FC236}">
                    <a16:creationId xmlns:a16="http://schemas.microsoft.com/office/drawing/2014/main" id="{2922FC5C-3D5C-8492-6ED3-BC0D10F131DE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Arc 399">
                <a:extLst>
                  <a:ext uri="{FF2B5EF4-FFF2-40B4-BE49-F238E27FC236}">
                    <a16:creationId xmlns:a16="http://schemas.microsoft.com/office/drawing/2014/main" id="{89B69ECD-04C2-AB21-B407-3CAEF3D72B4A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Arc 400">
                <a:extLst>
                  <a:ext uri="{FF2B5EF4-FFF2-40B4-BE49-F238E27FC236}">
                    <a16:creationId xmlns:a16="http://schemas.microsoft.com/office/drawing/2014/main" id="{7BFD0DFB-7FD0-0C16-D73D-DFB22460794D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2" name="TextBox 401">
                  <a:extLst>
                    <a:ext uri="{FF2B5EF4-FFF2-40B4-BE49-F238E27FC236}">
                      <a16:creationId xmlns:a16="http://schemas.microsoft.com/office/drawing/2014/main" id="{92329DBF-D2C0-FED5-6D91-874F23318F2B}"/>
                    </a:ext>
                  </a:extLst>
                </p:cNvPr>
                <p:cNvSpPr txBox="1"/>
                <p:nvPr/>
              </p:nvSpPr>
              <p:spPr>
                <a:xfrm>
                  <a:off x="6046458" y="4463375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02" name="TextBox 401">
                  <a:extLst>
                    <a:ext uri="{FF2B5EF4-FFF2-40B4-BE49-F238E27FC236}">
                      <a16:creationId xmlns:a16="http://schemas.microsoft.com/office/drawing/2014/main" id="{7FDCB546-D21D-9015-90C6-440C8FDF26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46458" y="4463375"/>
                  <a:ext cx="125034" cy="123111"/>
                </a:xfrm>
                <a:prstGeom prst="rect">
                  <a:avLst/>
                </a:prstGeom>
                <a:blipFill>
                  <a:blip r:embed="rId23"/>
                  <a:stretch>
                    <a:fillRect l="-50000" r="-62500" b="-8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03" name="Group 402">
              <a:extLst>
                <a:ext uri="{FF2B5EF4-FFF2-40B4-BE49-F238E27FC236}">
                  <a16:creationId xmlns:a16="http://schemas.microsoft.com/office/drawing/2014/main" id="{36312C98-DB97-B729-CC45-CB478DB4C8E2}"/>
                </a:ext>
              </a:extLst>
            </p:cNvPr>
            <p:cNvGrpSpPr/>
            <p:nvPr/>
          </p:nvGrpSpPr>
          <p:grpSpPr>
            <a:xfrm rot="16200000">
              <a:off x="6164511" y="4510582"/>
              <a:ext cx="198504" cy="57960"/>
              <a:chOff x="5645694" y="4573633"/>
              <a:chExt cx="877472" cy="423229"/>
            </a:xfrm>
          </p:grpSpPr>
          <p:sp>
            <p:nvSpPr>
              <p:cNvPr id="404" name="Arc 403">
                <a:extLst>
                  <a:ext uri="{FF2B5EF4-FFF2-40B4-BE49-F238E27FC236}">
                    <a16:creationId xmlns:a16="http://schemas.microsoft.com/office/drawing/2014/main" id="{1F98967B-FE24-D6B1-4B5E-E0A7C5DD43EE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Arc 404">
                <a:extLst>
                  <a:ext uri="{FF2B5EF4-FFF2-40B4-BE49-F238E27FC236}">
                    <a16:creationId xmlns:a16="http://schemas.microsoft.com/office/drawing/2014/main" id="{983E5A2B-6139-564F-0B0D-47561A22FCC8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Arc 405">
                <a:extLst>
                  <a:ext uri="{FF2B5EF4-FFF2-40B4-BE49-F238E27FC236}">
                    <a16:creationId xmlns:a16="http://schemas.microsoft.com/office/drawing/2014/main" id="{5C44F568-3BC2-4EEB-16E5-00C4590B53A7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Arc 406">
                <a:extLst>
                  <a:ext uri="{FF2B5EF4-FFF2-40B4-BE49-F238E27FC236}">
                    <a16:creationId xmlns:a16="http://schemas.microsoft.com/office/drawing/2014/main" id="{E7889AAA-BB1C-09C6-BC8A-9930EE0A21C4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Arc 407">
                <a:extLst>
                  <a:ext uri="{FF2B5EF4-FFF2-40B4-BE49-F238E27FC236}">
                    <a16:creationId xmlns:a16="http://schemas.microsoft.com/office/drawing/2014/main" id="{DF2A653B-7675-A9A0-29C1-2F103446E938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Arc 408">
                <a:extLst>
                  <a:ext uri="{FF2B5EF4-FFF2-40B4-BE49-F238E27FC236}">
                    <a16:creationId xmlns:a16="http://schemas.microsoft.com/office/drawing/2014/main" id="{18E9A92A-19E3-F802-83F1-2247239669EC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Arc 409">
                <a:extLst>
                  <a:ext uri="{FF2B5EF4-FFF2-40B4-BE49-F238E27FC236}">
                    <a16:creationId xmlns:a16="http://schemas.microsoft.com/office/drawing/2014/main" id="{C5EF9F28-12FC-AACB-8A88-E451061238AD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1" name="TextBox 410">
                  <a:extLst>
                    <a:ext uri="{FF2B5EF4-FFF2-40B4-BE49-F238E27FC236}">
                      <a16:creationId xmlns:a16="http://schemas.microsoft.com/office/drawing/2014/main" id="{58CE1794-B454-E58D-91B3-A0404111CF6C}"/>
                    </a:ext>
                  </a:extLst>
                </p:cNvPr>
                <p:cNvSpPr txBox="1"/>
                <p:nvPr/>
              </p:nvSpPr>
              <p:spPr>
                <a:xfrm>
                  <a:off x="6216374" y="4586565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11" name="TextBox 410">
                  <a:extLst>
                    <a:ext uri="{FF2B5EF4-FFF2-40B4-BE49-F238E27FC236}">
                      <a16:creationId xmlns:a16="http://schemas.microsoft.com/office/drawing/2014/main" id="{9FD9D4BB-5AE9-064C-A7AE-C3581FEE95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16374" y="4586565"/>
                  <a:ext cx="125034" cy="123111"/>
                </a:xfrm>
                <a:prstGeom prst="rect">
                  <a:avLst/>
                </a:prstGeom>
                <a:blipFill>
                  <a:blip r:embed="rId24"/>
                  <a:stretch>
                    <a:fillRect l="-50000" r="-50000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12" name="Group 411">
              <a:extLst>
                <a:ext uri="{FF2B5EF4-FFF2-40B4-BE49-F238E27FC236}">
                  <a16:creationId xmlns:a16="http://schemas.microsoft.com/office/drawing/2014/main" id="{5F44C69B-F016-1788-13EE-8E0B262FD634}"/>
                </a:ext>
              </a:extLst>
            </p:cNvPr>
            <p:cNvGrpSpPr/>
            <p:nvPr/>
          </p:nvGrpSpPr>
          <p:grpSpPr>
            <a:xfrm rot="16200000">
              <a:off x="4871998" y="4356100"/>
              <a:ext cx="198504" cy="57960"/>
              <a:chOff x="5645694" y="4573633"/>
              <a:chExt cx="877472" cy="423229"/>
            </a:xfrm>
          </p:grpSpPr>
          <p:sp>
            <p:nvSpPr>
              <p:cNvPr id="413" name="Arc 412">
                <a:extLst>
                  <a:ext uri="{FF2B5EF4-FFF2-40B4-BE49-F238E27FC236}">
                    <a16:creationId xmlns:a16="http://schemas.microsoft.com/office/drawing/2014/main" id="{0C4A4097-2E3B-8159-7E2C-C9E079E11FE6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Arc 413">
                <a:extLst>
                  <a:ext uri="{FF2B5EF4-FFF2-40B4-BE49-F238E27FC236}">
                    <a16:creationId xmlns:a16="http://schemas.microsoft.com/office/drawing/2014/main" id="{AA4296B6-63DE-82FD-824B-3EE8657FD32A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Arc 414">
                <a:extLst>
                  <a:ext uri="{FF2B5EF4-FFF2-40B4-BE49-F238E27FC236}">
                    <a16:creationId xmlns:a16="http://schemas.microsoft.com/office/drawing/2014/main" id="{E224905E-5FC4-B8CD-B7F1-D3A8DAC30231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Arc 415">
                <a:extLst>
                  <a:ext uri="{FF2B5EF4-FFF2-40B4-BE49-F238E27FC236}">
                    <a16:creationId xmlns:a16="http://schemas.microsoft.com/office/drawing/2014/main" id="{9D3C995A-45BF-E4ED-0B0E-1008ED3FAF1A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Arc 416">
                <a:extLst>
                  <a:ext uri="{FF2B5EF4-FFF2-40B4-BE49-F238E27FC236}">
                    <a16:creationId xmlns:a16="http://schemas.microsoft.com/office/drawing/2014/main" id="{355C460C-8707-D388-D8FF-0D3535EDE8E9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Arc 417">
                <a:extLst>
                  <a:ext uri="{FF2B5EF4-FFF2-40B4-BE49-F238E27FC236}">
                    <a16:creationId xmlns:a16="http://schemas.microsoft.com/office/drawing/2014/main" id="{A57B778C-88D2-FA6A-6673-1B95C0E6C1BC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Arc 418">
                <a:extLst>
                  <a:ext uri="{FF2B5EF4-FFF2-40B4-BE49-F238E27FC236}">
                    <a16:creationId xmlns:a16="http://schemas.microsoft.com/office/drawing/2014/main" id="{BBB0272B-41B2-BBA6-C203-21B4417FE0BB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0" name="TextBox 419">
                  <a:extLst>
                    <a:ext uri="{FF2B5EF4-FFF2-40B4-BE49-F238E27FC236}">
                      <a16:creationId xmlns:a16="http://schemas.microsoft.com/office/drawing/2014/main" id="{FF2A036D-2093-21D2-1811-17AA7BE71687}"/>
                    </a:ext>
                  </a:extLst>
                </p:cNvPr>
                <p:cNvSpPr txBox="1"/>
                <p:nvPr/>
              </p:nvSpPr>
              <p:spPr>
                <a:xfrm>
                  <a:off x="4923861" y="4432084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20" name="TextBox 419">
                  <a:extLst>
                    <a:ext uri="{FF2B5EF4-FFF2-40B4-BE49-F238E27FC236}">
                      <a16:creationId xmlns:a16="http://schemas.microsoft.com/office/drawing/2014/main" id="{725BE106-93C4-3A62-8273-7941563A2D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23861" y="4432084"/>
                  <a:ext cx="125034" cy="123111"/>
                </a:xfrm>
                <a:prstGeom prst="rect">
                  <a:avLst/>
                </a:prstGeom>
                <a:blipFill>
                  <a:blip r:embed="rId25"/>
                  <a:stretch>
                    <a:fillRect l="-50000" r="-50000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21" name="Group 420">
              <a:extLst>
                <a:ext uri="{FF2B5EF4-FFF2-40B4-BE49-F238E27FC236}">
                  <a16:creationId xmlns:a16="http://schemas.microsoft.com/office/drawing/2014/main" id="{85A11C6F-B68E-35E4-4203-38C799616996}"/>
                </a:ext>
              </a:extLst>
            </p:cNvPr>
            <p:cNvGrpSpPr/>
            <p:nvPr/>
          </p:nvGrpSpPr>
          <p:grpSpPr>
            <a:xfrm rot="16200000">
              <a:off x="5073333" y="4386969"/>
              <a:ext cx="198504" cy="57960"/>
              <a:chOff x="5645694" y="4573633"/>
              <a:chExt cx="877472" cy="423229"/>
            </a:xfrm>
          </p:grpSpPr>
          <p:sp>
            <p:nvSpPr>
              <p:cNvPr id="422" name="Arc 421">
                <a:extLst>
                  <a:ext uri="{FF2B5EF4-FFF2-40B4-BE49-F238E27FC236}">
                    <a16:creationId xmlns:a16="http://schemas.microsoft.com/office/drawing/2014/main" id="{A652DF87-6A0D-4F76-B502-11E23225D9CA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Arc 422">
                <a:extLst>
                  <a:ext uri="{FF2B5EF4-FFF2-40B4-BE49-F238E27FC236}">
                    <a16:creationId xmlns:a16="http://schemas.microsoft.com/office/drawing/2014/main" id="{5100885F-65BD-3E80-8261-B3E2A9FF20AE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Arc 423">
                <a:extLst>
                  <a:ext uri="{FF2B5EF4-FFF2-40B4-BE49-F238E27FC236}">
                    <a16:creationId xmlns:a16="http://schemas.microsoft.com/office/drawing/2014/main" id="{8D1AC985-8C81-A7F0-080C-472A7469FED1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Arc 424">
                <a:extLst>
                  <a:ext uri="{FF2B5EF4-FFF2-40B4-BE49-F238E27FC236}">
                    <a16:creationId xmlns:a16="http://schemas.microsoft.com/office/drawing/2014/main" id="{C0DF211B-9FF8-38D3-021A-DD467147BB7F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Arc 425">
                <a:extLst>
                  <a:ext uri="{FF2B5EF4-FFF2-40B4-BE49-F238E27FC236}">
                    <a16:creationId xmlns:a16="http://schemas.microsoft.com/office/drawing/2014/main" id="{3657C7BF-892C-6AF8-A1AE-7B3DBD132E1B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Arc 426">
                <a:extLst>
                  <a:ext uri="{FF2B5EF4-FFF2-40B4-BE49-F238E27FC236}">
                    <a16:creationId xmlns:a16="http://schemas.microsoft.com/office/drawing/2014/main" id="{91720569-5774-A8E1-D154-836B029C050E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Arc 427">
                <a:extLst>
                  <a:ext uri="{FF2B5EF4-FFF2-40B4-BE49-F238E27FC236}">
                    <a16:creationId xmlns:a16="http://schemas.microsoft.com/office/drawing/2014/main" id="{FB273383-5D95-900F-54D8-DF938C2FBF5F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9" name="TextBox 428">
                  <a:extLst>
                    <a:ext uri="{FF2B5EF4-FFF2-40B4-BE49-F238E27FC236}">
                      <a16:creationId xmlns:a16="http://schemas.microsoft.com/office/drawing/2014/main" id="{F4A3E254-FCA9-DB4D-22F2-506D2B23AAE6}"/>
                    </a:ext>
                  </a:extLst>
                </p:cNvPr>
                <p:cNvSpPr txBox="1"/>
                <p:nvPr/>
              </p:nvSpPr>
              <p:spPr>
                <a:xfrm>
                  <a:off x="5125196" y="4462952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29" name="TextBox 428">
                  <a:extLst>
                    <a:ext uri="{FF2B5EF4-FFF2-40B4-BE49-F238E27FC236}">
                      <a16:creationId xmlns:a16="http://schemas.microsoft.com/office/drawing/2014/main" id="{3E86C80F-B1E4-D7C8-6863-DF6F87F5AF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25196" y="4462952"/>
                  <a:ext cx="125034" cy="123111"/>
                </a:xfrm>
                <a:prstGeom prst="rect">
                  <a:avLst/>
                </a:prstGeom>
                <a:blipFill>
                  <a:blip r:embed="rId23"/>
                  <a:stretch>
                    <a:fillRect l="-50000" r="-62500" b="-8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30" name="Group 429">
              <a:extLst>
                <a:ext uri="{FF2B5EF4-FFF2-40B4-BE49-F238E27FC236}">
                  <a16:creationId xmlns:a16="http://schemas.microsoft.com/office/drawing/2014/main" id="{DBFC1EBC-DCDD-26BE-8794-8976196A56C6}"/>
                </a:ext>
              </a:extLst>
            </p:cNvPr>
            <p:cNvGrpSpPr/>
            <p:nvPr/>
          </p:nvGrpSpPr>
          <p:grpSpPr>
            <a:xfrm rot="16200000">
              <a:off x="5224315" y="4506193"/>
              <a:ext cx="198504" cy="57960"/>
              <a:chOff x="5645694" y="4573633"/>
              <a:chExt cx="877472" cy="423229"/>
            </a:xfrm>
          </p:grpSpPr>
          <p:sp>
            <p:nvSpPr>
              <p:cNvPr id="431" name="Arc 430">
                <a:extLst>
                  <a:ext uri="{FF2B5EF4-FFF2-40B4-BE49-F238E27FC236}">
                    <a16:creationId xmlns:a16="http://schemas.microsoft.com/office/drawing/2014/main" id="{705E96C9-44F8-2AA6-D57C-DFFF2F6FF980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Arc 431">
                <a:extLst>
                  <a:ext uri="{FF2B5EF4-FFF2-40B4-BE49-F238E27FC236}">
                    <a16:creationId xmlns:a16="http://schemas.microsoft.com/office/drawing/2014/main" id="{D4681D7B-FF9D-BA51-00B9-959D220DFE6B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Arc 432">
                <a:extLst>
                  <a:ext uri="{FF2B5EF4-FFF2-40B4-BE49-F238E27FC236}">
                    <a16:creationId xmlns:a16="http://schemas.microsoft.com/office/drawing/2014/main" id="{4413B750-9285-D53F-2B18-8F42687AF218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Arc 511">
                <a:extLst>
                  <a:ext uri="{FF2B5EF4-FFF2-40B4-BE49-F238E27FC236}">
                    <a16:creationId xmlns:a16="http://schemas.microsoft.com/office/drawing/2014/main" id="{09882423-9310-059D-0FC1-4C3164F6AD3C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Arc 512">
                <a:extLst>
                  <a:ext uri="{FF2B5EF4-FFF2-40B4-BE49-F238E27FC236}">
                    <a16:creationId xmlns:a16="http://schemas.microsoft.com/office/drawing/2014/main" id="{6D90C4C3-EB9A-6435-8F1D-27AD8584448C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Arc 513">
                <a:extLst>
                  <a:ext uri="{FF2B5EF4-FFF2-40B4-BE49-F238E27FC236}">
                    <a16:creationId xmlns:a16="http://schemas.microsoft.com/office/drawing/2014/main" id="{0D8CF98A-B2C3-71BD-5305-94ED0B68254A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Arc 514">
                <a:extLst>
                  <a:ext uri="{FF2B5EF4-FFF2-40B4-BE49-F238E27FC236}">
                    <a16:creationId xmlns:a16="http://schemas.microsoft.com/office/drawing/2014/main" id="{B4AF00A3-E7AB-0EA9-B387-147359EB1826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6" name="TextBox 515">
                  <a:extLst>
                    <a:ext uri="{FF2B5EF4-FFF2-40B4-BE49-F238E27FC236}">
                      <a16:creationId xmlns:a16="http://schemas.microsoft.com/office/drawing/2014/main" id="{0C043FC9-4A3A-A7F8-3367-491AEB6441D8}"/>
                    </a:ext>
                  </a:extLst>
                </p:cNvPr>
                <p:cNvSpPr txBox="1"/>
                <p:nvPr/>
              </p:nvSpPr>
              <p:spPr>
                <a:xfrm>
                  <a:off x="5276178" y="4582177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16" name="TextBox 515">
                  <a:extLst>
                    <a:ext uri="{FF2B5EF4-FFF2-40B4-BE49-F238E27FC236}">
                      <a16:creationId xmlns:a16="http://schemas.microsoft.com/office/drawing/2014/main" id="{31AA39DC-5A68-389D-1783-AB583D6D98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76178" y="4582177"/>
                  <a:ext cx="125034" cy="123111"/>
                </a:xfrm>
                <a:prstGeom prst="rect">
                  <a:avLst/>
                </a:prstGeom>
                <a:blipFill>
                  <a:blip r:embed="rId26"/>
                  <a:stretch>
                    <a:fillRect l="-33333" r="-44444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17" name="Straight Connector 516">
              <a:extLst>
                <a:ext uri="{FF2B5EF4-FFF2-40B4-BE49-F238E27FC236}">
                  <a16:creationId xmlns:a16="http://schemas.microsoft.com/office/drawing/2014/main" id="{2F12C1E3-F46D-08BD-5A4E-85155F83D9D2}"/>
                </a:ext>
              </a:extLst>
            </p:cNvPr>
            <p:cNvCxnSpPr>
              <a:cxnSpLocks/>
            </p:cNvCxnSpPr>
            <p:nvPr/>
          </p:nvCxnSpPr>
          <p:spPr>
            <a:xfrm>
              <a:off x="4931826" y="4282838"/>
              <a:ext cx="200343" cy="0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8" name="Straight Connector 517">
              <a:extLst>
                <a:ext uri="{FF2B5EF4-FFF2-40B4-BE49-F238E27FC236}">
                  <a16:creationId xmlns:a16="http://schemas.microsoft.com/office/drawing/2014/main" id="{7E0B9858-CCF1-6B68-440D-E0AB42F7890C}"/>
                </a:ext>
              </a:extLst>
            </p:cNvPr>
            <p:cNvCxnSpPr>
              <a:cxnSpLocks/>
            </p:cNvCxnSpPr>
            <p:nvPr/>
          </p:nvCxnSpPr>
          <p:spPr>
            <a:xfrm>
              <a:off x="5132169" y="4282237"/>
              <a:ext cx="258677" cy="201205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9" name="Straight Connector 518">
              <a:extLst>
                <a:ext uri="{FF2B5EF4-FFF2-40B4-BE49-F238E27FC236}">
                  <a16:creationId xmlns:a16="http://schemas.microsoft.com/office/drawing/2014/main" id="{7A4CECA8-0E25-F6F7-FAE7-4D0FC81C562A}"/>
                </a:ext>
              </a:extLst>
            </p:cNvPr>
            <p:cNvCxnSpPr>
              <a:cxnSpLocks/>
            </p:cNvCxnSpPr>
            <p:nvPr/>
          </p:nvCxnSpPr>
          <p:spPr>
            <a:xfrm>
              <a:off x="5858518" y="4284784"/>
              <a:ext cx="200343" cy="0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0" name="Straight Connector 519">
              <a:extLst>
                <a:ext uri="{FF2B5EF4-FFF2-40B4-BE49-F238E27FC236}">
                  <a16:creationId xmlns:a16="http://schemas.microsoft.com/office/drawing/2014/main" id="{E2A1741A-E3EB-0370-9939-50CD84EF7820}"/>
                </a:ext>
              </a:extLst>
            </p:cNvPr>
            <p:cNvCxnSpPr>
              <a:cxnSpLocks/>
            </p:cNvCxnSpPr>
            <p:nvPr/>
          </p:nvCxnSpPr>
          <p:spPr>
            <a:xfrm>
              <a:off x="6058861" y="4284183"/>
              <a:ext cx="258677" cy="201205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1" name="Straight Connector 520">
              <a:extLst>
                <a:ext uri="{FF2B5EF4-FFF2-40B4-BE49-F238E27FC236}">
                  <a16:creationId xmlns:a16="http://schemas.microsoft.com/office/drawing/2014/main" id="{347065ED-9389-D69F-3073-F5C5ECC77B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86886" y="3881953"/>
              <a:ext cx="118396" cy="128389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2" name="Straight Connector 521">
              <a:extLst>
                <a:ext uri="{FF2B5EF4-FFF2-40B4-BE49-F238E27FC236}">
                  <a16:creationId xmlns:a16="http://schemas.microsoft.com/office/drawing/2014/main" id="{FF6CE0B5-BA09-1404-7DF1-BD7DBDA667BC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00950" y="3913078"/>
              <a:ext cx="7446" cy="142682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3" name="Straight Connector 522">
              <a:extLst>
                <a:ext uri="{FF2B5EF4-FFF2-40B4-BE49-F238E27FC236}">
                  <a16:creationId xmlns:a16="http://schemas.microsoft.com/office/drawing/2014/main" id="{A4E1487F-02C2-A0C4-5C7D-F0D4DC7802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08396" y="4055760"/>
              <a:ext cx="156331" cy="5849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4" name="Straight Connector 523">
              <a:extLst>
                <a:ext uri="{FF2B5EF4-FFF2-40B4-BE49-F238E27FC236}">
                  <a16:creationId xmlns:a16="http://schemas.microsoft.com/office/drawing/2014/main" id="{ED9C1623-0B68-19D3-3252-93C89C860B1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17184" y="4086805"/>
              <a:ext cx="112452" cy="203933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5" name="Group 524">
              <a:extLst>
                <a:ext uri="{FF2B5EF4-FFF2-40B4-BE49-F238E27FC236}">
                  <a16:creationId xmlns:a16="http://schemas.microsoft.com/office/drawing/2014/main" id="{480BD0FB-39B6-9968-59AF-056792DF5EB4}"/>
                </a:ext>
              </a:extLst>
            </p:cNvPr>
            <p:cNvGrpSpPr/>
            <p:nvPr/>
          </p:nvGrpSpPr>
          <p:grpSpPr>
            <a:xfrm flipV="1">
              <a:off x="7633498" y="4296590"/>
              <a:ext cx="899851" cy="443352"/>
              <a:chOff x="7105923" y="119247"/>
              <a:chExt cx="1359034" cy="669589"/>
            </a:xfrm>
          </p:grpSpPr>
          <p:cxnSp>
            <p:nvCxnSpPr>
              <p:cNvPr id="526" name="Straight Connector 525">
                <a:extLst>
                  <a:ext uri="{FF2B5EF4-FFF2-40B4-BE49-F238E27FC236}">
                    <a16:creationId xmlns:a16="http://schemas.microsoft.com/office/drawing/2014/main" id="{11BF8E60-A7BF-AC86-9E03-7DE360A21E5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05923" y="620787"/>
                <a:ext cx="271923" cy="16804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7" name="Straight Connector 526">
                <a:extLst>
                  <a:ext uri="{FF2B5EF4-FFF2-40B4-BE49-F238E27FC236}">
                    <a16:creationId xmlns:a16="http://schemas.microsoft.com/office/drawing/2014/main" id="{740F8DF2-FA15-43D3-DFFE-A1372D6B3CF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7846" y="240755"/>
                <a:ext cx="115002" cy="381168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Straight Connector 527">
                <a:extLst>
                  <a:ext uri="{FF2B5EF4-FFF2-40B4-BE49-F238E27FC236}">
                    <a16:creationId xmlns:a16="http://schemas.microsoft.com/office/drawing/2014/main" id="{34F22498-E82E-BA94-16D0-39E80C60481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4956" y="563231"/>
                <a:ext cx="336327" cy="61503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Straight Connector 528">
                <a:extLst>
                  <a:ext uri="{FF2B5EF4-FFF2-40B4-BE49-F238E27FC236}">
                    <a16:creationId xmlns:a16="http://schemas.microsoft.com/office/drawing/2014/main" id="{3856B79E-CD12-949B-9982-74B26BE4E6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473111" y="310925"/>
                <a:ext cx="298205" cy="4851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Straight Connector 529">
                <a:extLst>
                  <a:ext uri="{FF2B5EF4-FFF2-40B4-BE49-F238E27FC236}">
                    <a16:creationId xmlns:a16="http://schemas.microsoft.com/office/drawing/2014/main" id="{A84C2F69-9AB4-6B29-298A-7FF248CAB87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067114" y="119247"/>
                <a:ext cx="20536" cy="420538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1" name="Straight Connector 530">
                <a:extLst>
                  <a:ext uri="{FF2B5EF4-FFF2-40B4-BE49-F238E27FC236}">
                    <a16:creationId xmlns:a16="http://schemas.microsoft.com/office/drawing/2014/main" id="{8CF89A60-E933-3F8C-2787-6217E51F073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87789" y="346216"/>
                <a:ext cx="377168" cy="183731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2" name="Straight Connector 531">
                <a:extLst>
                  <a:ext uri="{FF2B5EF4-FFF2-40B4-BE49-F238E27FC236}">
                    <a16:creationId xmlns:a16="http://schemas.microsoft.com/office/drawing/2014/main" id="{41FE81ED-66F8-3B2C-0A30-3AF3610C33B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9449" y="532223"/>
                <a:ext cx="328340" cy="254981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9" name="Left Brace 458">
            <a:extLst>
              <a:ext uri="{FF2B5EF4-FFF2-40B4-BE49-F238E27FC236}">
                <a16:creationId xmlns:a16="http://schemas.microsoft.com/office/drawing/2014/main" id="{0E78D4C6-4F3C-1FEC-AFA9-556A0D5AD039}"/>
              </a:ext>
            </a:extLst>
          </p:cNvPr>
          <p:cNvSpPr/>
          <p:nvPr/>
        </p:nvSpPr>
        <p:spPr>
          <a:xfrm rot="16200000">
            <a:off x="3642180" y="3053360"/>
            <a:ext cx="75300" cy="774696"/>
          </a:xfrm>
          <a:prstGeom prst="leftBrace">
            <a:avLst>
              <a:gd name="adj1" fmla="val 35584"/>
              <a:gd name="adj2" fmla="val 50000"/>
            </a:avLst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9" name="Straight Arrow Connector 468">
            <a:extLst>
              <a:ext uri="{FF2B5EF4-FFF2-40B4-BE49-F238E27FC236}">
                <a16:creationId xmlns:a16="http://schemas.microsoft.com/office/drawing/2014/main" id="{024E9B1A-1910-FDA8-8F44-0B229C75AF9A}"/>
              </a:ext>
            </a:extLst>
          </p:cNvPr>
          <p:cNvCxnSpPr>
            <a:cxnSpLocks/>
          </p:cNvCxnSpPr>
          <p:nvPr/>
        </p:nvCxnSpPr>
        <p:spPr>
          <a:xfrm flipV="1">
            <a:off x="7431371" y="2301902"/>
            <a:ext cx="0" cy="169099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163">
            <a:extLst>
              <a:ext uri="{FF2B5EF4-FFF2-40B4-BE49-F238E27FC236}">
                <a16:creationId xmlns:a16="http://schemas.microsoft.com/office/drawing/2014/main" id="{3F1812E8-711D-1ECC-34FF-D54E450F56A0}"/>
              </a:ext>
            </a:extLst>
          </p:cNvPr>
          <p:cNvSpPr txBox="1"/>
          <p:nvPr/>
        </p:nvSpPr>
        <p:spPr>
          <a:xfrm rot="16200000">
            <a:off x="8076137" y="3270489"/>
            <a:ext cx="12360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(+ mixing with </a:t>
            </a:r>
          </a:p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jet evolution!)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84CA49-F003-2261-BA7B-040CD5F4A23B}"/>
              </a:ext>
            </a:extLst>
          </p:cNvPr>
          <p:cNvSpPr txBox="1"/>
          <p:nvPr/>
        </p:nvSpPr>
        <p:spPr>
          <a:xfrm>
            <a:off x="336947" y="3445362"/>
            <a:ext cx="6783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“time”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1C83360-ABC2-ED60-72B5-E8EC5356099D}"/>
              </a:ext>
            </a:extLst>
          </p:cNvPr>
          <p:cNvCxnSpPr>
            <a:cxnSpLocks/>
          </p:cNvCxnSpPr>
          <p:nvPr/>
        </p:nvCxnSpPr>
        <p:spPr>
          <a:xfrm flipV="1">
            <a:off x="828477" y="3317264"/>
            <a:ext cx="142547" cy="152030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Undertittel 1">
            <a:extLst>
              <a:ext uri="{FF2B5EF4-FFF2-40B4-BE49-F238E27FC236}">
                <a16:creationId xmlns:a16="http://schemas.microsoft.com/office/drawing/2014/main" id="{628DA51B-D17E-9415-62A7-4DEA6395BA51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ED0BD43-873A-59DC-4519-80263CC38E48}"/>
              </a:ext>
            </a:extLst>
          </p:cNvPr>
          <p:cNvSpPr txBox="1"/>
          <p:nvPr/>
        </p:nvSpPr>
        <p:spPr>
          <a:xfrm>
            <a:off x="5074693" y="678226"/>
            <a:ext cx="3912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Blaizot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Dominguez, Iancu,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-Tani]</a:t>
            </a:r>
          </a:p>
          <a:p>
            <a:pPr algn="r"/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Casalderrey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-Solana,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Tywoniuk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Salgado]</a:t>
            </a:r>
          </a:p>
          <a:p>
            <a:pPr algn="r"/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Caucal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Iancu, Mueller,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Soyez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]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DD14EC0-08F0-04FB-095E-17280D9F3817}"/>
                  </a:ext>
                </a:extLst>
              </p:cNvPr>
              <p:cNvSpPr txBox="1"/>
              <p:nvPr/>
            </p:nvSpPr>
            <p:spPr>
              <a:xfrm>
                <a:off x="4892760" y="4045697"/>
                <a:ext cx="3712172" cy="5766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</m:t>
                          </m:r>
                        </m:e>
                      </m:nary>
                      <m:d>
                        <m:dPr>
                          <m:begChr m:val="["/>
                          <m:endChr m:val="]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box>
                                <m:box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box>
                                <m:box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box>
                            <m:box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12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DD14EC0-08F0-04FB-095E-17280D9F38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2760" y="4045697"/>
                <a:ext cx="3712172" cy="576696"/>
              </a:xfrm>
              <a:prstGeom prst="rect">
                <a:avLst/>
              </a:prstGeom>
              <a:blipFill>
                <a:blip r:embed="rId27"/>
                <a:stretch>
                  <a:fillRect t="-121739" b="-17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A67F89A4-D47B-B0A7-1EED-628BAA3CF4AE}"/>
              </a:ext>
            </a:extLst>
          </p:cNvPr>
          <p:cNvSpPr txBox="1"/>
          <p:nvPr/>
        </p:nvSpPr>
        <p:spPr>
          <a:xfrm>
            <a:off x="5003860" y="4524422"/>
            <a:ext cx="7785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FF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E81363-7C7C-FC1E-1938-6792FED029E6}"/>
              </a:ext>
            </a:extLst>
          </p:cNvPr>
          <p:cNvSpPr txBox="1"/>
          <p:nvPr/>
        </p:nvSpPr>
        <p:spPr>
          <a:xfrm>
            <a:off x="5998377" y="4512086"/>
            <a:ext cx="890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BDMPS-Z</a:t>
            </a:r>
          </a:p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splitting rate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F7A4F6F-40C9-A36D-E844-14A2444E4FE7}"/>
              </a:ext>
            </a:extLst>
          </p:cNvPr>
          <p:cNvSpPr txBox="1"/>
          <p:nvPr/>
        </p:nvSpPr>
        <p:spPr>
          <a:xfrm>
            <a:off x="7288365" y="4582782"/>
            <a:ext cx="11931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virtual term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2B6FDF60-07FC-7957-7FD3-9CA30F563B69}"/>
              </a:ext>
            </a:extLst>
          </p:cNvPr>
          <p:cNvSpPr/>
          <p:nvPr/>
        </p:nvSpPr>
        <p:spPr>
          <a:xfrm rot="16200000">
            <a:off x="7844803" y="4071340"/>
            <a:ext cx="89362" cy="963229"/>
          </a:xfrm>
          <a:prstGeom prst="leftBrace">
            <a:avLst>
              <a:gd name="adj1" fmla="val 35584"/>
              <a:gd name="adj2" fmla="val 50000"/>
            </a:avLst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A11C2F4-4402-37A6-9163-D3F43B6ACAFA}"/>
              </a:ext>
            </a:extLst>
          </p:cNvPr>
          <p:cNvCxnSpPr>
            <a:cxnSpLocks/>
          </p:cNvCxnSpPr>
          <p:nvPr/>
        </p:nvCxnSpPr>
        <p:spPr>
          <a:xfrm flipV="1">
            <a:off x="5053215" y="4402551"/>
            <a:ext cx="146512" cy="146991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A56E1935-5EF0-AFDA-9615-B2E4017FBF61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5393118" y="4423494"/>
            <a:ext cx="1" cy="100928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0F23117D-5163-7ACF-8F52-29FF347DC9FF}"/>
              </a:ext>
            </a:extLst>
          </p:cNvPr>
          <p:cNvCxnSpPr>
            <a:cxnSpLocks/>
          </p:cNvCxnSpPr>
          <p:nvPr/>
        </p:nvCxnSpPr>
        <p:spPr>
          <a:xfrm flipH="1" flipV="1">
            <a:off x="6372225" y="4423494"/>
            <a:ext cx="1" cy="100928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1AB8450A-1F46-DAB3-8D1A-9431BA7550C1}"/>
              </a:ext>
            </a:extLst>
          </p:cNvPr>
          <p:cNvSpPr txBox="1"/>
          <p:nvPr/>
        </p:nvSpPr>
        <p:spPr>
          <a:xfrm>
            <a:off x="4506602" y="4510725"/>
            <a:ext cx="7785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“time”</a:t>
            </a:r>
          </a:p>
        </p:txBody>
      </p:sp>
      <p:cxnSp>
        <p:nvCxnSpPr>
          <p:cNvPr id="448" name="Straight Connector 447">
            <a:extLst>
              <a:ext uri="{FF2B5EF4-FFF2-40B4-BE49-F238E27FC236}">
                <a16:creationId xmlns:a16="http://schemas.microsoft.com/office/drawing/2014/main" id="{DA9A195B-0E68-BDA7-B3E8-F3214DA0B66B}"/>
              </a:ext>
            </a:extLst>
          </p:cNvPr>
          <p:cNvCxnSpPr/>
          <p:nvPr/>
        </p:nvCxnSpPr>
        <p:spPr>
          <a:xfrm>
            <a:off x="3491671" y="3747429"/>
            <a:ext cx="373513" cy="0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8" name="Group 467">
            <a:extLst>
              <a:ext uri="{FF2B5EF4-FFF2-40B4-BE49-F238E27FC236}">
                <a16:creationId xmlns:a16="http://schemas.microsoft.com/office/drawing/2014/main" id="{7E8A4D04-326B-1454-6809-3736D4C84B09}"/>
              </a:ext>
            </a:extLst>
          </p:cNvPr>
          <p:cNvGrpSpPr/>
          <p:nvPr/>
        </p:nvGrpSpPr>
        <p:grpSpPr>
          <a:xfrm>
            <a:off x="1900452" y="3736304"/>
            <a:ext cx="328620" cy="215519"/>
            <a:chOff x="1878005" y="3752762"/>
            <a:chExt cx="328620" cy="215519"/>
          </a:xfrm>
        </p:grpSpPr>
        <p:cxnSp>
          <p:nvCxnSpPr>
            <p:cNvPr id="449" name="Straight Connector 448">
              <a:extLst>
                <a:ext uri="{FF2B5EF4-FFF2-40B4-BE49-F238E27FC236}">
                  <a16:creationId xmlns:a16="http://schemas.microsoft.com/office/drawing/2014/main" id="{998D0F91-5A71-6BB3-4FCB-4E3506100CA2}"/>
                </a:ext>
              </a:extLst>
            </p:cNvPr>
            <p:cNvCxnSpPr>
              <a:cxnSpLocks/>
            </p:cNvCxnSpPr>
            <p:nvPr/>
          </p:nvCxnSpPr>
          <p:spPr>
            <a:xfrm>
              <a:off x="1878005" y="3802063"/>
              <a:ext cx="186757" cy="0"/>
            </a:xfrm>
            <a:prstGeom prst="line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Straight Connector 450">
              <a:extLst>
                <a:ext uri="{FF2B5EF4-FFF2-40B4-BE49-F238E27FC236}">
                  <a16:creationId xmlns:a16="http://schemas.microsoft.com/office/drawing/2014/main" id="{2B6DF92F-CE65-7995-0D3C-6F3EEC569A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64762" y="3752762"/>
              <a:ext cx="141863" cy="49301"/>
            </a:xfrm>
            <a:prstGeom prst="line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4" name="Group 453">
              <a:extLst>
                <a:ext uri="{FF2B5EF4-FFF2-40B4-BE49-F238E27FC236}">
                  <a16:creationId xmlns:a16="http://schemas.microsoft.com/office/drawing/2014/main" id="{E8E1F141-AB8E-30E5-7423-7ACABF87522F}"/>
                </a:ext>
              </a:extLst>
            </p:cNvPr>
            <p:cNvGrpSpPr/>
            <p:nvPr/>
          </p:nvGrpSpPr>
          <p:grpSpPr>
            <a:xfrm rot="16200000">
              <a:off x="1989109" y="3849265"/>
              <a:ext cx="126502" cy="36936"/>
              <a:chOff x="5645694" y="4573633"/>
              <a:chExt cx="877472" cy="423229"/>
            </a:xfrm>
          </p:grpSpPr>
          <p:sp>
            <p:nvSpPr>
              <p:cNvPr id="455" name="Arc 454">
                <a:extLst>
                  <a:ext uri="{FF2B5EF4-FFF2-40B4-BE49-F238E27FC236}">
                    <a16:creationId xmlns:a16="http://schemas.microsoft.com/office/drawing/2014/main" id="{B4427B54-DF7E-54C6-0E10-FE444FE5BC42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Arc 455">
                <a:extLst>
                  <a:ext uri="{FF2B5EF4-FFF2-40B4-BE49-F238E27FC236}">
                    <a16:creationId xmlns:a16="http://schemas.microsoft.com/office/drawing/2014/main" id="{D0F5F6E9-674F-B36C-6D2F-8579A75724BC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Arc 456">
                <a:extLst>
                  <a:ext uri="{FF2B5EF4-FFF2-40B4-BE49-F238E27FC236}">
                    <a16:creationId xmlns:a16="http://schemas.microsoft.com/office/drawing/2014/main" id="{DDA01980-ED76-F6F1-5970-1CEF97FA41D9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Arc 457">
                <a:extLst>
                  <a:ext uri="{FF2B5EF4-FFF2-40B4-BE49-F238E27FC236}">
                    <a16:creationId xmlns:a16="http://schemas.microsoft.com/office/drawing/2014/main" id="{9527F868-2968-1F67-DFCD-EF184FCC7EAE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Arc 459">
                <a:extLst>
                  <a:ext uri="{FF2B5EF4-FFF2-40B4-BE49-F238E27FC236}">
                    <a16:creationId xmlns:a16="http://schemas.microsoft.com/office/drawing/2014/main" id="{C130D00F-8CDE-E20A-4AA0-C32EB651F57B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Arc 460">
                <a:extLst>
                  <a:ext uri="{FF2B5EF4-FFF2-40B4-BE49-F238E27FC236}">
                    <a16:creationId xmlns:a16="http://schemas.microsoft.com/office/drawing/2014/main" id="{CB3A2B66-44ED-A6DB-0CEF-930C787627BD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Arc 461">
                <a:extLst>
                  <a:ext uri="{FF2B5EF4-FFF2-40B4-BE49-F238E27FC236}">
                    <a16:creationId xmlns:a16="http://schemas.microsoft.com/office/drawing/2014/main" id="{39AF1D4E-ABFC-48EF-A68F-EB721ED4BF6D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63" name="TextBox 462">
                  <a:extLst>
                    <a:ext uri="{FF2B5EF4-FFF2-40B4-BE49-F238E27FC236}">
                      <a16:creationId xmlns:a16="http://schemas.microsoft.com/office/drawing/2014/main" id="{D20F75B0-6AC4-37CA-00B7-445E3742E5CB}"/>
                    </a:ext>
                  </a:extLst>
                </p:cNvPr>
                <p:cNvSpPr txBox="1"/>
                <p:nvPr/>
              </p:nvSpPr>
              <p:spPr>
                <a:xfrm>
                  <a:off x="2018985" y="3891337"/>
                  <a:ext cx="78548" cy="769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5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5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463" name="TextBox 462">
                  <a:extLst>
                    <a:ext uri="{FF2B5EF4-FFF2-40B4-BE49-F238E27FC236}">
                      <a16:creationId xmlns:a16="http://schemas.microsoft.com/office/drawing/2014/main" id="{D20F75B0-6AC4-37CA-00B7-445E3742E5C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8985" y="3891337"/>
                  <a:ext cx="78548" cy="76944"/>
                </a:xfrm>
                <a:prstGeom prst="rect">
                  <a:avLst/>
                </a:prstGeom>
                <a:blipFill>
                  <a:blip r:embed="rId28"/>
                  <a:stretch>
                    <a:fillRect l="-25000" t="-14286" r="-12500" b="-2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46" name="Graphic 545">
            <a:extLst>
              <a:ext uri="{FF2B5EF4-FFF2-40B4-BE49-F238E27FC236}">
                <a16:creationId xmlns:a16="http://schemas.microsoft.com/office/drawing/2014/main" id="{0FCB9DE5-095F-B9A5-7325-D60B87551B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34863" y="3687763"/>
            <a:ext cx="286001" cy="28600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47" name="TextBox 546">
                <a:extLst>
                  <a:ext uri="{FF2B5EF4-FFF2-40B4-BE49-F238E27FC236}">
                    <a16:creationId xmlns:a16="http://schemas.microsoft.com/office/drawing/2014/main" id="{E87019FC-DF9B-DA91-675B-E90A99DD7CE4}"/>
                  </a:ext>
                </a:extLst>
              </p:cNvPr>
              <p:cNvSpPr txBox="1"/>
              <p:nvPr/>
            </p:nvSpPr>
            <p:spPr>
              <a:xfrm>
                <a:off x="3642840" y="3869458"/>
                <a:ext cx="80879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5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47" name="TextBox 546">
                <a:extLst>
                  <a:ext uri="{FF2B5EF4-FFF2-40B4-BE49-F238E27FC236}">
                    <a16:creationId xmlns:a16="http://schemas.microsoft.com/office/drawing/2014/main" id="{E87019FC-DF9B-DA91-675B-E90A99DD7C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840" y="3869458"/>
                <a:ext cx="80879" cy="76944"/>
              </a:xfrm>
              <a:prstGeom prst="rect">
                <a:avLst/>
              </a:prstGeom>
              <a:blipFill>
                <a:blip r:embed="rId30"/>
                <a:stretch>
                  <a:fillRect l="-42857" r="-28571" b="-4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1DA21FF4-ED9C-DA45-DFBB-0D8EF3DEEFFE}"/>
              </a:ext>
            </a:extLst>
          </p:cNvPr>
          <p:cNvCxnSpPr>
            <a:cxnSpLocks/>
          </p:cNvCxnSpPr>
          <p:nvPr/>
        </p:nvCxnSpPr>
        <p:spPr>
          <a:xfrm>
            <a:off x="6826674" y="4682447"/>
            <a:ext cx="110673" cy="996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Straight Connector 549">
            <a:extLst>
              <a:ext uri="{FF2B5EF4-FFF2-40B4-BE49-F238E27FC236}">
                <a16:creationId xmlns:a16="http://schemas.microsoft.com/office/drawing/2014/main" id="{D908C978-EECC-CA32-2DA0-5803838E349A}"/>
              </a:ext>
            </a:extLst>
          </p:cNvPr>
          <p:cNvCxnSpPr>
            <a:cxnSpLocks/>
          </p:cNvCxnSpPr>
          <p:nvPr/>
        </p:nvCxnSpPr>
        <p:spPr>
          <a:xfrm>
            <a:off x="6937347" y="4683443"/>
            <a:ext cx="132751" cy="43151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1" name="Group 550">
            <a:extLst>
              <a:ext uri="{FF2B5EF4-FFF2-40B4-BE49-F238E27FC236}">
                <a16:creationId xmlns:a16="http://schemas.microsoft.com/office/drawing/2014/main" id="{8D4ECE1F-6FC3-1820-B3D0-9FFF2E69061B}"/>
              </a:ext>
            </a:extLst>
          </p:cNvPr>
          <p:cNvGrpSpPr/>
          <p:nvPr/>
        </p:nvGrpSpPr>
        <p:grpSpPr>
          <a:xfrm rot="20037594">
            <a:off x="6936721" y="4632472"/>
            <a:ext cx="126502" cy="36936"/>
            <a:chOff x="5645694" y="4573633"/>
            <a:chExt cx="877472" cy="423229"/>
          </a:xfrm>
        </p:grpSpPr>
        <p:sp>
          <p:nvSpPr>
            <p:cNvPr id="553" name="Arc 552">
              <a:extLst>
                <a:ext uri="{FF2B5EF4-FFF2-40B4-BE49-F238E27FC236}">
                  <a16:creationId xmlns:a16="http://schemas.microsoft.com/office/drawing/2014/main" id="{DDE00B6A-3E2F-1761-9103-13D9F389704B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4" name="Arc 553">
              <a:extLst>
                <a:ext uri="{FF2B5EF4-FFF2-40B4-BE49-F238E27FC236}">
                  <a16:creationId xmlns:a16="http://schemas.microsoft.com/office/drawing/2014/main" id="{F58C867C-00A5-46DF-12BF-68507B50B774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5" name="Arc 554">
              <a:extLst>
                <a:ext uri="{FF2B5EF4-FFF2-40B4-BE49-F238E27FC236}">
                  <a16:creationId xmlns:a16="http://schemas.microsoft.com/office/drawing/2014/main" id="{4A77A6DE-E728-C704-0A75-A6D1E6142279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Arc 555">
              <a:extLst>
                <a:ext uri="{FF2B5EF4-FFF2-40B4-BE49-F238E27FC236}">
                  <a16:creationId xmlns:a16="http://schemas.microsoft.com/office/drawing/2014/main" id="{85D89677-29C2-D670-1CEB-9868589AE01B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Arc 556">
              <a:extLst>
                <a:ext uri="{FF2B5EF4-FFF2-40B4-BE49-F238E27FC236}">
                  <a16:creationId xmlns:a16="http://schemas.microsoft.com/office/drawing/2014/main" id="{19AA8BED-7DC1-E500-BA4E-AFC9796800EE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Arc 557">
              <a:extLst>
                <a:ext uri="{FF2B5EF4-FFF2-40B4-BE49-F238E27FC236}">
                  <a16:creationId xmlns:a16="http://schemas.microsoft.com/office/drawing/2014/main" id="{0A7786AD-9C3A-EF5B-023C-AAABFDE3B91C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Arc 558">
              <a:extLst>
                <a:ext uri="{FF2B5EF4-FFF2-40B4-BE49-F238E27FC236}">
                  <a16:creationId xmlns:a16="http://schemas.microsoft.com/office/drawing/2014/main" id="{E3FAFB66-B42A-9BA7-CB92-C6F9ECD54BEB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6" name="Group 565">
            <a:extLst>
              <a:ext uri="{FF2B5EF4-FFF2-40B4-BE49-F238E27FC236}">
                <a16:creationId xmlns:a16="http://schemas.microsoft.com/office/drawing/2014/main" id="{26ACB894-DFF7-6EBF-6666-65045FEB4ACA}"/>
              </a:ext>
            </a:extLst>
          </p:cNvPr>
          <p:cNvGrpSpPr/>
          <p:nvPr/>
        </p:nvGrpSpPr>
        <p:grpSpPr>
          <a:xfrm>
            <a:off x="8292346" y="4551560"/>
            <a:ext cx="367304" cy="216222"/>
            <a:chOff x="8281979" y="4520242"/>
            <a:chExt cx="367304" cy="216222"/>
          </a:xfrm>
        </p:grpSpPr>
        <p:pic>
          <p:nvPicPr>
            <p:cNvPr id="563" name="Graphic 562">
              <a:extLst>
                <a:ext uri="{FF2B5EF4-FFF2-40B4-BE49-F238E27FC236}">
                  <a16:creationId xmlns:a16="http://schemas.microsoft.com/office/drawing/2014/main" id="{73699668-CDD3-B59F-5D73-29D00B88494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8288913" y="4520242"/>
              <a:ext cx="360370" cy="216222"/>
            </a:xfrm>
            <a:prstGeom prst="rect">
              <a:avLst/>
            </a:prstGeom>
          </p:spPr>
        </p:pic>
        <p:cxnSp>
          <p:nvCxnSpPr>
            <p:cNvPr id="564" name="Straight Connector 563">
              <a:extLst>
                <a:ext uri="{FF2B5EF4-FFF2-40B4-BE49-F238E27FC236}">
                  <a16:creationId xmlns:a16="http://schemas.microsoft.com/office/drawing/2014/main" id="{7E3B9153-58B2-BFBE-3D02-E0F98CA80414}"/>
                </a:ext>
              </a:extLst>
            </p:cNvPr>
            <p:cNvCxnSpPr>
              <a:cxnSpLocks/>
            </p:cNvCxnSpPr>
            <p:nvPr/>
          </p:nvCxnSpPr>
          <p:spPr>
            <a:xfrm>
              <a:off x="8281979" y="4726181"/>
              <a:ext cx="360371" cy="0"/>
            </a:xfrm>
            <a:prstGeom prst="line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7" name="Rectangle 566">
            <a:extLst>
              <a:ext uri="{FF2B5EF4-FFF2-40B4-BE49-F238E27FC236}">
                <a16:creationId xmlns:a16="http://schemas.microsoft.com/office/drawing/2014/main" id="{2D37D421-18F9-3D04-CFDD-B56F6DAAB5B4}"/>
              </a:ext>
            </a:extLst>
          </p:cNvPr>
          <p:cNvSpPr/>
          <p:nvPr/>
        </p:nvSpPr>
        <p:spPr>
          <a:xfrm>
            <a:off x="4572000" y="1141664"/>
            <a:ext cx="4345242" cy="3708976"/>
          </a:xfrm>
          <a:prstGeom prst="rect">
            <a:avLst/>
          </a:prstGeom>
          <a:solidFill>
            <a:schemeClr val="tx2">
              <a:lumMod val="20000"/>
              <a:lumOff val="80000"/>
              <a:alpha val="8987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3990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783E9-58BB-DEC4-8B7F-BB636A72F1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Rectangle 159">
            <a:extLst>
              <a:ext uri="{FF2B5EF4-FFF2-40B4-BE49-F238E27FC236}">
                <a16:creationId xmlns:a16="http://schemas.microsoft.com/office/drawing/2014/main" id="{B971AB93-854D-EADF-B30E-38E89D04D375}"/>
              </a:ext>
            </a:extLst>
          </p:cNvPr>
          <p:cNvSpPr>
            <a:spLocks/>
          </p:cNvSpPr>
          <p:nvPr/>
        </p:nvSpPr>
        <p:spPr>
          <a:xfrm>
            <a:off x="216000" y="216000"/>
            <a:ext cx="8712000" cy="4716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Slide Number Placeholder 38">
            <a:extLst>
              <a:ext uri="{FF2B5EF4-FFF2-40B4-BE49-F238E27FC236}">
                <a16:creationId xmlns:a16="http://schemas.microsoft.com/office/drawing/2014/main" id="{33A2075F-A4DC-D46A-3897-224DA916F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C129B-3615-EE41-B4DB-85D53E577749}" type="slidenum">
              <a:rPr lang="en-US" smtClean="0"/>
              <a:t>9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2199A8F-9A93-4E73-E6CF-C808F4352DE2}"/>
                  </a:ext>
                </a:extLst>
              </p:cNvPr>
              <p:cNvSpPr txBox="1"/>
              <p:nvPr/>
            </p:nvSpPr>
            <p:spPr>
              <a:xfrm>
                <a:off x="277258" y="1208938"/>
                <a:ext cx="4234230" cy="3608360"/>
              </a:xfrm>
              <a:prstGeom prst="rect">
                <a:avLst/>
              </a:prstGeom>
              <a:noFill/>
              <a:ln w="12700" cap="rnd" cmpd="sng">
                <a:solidFill>
                  <a:schemeClr val="tx2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 wrap="square" rtlCol="0">
                <a:spAutoFit/>
              </a:bodyPr>
              <a:lstStyle/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Broadening: </a:t>
                </a:r>
                <a:r>
                  <a:rPr lang="en-US" sz="10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(in vacuum straight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𝛿</m:t>
                        </m:r>
                      </m:e>
                      <m:sub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𝑖𝑗</m:t>
                        </m:r>
                      </m:sub>
                    </m:sSub>
                    <m:r>
                      <a:rPr lang="en-US" sz="1000" i="1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𝛿</m:t>
                    </m:r>
                    <m:d>
                      <m:dPr>
                        <m:ctrlP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𝑝</m:t>
                        </m:r>
                        <m:r>
                          <a:rPr lang="en-US" sz="1000" i="1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Calibri" panose="020F0502020204030204" pitchFamily="34" charset="0"/>
                          </a:rPr>
                          <m:t>′</m:t>
                        </m:r>
                      </m:e>
                    </m:d>
                  </m:oMath>
                </a14:m>
                <a:r>
                  <a:rPr lang="en-US" sz="1000">
                    <a:solidFill>
                      <a:schemeClr val="bg1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)</a:t>
                </a: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9387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47675" indent="-261938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	Evolution equation for mom. </a:t>
                </a:r>
                <a:r>
                  <a:rPr lang="en-US" sz="1400" err="1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distr</a:t>
                </a:r>
                <a:r>
                  <a:rPr lang="en-US" sz="1400">
                    <a:solidFill>
                      <a:schemeClr val="tx2">
                        <a:lumMod val="50000"/>
                      </a:schemeClr>
                    </a:solidFill>
                    <a:latin typeface="LM Roman 10" pitchFamily="2" charset="77"/>
                    <a:cs typeface="Calibri" panose="020F0502020204030204" pitchFamily="34" charset="0"/>
                  </a:rPr>
                  <a:t>:</a:t>
                </a:r>
              </a:p>
              <a:p>
                <a:pPr marL="179387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179387">
                  <a:lnSpc>
                    <a:spcPct val="150000"/>
                  </a:lnSpc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  <a:p>
                <a:pPr marL="465137" indent="-285750">
                  <a:lnSpc>
                    <a:spcPct val="150000"/>
                  </a:lnSpc>
                  <a:buFont typeface="Arial" panose="020B0604020202020204" pitchFamily="34" charset="0"/>
                  <a:buChar char="•"/>
                </a:pPr>
                <a:endParaRPr lang="en-US" sz="1400">
                  <a:solidFill>
                    <a:schemeClr val="tx2">
                      <a:lumMod val="50000"/>
                    </a:schemeClr>
                  </a:solidFill>
                  <a:latin typeface="LM Roman 10" pitchFamily="2" charset="77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62199A8F-9A93-4E73-E6CF-C808F4352D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58" y="1208938"/>
                <a:ext cx="4234230" cy="360836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 cap="rnd" cmpd="sng">
                <a:solidFill>
                  <a:schemeClr val="tx2">
                    <a:lumMod val="50000"/>
                  </a:schemeClr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custGeom>
                        <a:avLst/>
                        <a:gdLst>
                          <a:gd name="connsiteX0" fmla="*/ 0 w 4373656"/>
                          <a:gd name="connsiteY0" fmla="*/ 0 h 2681632"/>
                          <a:gd name="connsiteX1" fmla="*/ 502970 w 4373656"/>
                          <a:gd name="connsiteY1" fmla="*/ 0 h 2681632"/>
                          <a:gd name="connsiteX2" fmla="*/ 918468 w 4373656"/>
                          <a:gd name="connsiteY2" fmla="*/ 0 h 2681632"/>
                          <a:gd name="connsiteX3" fmla="*/ 1552648 w 4373656"/>
                          <a:gd name="connsiteY3" fmla="*/ 0 h 2681632"/>
                          <a:gd name="connsiteX4" fmla="*/ 2055618 w 4373656"/>
                          <a:gd name="connsiteY4" fmla="*/ 0 h 2681632"/>
                          <a:gd name="connsiteX5" fmla="*/ 2558589 w 4373656"/>
                          <a:gd name="connsiteY5" fmla="*/ 0 h 2681632"/>
                          <a:gd name="connsiteX6" fmla="*/ 3192769 w 4373656"/>
                          <a:gd name="connsiteY6" fmla="*/ 0 h 2681632"/>
                          <a:gd name="connsiteX7" fmla="*/ 3652003 w 4373656"/>
                          <a:gd name="connsiteY7" fmla="*/ 0 h 2681632"/>
                          <a:gd name="connsiteX8" fmla="*/ 4373656 w 4373656"/>
                          <a:gd name="connsiteY8" fmla="*/ 0 h 2681632"/>
                          <a:gd name="connsiteX9" fmla="*/ 4373656 w 4373656"/>
                          <a:gd name="connsiteY9" fmla="*/ 589959 h 2681632"/>
                          <a:gd name="connsiteX10" fmla="*/ 4373656 w 4373656"/>
                          <a:gd name="connsiteY10" fmla="*/ 1072653 h 2681632"/>
                          <a:gd name="connsiteX11" fmla="*/ 4373656 w 4373656"/>
                          <a:gd name="connsiteY11" fmla="*/ 1608979 h 2681632"/>
                          <a:gd name="connsiteX12" fmla="*/ 4373656 w 4373656"/>
                          <a:gd name="connsiteY12" fmla="*/ 2172122 h 2681632"/>
                          <a:gd name="connsiteX13" fmla="*/ 4373656 w 4373656"/>
                          <a:gd name="connsiteY13" fmla="*/ 2681632 h 2681632"/>
                          <a:gd name="connsiteX14" fmla="*/ 3826949 w 4373656"/>
                          <a:gd name="connsiteY14" fmla="*/ 2681632 h 2681632"/>
                          <a:gd name="connsiteX15" fmla="*/ 3367715 w 4373656"/>
                          <a:gd name="connsiteY15" fmla="*/ 2681632 h 2681632"/>
                          <a:gd name="connsiteX16" fmla="*/ 2821008 w 4373656"/>
                          <a:gd name="connsiteY16" fmla="*/ 2681632 h 2681632"/>
                          <a:gd name="connsiteX17" fmla="*/ 2186828 w 4373656"/>
                          <a:gd name="connsiteY17" fmla="*/ 2681632 h 2681632"/>
                          <a:gd name="connsiteX18" fmla="*/ 1640121 w 4373656"/>
                          <a:gd name="connsiteY18" fmla="*/ 2681632 h 2681632"/>
                          <a:gd name="connsiteX19" fmla="*/ 1224624 w 4373656"/>
                          <a:gd name="connsiteY19" fmla="*/ 2681632 h 2681632"/>
                          <a:gd name="connsiteX20" fmla="*/ 765390 w 4373656"/>
                          <a:gd name="connsiteY20" fmla="*/ 2681632 h 2681632"/>
                          <a:gd name="connsiteX21" fmla="*/ 0 w 4373656"/>
                          <a:gd name="connsiteY21" fmla="*/ 2681632 h 2681632"/>
                          <a:gd name="connsiteX22" fmla="*/ 0 w 4373656"/>
                          <a:gd name="connsiteY22" fmla="*/ 2145306 h 2681632"/>
                          <a:gd name="connsiteX23" fmla="*/ 0 w 4373656"/>
                          <a:gd name="connsiteY23" fmla="*/ 1608979 h 2681632"/>
                          <a:gd name="connsiteX24" fmla="*/ 0 w 4373656"/>
                          <a:gd name="connsiteY24" fmla="*/ 1099469 h 2681632"/>
                          <a:gd name="connsiteX25" fmla="*/ 0 w 4373656"/>
                          <a:gd name="connsiteY25" fmla="*/ 643592 h 2681632"/>
                          <a:gd name="connsiteX26" fmla="*/ 0 w 4373656"/>
                          <a:gd name="connsiteY26" fmla="*/ 0 h 2681632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  <a:cxn ang="0">
                            <a:pos x="connsiteX5" y="connsiteY5"/>
                          </a:cxn>
                          <a:cxn ang="0">
                            <a:pos x="connsiteX6" y="connsiteY6"/>
                          </a:cxn>
                          <a:cxn ang="0">
                            <a:pos x="connsiteX7" y="connsiteY7"/>
                          </a:cxn>
                          <a:cxn ang="0">
                            <a:pos x="connsiteX8" y="connsiteY8"/>
                          </a:cxn>
                          <a:cxn ang="0">
                            <a:pos x="connsiteX9" y="connsiteY9"/>
                          </a:cxn>
                          <a:cxn ang="0">
                            <a:pos x="connsiteX10" y="connsiteY10"/>
                          </a:cxn>
                          <a:cxn ang="0">
                            <a:pos x="connsiteX11" y="connsiteY11"/>
                          </a:cxn>
                          <a:cxn ang="0">
                            <a:pos x="connsiteX12" y="connsiteY12"/>
                          </a:cxn>
                          <a:cxn ang="0">
                            <a:pos x="connsiteX13" y="connsiteY13"/>
                          </a:cxn>
                          <a:cxn ang="0">
                            <a:pos x="connsiteX14" y="connsiteY14"/>
                          </a:cxn>
                          <a:cxn ang="0">
                            <a:pos x="connsiteX15" y="connsiteY15"/>
                          </a:cxn>
                          <a:cxn ang="0">
                            <a:pos x="connsiteX16" y="connsiteY16"/>
                          </a:cxn>
                          <a:cxn ang="0">
                            <a:pos x="connsiteX17" y="connsiteY17"/>
                          </a:cxn>
                          <a:cxn ang="0">
                            <a:pos x="connsiteX18" y="connsiteY18"/>
                          </a:cxn>
                          <a:cxn ang="0">
                            <a:pos x="connsiteX19" y="connsiteY19"/>
                          </a:cxn>
                          <a:cxn ang="0">
                            <a:pos x="connsiteX20" y="connsiteY20"/>
                          </a:cxn>
                          <a:cxn ang="0">
                            <a:pos x="connsiteX21" y="connsiteY21"/>
                          </a:cxn>
                          <a:cxn ang="0">
                            <a:pos x="connsiteX22" y="connsiteY22"/>
                          </a:cxn>
                          <a:cxn ang="0">
                            <a:pos x="connsiteX23" y="connsiteY23"/>
                          </a:cxn>
                          <a:cxn ang="0">
                            <a:pos x="connsiteX24" y="connsiteY24"/>
                          </a:cxn>
                          <a:cxn ang="0">
                            <a:pos x="connsiteX25" y="connsiteY25"/>
                          </a:cxn>
                          <a:cxn ang="0">
                            <a:pos x="connsiteX26" y="connsiteY26"/>
                          </a:cxn>
                        </a:cxnLst>
                        <a:rect l="l" t="t" r="r" b="b"/>
                        <a:pathLst>
                          <a:path w="4373656" h="2681632" extrusionOk="0">
                            <a:moveTo>
                              <a:pt x="0" y="0"/>
                            </a:moveTo>
                            <a:cubicBezTo>
                              <a:pt x="123291" y="-43682"/>
                              <a:pt x="280797" y="25973"/>
                              <a:pt x="502970" y="0"/>
                            </a:cubicBezTo>
                            <a:cubicBezTo>
                              <a:pt x="725143" y="-25973"/>
                              <a:pt x="801291" y="38797"/>
                              <a:pt x="918468" y="0"/>
                            </a:cubicBezTo>
                            <a:cubicBezTo>
                              <a:pt x="1035645" y="-38797"/>
                              <a:pt x="1349483" y="68045"/>
                              <a:pt x="1552648" y="0"/>
                            </a:cubicBezTo>
                            <a:cubicBezTo>
                              <a:pt x="1755813" y="-68045"/>
                              <a:pt x="1900646" y="6730"/>
                              <a:pt x="2055618" y="0"/>
                            </a:cubicBezTo>
                            <a:cubicBezTo>
                              <a:pt x="2210590" y="-6730"/>
                              <a:pt x="2445537" y="22556"/>
                              <a:pt x="2558589" y="0"/>
                            </a:cubicBezTo>
                            <a:cubicBezTo>
                              <a:pt x="2671641" y="-22556"/>
                              <a:pt x="2898257" y="2741"/>
                              <a:pt x="3192769" y="0"/>
                            </a:cubicBezTo>
                            <a:cubicBezTo>
                              <a:pt x="3487281" y="-2741"/>
                              <a:pt x="3473955" y="14920"/>
                              <a:pt x="3652003" y="0"/>
                            </a:cubicBezTo>
                            <a:cubicBezTo>
                              <a:pt x="3830051" y="-14920"/>
                              <a:pt x="4227481" y="40936"/>
                              <a:pt x="4373656" y="0"/>
                            </a:cubicBezTo>
                            <a:cubicBezTo>
                              <a:pt x="4402223" y="283518"/>
                              <a:pt x="4346754" y="410990"/>
                              <a:pt x="4373656" y="589959"/>
                            </a:cubicBezTo>
                            <a:cubicBezTo>
                              <a:pt x="4400558" y="768928"/>
                              <a:pt x="4324088" y="935446"/>
                              <a:pt x="4373656" y="1072653"/>
                            </a:cubicBezTo>
                            <a:cubicBezTo>
                              <a:pt x="4423224" y="1209860"/>
                              <a:pt x="4324609" y="1368823"/>
                              <a:pt x="4373656" y="1608979"/>
                            </a:cubicBezTo>
                            <a:cubicBezTo>
                              <a:pt x="4422703" y="1849135"/>
                              <a:pt x="4310429" y="1921286"/>
                              <a:pt x="4373656" y="2172122"/>
                            </a:cubicBezTo>
                            <a:cubicBezTo>
                              <a:pt x="4436883" y="2422958"/>
                              <a:pt x="4322311" y="2434827"/>
                              <a:pt x="4373656" y="2681632"/>
                            </a:cubicBezTo>
                            <a:cubicBezTo>
                              <a:pt x="4105857" y="2705153"/>
                              <a:pt x="4013486" y="2647482"/>
                              <a:pt x="3826949" y="2681632"/>
                            </a:cubicBezTo>
                            <a:cubicBezTo>
                              <a:pt x="3640412" y="2715782"/>
                              <a:pt x="3486951" y="2667181"/>
                              <a:pt x="3367715" y="2681632"/>
                            </a:cubicBezTo>
                            <a:cubicBezTo>
                              <a:pt x="3248479" y="2696083"/>
                              <a:pt x="2986117" y="2651785"/>
                              <a:pt x="2821008" y="2681632"/>
                            </a:cubicBezTo>
                            <a:cubicBezTo>
                              <a:pt x="2655899" y="2711479"/>
                              <a:pt x="2415388" y="2610486"/>
                              <a:pt x="2186828" y="2681632"/>
                            </a:cubicBezTo>
                            <a:cubicBezTo>
                              <a:pt x="1958268" y="2752778"/>
                              <a:pt x="1909511" y="2630600"/>
                              <a:pt x="1640121" y="2681632"/>
                            </a:cubicBezTo>
                            <a:cubicBezTo>
                              <a:pt x="1370731" y="2732664"/>
                              <a:pt x="1374483" y="2647472"/>
                              <a:pt x="1224624" y="2681632"/>
                            </a:cubicBezTo>
                            <a:cubicBezTo>
                              <a:pt x="1074765" y="2715792"/>
                              <a:pt x="944046" y="2653266"/>
                              <a:pt x="765390" y="2681632"/>
                            </a:cubicBezTo>
                            <a:cubicBezTo>
                              <a:pt x="586734" y="2709998"/>
                              <a:pt x="344595" y="2620315"/>
                              <a:pt x="0" y="2681632"/>
                            </a:cubicBezTo>
                            <a:cubicBezTo>
                              <a:pt x="-23184" y="2551338"/>
                              <a:pt x="26391" y="2332388"/>
                              <a:pt x="0" y="2145306"/>
                            </a:cubicBezTo>
                            <a:cubicBezTo>
                              <a:pt x="-26391" y="1958224"/>
                              <a:pt x="8322" y="1872686"/>
                              <a:pt x="0" y="1608979"/>
                            </a:cubicBezTo>
                            <a:cubicBezTo>
                              <a:pt x="-8322" y="1345272"/>
                              <a:pt x="18101" y="1277040"/>
                              <a:pt x="0" y="1099469"/>
                            </a:cubicBezTo>
                            <a:cubicBezTo>
                              <a:pt x="-18101" y="921898"/>
                              <a:pt x="23976" y="797202"/>
                              <a:pt x="0" y="643592"/>
                            </a:cubicBezTo>
                            <a:cubicBezTo>
                              <a:pt x="-23976" y="489982"/>
                              <a:pt x="45981" y="244514"/>
                              <a:pt x="0" y="0"/>
                            </a:cubicBezTo>
                            <a:close/>
                          </a:path>
                        </a:pathLst>
                      </a:custGeom>
                      <ask:type>
                        <ask:lineSketchNone/>
                      </ask:type>
                    </ask:lineSketchStyleProps>
                  </a:ext>
                </a:extLst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2" name="Rectangle 321">
            <a:extLst>
              <a:ext uri="{FF2B5EF4-FFF2-40B4-BE49-F238E27FC236}">
                <a16:creationId xmlns:a16="http://schemas.microsoft.com/office/drawing/2014/main" id="{EF88EF5F-AF03-C95C-21F7-CF8020C92C05}"/>
              </a:ext>
            </a:extLst>
          </p:cNvPr>
          <p:cNvSpPr/>
          <p:nvPr/>
        </p:nvSpPr>
        <p:spPr>
          <a:xfrm>
            <a:off x="216000" y="226560"/>
            <a:ext cx="8712000" cy="889368"/>
          </a:xfrm>
          <a:prstGeom prst="rect">
            <a:avLst/>
          </a:prstGeom>
          <a:solidFill>
            <a:schemeClr val="tx2">
              <a:lumMod val="50000"/>
            </a:schemeClr>
          </a:solidFill>
          <a:ln w="25400" cap="rnd">
            <a:noFill/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2CB585B0-6E02-BFF0-2292-010F1D7963ED}"/>
              </a:ext>
            </a:extLst>
          </p:cNvPr>
          <p:cNvSpPr txBox="1">
            <a:spLocks/>
          </p:cNvSpPr>
          <p:nvPr/>
        </p:nvSpPr>
        <p:spPr>
          <a:xfrm>
            <a:off x="277258" y="467209"/>
            <a:ext cx="8506934" cy="6448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46" indent="-171446" algn="l" defTabSz="685783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51433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857228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3pPr>
            <a:lvl4pPr marL="1200120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4pPr>
            <a:lvl5pPr marL="1543012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12050"/>
                </a:solidFill>
                <a:latin typeface="+mn-lt"/>
                <a:ea typeface="+mn-ea"/>
                <a:cs typeface="Arial" panose="020B0604020202020204" pitchFamily="34" charset="0"/>
              </a:defRPr>
            </a:lvl5pPr>
            <a:lvl6pPr marL="1885903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95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86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77" indent="-171446" algn="l" defTabSz="685783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>
                <a:solidFill>
                  <a:schemeClr val="tx2">
                    <a:lumMod val="20000"/>
                    <a:lumOff val="80000"/>
                  </a:schemeClr>
                </a:solidFill>
                <a:latin typeface="LM Roman 10" pitchFamily="2" charset="77"/>
              </a:rPr>
              <a:t>Example: jets in large medium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816DB2-56AE-E396-C38C-8E383BAF354C}"/>
              </a:ext>
            </a:extLst>
          </p:cNvPr>
          <p:cNvSpPr txBox="1"/>
          <p:nvPr/>
        </p:nvSpPr>
        <p:spPr>
          <a:xfrm>
            <a:off x="4632515" y="1208796"/>
            <a:ext cx="4234228" cy="3608360"/>
          </a:xfrm>
          <a:prstGeom prst="rect">
            <a:avLst/>
          </a:prstGeom>
          <a:noFill/>
          <a:ln w="12700" cap="rnd" cmpd="sng">
            <a:solidFill>
              <a:schemeClr val="tx2">
                <a:lumMod val="50000"/>
              </a:schemeClr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4373656"/>
                      <a:gd name="connsiteY0" fmla="*/ 0 h 2681632"/>
                      <a:gd name="connsiteX1" fmla="*/ 502970 w 4373656"/>
                      <a:gd name="connsiteY1" fmla="*/ 0 h 2681632"/>
                      <a:gd name="connsiteX2" fmla="*/ 918468 w 4373656"/>
                      <a:gd name="connsiteY2" fmla="*/ 0 h 2681632"/>
                      <a:gd name="connsiteX3" fmla="*/ 1552648 w 4373656"/>
                      <a:gd name="connsiteY3" fmla="*/ 0 h 2681632"/>
                      <a:gd name="connsiteX4" fmla="*/ 2055618 w 4373656"/>
                      <a:gd name="connsiteY4" fmla="*/ 0 h 2681632"/>
                      <a:gd name="connsiteX5" fmla="*/ 2558589 w 4373656"/>
                      <a:gd name="connsiteY5" fmla="*/ 0 h 2681632"/>
                      <a:gd name="connsiteX6" fmla="*/ 3192769 w 4373656"/>
                      <a:gd name="connsiteY6" fmla="*/ 0 h 2681632"/>
                      <a:gd name="connsiteX7" fmla="*/ 3652003 w 4373656"/>
                      <a:gd name="connsiteY7" fmla="*/ 0 h 2681632"/>
                      <a:gd name="connsiteX8" fmla="*/ 4373656 w 4373656"/>
                      <a:gd name="connsiteY8" fmla="*/ 0 h 2681632"/>
                      <a:gd name="connsiteX9" fmla="*/ 4373656 w 4373656"/>
                      <a:gd name="connsiteY9" fmla="*/ 589959 h 2681632"/>
                      <a:gd name="connsiteX10" fmla="*/ 4373656 w 4373656"/>
                      <a:gd name="connsiteY10" fmla="*/ 1072653 h 2681632"/>
                      <a:gd name="connsiteX11" fmla="*/ 4373656 w 4373656"/>
                      <a:gd name="connsiteY11" fmla="*/ 1608979 h 2681632"/>
                      <a:gd name="connsiteX12" fmla="*/ 4373656 w 4373656"/>
                      <a:gd name="connsiteY12" fmla="*/ 2172122 h 2681632"/>
                      <a:gd name="connsiteX13" fmla="*/ 4373656 w 4373656"/>
                      <a:gd name="connsiteY13" fmla="*/ 2681632 h 2681632"/>
                      <a:gd name="connsiteX14" fmla="*/ 3826949 w 4373656"/>
                      <a:gd name="connsiteY14" fmla="*/ 2681632 h 2681632"/>
                      <a:gd name="connsiteX15" fmla="*/ 3367715 w 4373656"/>
                      <a:gd name="connsiteY15" fmla="*/ 2681632 h 2681632"/>
                      <a:gd name="connsiteX16" fmla="*/ 2821008 w 4373656"/>
                      <a:gd name="connsiteY16" fmla="*/ 2681632 h 2681632"/>
                      <a:gd name="connsiteX17" fmla="*/ 2186828 w 4373656"/>
                      <a:gd name="connsiteY17" fmla="*/ 2681632 h 2681632"/>
                      <a:gd name="connsiteX18" fmla="*/ 1640121 w 4373656"/>
                      <a:gd name="connsiteY18" fmla="*/ 2681632 h 2681632"/>
                      <a:gd name="connsiteX19" fmla="*/ 1224624 w 4373656"/>
                      <a:gd name="connsiteY19" fmla="*/ 2681632 h 2681632"/>
                      <a:gd name="connsiteX20" fmla="*/ 765390 w 4373656"/>
                      <a:gd name="connsiteY20" fmla="*/ 2681632 h 2681632"/>
                      <a:gd name="connsiteX21" fmla="*/ 0 w 4373656"/>
                      <a:gd name="connsiteY21" fmla="*/ 2681632 h 2681632"/>
                      <a:gd name="connsiteX22" fmla="*/ 0 w 4373656"/>
                      <a:gd name="connsiteY22" fmla="*/ 2145306 h 2681632"/>
                      <a:gd name="connsiteX23" fmla="*/ 0 w 4373656"/>
                      <a:gd name="connsiteY23" fmla="*/ 1608979 h 2681632"/>
                      <a:gd name="connsiteX24" fmla="*/ 0 w 4373656"/>
                      <a:gd name="connsiteY24" fmla="*/ 1099469 h 2681632"/>
                      <a:gd name="connsiteX25" fmla="*/ 0 w 4373656"/>
                      <a:gd name="connsiteY25" fmla="*/ 643592 h 2681632"/>
                      <a:gd name="connsiteX26" fmla="*/ 0 w 4373656"/>
                      <a:gd name="connsiteY26" fmla="*/ 0 h 2681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</a:cxnLst>
                    <a:rect l="l" t="t" r="r" b="b"/>
                    <a:pathLst>
                      <a:path w="4373656" h="2681632" extrusionOk="0">
                        <a:moveTo>
                          <a:pt x="0" y="0"/>
                        </a:moveTo>
                        <a:cubicBezTo>
                          <a:pt x="123291" y="-43682"/>
                          <a:pt x="280797" y="25973"/>
                          <a:pt x="502970" y="0"/>
                        </a:cubicBezTo>
                        <a:cubicBezTo>
                          <a:pt x="725143" y="-25973"/>
                          <a:pt x="801291" y="38797"/>
                          <a:pt x="918468" y="0"/>
                        </a:cubicBezTo>
                        <a:cubicBezTo>
                          <a:pt x="1035645" y="-38797"/>
                          <a:pt x="1349483" y="68045"/>
                          <a:pt x="1552648" y="0"/>
                        </a:cubicBezTo>
                        <a:cubicBezTo>
                          <a:pt x="1755813" y="-68045"/>
                          <a:pt x="1900646" y="6730"/>
                          <a:pt x="2055618" y="0"/>
                        </a:cubicBezTo>
                        <a:cubicBezTo>
                          <a:pt x="2210590" y="-6730"/>
                          <a:pt x="2445537" y="22556"/>
                          <a:pt x="2558589" y="0"/>
                        </a:cubicBezTo>
                        <a:cubicBezTo>
                          <a:pt x="2671641" y="-22556"/>
                          <a:pt x="2898257" y="2741"/>
                          <a:pt x="3192769" y="0"/>
                        </a:cubicBezTo>
                        <a:cubicBezTo>
                          <a:pt x="3487281" y="-2741"/>
                          <a:pt x="3473955" y="14920"/>
                          <a:pt x="3652003" y="0"/>
                        </a:cubicBezTo>
                        <a:cubicBezTo>
                          <a:pt x="3830051" y="-14920"/>
                          <a:pt x="4227481" y="40936"/>
                          <a:pt x="4373656" y="0"/>
                        </a:cubicBezTo>
                        <a:cubicBezTo>
                          <a:pt x="4402223" y="283518"/>
                          <a:pt x="4346754" y="410990"/>
                          <a:pt x="4373656" y="589959"/>
                        </a:cubicBezTo>
                        <a:cubicBezTo>
                          <a:pt x="4400558" y="768928"/>
                          <a:pt x="4324088" y="935446"/>
                          <a:pt x="4373656" y="1072653"/>
                        </a:cubicBezTo>
                        <a:cubicBezTo>
                          <a:pt x="4423224" y="1209860"/>
                          <a:pt x="4324609" y="1368823"/>
                          <a:pt x="4373656" y="1608979"/>
                        </a:cubicBezTo>
                        <a:cubicBezTo>
                          <a:pt x="4422703" y="1849135"/>
                          <a:pt x="4310429" y="1921286"/>
                          <a:pt x="4373656" y="2172122"/>
                        </a:cubicBezTo>
                        <a:cubicBezTo>
                          <a:pt x="4436883" y="2422958"/>
                          <a:pt x="4322311" y="2434827"/>
                          <a:pt x="4373656" y="2681632"/>
                        </a:cubicBezTo>
                        <a:cubicBezTo>
                          <a:pt x="4105857" y="2705153"/>
                          <a:pt x="4013486" y="2647482"/>
                          <a:pt x="3826949" y="2681632"/>
                        </a:cubicBezTo>
                        <a:cubicBezTo>
                          <a:pt x="3640412" y="2715782"/>
                          <a:pt x="3486951" y="2667181"/>
                          <a:pt x="3367715" y="2681632"/>
                        </a:cubicBezTo>
                        <a:cubicBezTo>
                          <a:pt x="3248479" y="2696083"/>
                          <a:pt x="2986117" y="2651785"/>
                          <a:pt x="2821008" y="2681632"/>
                        </a:cubicBezTo>
                        <a:cubicBezTo>
                          <a:pt x="2655899" y="2711479"/>
                          <a:pt x="2415388" y="2610486"/>
                          <a:pt x="2186828" y="2681632"/>
                        </a:cubicBezTo>
                        <a:cubicBezTo>
                          <a:pt x="1958268" y="2752778"/>
                          <a:pt x="1909511" y="2630600"/>
                          <a:pt x="1640121" y="2681632"/>
                        </a:cubicBezTo>
                        <a:cubicBezTo>
                          <a:pt x="1370731" y="2732664"/>
                          <a:pt x="1374483" y="2647472"/>
                          <a:pt x="1224624" y="2681632"/>
                        </a:cubicBezTo>
                        <a:cubicBezTo>
                          <a:pt x="1074765" y="2715792"/>
                          <a:pt x="944046" y="2653266"/>
                          <a:pt x="765390" y="2681632"/>
                        </a:cubicBezTo>
                        <a:cubicBezTo>
                          <a:pt x="586734" y="2709998"/>
                          <a:pt x="344595" y="2620315"/>
                          <a:pt x="0" y="2681632"/>
                        </a:cubicBezTo>
                        <a:cubicBezTo>
                          <a:pt x="-23184" y="2551338"/>
                          <a:pt x="26391" y="2332388"/>
                          <a:pt x="0" y="2145306"/>
                        </a:cubicBezTo>
                        <a:cubicBezTo>
                          <a:pt x="-26391" y="1958224"/>
                          <a:pt x="8322" y="1872686"/>
                          <a:pt x="0" y="1608979"/>
                        </a:cubicBezTo>
                        <a:cubicBezTo>
                          <a:pt x="-8322" y="1345272"/>
                          <a:pt x="18101" y="1277040"/>
                          <a:pt x="0" y="1099469"/>
                        </a:cubicBezTo>
                        <a:cubicBezTo>
                          <a:pt x="-18101" y="921898"/>
                          <a:pt x="23976" y="797202"/>
                          <a:pt x="0" y="643592"/>
                        </a:cubicBezTo>
                        <a:cubicBezTo>
                          <a:pt x="-23976" y="489982"/>
                          <a:pt x="45981" y="24451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Radiation: medium-induced </a:t>
            </a:r>
            <a:r>
              <a:rPr lang="en-US" sz="14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(+ vacuum)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Wide-angle medium-induced </a:t>
            </a:r>
            <a:r>
              <a:rPr lang="en-US" sz="1400">
                <a:solidFill>
                  <a:srgbClr val="C00000"/>
                </a:solidFill>
                <a:latin typeface="LM Roman 10" pitchFamily="2" charset="77"/>
                <a:cs typeface="Calibri" panose="020F0502020204030204" pitchFamily="34" charset="0"/>
              </a:rPr>
              <a:t>cascade: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400">
              <a:solidFill>
                <a:srgbClr val="C00000"/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</a:t>
            </a:r>
          </a:p>
          <a:p>
            <a:pPr marL="4651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400">
                <a:solidFill>
                  <a:srgbClr val="C00000"/>
                </a:solidFill>
                <a:latin typeface="LM Roman 10" pitchFamily="2" charset="77"/>
                <a:cs typeface="Calibri" panose="020F0502020204030204" pitchFamily="34" charset="0"/>
              </a:rPr>
              <a:t>Cascade</a:t>
            </a:r>
            <a:r>
              <a:rPr lang="en-US" sz="1400">
                <a:solidFill>
                  <a:schemeClr val="tx2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 evolution:</a:t>
            </a:r>
            <a:endParaRPr lang="en-US" sz="1400">
              <a:solidFill>
                <a:srgbClr val="C00000"/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  <a:p>
            <a:pPr marL="179387">
              <a:lnSpc>
                <a:spcPct val="150000"/>
              </a:lnSpc>
            </a:pPr>
            <a:endParaRPr lang="en-US" sz="1400">
              <a:solidFill>
                <a:schemeClr val="tx2">
                  <a:lumMod val="50000"/>
                </a:schemeClr>
              </a:solidFill>
              <a:latin typeface="LM Roman 10" pitchFamily="2" charset="77"/>
              <a:cs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8E9E732-FC89-C1B9-1877-9DBE0EA6A4C0}"/>
              </a:ext>
            </a:extLst>
          </p:cNvPr>
          <p:cNvGrpSpPr/>
          <p:nvPr/>
        </p:nvGrpSpPr>
        <p:grpSpPr>
          <a:xfrm rot="16200000">
            <a:off x="1369177" y="2079864"/>
            <a:ext cx="198504" cy="57960"/>
            <a:chOff x="5645694" y="4573633"/>
            <a:chExt cx="877472" cy="423229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41123CA7-F089-4986-E07E-75BD8DC2DED8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Arc 11">
              <a:extLst>
                <a:ext uri="{FF2B5EF4-FFF2-40B4-BE49-F238E27FC236}">
                  <a16:creationId xmlns:a16="http://schemas.microsoft.com/office/drawing/2014/main" id="{519BD48D-7666-CA26-F249-674E4D381CF5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Arc 13">
              <a:extLst>
                <a:ext uri="{FF2B5EF4-FFF2-40B4-BE49-F238E27FC236}">
                  <a16:creationId xmlns:a16="http://schemas.microsoft.com/office/drawing/2014/main" id="{F27F6FA4-C910-2255-7F82-4BB3D90ACC04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Arc 14">
              <a:extLst>
                <a:ext uri="{FF2B5EF4-FFF2-40B4-BE49-F238E27FC236}">
                  <a16:creationId xmlns:a16="http://schemas.microsoft.com/office/drawing/2014/main" id="{D5AD98A9-4401-AAFB-0DA8-597C1EF37511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79FD1402-C1D6-4948-D820-A1959CB495A7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Arc 16">
              <a:extLst>
                <a:ext uri="{FF2B5EF4-FFF2-40B4-BE49-F238E27FC236}">
                  <a16:creationId xmlns:a16="http://schemas.microsoft.com/office/drawing/2014/main" id="{54DFCC70-AF3B-BA02-A242-1D510FD74FEB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Arc 17">
              <a:extLst>
                <a:ext uri="{FF2B5EF4-FFF2-40B4-BE49-F238E27FC236}">
                  <a16:creationId xmlns:a16="http://schemas.microsoft.com/office/drawing/2014/main" id="{7A2D2BF7-9C5D-47AF-D80D-32506E16057D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6D12B98-582D-0B77-B35E-1C3CD7AB5044}"/>
                  </a:ext>
                </a:extLst>
              </p:cNvPr>
              <p:cNvSpPr txBox="1"/>
              <p:nvPr/>
            </p:nvSpPr>
            <p:spPr>
              <a:xfrm>
                <a:off x="1421040" y="2155848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BF7F72B-1302-CFB4-6644-973DF27B2C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1040" y="2155848"/>
                <a:ext cx="125034" cy="123111"/>
              </a:xfrm>
              <a:prstGeom prst="rect">
                <a:avLst/>
              </a:prstGeom>
              <a:blipFill>
                <a:blip r:embed="rId4"/>
                <a:stretch>
                  <a:fillRect l="-27273" r="-27273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E259EB78-412D-6CCE-48F5-2B9593B7A103}"/>
              </a:ext>
            </a:extLst>
          </p:cNvPr>
          <p:cNvGrpSpPr/>
          <p:nvPr/>
        </p:nvGrpSpPr>
        <p:grpSpPr>
          <a:xfrm rot="16200000">
            <a:off x="1628968" y="2079864"/>
            <a:ext cx="198504" cy="57960"/>
            <a:chOff x="5645694" y="4573633"/>
            <a:chExt cx="877472" cy="423229"/>
          </a:xfrm>
        </p:grpSpPr>
        <p:sp>
          <p:nvSpPr>
            <p:cNvPr id="24" name="Arc 23">
              <a:extLst>
                <a:ext uri="{FF2B5EF4-FFF2-40B4-BE49-F238E27FC236}">
                  <a16:creationId xmlns:a16="http://schemas.microsoft.com/office/drawing/2014/main" id="{FBAAB353-D5F3-8A1E-E08F-C8D7FC69905D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Arc 24">
              <a:extLst>
                <a:ext uri="{FF2B5EF4-FFF2-40B4-BE49-F238E27FC236}">
                  <a16:creationId xmlns:a16="http://schemas.microsoft.com/office/drawing/2014/main" id="{79452D97-5443-FEDA-4A70-DEA2369E68D0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Arc 25">
              <a:extLst>
                <a:ext uri="{FF2B5EF4-FFF2-40B4-BE49-F238E27FC236}">
                  <a16:creationId xmlns:a16="http://schemas.microsoft.com/office/drawing/2014/main" id="{9C0FE953-8C24-01E1-1C61-89041BAC16D6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Arc 26">
              <a:extLst>
                <a:ext uri="{FF2B5EF4-FFF2-40B4-BE49-F238E27FC236}">
                  <a16:creationId xmlns:a16="http://schemas.microsoft.com/office/drawing/2014/main" id="{EC7DB87A-4DA8-99E2-A73A-7F6EF8C81992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Arc 27">
              <a:extLst>
                <a:ext uri="{FF2B5EF4-FFF2-40B4-BE49-F238E27FC236}">
                  <a16:creationId xmlns:a16="http://schemas.microsoft.com/office/drawing/2014/main" id="{ED8E833C-E43D-4C24-FFAB-857E5A6E9ADA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Arc 28">
              <a:extLst>
                <a:ext uri="{FF2B5EF4-FFF2-40B4-BE49-F238E27FC236}">
                  <a16:creationId xmlns:a16="http://schemas.microsoft.com/office/drawing/2014/main" id="{6E3B4B2A-5DDC-74C7-0DF0-BF98E1C52402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Arc 29">
              <a:extLst>
                <a:ext uri="{FF2B5EF4-FFF2-40B4-BE49-F238E27FC236}">
                  <a16:creationId xmlns:a16="http://schemas.microsoft.com/office/drawing/2014/main" id="{B82CC475-F9F9-A839-3CD5-DEC330A6F3B0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7B5A40B-57D6-D90A-4321-9B3F5E9CE521}"/>
                  </a:ext>
                </a:extLst>
              </p:cNvPr>
              <p:cNvSpPr txBox="1"/>
              <p:nvPr/>
            </p:nvSpPr>
            <p:spPr>
              <a:xfrm>
                <a:off x="1680831" y="2155848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C7B825A-A369-354C-D26B-C4E8FDA5D9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831" y="2155848"/>
                <a:ext cx="125034" cy="123111"/>
              </a:xfrm>
              <a:prstGeom prst="rect">
                <a:avLst/>
              </a:prstGeom>
              <a:blipFill>
                <a:blip r:embed="rId5"/>
                <a:stretch>
                  <a:fillRect l="-27273" r="-18182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" name="Group 33">
            <a:extLst>
              <a:ext uri="{FF2B5EF4-FFF2-40B4-BE49-F238E27FC236}">
                <a16:creationId xmlns:a16="http://schemas.microsoft.com/office/drawing/2014/main" id="{36974062-4AA4-CB57-7291-BE80FD672531}"/>
              </a:ext>
            </a:extLst>
          </p:cNvPr>
          <p:cNvGrpSpPr/>
          <p:nvPr/>
        </p:nvGrpSpPr>
        <p:grpSpPr>
          <a:xfrm rot="16200000">
            <a:off x="1890030" y="2078767"/>
            <a:ext cx="198504" cy="57960"/>
            <a:chOff x="5645694" y="4573633"/>
            <a:chExt cx="877472" cy="423229"/>
          </a:xfrm>
        </p:grpSpPr>
        <p:sp>
          <p:nvSpPr>
            <p:cNvPr id="35" name="Arc 34">
              <a:extLst>
                <a:ext uri="{FF2B5EF4-FFF2-40B4-BE49-F238E27FC236}">
                  <a16:creationId xmlns:a16="http://schemas.microsoft.com/office/drawing/2014/main" id="{04666736-FEB0-1224-1CC1-65D24A194FD6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Arc 35">
              <a:extLst>
                <a:ext uri="{FF2B5EF4-FFF2-40B4-BE49-F238E27FC236}">
                  <a16:creationId xmlns:a16="http://schemas.microsoft.com/office/drawing/2014/main" id="{DD2274B5-4505-FBB6-E52A-81F0AC6B6FAB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Arc 36">
              <a:extLst>
                <a:ext uri="{FF2B5EF4-FFF2-40B4-BE49-F238E27FC236}">
                  <a16:creationId xmlns:a16="http://schemas.microsoft.com/office/drawing/2014/main" id="{0A2AA280-3B0B-0B54-4444-B81EB2D4CD92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Arc 37">
              <a:extLst>
                <a:ext uri="{FF2B5EF4-FFF2-40B4-BE49-F238E27FC236}">
                  <a16:creationId xmlns:a16="http://schemas.microsoft.com/office/drawing/2014/main" id="{75C64D14-63E6-B7A4-44CE-1391CBCF483E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Arc 39">
              <a:extLst>
                <a:ext uri="{FF2B5EF4-FFF2-40B4-BE49-F238E27FC236}">
                  <a16:creationId xmlns:a16="http://schemas.microsoft.com/office/drawing/2014/main" id="{368BDE5F-D65F-DF1A-8546-ED74B75A29FA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Arc 40">
              <a:extLst>
                <a:ext uri="{FF2B5EF4-FFF2-40B4-BE49-F238E27FC236}">
                  <a16:creationId xmlns:a16="http://schemas.microsoft.com/office/drawing/2014/main" id="{7BC7E9E5-56C9-B63D-C2D6-11FE8CD44946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Arc 41">
              <a:extLst>
                <a:ext uri="{FF2B5EF4-FFF2-40B4-BE49-F238E27FC236}">
                  <a16:creationId xmlns:a16="http://schemas.microsoft.com/office/drawing/2014/main" id="{FDF1BA89-E553-6F95-724D-C66D80033CA8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574F5B0E-F941-D46B-608D-A61DC4833217}"/>
                  </a:ext>
                </a:extLst>
              </p:cNvPr>
              <p:cNvSpPr txBox="1"/>
              <p:nvPr/>
            </p:nvSpPr>
            <p:spPr>
              <a:xfrm>
                <a:off x="1941893" y="2154751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C2AD0AF-6553-73A7-8CAC-2A165D23B0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1893" y="2154751"/>
                <a:ext cx="125034" cy="123111"/>
              </a:xfrm>
              <a:prstGeom prst="rect">
                <a:avLst/>
              </a:prstGeom>
              <a:blipFill>
                <a:blip r:embed="rId6"/>
                <a:stretch>
                  <a:fillRect l="-30000" r="-30000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4" name="Group 43">
            <a:extLst>
              <a:ext uri="{FF2B5EF4-FFF2-40B4-BE49-F238E27FC236}">
                <a16:creationId xmlns:a16="http://schemas.microsoft.com/office/drawing/2014/main" id="{2324CEC4-85F7-1D65-AB81-ADDF837711E0}"/>
              </a:ext>
            </a:extLst>
          </p:cNvPr>
          <p:cNvGrpSpPr/>
          <p:nvPr/>
        </p:nvGrpSpPr>
        <p:grpSpPr>
          <a:xfrm>
            <a:off x="1253892" y="1492175"/>
            <a:ext cx="2505518" cy="938654"/>
            <a:chOff x="1488964" y="2051046"/>
            <a:chExt cx="2505518" cy="93865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09D78D1D-6F6D-1364-DEB7-5DF1F1903457}"/>
                </a:ext>
              </a:extLst>
            </p:cNvPr>
            <p:cNvSpPr txBox="1"/>
            <p:nvPr/>
          </p:nvSpPr>
          <p:spPr>
            <a:xfrm>
              <a:off x="2409809" y="2051046"/>
              <a:ext cx="4188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>
                  <a:solidFill>
                    <a:schemeClr val="tx2">
                      <a:lumMod val="50000"/>
                    </a:schemeClr>
                  </a:solidFill>
                </a:rPr>
                <a:t>2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F74CDD27-8307-19AA-9154-64EFBAEFDB5A}"/>
                </a:ext>
              </a:extLst>
            </p:cNvPr>
            <p:cNvCxnSpPr>
              <a:cxnSpLocks/>
            </p:cNvCxnSpPr>
            <p:nvPr/>
          </p:nvCxnSpPr>
          <p:spPr>
            <a:xfrm>
              <a:off x="1488964" y="2237282"/>
              <a:ext cx="0" cy="673324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82F292F9-3E0A-93AA-29D1-903F6928F39D}"/>
                </a:ext>
              </a:extLst>
            </p:cNvPr>
            <p:cNvCxnSpPr>
              <a:cxnSpLocks/>
            </p:cNvCxnSpPr>
            <p:nvPr/>
          </p:nvCxnSpPr>
          <p:spPr>
            <a:xfrm>
              <a:off x="2463912" y="2235088"/>
              <a:ext cx="0" cy="673324"/>
            </a:xfrm>
            <a:prstGeom prst="line">
              <a:avLst/>
            </a:prstGeom>
            <a:ln w="12700" cap="rnd">
              <a:solidFill>
                <a:schemeClr val="tx2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FC38662D-3418-1DB6-9A05-57A2D110A816}"/>
                    </a:ext>
                  </a:extLst>
                </p:cNvPr>
                <p:cNvSpPr txBox="1"/>
                <p:nvPr/>
              </p:nvSpPr>
              <p:spPr>
                <a:xfrm>
                  <a:off x="2704579" y="2363567"/>
                  <a:ext cx="1289903" cy="62613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solidFill>
                              <a:srgbClr val="2D3D4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 </m:t>
                        </m:r>
                        <m:sSub>
                          <m:sSubPr>
                            <m:ctrlP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𝒢</m:t>
                            </m:r>
                          </m:e>
                          <m:sub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𝑖𝑗</m:t>
                            </m:r>
                          </m:sub>
                        </m:sSub>
                        <m:d>
                          <m:dPr>
                            <m:ctrlP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1400" b="0" i="1" smtClean="0">
                                    <a:solidFill>
                                      <a:srgbClr val="2D3D4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1400" b="0" i="1" smtClean="0">
                                    <a:solidFill>
                                      <a:srgbClr val="2D3D4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p>
                                <m:r>
                                  <a:rPr lang="en-US" sz="1400" b="0" i="1" smtClean="0">
                                    <a:solidFill>
                                      <a:srgbClr val="2D3D4F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b="0" i="1" smtClean="0">
                                <a:solidFill>
                                  <a:srgbClr val="2D3D4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𝐿</m:t>
                            </m:r>
                          </m:e>
                        </m:d>
                      </m:oMath>
                    </m:oMathPara>
                  </a14:m>
                  <a:endParaRPr lang="en-US" sz="1400">
                    <a:solidFill>
                      <a:srgbClr val="2D3D4F"/>
                    </a:solidFill>
                  </a:endParaRPr>
                </a:p>
                <a:p>
                  <a:endParaRPr lang="en-US" i="1">
                    <a:solidFill>
                      <a:srgbClr val="C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439" name="TextBox 438">
                  <a:extLst>
                    <a:ext uri="{FF2B5EF4-FFF2-40B4-BE49-F238E27FC236}">
                      <a16:creationId xmlns:a16="http://schemas.microsoft.com/office/drawing/2014/main" id="{BC6DF144-A5B7-D237-1233-5B7E2AD3BC7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04579" y="2363567"/>
                  <a:ext cx="1289903" cy="626133"/>
                </a:xfrm>
                <a:prstGeom prst="rect">
                  <a:avLst/>
                </a:prstGeom>
                <a:blipFill>
                  <a:blip r:embed="rId11"/>
                  <a:stretch>
                    <a:fillRect l="-392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6284616-EE37-000D-2703-EB6851BAE2A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576268" y="2555855"/>
              <a:ext cx="794514" cy="12608"/>
            </a:xfrm>
            <a:prstGeom prst="line">
              <a:avLst/>
            </a:prstGeom>
            <a:ln w="381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602A2BB-A62F-7A47-ADF7-15205E553FEE}"/>
              </a:ext>
            </a:extLst>
          </p:cNvPr>
          <p:cNvCxnSpPr>
            <a:cxnSpLocks/>
          </p:cNvCxnSpPr>
          <p:nvPr/>
        </p:nvCxnSpPr>
        <p:spPr>
          <a:xfrm flipV="1">
            <a:off x="1344046" y="2003174"/>
            <a:ext cx="498993" cy="7241"/>
          </a:xfrm>
          <a:prstGeom prst="line">
            <a:avLst/>
          </a:prstGeom>
          <a:ln w="38100" cap="rnd">
            <a:solidFill>
              <a:schemeClr val="tx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D7FC1D05-D310-320B-BD6B-E67428C13C45}"/>
              </a:ext>
            </a:extLst>
          </p:cNvPr>
          <p:cNvSpPr txBox="1"/>
          <p:nvPr/>
        </p:nvSpPr>
        <p:spPr>
          <a:xfrm>
            <a:off x="3506337" y="2181766"/>
            <a:ext cx="1187682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000">
                <a:solidFill>
                  <a:srgbClr val="C00000"/>
                </a:solidFill>
                <a:latin typeface="LM Roman 10" pitchFamily="2" charset="77"/>
              </a:rPr>
              <a:t>changing color </a:t>
            </a:r>
          </a:p>
          <a:p>
            <a:r>
              <a:rPr lang="en-US" sz="1000">
                <a:solidFill>
                  <a:srgbClr val="C00000"/>
                </a:solidFill>
                <a:latin typeface="LM Roman 10" pitchFamily="2" charset="77"/>
              </a:rPr>
              <a:t>and momentum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43FD229D-7F29-8858-1F60-FA5EED84A27D}"/>
              </a:ext>
            </a:extLst>
          </p:cNvPr>
          <p:cNvCxnSpPr>
            <a:cxnSpLocks/>
          </p:cNvCxnSpPr>
          <p:nvPr/>
        </p:nvCxnSpPr>
        <p:spPr>
          <a:xfrm flipH="1" flipV="1">
            <a:off x="3265671" y="2158501"/>
            <a:ext cx="178784" cy="96082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7477A03-17A3-FB07-904A-C1310A9746D3}"/>
                  </a:ext>
                </a:extLst>
              </p:cNvPr>
              <p:cNvSpPr txBox="1"/>
              <p:nvPr/>
            </p:nvSpPr>
            <p:spPr>
              <a:xfrm>
                <a:off x="681224" y="2911602"/>
                <a:ext cx="3591517" cy="546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Pr>
                        <m:e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𝜕</m:t>
                          </m:r>
                        </m:e>
                        <m:sub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𝒫</m:t>
                      </m:r>
                      <m:d>
                        <m:dPr>
                          <m:ctrlP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1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𝒑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e>
                      </m:d>
                      <m:r>
                        <a:rPr lang="en-US" sz="12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  <m:nary>
                        <m:naryPr>
                          <m:ctrlPr>
                            <a:rPr lang="en-US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naryPr>
                        <m:sub>
                          <m:sSub>
                            <m:sSub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1200" b="1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𝒒</m:t>
                              </m:r>
                            </m:e>
                            <m:sub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⊥</m:t>
                              </m:r>
                            </m:sub>
                          </m:sSub>
                        </m:sub>
                        <m:sup/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𝐶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1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𝒫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𝒑</m:t>
                                  </m:r>
                                  <m:r>
                                    <a:rPr lang="en-US" sz="12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1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⊥</m:t>
                                      </m:r>
                                    </m:sub>
                                  </m:sSub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,</m:t>
                                  </m:r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𝐶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1200" b="1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𝒒</m:t>
                                      </m:r>
                                    </m:e>
                                    <m:sub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  <a:cs typeface="Calibri" panose="020F0502020204030204" pitchFamily="34" charset="0"/>
                                        </a:rPr>
                                        <m:t>⊥</m:t>
                                      </m:r>
                                    </m:sub>
                                  </m:sSub>
                                </m:e>
                              </m:d>
                              <m: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𝒫</m:t>
                              </m:r>
                              <m:d>
                                <m:d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1200" b="1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𝒑</m:t>
                                  </m:r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,</m:t>
                                  </m:r>
                                  <m: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𝑡</m:t>
                                  </m:r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12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97477A03-17A3-FB07-904A-C1310A9746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224" y="2911602"/>
                <a:ext cx="3591517" cy="546432"/>
              </a:xfrm>
              <a:prstGeom prst="rect">
                <a:avLst/>
              </a:prstGeom>
              <a:blipFill>
                <a:blip r:embed="rId12"/>
                <a:stretch>
                  <a:fillRect t="-127273" b="-19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5" name="TextBox 54">
            <a:extLst>
              <a:ext uri="{FF2B5EF4-FFF2-40B4-BE49-F238E27FC236}">
                <a16:creationId xmlns:a16="http://schemas.microsoft.com/office/drawing/2014/main" id="{ECC8B646-EE0A-8AE2-7796-91AFB28D5B9E}"/>
              </a:ext>
            </a:extLst>
          </p:cNvPr>
          <p:cNvSpPr txBox="1"/>
          <p:nvPr/>
        </p:nvSpPr>
        <p:spPr>
          <a:xfrm>
            <a:off x="1552424" y="3537318"/>
            <a:ext cx="102656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scattering rate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CFCA4CBD-055F-4D1C-3DFE-8D35568DF8FD}"/>
              </a:ext>
            </a:extLst>
          </p:cNvPr>
          <p:cNvCxnSpPr>
            <a:cxnSpLocks/>
          </p:cNvCxnSpPr>
          <p:nvPr/>
        </p:nvCxnSpPr>
        <p:spPr>
          <a:xfrm flipV="1">
            <a:off x="2064762" y="3403056"/>
            <a:ext cx="0" cy="144839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DE60B45B-62A9-21E0-F279-CE35CBA81A27}"/>
              </a:ext>
            </a:extLst>
          </p:cNvPr>
          <p:cNvSpPr txBox="1"/>
          <p:nvPr/>
        </p:nvSpPr>
        <p:spPr>
          <a:xfrm>
            <a:off x="846881" y="3537318"/>
            <a:ext cx="9150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mom. distribution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9C7B89C8-9B3E-A243-50E2-3D34418870F5}"/>
              </a:ext>
            </a:extLst>
          </p:cNvPr>
          <p:cNvCxnSpPr>
            <a:cxnSpLocks/>
          </p:cNvCxnSpPr>
          <p:nvPr/>
        </p:nvCxnSpPr>
        <p:spPr>
          <a:xfrm flipV="1">
            <a:off x="1304403" y="3391532"/>
            <a:ext cx="0" cy="155356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816114B6-DD57-BF47-53A0-95A9CBF04E09}"/>
              </a:ext>
            </a:extLst>
          </p:cNvPr>
          <p:cNvSpPr txBox="1"/>
          <p:nvPr/>
        </p:nvSpPr>
        <p:spPr>
          <a:xfrm>
            <a:off x="3265671" y="3538740"/>
            <a:ext cx="79785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virtual term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724E242-C53E-18E1-9E34-9D6EFEC9ABC2}"/>
                  </a:ext>
                </a:extLst>
              </p:cNvPr>
              <p:cNvSpPr txBox="1"/>
              <p:nvPr/>
            </p:nvSpPr>
            <p:spPr>
              <a:xfrm>
                <a:off x="6278471" y="1645214"/>
                <a:ext cx="1909946" cy="6365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num>
                        <m:den>
                          <m:r>
                            <a:rPr lang="en-US" sz="14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den>
                      </m:f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b>
                        <m:sSub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acc>
                            <m:accPr>
                              <m:chr m:val="̅"/>
                              <m:ctrlP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</m:acc>
                        </m:e>
                        <m:sub>
                          <m: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ad>
                        <m:radPr>
                          <m:degHide m:val="on"/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4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4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𝑄</m:t>
                                  </m:r>
                                </m:e>
                                <m:sub>
                                  <m:r>
                                    <a:rPr lang="en-US" sz="14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𝑚𝑒𝑑</m:t>
                                  </m:r>
                                </m:sub>
                              </m:sSub>
                            </m:num>
                            <m:den>
                              <m:sSup>
                                <m:sSupPr>
                                  <m:ctrlPr>
                                    <a:rPr lang="en-US" sz="1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e>
                                <m:sup>
                                  <m:r>
                                    <a:rPr lang="en-US" sz="14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sup>
                              </m:sSup>
                              <m:r>
                                <a:rPr lang="en-US" sz="14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𝐸</m:t>
                              </m:r>
                            </m:den>
                          </m:f>
                        </m:e>
                      </m:rad>
                      <m:r>
                        <a:rPr lang="en-US" sz="1400" i="1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US" sz="14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</m:d>
                    </m:oMath>
                  </m:oMathPara>
                </a14:m>
                <a:endParaRPr lang="en-US" sz="1400">
                  <a:solidFill>
                    <a:srgbClr val="2D3D4F"/>
                  </a:solidFill>
                </a:endParaRP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724E242-C53E-18E1-9E34-9D6EFEC9AB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8471" y="1645214"/>
                <a:ext cx="1909946" cy="636521"/>
              </a:xfrm>
              <a:prstGeom prst="rect">
                <a:avLst/>
              </a:prstGeom>
              <a:blipFill>
                <a:blip r:embed="rId13"/>
                <a:stretch>
                  <a:fillRect l="-19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127417BF-F4CF-A97E-72B0-B707E926E28D}"/>
                  </a:ext>
                </a:extLst>
              </p:cNvPr>
              <p:cNvSpPr txBox="1"/>
              <p:nvPr/>
            </p:nvSpPr>
            <p:spPr>
              <a:xfrm>
                <a:off x="5859625" y="1807998"/>
                <a:ext cx="4312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⟹</m:t>
                      </m:r>
                    </m:oMath>
                  </m:oMathPara>
                </a14:m>
                <a:endParaRPr lang="en-US" sz="2400">
                  <a:solidFill>
                    <a:srgbClr val="2D3D4F"/>
                  </a:solidFill>
                </a:endParaRPr>
              </a:p>
            </p:txBody>
          </p:sp>
        </mc:Choice>
        <mc:Fallback xmlns=""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4D9D0733-CE1E-15B6-C9B7-EC9C1FCC72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9625" y="1807998"/>
                <a:ext cx="431207" cy="369332"/>
              </a:xfrm>
              <a:prstGeom prst="rect">
                <a:avLst/>
              </a:prstGeom>
              <a:blipFill>
                <a:blip r:embed="rId14"/>
                <a:stretch>
                  <a:fillRect l="-11429" r="-11429" b="-3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7" name="TextBox 466">
                <a:extLst>
                  <a:ext uri="{FF2B5EF4-FFF2-40B4-BE49-F238E27FC236}">
                    <a16:creationId xmlns:a16="http://schemas.microsoft.com/office/drawing/2014/main" id="{B62B3D9B-02DC-D068-5B03-BF938A850382}"/>
                  </a:ext>
                </a:extLst>
              </p:cNvPr>
              <p:cNvSpPr txBox="1"/>
              <p:nvPr/>
            </p:nvSpPr>
            <p:spPr>
              <a:xfrm>
                <a:off x="6826674" y="2481606"/>
                <a:ext cx="1907263" cy="30777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en-US" sz="1000" b="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Medium </a:t>
                </a:r>
                <a:r>
                  <a:rPr lang="en-US" sz="8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  <m:sub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~</m:t>
                    </m:r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𝑚𝑒𝑑</m:t>
                        </m:r>
                      </m:sub>
                    </m:sSub>
                  </m:oMath>
                </a14:m>
                <a:r>
                  <a:rPr lang="en-US" sz="800">
                    <a:solidFill>
                      <a:srgbClr val="C00000"/>
                    </a:solidFill>
                  </a:rPr>
                  <a:t>, </a:t>
                </a:r>
                <a14:m>
                  <m:oMath xmlns:m="http://schemas.openxmlformats.org/officeDocument/2006/math"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≪</m:t>
                    </m:r>
                    <m:sSub>
                      <m:sSubPr>
                        <m:ctrlP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sz="8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𝑚𝑒𝑑</m:t>
                        </m:r>
                      </m:sub>
                    </m:sSub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/</m:t>
                    </m:r>
                    <m:r>
                      <a:rPr lang="en-US" sz="800" i="1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𝐸</m:t>
                    </m:r>
                  </m:oMath>
                </a14:m>
                <a:r>
                  <a:rPr lang="en-US" sz="8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):</a:t>
                </a:r>
              </a:p>
              <a:p>
                <a:r>
                  <a:rPr lang="en-US" sz="10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soft &amp; </a:t>
                </a:r>
                <a:r>
                  <a:rPr lang="en-US" sz="1000" strike="sngStrike" err="1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collin</a:t>
                </a:r>
                <a:r>
                  <a:rPr lang="en-US" sz="1000" strike="sngStrike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.</a:t>
                </a:r>
                <a:r>
                  <a:rPr lang="en-US" sz="1000">
                    <a:solidFill>
                      <a:srgbClr val="C00000"/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</a:rPr>
                  <a:t> pole</a:t>
                </a:r>
              </a:p>
            </p:txBody>
          </p:sp>
        </mc:Choice>
        <mc:Fallback>
          <p:sp>
            <p:nvSpPr>
              <p:cNvPr id="467" name="TextBox 466">
                <a:extLst>
                  <a:ext uri="{FF2B5EF4-FFF2-40B4-BE49-F238E27FC236}">
                    <a16:creationId xmlns:a16="http://schemas.microsoft.com/office/drawing/2014/main" id="{B62B3D9B-02DC-D068-5B03-BF938A8503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6674" y="2481606"/>
                <a:ext cx="1907263" cy="307777"/>
              </a:xfrm>
              <a:prstGeom prst="rect">
                <a:avLst/>
              </a:prstGeom>
              <a:blipFill>
                <a:blip r:embed="rId15"/>
                <a:stretch>
                  <a:fillRect l="-3974" t="-12000" b="-2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1" name="Straight Connector 470">
            <a:extLst>
              <a:ext uri="{FF2B5EF4-FFF2-40B4-BE49-F238E27FC236}">
                <a16:creationId xmlns:a16="http://schemas.microsoft.com/office/drawing/2014/main" id="{9C917FA9-2984-411E-8D02-DA33B9531FFD}"/>
              </a:ext>
            </a:extLst>
          </p:cNvPr>
          <p:cNvCxnSpPr>
            <a:cxnSpLocks/>
          </p:cNvCxnSpPr>
          <p:nvPr/>
        </p:nvCxnSpPr>
        <p:spPr>
          <a:xfrm>
            <a:off x="4718481" y="1712001"/>
            <a:ext cx="0" cy="554691"/>
          </a:xfrm>
          <a:prstGeom prst="line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2" name="Straight Connector 471">
            <a:extLst>
              <a:ext uri="{FF2B5EF4-FFF2-40B4-BE49-F238E27FC236}">
                <a16:creationId xmlns:a16="http://schemas.microsoft.com/office/drawing/2014/main" id="{4FC7E7CB-623F-9FD9-1515-7752CD3AFC97}"/>
              </a:ext>
            </a:extLst>
          </p:cNvPr>
          <p:cNvCxnSpPr>
            <a:cxnSpLocks/>
          </p:cNvCxnSpPr>
          <p:nvPr/>
        </p:nvCxnSpPr>
        <p:spPr>
          <a:xfrm>
            <a:off x="5722870" y="1709106"/>
            <a:ext cx="0" cy="554691"/>
          </a:xfrm>
          <a:prstGeom prst="line">
            <a:avLst/>
          </a:prstGeom>
          <a:ln w="12700" cap="rnd">
            <a:solidFill>
              <a:schemeClr val="tx2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3" name="TextBox 472">
            <a:extLst>
              <a:ext uri="{FF2B5EF4-FFF2-40B4-BE49-F238E27FC236}">
                <a16:creationId xmlns:a16="http://schemas.microsoft.com/office/drawing/2014/main" id="{5016671E-32A2-D104-23FB-39CAAD2BA443}"/>
              </a:ext>
            </a:extLst>
          </p:cNvPr>
          <p:cNvSpPr txBox="1"/>
          <p:nvPr/>
        </p:nvSpPr>
        <p:spPr>
          <a:xfrm>
            <a:off x="5659990" y="1573992"/>
            <a:ext cx="3450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tx2">
                    <a:lumMod val="50000"/>
                  </a:schemeClr>
                </a:solidFill>
              </a:rPr>
              <a:t>2</a:t>
            </a:r>
          </a:p>
        </p:txBody>
      </p:sp>
      <p:grpSp>
        <p:nvGrpSpPr>
          <p:cNvPr id="474" name="Group 473">
            <a:extLst>
              <a:ext uri="{FF2B5EF4-FFF2-40B4-BE49-F238E27FC236}">
                <a16:creationId xmlns:a16="http://schemas.microsoft.com/office/drawing/2014/main" id="{2C21B140-A099-7D81-5A40-56871045164F}"/>
              </a:ext>
            </a:extLst>
          </p:cNvPr>
          <p:cNvGrpSpPr/>
          <p:nvPr/>
        </p:nvGrpSpPr>
        <p:grpSpPr>
          <a:xfrm rot="16200000">
            <a:off x="4728375" y="2076857"/>
            <a:ext cx="198504" cy="57960"/>
            <a:chOff x="5645694" y="4573633"/>
            <a:chExt cx="877472" cy="423229"/>
          </a:xfrm>
        </p:grpSpPr>
        <p:sp>
          <p:nvSpPr>
            <p:cNvPr id="475" name="Arc 474">
              <a:extLst>
                <a:ext uri="{FF2B5EF4-FFF2-40B4-BE49-F238E27FC236}">
                  <a16:creationId xmlns:a16="http://schemas.microsoft.com/office/drawing/2014/main" id="{1B32C7C1-451D-3473-639A-A40C7F34853F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6" name="Arc 475">
              <a:extLst>
                <a:ext uri="{FF2B5EF4-FFF2-40B4-BE49-F238E27FC236}">
                  <a16:creationId xmlns:a16="http://schemas.microsoft.com/office/drawing/2014/main" id="{A8C2C5A3-9E56-4986-7B7F-00E0578AAAF4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7" name="Arc 476">
              <a:extLst>
                <a:ext uri="{FF2B5EF4-FFF2-40B4-BE49-F238E27FC236}">
                  <a16:creationId xmlns:a16="http://schemas.microsoft.com/office/drawing/2014/main" id="{5ACEAC66-3A5F-ECA0-4FD2-136406A9C766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8" name="Arc 477">
              <a:extLst>
                <a:ext uri="{FF2B5EF4-FFF2-40B4-BE49-F238E27FC236}">
                  <a16:creationId xmlns:a16="http://schemas.microsoft.com/office/drawing/2014/main" id="{2B8941DD-3754-CC66-69A2-5EC982B03AB4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9" name="Arc 478">
              <a:extLst>
                <a:ext uri="{FF2B5EF4-FFF2-40B4-BE49-F238E27FC236}">
                  <a16:creationId xmlns:a16="http://schemas.microsoft.com/office/drawing/2014/main" id="{E4A04F8D-1BFD-7A4E-5DA2-B7801D96DDD5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0" name="Arc 479">
              <a:extLst>
                <a:ext uri="{FF2B5EF4-FFF2-40B4-BE49-F238E27FC236}">
                  <a16:creationId xmlns:a16="http://schemas.microsoft.com/office/drawing/2014/main" id="{88F7FD4B-E861-0818-6BF5-7F873A61A538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1" name="Arc 480">
              <a:extLst>
                <a:ext uri="{FF2B5EF4-FFF2-40B4-BE49-F238E27FC236}">
                  <a16:creationId xmlns:a16="http://schemas.microsoft.com/office/drawing/2014/main" id="{3EF3331B-1F59-139E-58D9-814160BE0742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2" name="TextBox 481">
                <a:extLst>
                  <a:ext uri="{FF2B5EF4-FFF2-40B4-BE49-F238E27FC236}">
                    <a16:creationId xmlns:a16="http://schemas.microsoft.com/office/drawing/2014/main" id="{D8085D3D-C76F-27D8-4542-DF44368A0152}"/>
                  </a:ext>
                </a:extLst>
              </p:cNvPr>
              <p:cNvSpPr txBox="1"/>
              <p:nvPr/>
            </p:nvSpPr>
            <p:spPr>
              <a:xfrm>
                <a:off x="4780238" y="2152841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82" name="TextBox 481">
                <a:extLst>
                  <a:ext uri="{FF2B5EF4-FFF2-40B4-BE49-F238E27FC236}">
                    <a16:creationId xmlns:a16="http://schemas.microsoft.com/office/drawing/2014/main" id="{968BF3FC-A0D2-2B5B-6100-2DE42F654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0238" y="2152841"/>
                <a:ext cx="125034" cy="123111"/>
              </a:xfrm>
              <a:prstGeom prst="rect">
                <a:avLst/>
              </a:prstGeom>
              <a:blipFill>
                <a:blip r:embed="rId5"/>
                <a:stretch>
                  <a:fillRect l="-27273" r="-18182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83" name="Group 482">
            <a:extLst>
              <a:ext uri="{FF2B5EF4-FFF2-40B4-BE49-F238E27FC236}">
                <a16:creationId xmlns:a16="http://schemas.microsoft.com/office/drawing/2014/main" id="{13BF6681-71EF-35C6-B426-624FCB6438C5}"/>
              </a:ext>
            </a:extLst>
          </p:cNvPr>
          <p:cNvGrpSpPr/>
          <p:nvPr/>
        </p:nvGrpSpPr>
        <p:grpSpPr>
          <a:xfrm rot="16200000">
            <a:off x="5022830" y="2078005"/>
            <a:ext cx="198504" cy="57960"/>
            <a:chOff x="5645694" y="4573633"/>
            <a:chExt cx="877472" cy="423229"/>
          </a:xfrm>
        </p:grpSpPr>
        <p:sp>
          <p:nvSpPr>
            <p:cNvPr id="484" name="Arc 483">
              <a:extLst>
                <a:ext uri="{FF2B5EF4-FFF2-40B4-BE49-F238E27FC236}">
                  <a16:creationId xmlns:a16="http://schemas.microsoft.com/office/drawing/2014/main" id="{DEE8CF0F-1992-B8E2-807E-27AD94CE7928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5" name="Arc 484">
              <a:extLst>
                <a:ext uri="{FF2B5EF4-FFF2-40B4-BE49-F238E27FC236}">
                  <a16:creationId xmlns:a16="http://schemas.microsoft.com/office/drawing/2014/main" id="{103AC317-12A2-05F9-EF76-BAE5FACA1332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6" name="Arc 485">
              <a:extLst>
                <a:ext uri="{FF2B5EF4-FFF2-40B4-BE49-F238E27FC236}">
                  <a16:creationId xmlns:a16="http://schemas.microsoft.com/office/drawing/2014/main" id="{97CDDF7A-07E4-AF21-42BD-19501A962DB9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7" name="Arc 486">
              <a:extLst>
                <a:ext uri="{FF2B5EF4-FFF2-40B4-BE49-F238E27FC236}">
                  <a16:creationId xmlns:a16="http://schemas.microsoft.com/office/drawing/2014/main" id="{409F4524-F570-2205-A86D-8721CE5EB840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8" name="Arc 487">
              <a:extLst>
                <a:ext uri="{FF2B5EF4-FFF2-40B4-BE49-F238E27FC236}">
                  <a16:creationId xmlns:a16="http://schemas.microsoft.com/office/drawing/2014/main" id="{DF915C24-D174-C946-623D-1148D2EC087E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9" name="Arc 488">
              <a:extLst>
                <a:ext uri="{FF2B5EF4-FFF2-40B4-BE49-F238E27FC236}">
                  <a16:creationId xmlns:a16="http://schemas.microsoft.com/office/drawing/2014/main" id="{A1E6C400-C082-2DF5-AC9D-082F6B09280B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0" name="Arc 489">
              <a:extLst>
                <a:ext uri="{FF2B5EF4-FFF2-40B4-BE49-F238E27FC236}">
                  <a16:creationId xmlns:a16="http://schemas.microsoft.com/office/drawing/2014/main" id="{6486D017-6A2C-8D42-39F6-96E6B17F7EBB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91" name="TextBox 490">
                <a:extLst>
                  <a:ext uri="{FF2B5EF4-FFF2-40B4-BE49-F238E27FC236}">
                    <a16:creationId xmlns:a16="http://schemas.microsoft.com/office/drawing/2014/main" id="{74BEE283-8068-710D-3C3F-2E74D124ED85}"/>
                  </a:ext>
                </a:extLst>
              </p:cNvPr>
              <p:cNvSpPr txBox="1"/>
              <p:nvPr/>
            </p:nvSpPr>
            <p:spPr>
              <a:xfrm>
                <a:off x="5074693" y="2153989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491" name="TextBox 490">
                <a:extLst>
                  <a:ext uri="{FF2B5EF4-FFF2-40B4-BE49-F238E27FC236}">
                    <a16:creationId xmlns:a16="http://schemas.microsoft.com/office/drawing/2014/main" id="{0B13FF07-7445-389E-C3AD-AE58C83E76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4693" y="2153989"/>
                <a:ext cx="125034" cy="123111"/>
              </a:xfrm>
              <a:prstGeom prst="rect">
                <a:avLst/>
              </a:prstGeom>
              <a:blipFill>
                <a:blip r:embed="rId16"/>
                <a:stretch>
                  <a:fillRect l="-27273" r="-27273" b="-2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92" name="Group 491">
            <a:extLst>
              <a:ext uri="{FF2B5EF4-FFF2-40B4-BE49-F238E27FC236}">
                <a16:creationId xmlns:a16="http://schemas.microsoft.com/office/drawing/2014/main" id="{55B23FEF-4700-77A1-DBE0-5D6D3FB5F01E}"/>
              </a:ext>
            </a:extLst>
          </p:cNvPr>
          <p:cNvGrpSpPr/>
          <p:nvPr/>
        </p:nvGrpSpPr>
        <p:grpSpPr>
          <a:xfrm rot="16200000">
            <a:off x="5263096" y="2138275"/>
            <a:ext cx="198504" cy="57960"/>
            <a:chOff x="5645694" y="4573633"/>
            <a:chExt cx="877472" cy="423229"/>
          </a:xfrm>
        </p:grpSpPr>
        <p:sp>
          <p:nvSpPr>
            <p:cNvPr id="493" name="Arc 492">
              <a:extLst>
                <a:ext uri="{FF2B5EF4-FFF2-40B4-BE49-F238E27FC236}">
                  <a16:creationId xmlns:a16="http://schemas.microsoft.com/office/drawing/2014/main" id="{E095B04C-C96B-D64B-C48A-9C230308862D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4" name="Arc 493">
              <a:extLst>
                <a:ext uri="{FF2B5EF4-FFF2-40B4-BE49-F238E27FC236}">
                  <a16:creationId xmlns:a16="http://schemas.microsoft.com/office/drawing/2014/main" id="{D01F3019-2AE9-1CF5-8222-3E0C7D61E27B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5" name="Arc 494">
              <a:extLst>
                <a:ext uri="{FF2B5EF4-FFF2-40B4-BE49-F238E27FC236}">
                  <a16:creationId xmlns:a16="http://schemas.microsoft.com/office/drawing/2014/main" id="{9BD6DA64-69D8-EDC4-592D-CA0FD84B4E6B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6" name="Arc 495">
              <a:extLst>
                <a:ext uri="{FF2B5EF4-FFF2-40B4-BE49-F238E27FC236}">
                  <a16:creationId xmlns:a16="http://schemas.microsoft.com/office/drawing/2014/main" id="{F5AC6522-F87F-8A02-04B5-254055E243AB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7" name="Arc 496">
              <a:extLst>
                <a:ext uri="{FF2B5EF4-FFF2-40B4-BE49-F238E27FC236}">
                  <a16:creationId xmlns:a16="http://schemas.microsoft.com/office/drawing/2014/main" id="{82296676-213E-7FE7-A583-9D5E49399528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8" name="Arc 497">
              <a:extLst>
                <a:ext uri="{FF2B5EF4-FFF2-40B4-BE49-F238E27FC236}">
                  <a16:creationId xmlns:a16="http://schemas.microsoft.com/office/drawing/2014/main" id="{35F707C9-3E09-9360-44C8-431C3B87419A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9" name="Arc 498">
              <a:extLst>
                <a:ext uri="{FF2B5EF4-FFF2-40B4-BE49-F238E27FC236}">
                  <a16:creationId xmlns:a16="http://schemas.microsoft.com/office/drawing/2014/main" id="{D9EC09CC-4A89-F98D-5F63-38DBD37CBDB1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0" name="TextBox 499">
                <a:extLst>
                  <a:ext uri="{FF2B5EF4-FFF2-40B4-BE49-F238E27FC236}">
                    <a16:creationId xmlns:a16="http://schemas.microsoft.com/office/drawing/2014/main" id="{21456E66-005A-66AC-80CA-1DDE23C9F21B}"/>
                  </a:ext>
                </a:extLst>
              </p:cNvPr>
              <p:cNvSpPr txBox="1"/>
              <p:nvPr/>
            </p:nvSpPr>
            <p:spPr>
              <a:xfrm>
                <a:off x="5314959" y="2214259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0" name="TextBox 499">
                <a:extLst>
                  <a:ext uri="{FF2B5EF4-FFF2-40B4-BE49-F238E27FC236}">
                    <a16:creationId xmlns:a16="http://schemas.microsoft.com/office/drawing/2014/main" id="{AD4FE202-52FB-2609-2971-26AB77443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4959" y="2214259"/>
                <a:ext cx="125034" cy="123111"/>
              </a:xfrm>
              <a:prstGeom prst="rect">
                <a:avLst/>
              </a:prstGeom>
              <a:blipFill>
                <a:blip r:embed="rId17"/>
                <a:stretch>
                  <a:fillRect l="-27273" r="-27273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01" name="Group 500">
            <a:extLst>
              <a:ext uri="{FF2B5EF4-FFF2-40B4-BE49-F238E27FC236}">
                <a16:creationId xmlns:a16="http://schemas.microsoft.com/office/drawing/2014/main" id="{4489321E-1841-740D-E4F0-6C4F5F793271}"/>
              </a:ext>
            </a:extLst>
          </p:cNvPr>
          <p:cNvGrpSpPr/>
          <p:nvPr/>
        </p:nvGrpSpPr>
        <p:grpSpPr>
          <a:xfrm rot="16200000">
            <a:off x="5432576" y="1921744"/>
            <a:ext cx="198504" cy="57960"/>
            <a:chOff x="5645694" y="4573633"/>
            <a:chExt cx="877472" cy="423229"/>
          </a:xfrm>
        </p:grpSpPr>
        <p:sp>
          <p:nvSpPr>
            <p:cNvPr id="502" name="Arc 501">
              <a:extLst>
                <a:ext uri="{FF2B5EF4-FFF2-40B4-BE49-F238E27FC236}">
                  <a16:creationId xmlns:a16="http://schemas.microsoft.com/office/drawing/2014/main" id="{3EBE9F03-402C-AD43-00F5-92944470F188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3" name="Arc 502">
              <a:extLst>
                <a:ext uri="{FF2B5EF4-FFF2-40B4-BE49-F238E27FC236}">
                  <a16:creationId xmlns:a16="http://schemas.microsoft.com/office/drawing/2014/main" id="{F3BA7382-B389-DBF4-3770-06C20D3EE79D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4" name="Arc 503">
              <a:extLst>
                <a:ext uri="{FF2B5EF4-FFF2-40B4-BE49-F238E27FC236}">
                  <a16:creationId xmlns:a16="http://schemas.microsoft.com/office/drawing/2014/main" id="{90D990A9-3045-6EC1-43C3-2E17C2B25468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5" name="Arc 504">
              <a:extLst>
                <a:ext uri="{FF2B5EF4-FFF2-40B4-BE49-F238E27FC236}">
                  <a16:creationId xmlns:a16="http://schemas.microsoft.com/office/drawing/2014/main" id="{4E998C0B-1C09-192F-4781-F520EC378641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6" name="Arc 505">
              <a:extLst>
                <a:ext uri="{FF2B5EF4-FFF2-40B4-BE49-F238E27FC236}">
                  <a16:creationId xmlns:a16="http://schemas.microsoft.com/office/drawing/2014/main" id="{A2B7895F-3841-1803-0AB9-64ED66913F97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7" name="Arc 506">
              <a:extLst>
                <a:ext uri="{FF2B5EF4-FFF2-40B4-BE49-F238E27FC236}">
                  <a16:creationId xmlns:a16="http://schemas.microsoft.com/office/drawing/2014/main" id="{0AC70FF9-CF95-3948-D4F5-9C0B97F548B4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8" name="Arc 507">
              <a:extLst>
                <a:ext uri="{FF2B5EF4-FFF2-40B4-BE49-F238E27FC236}">
                  <a16:creationId xmlns:a16="http://schemas.microsoft.com/office/drawing/2014/main" id="{0B5E885B-DAD3-9FEE-D326-3AE4A4C6BF78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09" name="TextBox 508">
                <a:extLst>
                  <a:ext uri="{FF2B5EF4-FFF2-40B4-BE49-F238E27FC236}">
                    <a16:creationId xmlns:a16="http://schemas.microsoft.com/office/drawing/2014/main" id="{EF784280-D180-73C9-A22A-AB9F11C159D6}"/>
                  </a:ext>
                </a:extLst>
              </p:cNvPr>
              <p:cNvSpPr txBox="1"/>
              <p:nvPr/>
            </p:nvSpPr>
            <p:spPr>
              <a:xfrm>
                <a:off x="5484439" y="1997728"/>
                <a:ext cx="125034" cy="1231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8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09" name="TextBox 508">
                <a:extLst>
                  <a:ext uri="{FF2B5EF4-FFF2-40B4-BE49-F238E27FC236}">
                    <a16:creationId xmlns:a16="http://schemas.microsoft.com/office/drawing/2014/main" id="{B76944F8-4AEA-20A3-F18D-999A3E9749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4439" y="1997728"/>
                <a:ext cx="125034" cy="123111"/>
              </a:xfrm>
              <a:prstGeom prst="rect">
                <a:avLst/>
              </a:prstGeom>
              <a:blipFill>
                <a:blip r:embed="rId18"/>
                <a:stretch>
                  <a:fillRect l="-30000" r="-30000"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10" name="Group 509">
            <a:extLst>
              <a:ext uri="{FF2B5EF4-FFF2-40B4-BE49-F238E27FC236}">
                <a16:creationId xmlns:a16="http://schemas.microsoft.com/office/drawing/2014/main" id="{E0CA4E76-D405-18C0-BC5E-34DF19B82235}"/>
              </a:ext>
            </a:extLst>
          </p:cNvPr>
          <p:cNvGrpSpPr/>
          <p:nvPr/>
        </p:nvGrpSpPr>
        <p:grpSpPr>
          <a:xfrm rot="19787075">
            <a:off x="5206116" y="1827271"/>
            <a:ext cx="485558" cy="93230"/>
            <a:chOff x="3274861" y="3360325"/>
            <a:chExt cx="589406" cy="118740"/>
          </a:xfrm>
        </p:grpSpPr>
        <p:grpSp>
          <p:nvGrpSpPr>
            <p:cNvPr id="511" name="Group 510">
              <a:extLst>
                <a:ext uri="{FF2B5EF4-FFF2-40B4-BE49-F238E27FC236}">
                  <a16:creationId xmlns:a16="http://schemas.microsoft.com/office/drawing/2014/main" id="{B2D1099A-5C4F-2C9C-1318-001724EC2244}"/>
                </a:ext>
              </a:extLst>
            </p:cNvPr>
            <p:cNvGrpSpPr/>
            <p:nvPr/>
          </p:nvGrpSpPr>
          <p:grpSpPr>
            <a:xfrm rot="5400000">
              <a:off x="3421603" y="3213583"/>
              <a:ext cx="118270" cy="411754"/>
              <a:chOff x="5893706" y="2894795"/>
              <a:chExt cx="90764" cy="435617"/>
            </a:xfrm>
          </p:grpSpPr>
          <p:sp>
            <p:nvSpPr>
              <p:cNvPr id="136" name="Arc 135">
                <a:extLst>
                  <a:ext uri="{FF2B5EF4-FFF2-40B4-BE49-F238E27FC236}">
                    <a16:creationId xmlns:a16="http://schemas.microsoft.com/office/drawing/2014/main" id="{FF790DAF-D1CC-1DB9-D6FC-9F5C52005E90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7" name="Arc 136">
                <a:extLst>
                  <a:ext uri="{FF2B5EF4-FFF2-40B4-BE49-F238E27FC236}">
                    <a16:creationId xmlns:a16="http://schemas.microsoft.com/office/drawing/2014/main" id="{B47143D9-A01A-3319-17FC-7514D9B39D60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8" name="Arc 137">
                <a:extLst>
                  <a:ext uri="{FF2B5EF4-FFF2-40B4-BE49-F238E27FC236}">
                    <a16:creationId xmlns:a16="http://schemas.microsoft.com/office/drawing/2014/main" id="{496807C5-5515-59C1-DA4B-4CD50FC9CDD7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9" name="Arc 138">
                <a:extLst>
                  <a:ext uri="{FF2B5EF4-FFF2-40B4-BE49-F238E27FC236}">
                    <a16:creationId xmlns:a16="http://schemas.microsoft.com/office/drawing/2014/main" id="{AADEB56F-FE77-61B2-41C4-803A0DA68E7D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0" name="Arc 139">
                <a:extLst>
                  <a:ext uri="{FF2B5EF4-FFF2-40B4-BE49-F238E27FC236}">
                    <a16:creationId xmlns:a16="http://schemas.microsoft.com/office/drawing/2014/main" id="{51D1F0F6-8F48-6439-CD41-5CF1ADAA3340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1" name="Arc 140">
                <a:extLst>
                  <a:ext uri="{FF2B5EF4-FFF2-40B4-BE49-F238E27FC236}">
                    <a16:creationId xmlns:a16="http://schemas.microsoft.com/office/drawing/2014/main" id="{BA8BDB35-26A4-0EC9-1165-3E73EE5784B6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42" name="Arc 141">
                <a:extLst>
                  <a:ext uri="{FF2B5EF4-FFF2-40B4-BE49-F238E27FC236}">
                    <a16:creationId xmlns:a16="http://schemas.microsoft.com/office/drawing/2014/main" id="{25793191-D582-C7D9-0516-28CDD4C22744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EEABD2B0-A7D5-9A92-FBD7-A4635D124FD6}"/>
                </a:ext>
              </a:extLst>
            </p:cNvPr>
            <p:cNvGrpSpPr/>
            <p:nvPr/>
          </p:nvGrpSpPr>
          <p:grpSpPr>
            <a:xfrm rot="5400000">
              <a:off x="3599255" y="3214053"/>
              <a:ext cx="118270" cy="411754"/>
              <a:chOff x="5893706" y="2894795"/>
              <a:chExt cx="90764" cy="435617"/>
            </a:xfrm>
          </p:grpSpPr>
          <p:sp>
            <p:nvSpPr>
              <p:cNvPr id="129" name="Arc 128">
                <a:extLst>
                  <a:ext uri="{FF2B5EF4-FFF2-40B4-BE49-F238E27FC236}">
                    <a16:creationId xmlns:a16="http://schemas.microsoft.com/office/drawing/2014/main" id="{8E3D0675-3161-0559-B8EF-B6B3CD99E26D}"/>
                  </a:ext>
                </a:extLst>
              </p:cNvPr>
              <p:cNvSpPr/>
              <p:nvPr/>
            </p:nvSpPr>
            <p:spPr>
              <a:xfrm rot="5400000">
                <a:off x="5910975" y="2973227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0" name="Arc 129">
                <a:extLst>
                  <a:ext uri="{FF2B5EF4-FFF2-40B4-BE49-F238E27FC236}">
                    <a16:creationId xmlns:a16="http://schemas.microsoft.com/office/drawing/2014/main" id="{2BC6DBFD-E805-D7F4-97F0-9C678593C4F8}"/>
                  </a:ext>
                </a:extLst>
              </p:cNvPr>
              <p:cNvSpPr/>
              <p:nvPr/>
            </p:nvSpPr>
            <p:spPr>
              <a:xfrm rot="5400000">
                <a:off x="5910829" y="3067938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1" name="Arc 130">
                <a:extLst>
                  <a:ext uri="{FF2B5EF4-FFF2-40B4-BE49-F238E27FC236}">
                    <a16:creationId xmlns:a16="http://schemas.microsoft.com/office/drawing/2014/main" id="{8613940F-2D23-18B5-DDE6-A88B00B5EB8E}"/>
                  </a:ext>
                </a:extLst>
              </p:cNvPr>
              <p:cNvSpPr/>
              <p:nvPr/>
            </p:nvSpPr>
            <p:spPr>
              <a:xfrm rot="16200000">
                <a:off x="5863270" y="3019788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2" name="Arc 131">
                <a:extLst>
                  <a:ext uri="{FF2B5EF4-FFF2-40B4-BE49-F238E27FC236}">
                    <a16:creationId xmlns:a16="http://schemas.microsoft.com/office/drawing/2014/main" id="{E1608D4F-EE67-29B5-AF0A-3F7C4C8FCCBF}"/>
                  </a:ext>
                </a:extLst>
              </p:cNvPr>
              <p:cNvSpPr/>
              <p:nvPr/>
            </p:nvSpPr>
            <p:spPr>
              <a:xfrm rot="16200000">
                <a:off x="5863270" y="2925522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3" name="Arc 132">
                <a:extLst>
                  <a:ext uri="{FF2B5EF4-FFF2-40B4-BE49-F238E27FC236}">
                    <a16:creationId xmlns:a16="http://schemas.microsoft.com/office/drawing/2014/main" id="{671DE31A-0F19-0792-F7EA-DA6EC0470AA6}"/>
                  </a:ext>
                </a:extLst>
              </p:cNvPr>
              <p:cNvSpPr/>
              <p:nvPr/>
            </p:nvSpPr>
            <p:spPr>
              <a:xfrm rot="16200000">
                <a:off x="5863124" y="3114500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4" name="Arc 133">
                <a:extLst>
                  <a:ext uri="{FF2B5EF4-FFF2-40B4-BE49-F238E27FC236}">
                    <a16:creationId xmlns:a16="http://schemas.microsoft.com/office/drawing/2014/main" id="{10D7538C-E0BE-10B0-23EA-A321B23FBBD4}"/>
                  </a:ext>
                </a:extLst>
              </p:cNvPr>
              <p:cNvSpPr/>
              <p:nvPr/>
            </p:nvSpPr>
            <p:spPr>
              <a:xfrm rot="16200000">
                <a:off x="5862979" y="3209211"/>
                <a:ext cx="151928" cy="90473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  <p:sp>
            <p:nvSpPr>
              <p:cNvPr id="135" name="Arc 134">
                <a:extLst>
                  <a:ext uri="{FF2B5EF4-FFF2-40B4-BE49-F238E27FC236}">
                    <a16:creationId xmlns:a16="http://schemas.microsoft.com/office/drawing/2014/main" id="{B5A69DE0-5012-A35C-B552-607FE78F219B}"/>
                  </a:ext>
                </a:extLst>
              </p:cNvPr>
              <p:cNvSpPr/>
              <p:nvPr/>
            </p:nvSpPr>
            <p:spPr>
              <a:xfrm rot="5400000">
                <a:off x="5910684" y="3162650"/>
                <a:ext cx="57662" cy="89329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25400" cap="rnd">
                <a:solidFill>
                  <a:schemeClr val="tx2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p:grpSp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407848B4-33BF-7AF1-1BA2-A65ABABD81F1}"/>
              </a:ext>
            </a:extLst>
          </p:cNvPr>
          <p:cNvGrpSpPr/>
          <p:nvPr/>
        </p:nvGrpSpPr>
        <p:grpSpPr>
          <a:xfrm>
            <a:off x="4758832" y="2000245"/>
            <a:ext cx="491063" cy="0"/>
            <a:chOff x="5242373" y="2585891"/>
            <a:chExt cx="491063" cy="0"/>
          </a:xfrm>
        </p:grpSpPr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4C44BB48-4ABC-2DC0-711D-D11A4ED29CAA}"/>
                </a:ext>
              </a:extLst>
            </p:cNvPr>
            <p:cNvCxnSpPr>
              <a:cxnSpLocks/>
            </p:cNvCxnSpPr>
            <p:nvPr/>
          </p:nvCxnSpPr>
          <p:spPr>
            <a:xfrm>
              <a:off x="5242373" y="2585891"/>
              <a:ext cx="313120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FE158C38-A423-D5E4-AAAB-B4828342C080}"/>
                </a:ext>
              </a:extLst>
            </p:cNvPr>
            <p:cNvCxnSpPr>
              <a:cxnSpLocks/>
            </p:cNvCxnSpPr>
            <p:nvPr/>
          </p:nvCxnSpPr>
          <p:spPr>
            <a:xfrm>
              <a:off x="5501209" y="2585891"/>
              <a:ext cx="232227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ECAE91C8-360C-4F29-56CA-809AC53997B5}"/>
              </a:ext>
            </a:extLst>
          </p:cNvPr>
          <p:cNvGrpSpPr/>
          <p:nvPr/>
        </p:nvGrpSpPr>
        <p:grpSpPr>
          <a:xfrm rot="1699704">
            <a:off x="5220491" y="2116755"/>
            <a:ext cx="491063" cy="0"/>
            <a:chOff x="920509" y="2408610"/>
            <a:chExt cx="596088" cy="0"/>
          </a:xfrm>
        </p:grpSpPr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9A74C32B-A7DC-2AD0-1A8B-673ABC335CC0}"/>
                </a:ext>
              </a:extLst>
            </p:cNvPr>
            <p:cNvCxnSpPr>
              <a:cxnSpLocks/>
            </p:cNvCxnSpPr>
            <p:nvPr/>
          </p:nvCxnSpPr>
          <p:spPr>
            <a:xfrm>
              <a:off x="920509" y="2408610"/>
              <a:ext cx="380088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72A4C7DF-669F-C573-739B-71E9AEE87C46}"/>
                </a:ext>
              </a:extLst>
            </p:cNvPr>
            <p:cNvCxnSpPr>
              <a:cxnSpLocks/>
            </p:cNvCxnSpPr>
            <p:nvPr/>
          </p:nvCxnSpPr>
          <p:spPr>
            <a:xfrm>
              <a:off x="1234703" y="2408610"/>
              <a:ext cx="281894" cy="0"/>
            </a:xfrm>
            <a:prstGeom prst="line">
              <a:avLst/>
            </a:prstGeom>
            <a:ln w="25400" cap="rnd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B7EEADEA-13B9-14EE-8A47-831A26C19A2D}"/>
                  </a:ext>
                </a:extLst>
              </p:cNvPr>
              <p:cNvSpPr txBox="1"/>
              <p:nvPr/>
            </p:nvSpPr>
            <p:spPr>
              <a:xfrm>
                <a:off x="1202641" y="4081233"/>
                <a:ext cx="1324377" cy="2950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20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≈</m:t>
                      </m:r>
                      <m:acc>
                        <m:accPr>
                          <m:chr m:val="̂"/>
                          <m:ctrlP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accPr>
                        <m:e>
                          <m: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𝑞</m:t>
                          </m:r>
                        </m:e>
                      </m:acc>
                      <m:r>
                        <a:rPr lang="en-US" sz="12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 </m:t>
                      </m:r>
                      <m:sSubSup>
                        <m:sSubSupPr>
                          <m:ctrlP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sSubSupPr>
                        <m:e>
                          <m:r>
                            <a:rPr lang="en-US" sz="120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𝜕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𝑝</m:t>
                          </m:r>
                        </m:sub>
                        <m:sup>
                          <m:r>
                            <a:rPr lang="en-US" sz="1200" b="0" i="1" smtClean="0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2</m:t>
                          </m:r>
                        </m:sup>
                      </m:sSubSup>
                      <m:r>
                        <a:rPr lang="en-US" sz="1200" i="1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𝒫</m:t>
                      </m:r>
                      <m:d>
                        <m:dPr>
                          <m:ctrlP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r>
                            <a:rPr lang="en-US" sz="1200" b="1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𝒑</m:t>
                          </m:r>
                          <m: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,</m:t>
                          </m:r>
                          <m:r>
                            <a:rPr lang="en-US" sz="1200" i="1">
                              <a:solidFill>
                                <a:schemeClr val="bg1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𝑡</m:t>
                          </m:r>
                        </m:e>
                      </m:d>
                    </m:oMath>
                  </m:oMathPara>
                </a14:m>
                <a:endParaRPr lang="en-US" sz="1200">
                  <a:solidFill>
                    <a:schemeClr val="bg1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49" name="TextBox 148">
                <a:extLst>
                  <a:ext uri="{FF2B5EF4-FFF2-40B4-BE49-F238E27FC236}">
                    <a16:creationId xmlns:a16="http://schemas.microsoft.com/office/drawing/2014/main" id="{B7EEADEA-13B9-14EE-8A47-831A26C19A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2641" y="4081233"/>
                <a:ext cx="1324377" cy="295017"/>
              </a:xfrm>
              <a:prstGeom prst="rect">
                <a:avLst/>
              </a:prstGeom>
              <a:blipFill>
                <a:blip r:embed="rId19"/>
                <a:stretch>
                  <a:fillRect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BBA5A869-303B-FA5F-C343-B300831B0151}"/>
                  </a:ext>
                </a:extLst>
              </p:cNvPr>
              <p:cNvSpPr txBox="1"/>
              <p:nvPr/>
            </p:nvSpPr>
            <p:spPr>
              <a:xfrm>
                <a:off x="644644" y="4412343"/>
                <a:ext cx="115584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80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d</a:t>
                </a:r>
                <a:r>
                  <a:rPr lang="en-US" sz="800" b="0">
                    <a:solidFill>
                      <a:schemeClr val="bg1">
                        <a:lumMod val="50000"/>
                      </a:schemeClr>
                    </a:solidFill>
                    <a:latin typeface="Latin Modern Math" panose="02000503000000000000" pitchFamily="2" charset="77"/>
                    <a:ea typeface="Latin Modern Math" panose="02000503000000000000" pitchFamily="2" charset="77"/>
                    <a:cs typeface="Calibri" panose="020F0502020204030204" pitchFamily="34" charset="0"/>
                  </a:rPr>
                  <a:t>iffusion approx.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𝑞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≪</m:t>
                      </m:r>
                      <m:r>
                        <a:rPr lang="en-US" sz="800" b="0" i="1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𝑝</m:t>
                      </m:r>
                    </m:oMath>
                  </m:oMathPara>
                </a14:m>
                <a:endParaRPr lang="en-US" sz="800" b="0">
                  <a:solidFill>
                    <a:schemeClr val="bg1">
                      <a:lumMod val="50000"/>
                    </a:schemeClr>
                  </a:solidFill>
                  <a:latin typeface="Latin Modern Math" panose="02000503000000000000" pitchFamily="2" charset="77"/>
                  <a:ea typeface="Latin Modern Math" panose="02000503000000000000" pitchFamily="2" charset="77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150" name="TextBox 149">
                <a:extLst>
                  <a:ext uri="{FF2B5EF4-FFF2-40B4-BE49-F238E27FC236}">
                    <a16:creationId xmlns:a16="http://schemas.microsoft.com/office/drawing/2014/main" id="{BBA5A869-303B-FA5F-C343-B300831B01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644" y="4412343"/>
                <a:ext cx="1155844" cy="338554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7DA0FDDB-47F0-C5AC-C7EA-8E4C1674181D}"/>
              </a:ext>
            </a:extLst>
          </p:cNvPr>
          <p:cNvCxnSpPr>
            <a:cxnSpLocks/>
          </p:cNvCxnSpPr>
          <p:nvPr/>
        </p:nvCxnSpPr>
        <p:spPr>
          <a:xfrm flipV="1">
            <a:off x="1303220" y="4291699"/>
            <a:ext cx="101449" cy="130175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33" name="Group 532">
            <a:extLst>
              <a:ext uri="{FF2B5EF4-FFF2-40B4-BE49-F238E27FC236}">
                <a16:creationId xmlns:a16="http://schemas.microsoft.com/office/drawing/2014/main" id="{A89561F6-87CB-6B9B-DE0E-848EC287069C}"/>
              </a:ext>
            </a:extLst>
          </p:cNvPr>
          <p:cNvGrpSpPr/>
          <p:nvPr/>
        </p:nvGrpSpPr>
        <p:grpSpPr>
          <a:xfrm>
            <a:off x="5363413" y="3138949"/>
            <a:ext cx="2700285" cy="638619"/>
            <a:chOff x="4873434" y="3850574"/>
            <a:chExt cx="3760534" cy="889368"/>
          </a:xfrm>
        </p:grpSpPr>
        <p:grpSp>
          <p:nvGrpSpPr>
            <p:cNvPr id="343" name="Group 342">
              <a:extLst>
                <a:ext uri="{FF2B5EF4-FFF2-40B4-BE49-F238E27FC236}">
                  <a16:creationId xmlns:a16="http://schemas.microsoft.com/office/drawing/2014/main" id="{666AFE6F-AEE9-1653-3C63-0DD1E3CEE3F9}"/>
                </a:ext>
              </a:extLst>
            </p:cNvPr>
            <p:cNvGrpSpPr/>
            <p:nvPr/>
          </p:nvGrpSpPr>
          <p:grpSpPr>
            <a:xfrm>
              <a:off x="7466255" y="3850574"/>
              <a:ext cx="1167713" cy="443352"/>
              <a:chOff x="6701375" y="119247"/>
              <a:chExt cx="1763582" cy="669589"/>
            </a:xfrm>
          </p:grpSpPr>
          <p:cxnSp>
            <p:nvCxnSpPr>
              <p:cNvPr id="344" name="Straight Connector 343">
                <a:extLst>
                  <a:ext uri="{FF2B5EF4-FFF2-40B4-BE49-F238E27FC236}">
                    <a16:creationId xmlns:a16="http://schemas.microsoft.com/office/drawing/2014/main" id="{12F5B7D6-56EB-FA98-79E6-EE4BC6F340C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05923" y="620787"/>
                <a:ext cx="271923" cy="16804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Straight Connector 344">
                <a:extLst>
                  <a:ext uri="{FF2B5EF4-FFF2-40B4-BE49-F238E27FC236}">
                    <a16:creationId xmlns:a16="http://schemas.microsoft.com/office/drawing/2014/main" id="{0B34C5DD-6CB0-C363-1034-7F2D54C61E4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7846" y="437971"/>
                <a:ext cx="293346" cy="18395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Straight Connector 345">
                <a:extLst>
                  <a:ext uri="{FF2B5EF4-FFF2-40B4-BE49-F238E27FC236}">
                    <a16:creationId xmlns:a16="http://schemas.microsoft.com/office/drawing/2014/main" id="{1ABAAA1E-CEE8-C47C-08CA-780CC9C0F50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7332433" y="364878"/>
                <a:ext cx="42523" cy="259856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Straight Connector 346">
                <a:extLst>
                  <a:ext uri="{FF2B5EF4-FFF2-40B4-BE49-F238E27FC236}">
                    <a16:creationId xmlns:a16="http://schemas.microsoft.com/office/drawing/2014/main" id="{1E472F2B-0E7A-3D0D-C558-700E278893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76780" y="195383"/>
                <a:ext cx="244367" cy="152817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Straight Connector 347">
                <a:extLst>
                  <a:ext uri="{FF2B5EF4-FFF2-40B4-BE49-F238E27FC236}">
                    <a16:creationId xmlns:a16="http://schemas.microsoft.com/office/drawing/2014/main" id="{46C29C25-1C6F-26D0-6A8D-9E48D13974D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24014" y="119247"/>
                <a:ext cx="43100" cy="364737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Straight Connector 348">
                <a:extLst>
                  <a:ext uri="{FF2B5EF4-FFF2-40B4-BE49-F238E27FC236}">
                    <a16:creationId xmlns:a16="http://schemas.microsoft.com/office/drawing/2014/main" id="{E2AE7EA2-342D-6B33-EC29-C9D881E9065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24014" y="346216"/>
                <a:ext cx="440943" cy="139142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Straight Connector 349">
                <a:extLst>
                  <a:ext uri="{FF2B5EF4-FFF2-40B4-BE49-F238E27FC236}">
                    <a16:creationId xmlns:a16="http://schemas.microsoft.com/office/drawing/2014/main" id="{9A118E77-BC64-FC31-BC11-B7E62889EC8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9449" y="487549"/>
                <a:ext cx="264565" cy="299654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Straight Connector 350">
                <a:extLst>
                  <a:ext uri="{FF2B5EF4-FFF2-40B4-BE49-F238E27FC236}">
                    <a16:creationId xmlns:a16="http://schemas.microsoft.com/office/drawing/2014/main" id="{56C30A5D-C5F0-E74E-04F5-4780AC4F98A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01375" y="788836"/>
                <a:ext cx="1763582" cy="0"/>
              </a:xfrm>
              <a:prstGeom prst="line">
                <a:avLst/>
              </a:prstGeom>
              <a:ln w="25400" cap="rnd">
                <a:solidFill>
                  <a:srgbClr val="2D3D4F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52" name="Straight Connector 351">
              <a:extLst>
                <a:ext uri="{FF2B5EF4-FFF2-40B4-BE49-F238E27FC236}">
                  <a16:creationId xmlns:a16="http://schemas.microsoft.com/office/drawing/2014/main" id="{7CF7FF7D-AB49-510C-45C8-0ADC715CC9C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873434" y="4077684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3" name="TextBox 352">
              <a:extLst>
                <a:ext uri="{FF2B5EF4-FFF2-40B4-BE49-F238E27FC236}">
                  <a16:creationId xmlns:a16="http://schemas.microsoft.com/office/drawing/2014/main" id="{387630D9-DD8A-8748-B349-FD1EFE415302}"/>
                </a:ext>
              </a:extLst>
            </p:cNvPr>
            <p:cNvSpPr txBox="1"/>
            <p:nvPr/>
          </p:nvSpPr>
          <p:spPr>
            <a:xfrm>
              <a:off x="5439081" y="3933078"/>
              <a:ext cx="33892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2</a:t>
              </a:r>
            </a:p>
          </p:txBody>
        </p:sp>
        <p:grpSp>
          <p:nvGrpSpPr>
            <p:cNvPr id="354" name="Group 353">
              <a:extLst>
                <a:ext uri="{FF2B5EF4-FFF2-40B4-BE49-F238E27FC236}">
                  <a16:creationId xmlns:a16="http://schemas.microsoft.com/office/drawing/2014/main" id="{2D80A66B-BA13-88F6-D079-0E19EC24B136}"/>
                </a:ext>
              </a:extLst>
            </p:cNvPr>
            <p:cNvGrpSpPr/>
            <p:nvPr/>
          </p:nvGrpSpPr>
          <p:grpSpPr>
            <a:xfrm rot="19831012">
              <a:off x="5108803" y="4156828"/>
              <a:ext cx="343574" cy="80024"/>
              <a:chOff x="5645694" y="4573633"/>
              <a:chExt cx="877472" cy="423229"/>
            </a:xfrm>
          </p:grpSpPr>
          <p:sp>
            <p:nvSpPr>
              <p:cNvPr id="355" name="Arc 354">
                <a:extLst>
                  <a:ext uri="{FF2B5EF4-FFF2-40B4-BE49-F238E27FC236}">
                    <a16:creationId xmlns:a16="http://schemas.microsoft.com/office/drawing/2014/main" id="{5944DD9E-6C8B-96E2-0750-3DAA344A5B0C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6" name="Arc 355">
                <a:extLst>
                  <a:ext uri="{FF2B5EF4-FFF2-40B4-BE49-F238E27FC236}">
                    <a16:creationId xmlns:a16="http://schemas.microsoft.com/office/drawing/2014/main" id="{317E9358-3DDF-3DC9-043A-B90E5C19E413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7" name="Arc 356">
                <a:extLst>
                  <a:ext uri="{FF2B5EF4-FFF2-40B4-BE49-F238E27FC236}">
                    <a16:creationId xmlns:a16="http://schemas.microsoft.com/office/drawing/2014/main" id="{F090FA37-7758-2C55-D064-E1F590B5417B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8" name="Arc 357">
                <a:extLst>
                  <a:ext uri="{FF2B5EF4-FFF2-40B4-BE49-F238E27FC236}">
                    <a16:creationId xmlns:a16="http://schemas.microsoft.com/office/drawing/2014/main" id="{A212BB1C-97D5-971B-87CE-72E4FB15D85E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59" name="Arc 358">
                <a:extLst>
                  <a:ext uri="{FF2B5EF4-FFF2-40B4-BE49-F238E27FC236}">
                    <a16:creationId xmlns:a16="http://schemas.microsoft.com/office/drawing/2014/main" id="{4B167C8A-C064-A529-0CE0-60548BE433CC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0" name="Arc 359">
                <a:extLst>
                  <a:ext uri="{FF2B5EF4-FFF2-40B4-BE49-F238E27FC236}">
                    <a16:creationId xmlns:a16="http://schemas.microsoft.com/office/drawing/2014/main" id="{7465963F-4922-260D-A3F0-21F53258E654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1" name="Arc 360">
                <a:extLst>
                  <a:ext uri="{FF2B5EF4-FFF2-40B4-BE49-F238E27FC236}">
                    <a16:creationId xmlns:a16="http://schemas.microsoft.com/office/drawing/2014/main" id="{F731401E-A00B-D892-763F-911996CCBF56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2" name="TextBox 361">
                  <a:extLst>
                    <a:ext uri="{FF2B5EF4-FFF2-40B4-BE49-F238E27FC236}">
                      <a16:creationId xmlns:a16="http://schemas.microsoft.com/office/drawing/2014/main" id="{AAD0F3BD-EC71-37BA-1CF7-346B47A67A15}"/>
                    </a:ext>
                  </a:extLst>
                </p:cNvPr>
                <p:cNvSpPr txBox="1"/>
                <p:nvPr/>
              </p:nvSpPr>
              <p:spPr>
                <a:xfrm>
                  <a:off x="7033931" y="4099868"/>
                  <a:ext cx="350488" cy="300036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i="1" smtClean="0">
                            <a:solidFill>
                              <a:srgbClr val="2D3D4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⟹</m:t>
                        </m:r>
                      </m:oMath>
                    </m:oMathPara>
                  </a14:m>
                  <a:endParaRPr lang="en-US" sz="1400">
                    <a:solidFill>
                      <a:srgbClr val="2D3D4F"/>
                    </a:solidFill>
                  </a:endParaRPr>
                </a:p>
              </p:txBody>
            </p:sp>
          </mc:Choice>
          <mc:Fallback xmlns="">
            <p:sp>
              <p:nvSpPr>
                <p:cNvPr id="362" name="TextBox 361">
                  <a:extLst>
                    <a:ext uri="{FF2B5EF4-FFF2-40B4-BE49-F238E27FC236}">
                      <a16:creationId xmlns:a16="http://schemas.microsoft.com/office/drawing/2014/main" id="{332B380F-FEC3-6155-125F-3B9AE339618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33931" y="4099868"/>
                  <a:ext cx="350488" cy="300036"/>
                </a:xfrm>
                <a:prstGeom prst="rect">
                  <a:avLst/>
                </a:prstGeom>
                <a:blipFill>
                  <a:blip r:embed="rId21"/>
                  <a:stretch>
                    <a:fillRect l="-14286" r="-952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63" name="Straight Connector 362">
              <a:extLst>
                <a:ext uri="{FF2B5EF4-FFF2-40B4-BE49-F238E27FC236}">
                  <a16:creationId xmlns:a16="http://schemas.microsoft.com/office/drawing/2014/main" id="{6F55E607-0029-EEE1-7E7E-6BE77D64BA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478049" y="4076277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Straight Connector 363">
              <a:extLst>
                <a:ext uri="{FF2B5EF4-FFF2-40B4-BE49-F238E27FC236}">
                  <a16:creationId xmlns:a16="http://schemas.microsoft.com/office/drawing/2014/main" id="{16CA18ED-7F4B-04F8-C8D3-4F305694DA2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800127" y="4079630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5" name="Group 364">
              <a:extLst>
                <a:ext uri="{FF2B5EF4-FFF2-40B4-BE49-F238E27FC236}">
                  <a16:creationId xmlns:a16="http://schemas.microsoft.com/office/drawing/2014/main" id="{5BD50622-5124-96AE-A477-646ED3A53F6F}"/>
                </a:ext>
              </a:extLst>
            </p:cNvPr>
            <p:cNvGrpSpPr/>
            <p:nvPr/>
          </p:nvGrpSpPr>
          <p:grpSpPr>
            <a:xfrm rot="19831012">
              <a:off x="6035496" y="4158774"/>
              <a:ext cx="343574" cy="80024"/>
              <a:chOff x="5645694" y="4573633"/>
              <a:chExt cx="877472" cy="423229"/>
            </a:xfrm>
          </p:grpSpPr>
          <p:sp>
            <p:nvSpPr>
              <p:cNvPr id="366" name="Arc 365">
                <a:extLst>
                  <a:ext uri="{FF2B5EF4-FFF2-40B4-BE49-F238E27FC236}">
                    <a16:creationId xmlns:a16="http://schemas.microsoft.com/office/drawing/2014/main" id="{7DE68C97-8678-714F-8942-DD46C993CD0C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7" name="Arc 366">
                <a:extLst>
                  <a:ext uri="{FF2B5EF4-FFF2-40B4-BE49-F238E27FC236}">
                    <a16:creationId xmlns:a16="http://schemas.microsoft.com/office/drawing/2014/main" id="{2CAC73B0-C62A-81EE-BAA1-8B036289D6A6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8" name="Arc 367">
                <a:extLst>
                  <a:ext uri="{FF2B5EF4-FFF2-40B4-BE49-F238E27FC236}">
                    <a16:creationId xmlns:a16="http://schemas.microsoft.com/office/drawing/2014/main" id="{6F6710B7-0AC7-A03D-39A0-2D4A3F8DEA7A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69" name="Arc 368">
                <a:extLst>
                  <a:ext uri="{FF2B5EF4-FFF2-40B4-BE49-F238E27FC236}">
                    <a16:creationId xmlns:a16="http://schemas.microsoft.com/office/drawing/2014/main" id="{5BBE356F-C552-EE93-68F4-A328EF4F97BA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0" name="Arc 369">
                <a:extLst>
                  <a:ext uri="{FF2B5EF4-FFF2-40B4-BE49-F238E27FC236}">
                    <a16:creationId xmlns:a16="http://schemas.microsoft.com/office/drawing/2014/main" id="{9AB92129-EA13-CE05-2F9E-E825A73A64D2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1" name="Arc 370">
                <a:extLst>
                  <a:ext uri="{FF2B5EF4-FFF2-40B4-BE49-F238E27FC236}">
                    <a16:creationId xmlns:a16="http://schemas.microsoft.com/office/drawing/2014/main" id="{DB58E380-C0B7-E08F-BAAA-D09B83FAFF8F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2" name="Arc 371">
                <a:extLst>
                  <a:ext uri="{FF2B5EF4-FFF2-40B4-BE49-F238E27FC236}">
                    <a16:creationId xmlns:a16="http://schemas.microsoft.com/office/drawing/2014/main" id="{C3893251-A29D-DBB2-B98F-5E8994F98483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p:cxnSp>
          <p:nvCxnSpPr>
            <p:cNvPr id="373" name="Straight Connector 372">
              <a:extLst>
                <a:ext uri="{FF2B5EF4-FFF2-40B4-BE49-F238E27FC236}">
                  <a16:creationId xmlns:a16="http://schemas.microsoft.com/office/drawing/2014/main" id="{0318F419-ECCA-1706-C1F0-39EDF514A15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38541" y="4078223"/>
              <a:ext cx="0" cy="433912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4" name="TextBox 373">
              <a:extLst>
                <a:ext uri="{FF2B5EF4-FFF2-40B4-BE49-F238E27FC236}">
                  <a16:creationId xmlns:a16="http://schemas.microsoft.com/office/drawing/2014/main" id="{24CED73B-7F51-0E72-9F69-3C5F48FDC48B}"/>
                </a:ext>
              </a:extLst>
            </p:cNvPr>
            <p:cNvSpPr txBox="1"/>
            <p:nvPr/>
          </p:nvSpPr>
          <p:spPr>
            <a:xfrm>
              <a:off x="6491576" y="3943381"/>
              <a:ext cx="33892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2</a:t>
              </a:r>
            </a:p>
          </p:txBody>
        </p:sp>
        <p:grpSp>
          <p:nvGrpSpPr>
            <p:cNvPr id="375" name="Group 374">
              <a:extLst>
                <a:ext uri="{FF2B5EF4-FFF2-40B4-BE49-F238E27FC236}">
                  <a16:creationId xmlns:a16="http://schemas.microsoft.com/office/drawing/2014/main" id="{C0E9C56D-452D-8BFB-7552-9CF444298825}"/>
                </a:ext>
              </a:extLst>
            </p:cNvPr>
            <p:cNvGrpSpPr/>
            <p:nvPr/>
          </p:nvGrpSpPr>
          <p:grpSpPr>
            <a:xfrm rot="19831012">
              <a:off x="6182118" y="4271191"/>
              <a:ext cx="343574" cy="80024"/>
              <a:chOff x="5645694" y="4573633"/>
              <a:chExt cx="877472" cy="423229"/>
            </a:xfrm>
          </p:grpSpPr>
          <p:sp>
            <p:nvSpPr>
              <p:cNvPr id="376" name="Arc 375">
                <a:extLst>
                  <a:ext uri="{FF2B5EF4-FFF2-40B4-BE49-F238E27FC236}">
                    <a16:creationId xmlns:a16="http://schemas.microsoft.com/office/drawing/2014/main" id="{681B41B0-13E2-C3F5-F0B3-C1085E882923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7" name="Arc 376">
                <a:extLst>
                  <a:ext uri="{FF2B5EF4-FFF2-40B4-BE49-F238E27FC236}">
                    <a16:creationId xmlns:a16="http://schemas.microsoft.com/office/drawing/2014/main" id="{123EDA44-1DF6-0D81-7CBA-C0C9A47966E2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8" name="Arc 377">
                <a:extLst>
                  <a:ext uri="{FF2B5EF4-FFF2-40B4-BE49-F238E27FC236}">
                    <a16:creationId xmlns:a16="http://schemas.microsoft.com/office/drawing/2014/main" id="{B5DF03A9-636A-4629-9706-37DC5594DD18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79" name="Arc 378">
                <a:extLst>
                  <a:ext uri="{FF2B5EF4-FFF2-40B4-BE49-F238E27FC236}">
                    <a16:creationId xmlns:a16="http://schemas.microsoft.com/office/drawing/2014/main" id="{0C23885F-94DB-B838-67C9-88998B9A8EBF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80" name="Arc 379">
                <a:extLst>
                  <a:ext uri="{FF2B5EF4-FFF2-40B4-BE49-F238E27FC236}">
                    <a16:creationId xmlns:a16="http://schemas.microsoft.com/office/drawing/2014/main" id="{C6CCE27E-CC98-C279-C2A6-7C930ADC33ED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81" name="Arc 380">
                <a:extLst>
                  <a:ext uri="{FF2B5EF4-FFF2-40B4-BE49-F238E27FC236}">
                    <a16:creationId xmlns:a16="http://schemas.microsoft.com/office/drawing/2014/main" id="{2B6D6E44-E4E0-F4DC-B35E-AAE70293F67F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  <p:sp>
            <p:nvSpPr>
              <p:cNvPr id="382" name="Arc 381">
                <a:extLst>
                  <a:ext uri="{FF2B5EF4-FFF2-40B4-BE49-F238E27FC236}">
                    <a16:creationId xmlns:a16="http://schemas.microsoft.com/office/drawing/2014/main" id="{164FBD6C-55D5-C07F-D036-E1322538F9B1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9050" cap="rnd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rgbClr val="2D3D4F"/>
                  </a:solidFill>
                </a:endParaRPr>
              </a:p>
            </p:txBody>
          </p:sp>
        </p:grpSp>
        <p:sp>
          <p:nvSpPr>
            <p:cNvPr id="383" name="TextBox 382">
              <a:extLst>
                <a:ext uri="{FF2B5EF4-FFF2-40B4-BE49-F238E27FC236}">
                  <a16:creationId xmlns:a16="http://schemas.microsoft.com/office/drawing/2014/main" id="{C9A7555A-B9C4-E593-4E07-46E9CECA47C4}"/>
                </a:ext>
              </a:extLst>
            </p:cNvPr>
            <p:cNvSpPr txBox="1"/>
            <p:nvPr/>
          </p:nvSpPr>
          <p:spPr>
            <a:xfrm>
              <a:off x="5510415" y="4129153"/>
              <a:ext cx="33892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+</a:t>
              </a:r>
            </a:p>
          </p:txBody>
        </p:sp>
        <p:sp>
          <p:nvSpPr>
            <p:cNvPr id="384" name="TextBox 383">
              <a:extLst>
                <a:ext uri="{FF2B5EF4-FFF2-40B4-BE49-F238E27FC236}">
                  <a16:creationId xmlns:a16="http://schemas.microsoft.com/office/drawing/2014/main" id="{324841CA-E3A2-6A54-3148-03AA950A04CD}"/>
                </a:ext>
              </a:extLst>
            </p:cNvPr>
            <p:cNvSpPr txBox="1"/>
            <p:nvPr/>
          </p:nvSpPr>
          <p:spPr>
            <a:xfrm>
              <a:off x="6601415" y="4123166"/>
              <a:ext cx="619253" cy="342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>
                  <a:solidFill>
                    <a:srgbClr val="2D3D4F"/>
                  </a:solidFill>
                  <a:latin typeface="LM Roman 10" pitchFamily="2" charset="77"/>
                </a:rPr>
                <a:t>+ ...</a:t>
              </a:r>
            </a:p>
          </p:txBody>
        </p:sp>
        <p:grpSp>
          <p:nvGrpSpPr>
            <p:cNvPr id="385" name="Group 384">
              <a:extLst>
                <a:ext uri="{FF2B5EF4-FFF2-40B4-BE49-F238E27FC236}">
                  <a16:creationId xmlns:a16="http://schemas.microsoft.com/office/drawing/2014/main" id="{9070E589-FD77-F98A-D64B-09AF5E34F02D}"/>
                </a:ext>
              </a:extLst>
            </p:cNvPr>
            <p:cNvGrpSpPr/>
            <p:nvPr/>
          </p:nvGrpSpPr>
          <p:grpSpPr>
            <a:xfrm rot="16200000">
              <a:off x="5799686" y="4359075"/>
              <a:ext cx="198504" cy="57960"/>
              <a:chOff x="5645694" y="4573633"/>
              <a:chExt cx="877472" cy="423229"/>
            </a:xfrm>
          </p:grpSpPr>
          <p:sp>
            <p:nvSpPr>
              <p:cNvPr id="386" name="Arc 385">
                <a:extLst>
                  <a:ext uri="{FF2B5EF4-FFF2-40B4-BE49-F238E27FC236}">
                    <a16:creationId xmlns:a16="http://schemas.microsoft.com/office/drawing/2014/main" id="{CA09E724-C151-525B-899A-8B262DFB2210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7" name="Arc 386">
                <a:extLst>
                  <a:ext uri="{FF2B5EF4-FFF2-40B4-BE49-F238E27FC236}">
                    <a16:creationId xmlns:a16="http://schemas.microsoft.com/office/drawing/2014/main" id="{EE8F7854-7E69-1CC0-BACD-3303375F2B32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8" name="Arc 387">
                <a:extLst>
                  <a:ext uri="{FF2B5EF4-FFF2-40B4-BE49-F238E27FC236}">
                    <a16:creationId xmlns:a16="http://schemas.microsoft.com/office/drawing/2014/main" id="{A60EB35E-6104-8E57-58B9-E9B3C50A28E6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Arc 388">
                <a:extLst>
                  <a:ext uri="{FF2B5EF4-FFF2-40B4-BE49-F238E27FC236}">
                    <a16:creationId xmlns:a16="http://schemas.microsoft.com/office/drawing/2014/main" id="{411A163C-EC35-E4C7-9078-ACAF3F8AE2CE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0" name="Arc 389">
                <a:extLst>
                  <a:ext uri="{FF2B5EF4-FFF2-40B4-BE49-F238E27FC236}">
                    <a16:creationId xmlns:a16="http://schemas.microsoft.com/office/drawing/2014/main" id="{AAEFB4DD-48A9-08C0-54F7-F739523B3432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1" name="Arc 390">
                <a:extLst>
                  <a:ext uri="{FF2B5EF4-FFF2-40B4-BE49-F238E27FC236}">
                    <a16:creationId xmlns:a16="http://schemas.microsoft.com/office/drawing/2014/main" id="{15D33AB0-14F2-53EF-DABF-6936D3A8E763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2" name="Arc 391">
                <a:extLst>
                  <a:ext uri="{FF2B5EF4-FFF2-40B4-BE49-F238E27FC236}">
                    <a16:creationId xmlns:a16="http://schemas.microsoft.com/office/drawing/2014/main" id="{ED83D788-D24D-A02E-58D4-5A59B26A2E5B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3" name="TextBox 392">
                  <a:extLst>
                    <a:ext uri="{FF2B5EF4-FFF2-40B4-BE49-F238E27FC236}">
                      <a16:creationId xmlns:a16="http://schemas.microsoft.com/office/drawing/2014/main" id="{938F9637-108A-D4CB-21CA-9C64EC0C635E}"/>
                    </a:ext>
                  </a:extLst>
                </p:cNvPr>
                <p:cNvSpPr txBox="1"/>
                <p:nvPr/>
              </p:nvSpPr>
              <p:spPr>
                <a:xfrm>
                  <a:off x="5851549" y="4435059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393" name="TextBox 392">
                  <a:extLst>
                    <a:ext uri="{FF2B5EF4-FFF2-40B4-BE49-F238E27FC236}">
                      <a16:creationId xmlns:a16="http://schemas.microsoft.com/office/drawing/2014/main" id="{387A5B8D-556F-69CF-CBBE-7A521B575F9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51549" y="4435059"/>
                  <a:ext cx="125034" cy="123111"/>
                </a:xfrm>
                <a:prstGeom prst="rect">
                  <a:avLst/>
                </a:prstGeom>
                <a:blipFill>
                  <a:blip r:embed="rId22"/>
                  <a:stretch>
                    <a:fillRect l="-50000" r="-62500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94" name="Group 393">
              <a:extLst>
                <a:ext uri="{FF2B5EF4-FFF2-40B4-BE49-F238E27FC236}">
                  <a16:creationId xmlns:a16="http://schemas.microsoft.com/office/drawing/2014/main" id="{A679F001-6865-6A3E-4038-1FFF5995EA76}"/>
                </a:ext>
              </a:extLst>
            </p:cNvPr>
            <p:cNvGrpSpPr/>
            <p:nvPr/>
          </p:nvGrpSpPr>
          <p:grpSpPr>
            <a:xfrm rot="16200000">
              <a:off x="5994595" y="4387391"/>
              <a:ext cx="198504" cy="57960"/>
              <a:chOff x="5645694" y="4573633"/>
              <a:chExt cx="877472" cy="423229"/>
            </a:xfrm>
          </p:grpSpPr>
          <p:sp>
            <p:nvSpPr>
              <p:cNvPr id="395" name="Arc 394">
                <a:extLst>
                  <a:ext uri="{FF2B5EF4-FFF2-40B4-BE49-F238E27FC236}">
                    <a16:creationId xmlns:a16="http://schemas.microsoft.com/office/drawing/2014/main" id="{268D1AB1-CC8D-F066-D055-1BB209C2FB67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6" name="Arc 395">
                <a:extLst>
                  <a:ext uri="{FF2B5EF4-FFF2-40B4-BE49-F238E27FC236}">
                    <a16:creationId xmlns:a16="http://schemas.microsoft.com/office/drawing/2014/main" id="{D801C721-2D95-A21A-5F22-652D8B7CFBFF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7" name="Arc 396">
                <a:extLst>
                  <a:ext uri="{FF2B5EF4-FFF2-40B4-BE49-F238E27FC236}">
                    <a16:creationId xmlns:a16="http://schemas.microsoft.com/office/drawing/2014/main" id="{0444DC7B-88C6-5982-E283-B0E4CAC72FC6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8" name="Arc 397">
                <a:extLst>
                  <a:ext uri="{FF2B5EF4-FFF2-40B4-BE49-F238E27FC236}">
                    <a16:creationId xmlns:a16="http://schemas.microsoft.com/office/drawing/2014/main" id="{79FA5EEC-DA8A-D1EB-9BD8-97A32530D9E5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9" name="Arc 398">
                <a:extLst>
                  <a:ext uri="{FF2B5EF4-FFF2-40B4-BE49-F238E27FC236}">
                    <a16:creationId xmlns:a16="http://schemas.microsoft.com/office/drawing/2014/main" id="{6C9E82B4-8559-E6E5-0BD9-87F52B0EFD56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0" name="Arc 399">
                <a:extLst>
                  <a:ext uri="{FF2B5EF4-FFF2-40B4-BE49-F238E27FC236}">
                    <a16:creationId xmlns:a16="http://schemas.microsoft.com/office/drawing/2014/main" id="{69045BE2-9367-A80F-F9CE-F7D0EE7BB92C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Arc 400">
                <a:extLst>
                  <a:ext uri="{FF2B5EF4-FFF2-40B4-BE49-F238E27FC236}">
                    <a16:creationId xmlns:a16="http://schemas.microsoft.com/office/drawing/2014/main" id="{1DA23960-AA93-5519-F7C0-DE8A151B8AE3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2" name="TextBox 401">
                  <a:extLst>
                    <a:ext uri="{FF2B5EF4-FFF2-40B4-BE49-F238E27FC236}">
                      <a16:creationId xmlns:a16="http://schemas.microsoft.com/office/drawing/2014/main" id="{B636DD64-41CC-9E8E-707E-1B282ED291D6}"/>
                    </a:ext>
                  </a:extLst>
                </p:cNvPr>
                <p:cNvSpPr txBox="1"/>
                <p:nvPr/>
              </p:nvSpPr>
              <p:spPr>
                <a:xfrm>
                  <a:off x="6046458" y="4463375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02" name="TextBox 401">
                  <a:extLst>
                    <a:ext uri="{FF2B5EF4-FFF2-40B4-BE49-F238E27FC236}">
                      <a16:creationId xmlns:a16="http://schemas.microsoft.com/office/drawing/2014/main" id="{7FDCB546-D21D-9015-90C6-440C8FDF26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46458" y="4463375"/>
                  <a:ext cx="125034" cy="123111"/>
                </a:xfrm>
                <a:prstGeom prst="rect">
                  <a:avLst/>
                </a:prstGeom>
                <a:blipFill>
                  <a:blip r:embed="rId23"/>
                  <a:stretch>
                    <a:fillRect l="-50000" r="-62500" b="-8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03" name="Group 402">
              <a:extLst>
                <a:ext uri="{FF2B5EF4-FFF2-40B4-BE49-F238E27FC236}">
                  <a16:creationId xmlns:a16="http://schemas.microsoft.com/office/drawing/2014/main" id="{32DCF440-5F62-C1E5-7E21-5DDEF8D17EA7}"/>
                </a:ext>
              </a:extLst>
            </p:cNvPr>
            <p:cNvGrpSpPr/>
            <p:nvPr/>
          </p:nvGrpSpPr>
          <p:grpSpPr>
            <a:xfrm rot="16200000">
              <a:off x="6164511" y="4510582"/>
              <a:ext cx="198504" cy="57960"/>
              <a:chOff x="5645694" y="4573633"/>
              <a:chExt cx="877472" cy="423229"/>
            </a:xfrm>
          </p:grpSpPr>
          <p:sp>
            <p:nvSpPr>
              <p:cNvPr id="404" name="Arc 403">
                <a:extLst>
                  <a:ext uri="{FF2B5EF4-FFF2-40B4-BE49-F238E27FC236}">
                    <a16:creationId xmlns:a16="http://schemas.microsoft.com/office/drawing/2014/main" id="{F6E4C8EE-3FA6-3748-8FC2-6CE3E8C3D4E2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5" name="Arc 404">
                <a:extLst>
                  <a:ext uri="{FF2B5EF4-FFF2-40B4-BE49-F238E27FC236}">
                    <a16:creationId xmlns:a16="http://schemas.microsoft.com/office/drawing/2014/main" id="{48B03A89-1F1C-7EA7-118D-9BCD30110E78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6" name="Arc 405">
                <a:extLst>
                  <a:ext uri="{FF2B5EF4-FFF2-40B4-BE49-F238E27FC236}">
                    <a16:creationId xmlns:a16="http://schemas.microsoft.com/office/drawing/2014/main" id="{A4E31012-4A06-AF33-49F2-4D8CBE49045B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Arc 406">
                <a:extLst>
                  <a:ext uri="{FF2B5EF4-FFF2-40B4-BE49-F238E27FC236}">
                    <a16:creationId xmlns:a16="http://schemas.microsoft.com/office/drawing/2014/main" id="{C4AE6088-F787-4869-3510-FA0561D05454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8" name="Arc 407">
                <a:extLst>
                  <a:ext uri="{FF2B5EF4-FFF2-40B4-BE49-F238E27FC236}">
                    <a16:creationId xmlns:a16="http://schemas.microsoft.com/office/drawing/2014/main" id="{86AACCD0-ECD7-8038-425A-4E86D4F04B00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9" name="Arc 408">
                <a:extLst>
                  <a:ext uri="{FF2B5EF4-FFF2-40B4-BE49-F238E27FC236}">
                    <a16:creationId xmlns:a16="http://schemas.microsoft.com/office/drawing/2014/main" id="{0860D759-C3DD-5A9E-F450-7CA5EB587CF1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0" name="Arc 409">
                <a:extLst>
                  <a:ext uri="{FF2B5EF4-FFF2-40B4-BE49-F238E27FC236}">
                    <a16:creationId xmlns:a16="http://schemas.microsoft.com/office/drawing/2014/main" id="{3E16CC61-191C-69B6-9522-BF68B44A78A0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1" name="TextBox 410">
                  <a:extLst>
                    <a:ext uri="{FF2B5EF4-FFF2-40B4-BE49-F238E27FC236}">
                      <a16:creationId xmlns:a16="http://schemas.microsoft.com/office/drawing/2014/main" id="{EE55D307-EDC9-05DD-E0A0-A814097FE26C}"/>
                    </a:ext>
                  </a:extLst>
                </p:cNvPr>
                <p:cNvSpPr txBox="1"/>
                <p:nvPr/>
              </p:nvSpPr>
              <p:spPr>
                <a:xfrm>
                  <a:off x="6216374" y="4586565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11" name="TextBox 410">
                  <a:extLst>
                    <a:ext uri="{FF2B5EF4-FFF2-40B4-BE49-F238E27FC236}">
                      <a16:creationId xmlns:a16="http://schemas.microsoft.com/office/drawing/2014/main" id="{9FD9D4BB-5AE9-064C-A7AE-C3581FEE95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16374" y="4586565"/>
                  <a:ext cx="125034" cy="123111"/>
                </a:xfrm>
                <a:prstGeom prst="rect">
                  <a:avLst/>
                </a:prstGeom>
                <a:blipFill>
                  <a:blip r:embed="rId24"/>
                  <a:stretch>
                    <a:fillRect l="-50000" r="-50000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12" name="Group 411">
              <a:extLst>
                <a:ext uri="{FF2B5EF4-FFF2-40B4-BE49-F238E27FC236}">
                  <a16:creationId xmlns:a16="http://schemas.microsoft.com/office/drawing/2014/main" id="{36E66419-AA22-209F-211A-CE355183E5EE}"/>
                </a:ext>
              </a:extLst>
            </p:cNvPr>
            <p:cNvGrpSpPr/>
            <p:nvPr/>
          </p:nvGrpSpPr>
          <p:grpSpPr>
            <a:xfrm rot="16200000">
              <a:off x="4871998" y="4356100"/>
              <a:ext cx="198504" cy="57960"/>
              <a:chOff x="5645694" y="4573633"/>
              <a:chExt cx="877472" cy="423229"/>
            </a:xfrm>
          </p:grpSpPr>
          <p:sp>
            <p:nvSpPr>
              <p:cNvPr id="413" name="Arc 412">
                <a:extLst>
                  <a:ext uri="{FF2B5EF4-FFF2-40B4-BE49-F238E27FC236}">
                    <a16:creationId xmlns:a16="http://schemas.microsoft.com/office/drawing/2014/main" id="{C1517C23-F5B6-4859-982E-2438B537C1B9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4" name="Arc 413">
                <a:extLst>
                  <a:ext uri="{FF2B5EF4-FFF2-40B4-BE49-F238E27FC236}">
                    <a16:creationId xmlns:a16="http://schemas.microsoft.com/office/drawing/2014/main" id="{3BFBF3D1-3763-903A-5269-21D910708DEC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5" name="Arc 414">
                <a:extLst>
                  <a:ext uri="{FF2B5EF4-FFF2-40B4-BE49-F238E27FC236}">
                    <a16:creationId xmlns:a16="http://schemas.microsoft.com/office/drawing/2014/main" id="{D024721D-8846-894B-34D3-4DE22D5567B6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6" name="Arc 415">
                <a:extLst>
                  <a:ext uri="{FF2B5EF4-FFF2-40B4-BE49-F238E27FC236}">
                    <a16:creationId xmlns:a16="http://schemas.microsoft.com/office/drawing/2014/main" id="{9EF2DEE0-542D-0517-78C7-7627BF688F19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7" name="Arc 416">
                <a:extLst>
                  <a:ext uri="{FF2B5EF4-FFF2-40B4-BE49-F238E27FC236}">
                    <a16:creationId xmlns:a16="http://schemas.microsoft.com/office/drawing/2014/main" id="{105DD35F-9947-766A-47DC-982ED81F6AF6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8" name="Arc 417">
                <a:extLst>
                  <a:ext uri="{FF2B5EF4-FFF2-40B4-BE49-F238E27FC236}">
                    <a16:creationId xmlns:a16="http://schemas.microsoft.com/office/drawing/2014/main" id="{556EB6D6-C946-D318-FB88-766DD9BAB3A4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9" name="Arc 418">
                <a:extLst>
                  <a:ext uri="{FF2B5EF4-FFF2-40B4-BE49-F238E27FC236}">
                    <a16:creationId xmlns:a16="http://schemas.microsoft.com/office/drawing/2014/main" id="{51DF942C-1129-56A6-88A4-2E3EC7130E26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0" name="TextBox 419">
                  <a:extLst>
                    <a:ext uri="{FF2B5EF4-FFF2-40B4-BE49-F238E27FC236}">
                      <a16:creationId xmlns:a16="http://schemas.microsoft.com/office/drawing/2014/main" id="{BFD14484-799F-7CA7-8E16-B897EA7B3B8A}"/>
                    </a:ext>
                  </a:extLst>
                </p:cNvPr>
                <p:cNvSpPr txBox="1"/>
                <p:nvPr/>
              </p:nvSpPr>
              <p:spPr>
                <a:xfrm>
                  <a:off x="4923861" y="4432084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20" name="TextBox 419">
                  <a:extLst>
                    <a:ext uri="{FF2B5EF4-FFF2-40B4-BE49-F238E27FC236}">
                      <a16:creationId xmlns:a16="http://schemas.microsoft.com/office/drawing/2014/main" id="{725BE106-93C4-3A62-8273-7941563A2D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23861" y="4432084"/>
                  <a:ext cx="125034" cy="123111"/>
                </a:xfrm>
                <a:prstGeom prst="rect">
                  <a:avLst/>
                </a:prstGeom>
                <a:blipFill>
                  <a:blip r:embed="rId25"/>
                  <a:stretch>
                    <a:fillRect l="-50000" r="-50000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21" name="Group 420">
              <a:extLst>
                <a:ext uri="{FF2B5EF4-FFF2-40B4-BE49-F238E27FC236}">
                  <a16:creationId xmlns:a16="http://schemas.microsoft.com/office/drawing/2014/main" id="{1D2BC5E1-0D8C-B8D4-46E6-4076674C85EA}"/>
                </a:ext>
              </a:extLst>
            </p:cNvPr>
            <p:cNvGrpSpPr/>
            <p:nvPr/>
          </p:nvGrpSpPr>
          <p:grpSpPr>
            <a:xfrm rot="16200000">
              <a:off x="5073333" y="4386969"/>
              <a:ext cx="198504" cy="57960"/>
              <a:chOff x="5645694" y="4573633"/>
              <a:chExt cx="877472" cy="423229"/>
            </a:xfrm>
          </p:grpSpPr>
          <p:sp>
            <p:nvSpPr>
              <p:cNvPr id="422" name="Arc 421">
                <a:extLst>
                  <a:ext uri="{FF2B5EF4-FFF2-40B4-BE49-F238E27FC236}">
                    <a16:creationId xmlns:a16="http://schemas.microsoft.com/office/drawing/2014/main" id="{22DB81C0-3D26-26D4-828D-973B63506554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3" name="Arc 422">
                <a:extLst>
                  <a:ext uri="{FF2B5EF4-FFF2-40B4-BE49-F238E27FC236}">
                    <a16:creationId xmlns:a16="http://schemas.microsoft.com/office/drawing/2014/main" id="{B4061280-4871-9250-3B5F-A5905ECEC4CC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4" name="Arc 423">
                <a:extLst>
                  <a:ext uri="{FF2B5EF4-FFF2-40B4-BE49-F238E27FC236}">
                    <a16:creationId xmlns:a16="http://schemas.microsoft.com/office/drawing/2014/main" id="{07635018-7951-DC24-F5BA-E8EF961B7B57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5" name="Arc 424">
                <a:extLst>
                  <a:ext uri="{FF2B5EF4-FFF2-40B4-BE49-F238E27FC236}">
                    <a16:creationId xmlns:a16="http://schemas.microsoft.com/office/drawing/2014/main" id="{4CF323B2-8031-B12E-2FD0-AC72F6E55410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6" name="Arc 425">
                <a:extLst>
                  <a:ext uri="{FF2B5EF4-FFF2-40B4-BE49-F238E27FC236}">
                    <a16:creationId xmlns:a16="http://schemas.microsoft.com/office/drawing/2014/main" id="{1D6F0AF2-9168-6DB9-1C51-5F19E1407497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7" name="Arc 426">
                <a:extLst>
                  <a:ext uri="{FF2B5EF4-FFF2-40B4-BE49-F238E27FC236}">
                    <a16:creationId xmlns:a16="http://schemas.microsoft.com/office/drawing/2014/main" id="{FE914503-1AFC-C73B-47CB-4AA156C6CCC7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8" name="Arc 427">
                <a:extLst>
                  <a:ext uri="{FF2B5EF4-FFF2-40B4-BE49-F238E27FC236}">
                    <a16:creationId xmlns:a16="http://schemas.microsoft.com/office/drawing/2014/main" id="{FC94E8D0-8995-5768-D1A1-B00A89F50961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9" name="TextBox 428">
                  <a:extLst>
                    <a:ext uri="{FF2B5EF4-FFF2-40B4-BE49-F238E27FC236}">
                      <a16:creationId xmlns:a16="http://schemas.microsoft.com/office/drawing/2014/main" id="{4B1B0871-D0FE-E883-CFBB-5AC7247FA0EE}"/>
                    </a:ext>
                  </a:extLst>
                </p:cNvPr>
                <p:cNvSpPr txBox="1"/>
                <p:nvPr/>
              </p:nvSpPr>
              <p:spPr>
                <a:xfrm>
                  <a:off x="5125196" y="4462952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429" name="TextBox 428">
                  <a:extLst>
                    <a:ext uri="{FF2B5EF4-FFF2-40B4-BE49-F238E27FC236}">
                      <a16:creationId xmlns:a16="http://schemas.microsoft.com/office/drawing/2014/main" id="{3E86C80F-B1E4-D7C8-6863-DF6F87F5AF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25196" y="4462952"/>
                  <a:ext cx="125034" cy="123111"/>
                </a:xfrm>
                <a:prstGeom prst="rect">
                  <a:avLst/>
                </a:prstGeom>
                <a:blipFill>
                  <a:blip r:embed="rId23"/>
                  <a:stretch>
                    <a:fillRect l="-50000" r="-62500" b="-85714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430" name="Group 429">
              <a:extLst>
                <a:ext uri="{FF2B5EF4-FFF2-40B4-BE49-F238E27FC236}">
                  <a16:creationId xmlns:a16="http://schemas.microsoft.com/office/drawing/2014/main" id="{03404812-6E00-D507-61D1-0B2BB1B37059}"/>
                </a:ext>
              </a:extLst>
            </p:cNvPr>
            <p:cNvGrpSpPr/>
            <p:nvPr/>
          </p:nvGrpSpPr>
          <p:grpSpPr>
            <a:xfrm rot="16200000">
              <a:off x="5224315" y="4506193"/>
              <a:ext cx="198504" cy="57960"/>
              <a:chOff x="5645694" y="4573633"/>
              <a:chExt cx="877472" cy="423229"/>
            </a:xfrm>
          </p:grpSpPr>
          <p:sp>
            <p:nvSpPr>
              <p:cNvPr id="431" name="Arc 430">
                <a:extLst>
                  <a:ext uri="{FF2B5EF4-FFF2-40B4-BE49-F238E27FC236}">
                    <a16:creationId xmlns:a16="http://schemas.microsoft.com/office/drawing/2014/main" id="{A8D25DDD-C2B0-3039-ABC9-1504D22D95E9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2" name="Arc 431">
                <a:extLst>
                  <a:ext uri="{FF2B5EF4-FFF2-40B4-BE49-F238E27FC236}">
                    <a16:creationId xmlns:a16="http://schemas.microsoft.com/office/drawing/2014/main" id="{420F1047-082B-F0DA-E66F-44A975A05ED9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3" name="Arc 432">
                <a:extLst>
                  <a:ext uri="{FF2B5EF4-FFF2-40B4-BE49-F238E27FC236}">
                    <a16:creationId xmlns:a16="http://schemas.microsoft.com/office/drawing/2014/main" id="{47F32259-9979-FAED-C56D-915CAD538804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Arc 511">
                <a:extLst>
                  <a:ext uri="{FF2B5EF4-FFF2-40B4-BE49-F238E27FC236}">
                    <a16:creationId xmlns:a16="http://schemas.microsoft.com/office/drawing/2014/main" id="{B550B4A5-579E-01DD-FE6F-E8767C625AC0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Arc 512">
                <a:extLst>
                  <a:ext uri="{FF2B5EF4-FFF2-40B4-BE49-F238E27FC236}">
                    <a16:creationId xmlns:a16="http://schemas.microsoft.com/office/drawing/2014/main" id="{6123E138-B6CE-0D4F-89C8-C2DA35A73B5C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Arc 513">
                <a:extLst>
                  <a:ext uri="{FF2B5EF4-FFF2-40B4-BE49-F238E27FC236}">
                    <a16:creationId xmlns:a16="http://schemas.microsoft.com/office/drawing/2014/main" id="{9F3E4DAF-AF5A-512B-EB50-2EFD96395F04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Arc 514">
                <a:extLst>
                  <a:ext uri="{FF2B5EF4-FFF2-40B4-BE49-F238E27FC236}">
                    <a16:creationId xmlns:a16="http://schemas.microsoft.com/office/drawing/2014/main" id="{3CD0B481-6BFB-5512-3076-1B4DAA13B050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6" name="TextBox 515">
                  <a:extLst>
                    <a:ext uri="{FF2B5EF4-FFF2-40B4-BE49-F238E27FC236}">
                      <a16:creationId xmlns:a16="http://schemas.microsoft.com/office/drawing/2014/main" id="{A3F5ADC2-B8E2-9B66-BB18-B1418E84A9CB}"/>
                    </a:ext>
                  </a:extLst>
                </p:cNvPr>
                <p:cNvSpPr txBox="1"/>
                <p:nvPr/>
              </p:nvSpPr>
              <p:spPr>
                <a:xfrm>
                  <a:off x="5276178" y="4582177"/>
                  <a:ext cx="125034" cy="123111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8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8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 xmlns="">
            <p:sp>
              <p:nvSpPr>
                <p:cNvPr id="516" name="TextBox 515">
                  <a:extLst>
                    <a:ext uri="{FF2B5EF4-FFF2-40B4-BE49-F238E27FC236}">
                      <a16:creationId xmlns:a16="http://schemas.microsoft.com/office/drawing/2014/main" id="{31AA39DC-5A68-389D-1783-AB583D6D98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76178" y="4582177"/>
                  <a:ext cx="125034" cy="123111"/>
                </a:xfrm>
                <a:prstGeom prst="rect">
                  <a:avLst/>
                </a:prstGeom>
                <a:blipFill>
                  <a:blip r:embed="rId26"/>
                  <a:stretch>
                    <a:fillRect l="-33333" r="-44444" b="-75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17" name="Straight Connector 516">
              <a:extLst>
                <a:ext uri="{FF2B5EF4-FFF2-40B4-BE49-F238E27FC236}">
                  <a16:creationId xmlns:a16="http://schemas.microsoft.com/office/drawing/2014/main" id="{E43CB7DB-2090-EEAE-A76E-B06E135CD3A7}"/>
                </a:ext>
              </a:extLst>
            </p:cNvPr>
            <p:cNvCxnSpPr>
              <a:cxnSpLocks/>
            </p:cNvCxnSpPr>
            <p:nvPr/>
          </p:nvCxnSpPr>
          <p:spPr>
            <a:xfrm>
              <a:off x="4931826" y="4282838"/>
              <a:ext cx="200343" cy="0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8" name="Straight Connector 517">
              <a:extLst>
                <a:ext uri="{FF2B5EF4-FFF2-40B4-BE49-F238E27FC236}">
                  <a16:creationId xmlns:a16="http://schemas.microsoft.com/office/drawing/2014/main" id="{E2A33848-A711-6AE0-1872-7BF067A5D65F}"/>
                </a:ext>
              </a:extLst>
            </p:cNvPr>
            <p:cNvCxnSpPr>
              <a:cxnSpLocks/>
            </p:cNvCxnSpPr>
            <p:nvPr/>
          </p:nvCxnSpPr>
          <p:spPr>
            <a:xfrm>
              <a:off x="5132169" y="4282237"/>
              <a:ext cx="258677" cy="201205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9" name="Straight Connector 518">
              <a:extLst>
                <a:ext uri="{FF2B5EF4-FFF2-40B4-BE49-F238E27FC236}">
                  <a16:creationId xmlns:a16="http://schemas.microsoft.com/office/drawing/2014/main" id="{F74C05C0-53AA-71E3-3BEF-2B1FDC7B73D2}"/>
                </a:ext>
              </a:extLst>
            </p:cNvPr>
            <p:cNvCxnSpPr>
              <a:cxnSpLocks/>
            </p:cNvCxnSpPr>
            <p:nvPr/>
          </p:nvCxnSpPr>
          <p:spPr>
            <a:xfrm>
              <a:off x="5858518" y="4284784"/>
              <a:ext cx="200343" cy="0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0" name="Straight Connector 519">
              <a:extLst>
                <a:ext uri="{FF2B5EF4-FFF2-40B4-BE49-F238E27FC236}">
                  <a16:creationId xmlns:a16="http://schemas.microsoft.com/office/drawing/2014/main" id="{62BC8614-71A4-4614-B737-5C20A30F7821}"/>
                </a:ext>
              </a:extLst>
            </p:cNvPr>
            <p:cNvCxnSpPr>
              <a:cxnSpLocks/>
            </p:cNvCxnSpPr>
            <p:nvPr/>
          </p:nvCxnSpPr>
          <p:spPr>
            <a:xfrm>
              <a:off x="6058861" y="4284183"/>
              <a:ext cx="258677" cy="201205"/>
            </a:xfrm>
            <a:prstGeom prst="line">
              <a:avLst/>
            </a:prstGeom>
            <a:ln w="19050" cap="rnd">
              <a:solidFill>
                <a:srgbClr val="2D3D4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1" name="Straight Connector 520">
              <a:extLst>
                <a:ext uri="{FF2B5EF4-FFF2-40B4-BE49-F238E27FC236}">
                  <a16:creationId xmlns:a16="http://schemas.microsoft.com/office/drawing/2014/main" id="{E5A1726A-ABB8-5279-C078-632D0139743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886886" y="3881953"/>
              <a:ext cx="118396" cy="128389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2" name="Straight Connector 521">
              <a:extLst>
                <a:ext uri="{FF2B5EF4-FFF2-40B4-BE49-F238E27FC236}">
                  <a16:creationId xmlns:a16="http://schemas.microsoft.com/office/drawing/2014/main" id="{E5A19936-E512-6FE1-7E65-2B980D256E2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00950" y="3913078"/>
              <a:ext cx="7446" cy="142682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3" name="Straight Connector 522">
              <a:extLst>
                <a:ext uri="{FF2B5EF4-FFF2-40B4-BE49-F238E27FC236}">
                  <a16:creationId xmlns:a16="http://schemas.microsoft.com/office/drawing/2014/main" id="{2EBBCC12-26F9-AD24-01CF-3E0DB1B90BE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108396" y="4055760"/>
              <a:ext cx="156331" cy="5849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4" name="Straight Connector 523">
              <a:extLst>
                <a:ext uri="{FF2B5EF4-FFF2-40B4-BE49-F238E27FC236}">
                  <a16:creationId xmlns:a16="http://schemas.microsoft.com/office/drawing/2014/main" id="{E84806A8-4E39-8749-B340-867A22B57B2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517184" y="4086805"/>
              <a:ext cx="112452" cy="203933"/>
            </a:xfrm>
            <a:prstGeom prst="line">
              <a:avLst/>
            </a:prstGeom>
            <a:ln w="25400" cap="rnd">
              <a:solidFill>
                <a:srgbClr val="C00000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25" name="Group 524">
              <a:extLst>
                <a:ext uri="{FF2B5EF4-FFF2-40B4-BE49-F238E27FC236}">
                  <a16:creationId xmlns:a16="http://schemas.microsoft.com/office/drawing/2014/main" id="{6C19B176-0240-22BE-28F4-4122B75AACB8}"/>
                </a:ext>
              </a:extLst>
            </p:cNvPr>
            <p:cNvGrpSpPr/>
            <p:nvPr/>
          </p:nvGrpSpPr>
          <p:grpSpPr>
            <a:xfrm flipV="1">
              <a:off x="7633498" y="4296590"/>
              <a:ext cx="899851" cy="443352"/>
              <a:chOff x="7105923" y="119247"/>
              <a:chExt cx="1359034" cy="669589"/>
            </a:xfrm>
          </p:grpSpPr>
          <p:cxnSp>
            <p:nvCxnSpPr>
              <p:cNvPr id="526" name="Straight Connector 525">
                <a:extLst>
                  <a:ext uri="{FF2B5EF4-FFF2-40B4-BE49-F238E27FC236}">
                    <a16:creationId xmlns:a16="http://schemas.microsoft.com/office/drawing/2014/main" id="{F751984C-6DAB-258A-B4F4-684733822A8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05923" y="620787"/>
                <a:ext cx="271923" cy="16804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7" name="Straight Connector 526">
                <a:extLst>
                  <a:ext uri="{FF2B5EF4-FFF2-40B4-BE49-F238E27FC236}">
                    <a16:creationId xmlns:a16="http://schemas.microsoft.com/office/drawing/2014/main" id="{85149C77-106A-5D04-4910-6409E5C8248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7846" y="240755"/>
                <a:ext cx="115002" cy="381168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8" name="Straight Connector 527">
                <a:extLst>
                  <a:ext uri="{FF2B5EF4-FFF2-40B4-BE49-F238E27FC236}">
                    <a16:creationId xmlns:a16="http://schemas.microsoft.com/office/drawing/2014/main" id="{4AFFE7EF-A25B-756A-F12B-9E2E4120AFA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374956" y="563231"/>
                <a:ext cx="336327" cy="61503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9" name="Straight Connector 528">
                <a:extLst>
                  <a:ext uri="{FF2B5EF4-FFF2-40B4-BE49-F238E27FC236}">
                    <a16:creationId xmlns:a16="http://schemas.microsoft.com/office/drawing/2014/main" id="{2D669082-2008-59D5-C450-AC585928EAD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473111" y="310925"/>
                <a:ext cx="298205" cy="48519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0" name="Straight Connector 529">
                <a:extLst>
                  <a:ext uri="{FF2B5EF4-FFF2-40B4-BE49-F238E27FC236}">
                    <a16:creationId xmlns:a16="http://schemas.microsoft.com/office/drawing/2014/main" id="{B14C8E7E-0431-C973-6378-EF68AE40DF1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067114" y="119247"/>
                <a:ext cx="20536" cy="420538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1" name="Straight Connector 530">
                <a:extLst>
                  <a:ext uri="{FF2B5EF4-FFF2-40B4-BE49-F238E27FC236}">
                    <a16:creationId xmlns:a16="http://schemas.microsoft.com/office/drawing/2014/main" id="{BF9553BB-CE4F-46B7-CE0B-384C6BEE1B4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087789" y="346216"/>
                <a:ext cx="377168" cy="183731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2" name="Straight Connector 531">
                <a:extLst>
                  <a:ext uri="{FF2B5EF4-FFF2-40B4-BE49-F238E27FC236}">
                    <a16:creationId xmlns:a16="http://schemas.microsoft.com/office/drawing/2014/main" id="{C76BE273-1F04-E886-ED8A-1DF20E2A5E5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759449" y="532223"/>
                <a:ext cx="328340" cy="254981"/>
              </a:xfrm>
              <a:prstGeom prst="line">
                <a:avLst/>
              </a:prstGeom>
              <a:ln w="25400" cap="rnd">
                <a:solidFill>
                  <a:srgbClr val="C00000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59" name="Left Brace 458">
            <a:extLst>
              <a:ext uri="{FF2B5EF4-FFF2-40B4-BE49-F238E27FC236}">
                <a16:creationId xmlns:a16="http://schemas.microsoft.com/office/drawing/2014/main" id="{6FB54DDC-1852-AB3F-20F8-E9C81115B1EB}"/>
              </a:ext>
            </a:extLst>
          </p:cNvPr>
          <p:cNvSpPr/>
          <p:nvPr/>
        </p:nvSpPr>
        <p:spPr>
          <a:xfrm rot="16200000">
            <a:off x="3642180" y="3053360"/>
            <a:ext cx="75300" cy="774696"/>
          </a:xfrm>
          <a:prstGeom prst="leftBrace">
            <a:avLst>
              <a:gd name="adj1" fmla="val 35584"/>
              <a:gd name="adj2" fmla="val 50000"/>
            </a:avLst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9" name="Straight Arrow Connector 468">
            <a:extLst>
              <a:ext uri="{FF2B5EF4-FFF2-40B4-BE49-F238E27FC236}">
                <a16:creationId xmlns:a16="http://schemas.microsoft.com/office/drawing/2014/main" id="{B6C0B55C-7193-0524-BCAD-DFCE092E16F1}"/>
              </a:ext>
            </a:extLst>
          </p:cNvPr>
          <p:cNvCxnSpPr>
            <a:cxnSpLocks/>
          </p:cNvCxnSpPr>
          <p:nvPr/>
        </p:nvCxnSpPr>
        <p:spPr>
          <a:xfrm flipV="1">
            <a:off x="7431371" y="2301902"/>
            <a:ext cx="0" cy="169099"/>
          </a:xfrm>
          <a:prstGeom prst="straightConnector1">
            <a:avLst/>
          </a:prstGeom>
          <a:ln w="12700" cap="rnd">
            <a:solidFill>
              <a:srgbClr val="C00000"/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TextBox 163">
            <a:extLst>
              <a:ext uri="{FF2B5EF4-FFF2-40B4-BE49-F238E27FC236}">
                <a16:creationId xmlns:a16="http://schemas.microsoft.com/office/drawing/2014/main" id="{0A4215D6-69FC-3773-E2B5-6D32B420F455}"/>
              </a:ext>
            </a:extLst>
          </p:cNvPr>
          <p:cNvSpPr txBox="1"/>
          <p:nvPr/>
        </p:nvSpPr>
        <p:spPr>
          <a:xfrm rot="16200000">
            <a:off x="8076137" y="3270489"/>
            <a:ext cx="12360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(+ mixing with </a:t>
            </a:r>
          </a:p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jet evolution!)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B92D59-15B0-2AAC-AB91-C6F63A6193F3}"/>
              </a:ext>
            </a:extLst>
          </p:cNvPr>
          <p:cNvSpPr txBox="1"/>
          <p:nvPr/>
        </p:nvSpPr>
        <p:spPr>
          <a:xfrm>
            <a:off x="336947" y="3445362"/>
            <a:ext cx="67838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“time”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5381857-C8F5-0967-FDA7-E47A682A19A8}"/>
              </a:ext>
            </a:extLst>
          </p:cNvPr>
          <p:cNvCxnSpPr>
            <a:cxnSpLocks/>
          </p:cNvCxnSpPr>
          <p:nvPr/>
        </p:nvCxnSpPr>
        <p:spPr>
          <a:xfrm flipV="1">
            <a:off x="828477" y="3317264"/>
            <a:ext cx="142547" cy="152030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Undertittel 1">
            <a:extLst>
              <a:ext uri="{FF2B5EF4-FFF2-40B4-BE49-F238E27FC236}">
                <a16:creationId xmlns:a16="http://schemas.microsoft.com/office/drawing/2014/main" id="{A0391EC5-95E1-F27B-103D-080FA7C4CBAF}"/>
              </a:ext>
            </a:extLst>
          </p:cNvPr>
          <p:cNvSpPr txBox="1">
            <a:spLocks/>
          </p:cNvSpPr>
          <p:nvPr/>
        </p:nvSpPr>
        <p:spPr>
          <a:xfrm>
            <a:off x="0" y="4917772"/>
            <a:ext cx="9144000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tabLst>
                <a:tab pos="349250" algn="l"/>
                <a:tab pos="3197225" algn="l"/>
                <a:tab pos="8797925" algn="l"/>
              </a:tabLst>
            </a:pPr>
            <a:r>
              <a:rPr lang="en-US" sz="1200">
                <a:solidFill>
                  <a:schemeClr val="tx2">
                    <a:lumMod val="50000"/>
                  </a:schemeClr>
                </a:solidFill>
                <a:latin typeface="LM Roman 10" pitchFamily="2" charset="77"/>
              </a:rPr>
              <a:t>Adam Takacs (CERN-TH)	      Early stages 2026, Darmstadt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7EC552D-4C4F-E119-1E58-14792E699FAF}"/>
              </a:ext>
            </a:extLst>
          </p:cNvPr>
          <p:cNvSpPr txBox="1"/>
          <p:nvPr/>
        </p:nvSpPr>
        <p:spPr>
          <a:xfrm>
            <a:off x="5074693" y="678226"/>
            <a:ext cx="39122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Blaizot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Dominguez, Iancu,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-Tani]</a:t>
            </a:r>
          </a:p>
          <a:p>
            <a:pPr algn="r"/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Casalderrey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-Solana,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Mehtar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-Tani,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Tywoniuk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Salgado]</a:t>
            </a:r>
          </a:p>
          <a:p>
            <a:pPr algn="r"/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[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Caucal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, Iancu, Mueller, </a:t>
            </a:r>
            <a:r>
              <a:rPr lang="en-US" sz="800" err="1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Soyez</a:t>
            </a:r>
            <a:r>
              <a:rPr lang="en-US" sz="800">
                <a:solidFill>
                  <a:schemeClr val="bg2">
                    <a:lumMod val="90000"/>
                  </a:schemeClr>
                </a:solidFill>
                <a:latin typeface="LM Roman 10" pitchFamily="2" charset="77"/>
              </a:rPr>
              <a:t>]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CDE27A2-F33D-D19E-64FB-D50FF7CAC66C}"/>
                  </a:ext>
                </a:extLst>
              </p:cNvPr>
              <p:cNvSpPr txBox="1"/>
              <p:nvPr/>
            </p:nvSpPr>
            <p:spPr>
              <a:xfrm>
                <a:off x="4892760" y="4045697"/>
                <a:ext cx="3712172" cy="5766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20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</m:e>
                        <m:sub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  <m:d>
                        <m:dPr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1200" b="0" i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𝑑𝑧</m:t>
                          </m:r>
                        </m:e>
                      </m:nary>
                      <m:d>
                        <m:dPr>
                          <m:begChr m:val="["/>
                          <m:endChr m:val="]"/>
                          <m:ctrlP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m:rPr>
                              <m:sty m:val="p"/>
                            </m:rPr>
                            <a:rPr lang="el-GR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box>
                                <m:box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box>
                                <m:box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boxPr>
                                <m:e>
                                  <m:argPr>
                                    <m:argSz m:val="-1"/>
                                  </m:argPr>
                                  <m:f>
                                    <m:fPr>
                                      <m:ctrlP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𝑥</m:t>
                                      </m:r>
                                    </m:num>
                                    <m:den>
                                      <m:r>
                                        <a:rPr lang="en-US" sz="1200" i="1">
                                          <a:solidFill>
                                            <a:schemeClr val="tx2">
                                              <a:lumMod val="50000"/>
                                            </a:schemeClr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𝑧</m:t>
                                      </m:r>
                                    </m:den>
                                  </m:f>
                                </m:e>
                              </m:box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box>
                            <m:boxPr>
                              <m:ctrlPr>
                                <a:rPr lang="en-US" sz="1200" i="1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boxPr>
                            <m:e>
                              <m:argPr>
                                <m:argSz m:val="-1"/>
                              </m:argPr>
                              <m:f>
                                <m:fPr>
                                  <m:ctrlPr>
                                    <a:rPr lang="en-US" sz="1200" i="1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1200" b="0" i="1" smtClean="0">
                                      <a:solidFill>
                                        <a:schemeClr val="tx2">
                                          <a:lumMod val="50000"/>
                                        </a:schemeClr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box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el-GR" sz="1200" i="1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Γ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𝑧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</m:e>
                          </m:d>
                          <m:r>
                            <a:rPr lang="en-US" sz="1200" b="0" i="1" smtClean="0">
                              <a:solidFill>
                                <a:schemeClr val="tx2">
                                  <a:lumMod val="50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  <m:d>
                            <m:dPr>
                              <m:ctrlP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1200" b="0" i="1" smtClean="0">
                                  <a:solidFill>
                                    <a:schemeClr val="tx2">
                                      <a:lumMod val="50000"/>
                                    </a:schemeClr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US" sz="1200">
                  <a:solidFill>
                    <a:schemeClr val="tx2">
                      <a:lumMod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FCDE27A2-F33D-D19E-64FB-D50FF7CAC6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2760" y="4045697"/>
                <a:ext cx="3712172" cy="576696"/>
              </a:xfrm>
              <a:prstGeom prst="rect">
                <a:avLst/>
              </a:prstGeom>
              <a:blipFill>
                <a:blip r:embed="rId27"/>
                <a:stretch>
                  <a:fillRect t="-121739" b="-17608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79BD64BB-1C10-3E7F-BCF3-F2712D6000D4}"/>
              </a:ext>
            </a:extLst>
          </p:cNvPr>
          <p:cNvSpPr txBox="1"/>
          <p:nvPr/>
        </p:nvSpPr>
        <p:spPr>
          <a:xfrm>
            <a:off x="5003860" y="4524422"/>
            <a:ext cx="7785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FF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32870AF-E090-A8C2-C928-971616F2D2FF}"/>
              </a:ext>
            </a:extLst>
          </p:cNvPr>
          <p:cNvSpPr txBox="1"/>
          <p:nvPr/>
        </p:nvSpPr>
        <p:spPr>
          <a:xfrm>
            <a:off x="5998377" y="4512086"/>
            <a:ext cx="8900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BDMPS-Z</a:t>
            </a:r>
          </a:p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splitting rate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A9DDCD-3A50-E32F-F4B2-07576D47DE7F}"/>
              </a:ext>
            </a:extLst>
          </p:cNvPr>
          <p:cNvSpPr txBox="1"/>
          <p:nvPr/>
        </p:nvSpPr>
        <p:spPr>
          <a:xfrm>
            <a:off x="7288365" y="4582782"/>
            <a:ext cx="119312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virtual term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EE58A64E-8A7A-064F-A3AA-2FDD7BD2B580}"/>
              </a:ext>
            </a:extLst>
          </p:cNvPr>
          <p:cNvSpPr/>
          <p:nvPr/>
        </p:nvSpPr>
        <p:spPr>
          <a:xfrm rot="16200000">
            <a:off x="7844803" y="4071340"/>
            <a:ext cx="89362" cy="963229"/>
          </a:xfrm>
          <a:prstGeom prst="leftBrace">
            <a:avLst>
              <a:gd name="adj1" fmla="val 35584"/>
              <a:gd name="adj2" fmla="val 50000"/>
            </a:avLst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54ED70A-00B1-8136-E325-0605CCC40E3F}"/>
              </a:ext>
            </a:extLst>
          </p:cNvPr>
          <p:cNvCxnSpPr>
            <a:cxnSpLocks/>
          </p:cNvCxnSpPr>
          <p:nvPr/>
        </p:nvCxnSpPr>
        <p:spPr>
          <a:xfrm flipV="1">
            <a:off x="5053215" y="4402551"/>
            <a:ext cx="146512" cy="146991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831AD91-B1ED-E239-1BAB-6008CE3762DB}"/>
              </a:ext>
            </a:extLst>
          </p:cNvPr>
          <p:cNvCxnSpPr>
            <a:cxnSpLocks/>
            <a:stCxn id="13" idx="0"/>
          </p:cNvCxnSpPr>
          <p:nvPr/>
        </p:nvCxnSpPr>
        <p:spPr>
          <a:xfrm flipH="1" flipV="1">
            <a:off x="5393118" y="4423494"/>
            <a:ext cx="1" cy="100928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473EC454-367B-1E94-4E9F-A530B761C6BA}"/>
              </a:ext>
            </a:extLst>
          </p:cNvPr>
          <p:cNvCxnSpPr>
            <a:cxnSpLocks/>
          </p:cNvCxnSpPr>
          <p:nvPr/>
        </p:nvCxnSpPr>
        <p:spPr>
          <a:xfrm flipH="1" flipV="1">
            <a:off x="6372225" y="4423494"/>
            <a:ext cx="1" cy="100928"/>
          </a:xfrm>
          <a:prstGeom prst="straightConnector1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4FE3265E-1A02-409E-7485-7D8D1309551E}"/>
              </a:ext>
            </a:extLst>
          </p:cNvPr>
          <p:cNvSpPr txBox="1"/>
          <p:nvPr/>
        </p:nvSpPr>
        <p:spPr>
          <a:xfrm>
            <a:off x="4506602" y="4510725"/>
            <a:ext cx="7785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M Roman 10" pitchFamily="2" charset="77"/>
                <a:cs typeface="Calibri" panose="020F0502020204030204" pitchFamily="34" charset="0"/>
              </a:rPr>
              <a:t>“time”</a:t>
            </a:r>
          </a:p>
        </p:txBody>
      </p:sp>
      <p:cxnSp>
        <p:nvCxnSpPr>
          <p:cNvPr id="448" name="Straight Connector 447">
            <a:extLst>
              <a:ext uri="{FF2B5EF4-FFF2-40B4-BE49-F238E27FC236}">
                <a16:creationId xmlns:a16="http://schemas.microsoft.com/office/drawing/2014/main" id="{5C6F8A0C-F1AD-3A54-B2A2-D109045CB315}"/>
              </a:ext>
            </a:extLst>
          </p:cNvPr>
          <p:cNvCxnSpPr/>
          <p:nvPr/>
        </p:nvCxnSpPr>
        <p:spPr>
          <a:xfrm>
            <a:off x="3491671" y="3747429"/>
            <a:ext cx="373513" cy="0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8" name="Group 467">
            <a:extLst>
              <a:ext uri="{FF2B5EF4-FFF2-40B4-BE49-F238E27FC236}">
                <a16:creationId xmlns:a16="http://schemas.microsoft.com/office/drawing/2014/main" id="{2C8405C9-600A-80F8-80D8-78E3D4B88C66}"/>
              </a:ext>
            </a:extLst>
          </p:cNvPr>
          <p:cNvGrpSpPr/>
          <p:nvPr/>
        </p:nvGrpSpPr>
        <p:grpSpPr>
          <a:xfrm>
            <a:off x="1900452" y="3736304"/>
            <a:ext cx="328620" cy="215519"/>
            <a:chOff x="1878005" y="3752762"/>
            <a:chExt cx="328620" cy="215519"/>
          </a:xfrm>
        </p:grpSpPr>
        <p:cxnSp>
          <p:nvCxnSpPr>
            <p:cNvPr id="449" name="Straight Connector 448">
              <a:extLst>
                <a:ext uri="{FF2B5EF4-FFF2-40B4-BE49-F238E27FC236}">
                  <a16:creationId xmlns:a16="http://schemas.microsoft.com/office/drawing/2014/main" id="{5E1667E4-22D4-6417-696F-CC7ED2D5D617}"/>
                </a:ext>
              </a:extLst>
            </p:cNvPr>
            <p:cNvCxnSpPr>
              <a:cxnSpLocks/>
            </p:cNvCxnSpPr>
            <p:nvPr/>
          </p:nvCxnSpPr>
          <p:spPr>
            <a:xfrm>
              <a:off x="1878005" y="3802063"/>
              <a:ext cx="186757" cy="0"/>
            </a:xfrm>
            <a:prstGeom prst="line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1" name="Straight Connector 450">
              <a:extLst>
                <a:ext uri="{FF2B5EF4-FFF2-40B4-BE49-F238E27FC236}">
                  <a16:creationId xmlns:a16="http://schemas.microsoft.com/office/drawing/2014/main" id="{1402D3E2-FED2-89EA-C566-114396B7EB1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64762" y="3752762"/>
              <a:ext cx="141863" cy="49301"/>
            </a:xfrm>
            <a:prstGeom prst="line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454" name="Group 453">
              <a:extLst>
                <a:ext uri="{FF2B5EF4-FFF2-40B4-BE49-F238E27FC236}">
                  <a16:creationId xmlns:a16="http://schemas.microsoft.com/office/drawing/2014/main" id="{65D5BD7C-9EEC-74FC-DFB4-F57B8BB733C4}"/>
                </a:ext>
              </a:extLst>
            </p:cNvPr>
            <p:cNvGrpSpPr/>
            <p:nvPr/>
          </p:nvGrpSpPr>
          <p:grpSpPr>
            <a:xfrm rot="16200000">
              <a:off x="1989109" y="3849265"/>
              <a:ext cx="126502" cy="36936"/>
              <a:chOff x="5645694" y="4573633"/>
              <a:chExt cx="877472" cy="423229"/>
            </a:xfrm>
          </p:grpSpPr>
          <p:sp>
            <p:nvSpPr>
              <p:cNvPr id="455" name="Arc 454">
                <a:extLst>
                  <a:ext uri="{FF2B5EF4-FFF2-40B4-BE49-F238E27FC236}">
                    <a16:creationId xmlns:a16="http://schemas.microsoft.com/office/drawing/2014/main" id="{7251AB10-7C9F-F0DA-7396-927DA08E2C41}"/>
                  </a:ext>
                </a:extLst>
              </p:cNvPr>
              <p:cNvSpPr/>
              <p:nvPr/>
            </p:nvSpPr>
            <p:spPr>
              <a:xfrm>
                <a:off x="6027252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6" name="Arc 455">
                <a:extLst>
                  <a:ext uri="{FF2B5EF4-FFF2-40B4-BE49-F238E27FC236}">
                    <a16:creationId xmlns:a16="http://schemas.microsoft.com/office/drawing/2014/main" id="{CDF2687C-990D-1A1B-C074-D3317D68A8B9}"/>
                  </a:ext>
                </a:extLst>
              </p:cNvPr>
              <p:cNvSpPr/>
              <p:nvPr/>
            </p:nvSpPr>
            <p:spPr>
              <a:xfrm rot="10800000">
                <a:off x="6217134" y="4580324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7" name="Arc 456">
                <a:extLst>
                  <a:ext uri="{FF2B5EF4-FFF2-40B4-BE49-F238E27FC236}">
                    <a16:creationId xmlns:a16="http://schemas.microsoft.com/office/drawing/2014/main" id="{C07A132E-A27F-C611-05A6-2599E0A80546}"/>
                  </a:ext>
                </a:extLst>
              </p:cNvPr>
              <p:cNvSpPr/>
              <p:nvPr/>
            </p:nvSpPr>
            <p:spPr>
              <a:xfrm>
                <a:off x="6217134" y="4574991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8" name="Arc 457">
                <a:extLst>
                  <a:ext uri="{FF2B5EF4-FFF2-40B4-BE49-F238E27FC236}">
                    <a16:creationId xmlns:a16="http://schemas.microsoft.com/office/drawing/2014/main" id="{37088E22-1BA5-FA55-1A68-839F292F19FD}"/>
                  </a:ext>
                </a:extLst>
              </p:cNvPr>
              <p:cNvSpPr/>
              <p:nvPr/>
            </p:nvSpPr>
            <p:spPr>
              <a:xfrm>
                <a:off x="5836473" y="4574312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0" name="Arc 459">
                <a:extLst>
                  <a:ext uri="{FF2B5EF4-FFF2-40B4-BE49-F238E27FC236}">
                    <a16:creationId xmlns:a16="http://schemas.microsoft.com/office/drawing/2014/main" id="{2C833E2C-722C-ED39-CFE5-1C648679A257}"/>
                  </a:ext>
                </a:extLst>
              </p:cNvPr>
              <p:cNvSpPr/>
              <p:nvPr/>
            </p:nvSpPr>
            <p:spPr>
              <a:xfrm rot="10800000">
                <a:off x="6026355" y="4579645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1" name="Arc 460">
                <a:extLst>
                  <a:ext uri="{FF2B5EF4-FFF2-40B4-BE49-F238E27FC236}">
                    <a16:creationId xmlns:a16="http://schemas.microsoft.com/office/drawing/2014/main" id="{799725D9-A9E1-2C49-B59D-14618DB8F221}"/>
                  </a:ext>
                </a:extLst>
              </p:cNvPr>
              <p:cNvSpPr/>
              <p:nvPr/>
            </p:nvSpPr>
            <p:spPr>
              <a:xfrm>
                <a:off x="5645694" y="4573633"/>
                <a:ext cx="306032" cy="421871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2" name="Arc 461">
                <a:extLst>
                  <a:ext uri="{FF2B5EF4-FFF2-40B4-BE49-F238E27FC236}">
                    <a16:creationId xmlns:a16="http://schemas.microsoft.com/office/drawing/2014/main" id="{8348F1D0-E989-834B-21D5-942325B145FC}"/>
                  </a:ext>
                </a:extLst>
              </p:cNvPr>
              <p:cNvSpPr/>
              <p:nvPr/>
            </p:nvSpPr>
            <p:spPr>
              <a:xfrm rot="10800000">
                <a:off x="5835576" y="4578966"/>
                <a:ext cx="116150" cy="416538"/>
              </a:xfrm>
              <a:prstGeom prst="arc">
                <a:avLst>
                  <a:gd name="adj1" fmla="val 10647484"/>
                  <a:gd name="adj2" fmla="val 292221"/>
                </a:avLst>
              </a:prstGeom>
              <a:ln w="12700" cap="rnd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463" name="TextBox 462">
                  <a:extLst>
                    <a:ext uri="{FF2B5EF4-FFF2-40B4-BE49-F238E27FC236}">
                      <a16:creationId xmlns:a16="http://schemas.microsoft.com/office/drawing/2014/main" id="{3246395A-8201-1644-4F28-35C2F951080D}"/>
                    </a:ext>
                  </a:extLst>
                </p:cNvPr>
                <p:cNvSpPr txBox="1"/>
                <p:nvPr/>
              </p:nvSpPr>
              <p:spPr>
                <a:xfrm>
                  <a:off x="2018985" y="3891337"/>
                  <a:ext cx="78548" cy="76944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500" b="0" i="1" smtClean="0">
                            <a:solidFill>
                              <a:schemeClr val="tx1">
                                <a:lumMod val="50000"/>
                                <a:lumOff val="5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⊗</m:t>
                        </m:r>
                      </m:oMath>
                    </m:oMathPara>
                  </a14:m>
                  <a:endParaRPr lang="en-US" sz="500">
                    <a:solidFill>
                      <a:schemeClr val="tx1">
                        <a:lumMod val="50000"/>
                        <a:lumOff val="50000"/>
                      </a:schemeClr>
                    </a:solidFill>
                  </a:endParaRPr>
                </a:p>
              </p:txBody>
            </p:sp>
          </mc:Choice>
          <mc:Fallback>
            <p:sp>
              <p:nvSpPr>
                <p:cNvPr id="463" name="TextBox 462">
                  <a:extLst>
                    <a:ext uri="{FF2B5EF4-FFF2-40B4-BE49-F238E27FC236}">
                      <a16:creationId xmlns:a16="http://schemas.microsoft.com/office/drawing/2014/main" id="{3246395A-8201-1644-4F28-35C2F951080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18985" y="3891337"/>
                  <a:ext cx="78548" cy="76944"/>
                </a:xfrm>
                <a:prstGeom prst="rect">
                  <a:avLst/>
                </a:prstGeom>
                <a:blipFill>
                  <a:blip r:embed="rId28"/>
                  <a:stretch>
                    <a:fillRect l="-25000" t="-14286" r="-12500" b="-2857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46" name="Graphic 545">
            <a:extLst>
              <a:ext uri="{FF2B5EF4-FFF2-40B4-BE49-F238E27FC236}">
                <a16:creationId xmlns:a16="http://schemas.microsoft.com/office/drawing/2014/main" id="{F722EAA2-E3FB-4379-66BA-E715DB6C77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34863" y="3687763"/>
            <a:ext cx="286001" cy="286001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47" name="TextBox 546">
                <a:extLst>
                  <a:ext uri="{FF2B5EF4-FFF2-40B4-BE49-F238E27FC236}">
                    <a16:creationId xmlns:a16="http://schemas.microsoft.com/office/drawing/2014/main" id="{F918ECCB-7F0C-6539-3882-8F17AFE3BE6C}"/>
                  </a:ext>
                </a:extLst>
              </p:cNvPr>
              <p:cNvSpPr txBox="1"/>
              <p:nvPr/>
            </p:nvSpPr>
            <p:spPr>
              <a:xfrm>
                <a:off x="3642840" y="3869458"/>
                <a:ext cx="80879" cy="7694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00" b="0" i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⊗</m:t>
                      </m:r>
                    </m:oMath>
                  </m:oMathPara>
                </a14:m>
                <a:endParaRPr lang="en-US" sz="500">
                  <a:solidFill>
                    <a:schemeClr val="tx1">
                      <a:lumMod val="50000"/>
                      <a:lumOff val="50000"/>
                    </a:schemeClr>
                  </a:solidFill>
                </a:endParaRPr>
              </a:p>
            </p:txBody>
          </p:sp>
        </mc:Choice>
        <mc:Fallback>
          <p:sp>
            <p:nvSpPr>
              <p:cNvPr id="547" name="TextBox 546">
                <a:extLst>
                  <a:ext uri="{FF2B5EF4-FFF2-40B4-BE49-F238E27FC236}">
                    <a16:creationId xmlns:a16="http://schemas.microsoft.com/office/drawing/2014/main" id="{F918ECCB-7F0C-6539-3882-8F17AFE3B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2840" y="3869458"/>
                <a:ext cx="80879" cy="76944"/>
              </a:xfrm>
              <a:prstGeom prst="rect">
                <a:avLst/>
              </a:prstGeom>
              <a:blipFill>
                <a:blip r:embed="rId30"/>
                <a:stretch>
                  <a:fillRect l="-42857" r="-28571" b="-42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9" name="Straight Connector 548">
            <a:extLst>
              <a:ext uri="{FF2B5EF4-FFF2-40B4-BE49-F238E27FC236}">
                <a16:creationId xmlns:a16="http://schemas.microsoft.com/office/drawing/2014/main" id="{7CD09FF4-0DD4-10FA-6FB3-C41AB17FD604}"/>
              </a:ext>
            </a:extLst>
          </p:cNvPr>
          <p:cNvCxnSpPr>
            <a:cxnSpLocks/>
          </p:cNvCxnSpPr>
          <p:nvPr/>
        </p:nvCxnSpPr>
        <p:spPr>
          <a:xfrm>
            <a:off x="6826674" y="4682447"/>
            <a:ext cx="110673" cy="996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0" name="Straight Connector 549">
            <a:extLst>
              <a:ext uri="{FF2B5EF4-FFF2-40B4-BE49-F238E27FC236}">
                <a16:creationId xmlns:a16="http://schemas.microsoft.com/office/drawing/2014/main" id="{5F7155EC-16CC-D4A5-5BAB-C374B7226C3F}"/>
              </a:ext>
            </a:extLst>
          </p:cNvPr>
          <p:cNvCxnSpPr>
            <a:cxnSpLocks/>
          </p:cNvCxnSpPr>
          <p:nvPr/>
        </p:nvCxnSpPr>
        <p:spPr>
          <a:xfrm>
            <a:off x="6937347" y="4683443"/>
            <a:ext cx="132751" cy="43151"/>
          </a:xfrm>
          <a:prstGeom prst="line">
            <a:avLst/>
          </a:prstGeom>
          <a:ln w="12700" cap="rnd">
            <a:solidFill>
              <a:schemeClr val="bg1">
                <a:lumMod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1" name="Group 550">
            <a:extLst>
              <a:ext uri="{FF2B5EF4-FFF2-40B4-BE49-F238E27FC236}">
                <a16:creationId xmlns:a16="http://schemas.microsoft.com/office/drawing/2014/main" id="{D8E18C2C-F706-F708-7ACC-68648241F7A3}"/>
              </a:ext>
            </a:extLst>
          </p:cNvPr>
          <p:cNvGrpSpPr/>
          <p:nvPr/>
        </p:nvGrpSpPr>
        <p:grpSpPr>
          <a:xfrm rot="20037594">
            <a:off x="6936721" y="4632472"/>
            <a:ext cx="126502" cy="36936"/>
            <a:chOff x="5645694" y="4573633"/>
            <a:chExt cx="877472" cy="423229"/>
          </a:xfrm>
        </p:grpSpPr>
        <p:sp>
          <p:nvSpPr>
            <p:cNvPr id="553" name="Arc 552">
              <a:extLst>
                <a:ext uri="{FF2B5EF4-FFF2-40B4-BE49-F238E27FC236}">
                  <a16:creationId xmlns:a16="http://schemas.microsoft.com/office/drawing/2014/main" id="{205CFA9E-CD3B-60C8-F0E2-50BC985C3F6D}"/>
                </a:ext>
              </a:extLst>
            </p:cNvPr>
            <p:cNvSpPr/>
            <p:nvPr/>
          </p:nvSpPr>
          <p:spPr>
            <a:xfrm>
              <a:off x="6027252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4" name="Arc 553">
              <a:extLst>
                <a:ext uri="{FF2B5EF4-FFF2-40B4-BE49-F238E27FC236}">
                  <a16:creationId xmlns:a16="http://schemas.microsoft.com/office/drawing/2014/main" id="{070212B2-8498-CC2A-B6FE-FE27D4A324A6}"/>
                </a:ext>
              </a:extLst>
            </p:cNvPr>
            <p:cNvSpPr/>
            <p:nvPr/>
          </p:nvSpPr>
          <p:spPr>
            <a:xfrm rot="10800000">
              <a:off x="6217134" y="4580324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5" name="Arc 554">
              <a:extLst>
                <a:ext uri="{FF2B5EF4-FFF2-40B4-BE49-F238E27FC236}">
                  <a16:creationId xmlns:a16="http://schemas.microsoft.com/office/drawing/2014/main" id="{426C714E-8A2D-39C2-01CD-2D1F1952F136}"/>
                </a:ext>
              </a:extLst>
            </p:cNvPr>
            <p:cNvSpPr/>
            <p:nvPr/>
          </p:nvSpPr>
          <p:spPr>
            <a:xfrm>
              <a:off x="6217134" y="4574991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6" name="Arc 555">
              <a:extLst>
                <a:ext uri="{FF2B5EF4-FFF2-40B4-BE49-F238E27FC236}">
                  <a16:creationId xmlns:a16="http://schemas.microsoft.com/office/drawing/2014/main" id="{0386A9BA-66DE-FE6E-DE09-0BAEC90391E8}"/>
                </a:ext>
              </a:extLst>
            </p:cNvPr>
            <p:cNvSpPr/>
            <p:nvPr/>
          </p:nvSpPr>
          <p:spPr>
            <a:xfrm>
              <a:off x="5836473" y="4574312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7" name="Arc 556">
              <a:extLst>
                <a:ext uri="{FF2B5EF4-FFF2-40B4-BE49-F238E27FC236}">
                  <a16:creationId xmlns:a16="http://schemas.microsoft.com/office/drawing/2014/main" id="{1F192C06-A835-9D3B-BF55-CA65813F63D2}"/>
                </a:ext>
              </a:extLst>
            </p:cNvPr>
            <p:cNvSpPr/>
            <p:nvPr/>
          </p:nvSpPr>
          <p:spPr>
            <a:xfrm rot="10800000">
              <a:off x="6026355" y="4579645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8" name="Arc 557">
              <a:extLst>
                <a:ext uri="{FF2B5EF4-FFF2-40B4-BE49-F238E27FC236}">
                  <a16:creationId xmlns:a16="http://schemas.microsoft.com/office/drawing/2014/main" id="{019C0FD5-E294-D147-71D7-1CC02725CAE6}"/>
                </a:ext>
              </a:extLst>
            </p:cNvPr>
            <p:cNvSpPr/>
            <p:nvPr/>
          </p:nvSpPr>
          <p:spPr>
            <a:xfrm>
              <a:off x="5645694" y="4573633"/>
              <a:ext cx="306032" cy="421871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9" name="Arc 558">
              <a:extLst>
                <a:ext uri="{FF2B5EF4-FFF2-40B4-BE49-F238E27FC236}">
                  <a16:creationId xmlns:a16="http://schemas.microsoft.com/office/drawing/2014/main" id="{30439071-DDB6-C2E5-0BB6-F01D0C389FE2}"/>
                </a:ext>
              </a:extLst>
            </p:cNvPr>
            <p:cNvSpPr/>
            <p:nvPr/>
          </p:nvSpPr>
          <p:spPr>
            <a:xfrm rot="10800000">
              <a:off x="5835576" y="4578966"/>
              <a:ext cx="116150" cy="416538"/>
            </a:xfrm>
            <a:prstGeom prst="arc">
              <a:avLst>
                <a:gd name="adj1" fmla="val 10647484"/>
                <a:gd name="adj2" fmla="val 292221"/>
              </a:avLst>
            </a:prstGeom>
            <a:ln w="12700" cap="rnd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6" name="Group 565">
            <a:extLst>
              <a:ext uri="{FF2B5EF4-FFF2-40B4-BE49-F238E27FC236}">
                <a16:creationId xmlns:a16="http://schemas.microsoft.com/office/drawing/2014/main" id="{65DAEA93-1343-592E-9E6A-68168A90FF47}"/>
              </a:ext>
            </a:extLst>
          </p:cNvPr>
          <p:cNvGrpSpPr/>
          <p:nvPr/>
        </p:nvGrpSpPr>
        <p:grpSpPr>
          <a:xfrm>
            <a:off x="8292346" y="4551560"/>
            <a:ext cx="367304" cy="216222"/>
            <a:chOff x="8281979" y="4520242"/>
            <a:chExt cx="367304" cy="216222"/>
          </a:xfrm>
        </p:grpSpPr>
        <p:pic>
          <p:nvPicPr>
            <p:cNvPr id="563" name="Graphic 562">
              <a:extLst>
                <a:ext uri="{FF2B5EF4-FFF2-40B4-BE49-F238E27FC236}">
                  <a16:creationId xmlns:a16="http://schemas.microsoft.com/office/drawing/2014/main" id="{53DCAF31-7BA3-BF65-C0FC-C4DD75039FA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8288913" y="4520242"/>
              <a:ext cx="360370" cy="216222"/>
            </a:xfrm>
            <a:prstGeom prst="rect">
              <a:avLst/>
            </a:prstGeom>
          </p:spPr>
        </p:pic>
        <p:cxnSp>
          <p:nvCxnSpPr>
            <p:cNvPr id="564" name="Straight Connector 563">
              <a:extLst>
                <a:ext uri="{FF2B5EF4-FFF2-40B4-BE49-F238E27FC236}">
                  <a16:creationId xmlns:a16="http://schemas.microsoft.com/office/drawing/2014/main" id="{7D20089B-AE1A-AE2C-B892-F1B9548BB43D}"/>
                </a:ext>
              </a:extLst>
            </p:cNvPr>
            <p:cNvCxnSpPr>
              <a:cxnSpLocks/>
            </p:cNvCxnSpPr>
            <p:nvPr/>
          </p:nvCxnSpPr>
          <p:spPr>
            <a:xfrm>
              <a:off x="8281979" y="4726181"/>
              <a:ext cx="360371" cy="0"/>
            </a:xfrm>
            <a:prstGeom prst="line">
              <a:avLst/>
            </a:prstGeom>
            <a:ln w="12700" cap="rnd">
              <a:solidFill>
                <a:schemeClr val="bg1">
                  <a:lumMod val="50000"/>
                </a:schemeClr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7" name="Rectangle 566">
            <a:extLst>
              <a:ext uri="{FF2B5EF4-FFF2-40B4-BE49-F238E27FC236}">
                <a16:creationId xmlns:a16="http://schemas.microsoft.com/office/drawing/2014/main" id="{93094672-66D4-94DF-F858-029411FEBC30}"/>
              </a:ext>
            </a:extLst>
          </p:cNvPr>
          <p:cNvSpPr/>
          <p:nvPr/>
        </p:nvSpPr>
        <p:spPr>
          <a:xfrm>
            <a:off x="4658741" y="2889856"/>
            <a:ext cx="4148312" cy="1908369"/>
          </a:xfrm>
          <a:prstGeom prst="rect">
            <a:avLst/>
          </a:prstGeom>
          <a:solidFill>
            <a:schemeClr val="tx2">
              <a:lumMod val="20000"/>
              <a:lumOff val="80000"/>
              <a:alpha val="8987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101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61241</TotalTime>
  <Words>3935</Words>
  <Application>Microsoft Macintosh PowerPoint</Application>
  <PresentationFormat>On-screen Show (16:9)</PresentationFormat>
  <Paragraphs>1009</Paragraphs>
  <Slides>40</Slides>
  <Notes>40</Notes>
  <HiddenSlides>7</HiddenSlides>
  <MMClips>4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0" baseType="lpstr">
      <vt:lpstr>Arial</vt:lpstr>
      <vt:lpstr>Calibri</vt:lpstr>
      <vt:lpstr>Calibri Light</vt:lpstr>
      <vt:lpstr>Cambria Math</vt:lpstr>
      <vt:lpstr>Courier New</vt:lpstr>
      <vt:lpstr>Latin Modern Math</vt:lpstr>
      <vt:lpstr>LM Roman 10</vt:lpstr>
      <vt:lpstr>LMRoman10</vt:lpstr>
      <vt:lpstr>Menlo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Adam Takacs</cp:lastModifiedBy>
  <cp:revision>110</cp:revision>
  <dcterms:created xsi:type="dcterms:W3CDTF">2023-08-25T09:34:16Z</dcterms:created>
  <dcterms:modified xsi:type="dcterms:W3CDTF">2026-07-13T08:40:43Z</dcterms:modified>
</cp:coreProperties>
</file>