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3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notesSlides/notesSlide4.xml" ContentType="application/vnd.openxmlformats-officedocument.presentationml.notesSlide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notesSlides/notesSlide5.xml" ContentType="application/vnd.openxmlformats-officedocument.presentationml.notesSlide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43.xml" ContentType="application/inkml+xml"/>
  <Override PartName="/ppt/ink/ink44.xml" ContentType="application/inkml+xml"/>
  <Override PartName="/ppt/ink/ink45.xml" ContentType="application/inkml+xml"/>
  <Override PartName="/ppt/notesSlides/notesSlide16.xml" ContentType="application/vnd.openxmlformats-officedocument.presentationml.notesSlide+xml"/>
  <Override PartName="/ppt/ink/ink46.xml" ContentType="application/inkml+xml"/>
  <Override PartName="/ppt/ink/ink47.xml" ContentType="application/inkml+xml"/>
  <Override PartName="/ppt/ink/ink48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ink/ink49.xml" ContentType="application/inkml+xml"/>
  <Override PartName="/ppt/ink/ink50.xml" ContentType="application/inkml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50"/>
  </p:notesMasterIdLst>
  <p:sldIdLst>
    <p:sldId id="256" r:id="rId2"/>
    <p:sldId id="2039" r:id="rId3"/>
    <p:sldId id="2050" r:id="rId4"/>
    <p:sldId id="2079" r:id="rId5"/>
    <p:sldId id="2041" r:id="rId6"/>
    <p:sldId id="2073" r:id="rId7"/>
    <p:sldId id="2049" r:id="rId8"/>
    <p:sldId id="2048" r:id="rId9"/>
    <p:sldId id="2046" r:id="rId10"/>
    <p:sldId id="2035" r:id="rId11"/>
    <p:sldId id="2038" r:id="rId12"/>
    <p:sldId id="2054" r:id="rId13"/>
    <p:sldId id="1892" r:id="rId14"/>
    <p:sldId id="269" r:id="rId15"/>
    <p:sldId id="1907" r:id="rId16"/>
    <p:sldId id="2092" r:id="rId17"/>
    <p:sldId id="2091" r:id="rId18"/>
    <p:sldId id="2087" r:id="rId19"/>
    <p:sldId id="2100" r:id="rId20"/>
    <p:sldId id="2080" r:id="rId21"/>
    <p:sldId id="1815" r:id="rId22"/>
    <p:sldId id="2008" r:id="rId23"/>
    <p:sldId id="2096" r:id="rId24"/>
    <p:sldId id="2076" r:id="rId25"/>
    <p:sldId id="2107" r:id="rId26"/>
    <p:sldId id="2060" r:id="rId27"/>
    <p:sldId id="2058" r:id="rId28"/>
    <p:sldId id="1982" r:id="rId29"/>
    <p:sldId id="2093" r:id="rId30"/>
    <p:sldId id="2024" r:id="rId31"/>
    <p:sldId id="2025" r:id="rId32"/>
    <p:sldId id="2013" r:id="rId33"/>
    <p:sldId id="2030" r:id="rId34"/>
    <p:sldId id="2094" r:id="rId35"/>
    <p:sldId id="2042" r:id="rId36"/>
    <p:sldId id="2059" r:id="rId37"/>
    <p:sldId id="2099" r:id="rId38"/>
    <p:sldId id="1878" r:id="rId39"/>
    <p:sldId id="2055" r:id="rId40"/>
    <p:sldId id="2007" r:id="rId41"/>
    <p:sldId id="2105" r:id="rId42"/>
    <p:sldId id="2098" r:id="rId43"/>
    <p:sldId id="2053" r:id="rId44"/>
    <p:sldId id="1967" r:id="rId45"/>
    <p:sldId id="2003" r:id="rId46"/>
    <p:sldId id="2097" r:id="rId47"/>
    <p:sldId id="2040" r:id="rId48"/>
    <p:sldId id="2104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A4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81"/>
    <p:restoredTop sz="79910"/>
  </p:normalViewPr>
  <p:slideViewPr>
    <p:cSldViewPr snapToGrid="0">
      <p:cViewPr>
        <p:scale>
          <a:sx n="86" d="100"/>
          <a:sy n="86" d="100"/>
        </p:scale>
        <p:origin x="1504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2T13:08:32.7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3006 300 8368,'10'-9'-1866,"2"7"1543,-7-5 1,7 5 790,7 2-165,-9-9 1,0 7-34,-3-5 1,-5 4 202,4-5-296,-4 7 1,-4-8-184,-4 9 1,1 0 11,-7 0 1,0 0-1,-7 0-121,-1 0 0,0 1 1,-6 3-1,-4 5-40,-6 4 0,-5 1 1,-1 11-1,-12 4-85,-14 2 1,-5 8-1,-22 10 1,-6 5 239,-8 7 0,-14 11 0,-4 13 0,-2 1-44,5-1 1,9 3-1,8 0 1,6 4 3,-1 4 1,12-12-1,-3-1 1,8 4 37,6 3 1,-4 2 0,1 7-1,3-4 156,1-3 1,8-13 0,4-1 0,0-6 45,-2 0 0,11-7 1,-1-2-1,13-7 46,6-10 0,6-4 0,5-1 0,0-3 30,5-6 1,9-4 0,4-12 471,2-4-682,-8 1 0,15 1 1,-8-3-134,1-2 0,4 4 0,-9-4-6,-1 2 0,2 3 41,0 6 0,9-8 0,-5-1-91,-1-2 0,6 0-488,-2-2-383,3-5 715,2 7 176,0-9 1,0 9 0,0 2 0</inkml:trace>
  <inkml:trace contextRef="#ctx0" brushRef="#br0" timeOffset="1">2556 21 8321,'-10'-9'-439,"-1"7"417,5-5 1,2 5 610,-9 2 63,9 0-337,-4 0 1,9 0-172,6 0 0,-3 0 0,9 0-130,1 0 0,3 5 1,1 3-1,4-1-57,2 2 0,0-6 0,6 10 1,2 1-16,-3-3 1,7 5 0,-4-7 0,2 0-51,5-1 0,-2 6 0,-1-5 0,-2 0 67,-4 0 0,-6-3 1,0-3 32,-2 3 35,-4-3-38,-8 4 1,-3-7-249,-14 0 0,2 0-735,-7 0 994,1 0 0,-8 0 0,0 0 0</inkml:trace>
  <inkml:trace contextRef="#ctx0" brushRef="#br0" timeOffset="2">3120 241 8321,'-2'-11'-455,"-3"2"-35,-2 0 1480,2 5-82,5-12-702,-8 12 1,3-5-156,-7 9 0,5 9 1,-5 8-1,-3 8-135,-2 7 1,-10 6-1,-4 2 1,-4 3-76,-2 2 0,-1 7 1,-1 9-1,2 2 80,0-3 1,1 5 0,6-17 0,4-1 60,4-7 0,7-13 78,1 0 0,6-16-87,8-11 0,8-9 0,3-11-198,0 0 0,3 6 0,-6 3 0,1 0-359,-1 0 0,1 4 584,-2-6 0,-6-1 0,8-6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11:53:56.7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92 221 8368,'-8'-7'-1866,"-1"6"1543,5-4 1,-5 4 790,-6 1-165,7-7 1,0 6-34,3-5 1,4 4 202,-4-3-296,3 3 1,4-4-184,3 6 1,-1 0 11,5 0 1,0 0-1,6 0-121,0 0 0,1 1 1,4 2-1,3 3-40,5 3 0,3 2 1,2 7-1,9 3-85,11 2 1,3 5-1,18 8 1,4 3 239,6 6 0,12 7 0,3 10 0,0 1-44,-3-1 1,-7 2-1,-6 0 1,-4 3 3,0 3 1,-10-8-1,3-2 1,-6 3 37,-4 3 1,2 0 0,-1 7-1,-1-4 156,-2-2 1,-6-9 0,-3-2 0,0-3 45,2-1 0,-9-4 1,1-2-1,-10-6 46,-4-6 0,-6-3 0,-3-1 0,-1-3 30,-3-3 1,-7-4 0,-3-9 471,-2-1-682,6-1 0,-11 1 1,6-2-134,-1-1 0,-3 2 0,8-3-6,-1 2 0,-1 3 41,0 3 0,-6-5 0,4-1-91,-1-1 0,-3-1-488,1 0-383,-3-5 715,-1 6 176,0-7 1,0 6 0,0 2 0</inkml:trace>
  <inkml:trace contextRef="#ctx0" brushRef="#br0" timeOffset="1">441 18 8321,'8'-7'-439,"0"6"417,-3-5 1,-3 5 610,9 1 63,-8 0-337,3 0 1,-7 0-172,-4 0 0,2 0 0,-8 0-130,1 0 0,-3 4 1,-2 1-1,-2 1-57,-1 0 0,0-3 0,-6 6 1,-1 1-16,3-2 1,-6 4 0,3-5 0,-1-1-51,-4-1 0,1 6 0,1-4 0,2-1 67,2 1 0,6-3 1,0-2 32,1 2 35,2-1-38,7 2 1,3-5-249,10 0 0,-1 0-735,5 0 994,1 0 0,4 0 0,1 0 0</inkml:trace>
  <inkml:trace contextRef="#ctx0" brushRef="#br0" timeOffset="2">4 178 8321,'1'-8'-455,"3"1"-35,1 1 1480,-1 3-82,-4-9-702,7 10 1,-3-5-156,5 7 0,-4 7 1,4 4-1,3 8-135,1 4 1,8 5-1,3 1 1,3 2-76,2 2 0,0 5 1,1 7-1,-1 1 80,0-3 1,-1 4 0,-5-11 0,-3-2 60,-3-5 0,-5-10 78,-2 1 0,-3-12-87,-7-8 0,-7-7 0,-1-7-198,-1 0 0,-1 3 0,3 3 0,1 0-359,-1 0 0,1 3 584,0-4 0,5-1 0,-6-5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11:53:56.760"/>
    </inkml:context>
    <inkml:brush xml:id="br0">
      <inkml:brushProperty name="width" value="0.08571" units="cm"/>
      <inkml:brushProperty name="height" value="0.08571" units="cm"/>
      <inkml:brushProperty name="color" value="#C00000"/>
    </inkml:brush>
  </inkml:definitions>
  <inkml:trace contextRef="#ctx0" brushRef="#br0">2440 132 8368,'8'-4'-1866,"2"4"1543,-6-3 1,6 2 790,5 1-165,-6-4 1,-1 3-34,-3-2 1,-3 1 202,3-1-296,-4 2 1,-2-2-184,-4 3 1,1 0 11,-6 0 1,0 0-1,-5 0-121,-1 0 0,0 0 1,-6 2-1,-2 2-40,-5 1 0,-4 2 1,-2 4-1,-8 1-85,-13 2 1,-3 3-1,-18 5 1,-5 1 239,-6 4 0,-12 5 0,-3 5 0,-2 1-44,4-1 1,8 2-1,6 0 1,5 1 3,-1 2 1,10-5-1,-2 0 1,6 1 37,5 2 1,-4 0 0,2 4-1,2-3 156,0 0 1,7-7 0,4 1 0,-1-4 45,-1 1 0,9-3 1,-1-2-1,10-2 46,5-5 0,6-1 0,3-1 0,0-2 30,5-2 1,6-1 0,4-6 471,2-2-682,-7 1 0,12 0 1,-7-1-134,2-1 0,3 1 0,-8-1-6,0 1 0,1 1 41,0 3 0,8-4 0,-5 0-91,0-1 0,5 0-488,-2-1-383,2-2 715,2 3 176,0-4 1,0 4 0,0 1 0</inkml:trace>
  <inkml:trace contextRef="#ctx0" brushRef="#br0" timeOffset="1">2075 10 8321,'-8'-4'-439,"-1"3"417,4-2 1,2 2 610,-8 1 63,8 0-337,-3 0 1,6 0-172,6 0 0,-3 0 0,8 0-130,0 0 0,3 2 1,1 2-1,3-1-57,1 1 0,0-3 0,6 5 1,1 0-16,-3-1 1,7 2 0,-4-3 0,1 0-51,5-1 0,-2 3 0,-1-2 0,-1 0 67,-4 0 0,-4-1 1,-1-2 32,-1 2 35,-4-2-38,-5 2 1,-4-3-249,-10 0 0,1 0-735,-6 0 994,1 0 0,-7 0 0,1 0 0</inkml:trace>
  <inkml:trace contextRef="#ctx0" brushRef="#br0" timeOffset="2">2533 107 8321,'-2'-5'-455,"-2"1"-35,-1 0 1480,0 2-82,5-5-702,-6 5 1,2-2-156,-6 4 0,4 4 1,-3 4-1,-3 3-135,-2 3 1,-8 2-1,-3 2 1,-4 1-76,-1 1 0,-1 3 1,0 3-1,1 2 80,0-2 1,0 3 0,6-8 0,3 0 60,3-4 0,6-5 78,1 0 0,4-7-87,7-5 0,7-4 0,2-5-198,-1 0 0,4 3 0,-6 1 0,2 1-359,-2-1 0,1 2 584,-1-3 0,-5 0 0,6-3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11:53:56.7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3006 300 8368,'10'-9'-1866,"2"7"1543,-7-5 1,7 5 790,7 2-165,-9-9 1,0 7-34,-3-5 1,-5 4 202,4-5-296,-4 7 1,-4-8-184,-4 9 1,1 0 11,-7 0 1,0 0-1,-7 0-121,-1 0 0,0 1 1,-6 3-1,-4 5-40,-6 4 0,-5 1 1,-1 11-1,-12 4-85,-14 2 1,-5 8-1,-22 10 1,-6 5 239,-8 7 0,-14 11 0,-4 13 0,-2 1-44,5-1 1,9 3-1,8 0 1,6 4 3,-1 4 1,12-12-1,-3-1 1,8 4 37,6 3 1,-4 2 0,1 7-1,3-4 156,1-3 1,8-13 0,4-1 0,0-6 45,-2 0 0,11-7 1,-1-2-1,13-7 46,6-10 0,6-4 0,5-1 0,0-3 30,5-6 1,9-4 0,4-12 471,2-4-682,-8 1 0,15 1 1,-8-3-134,1-2 0,4 4 0,-9-4-6,-1 2 0,2 3 41,0 6 0,9-8 0,-5-1-91,-1-2 0,6 0-488,-2-2-383,3-5 715,2 7 176,0-9 1,0 9 0,0 2 0</inkml:trace>
  <inkml:trace contextRef="#ctx0" brushRef="#br0" timeOffset="1">2556 21 8321,'-10'-9'-439,"-1"7"417,5-5 1,2 5 610,-9 2 63,9 0-337,-4 0 1,9 0-172,6 0 0,-3 0 0,9 0-130,1 0 0,3 5 1,1 3-1,4-1-57,2 2 0,0-6 0,6 10 1,2 1-16,-3-3 1,7 5 0,-4-7 0,2 0-51,5-1 0,-2 6 0,-1-5 0,-2 0 67,-4 0 0,-6-3 1,0-3 32,-2 3 35,-4-3-38,-8 4 1,-3-7-249,-14 0 0,2 0-735,-7 0 994,1 0 0,-8 0 0,0 0 0</inkml:trace>
  <inkml:trace contextRef="#ctx0" brushRef="#br0" timeOffset="2">3120 241 8321,'-2'-11'-455,"-3"2"-35,-2 0 1480,2 5-82,5-12-702,-8 12 1,3-5-156,-7 9 0,5 9 1,-5 8-1,-3 8-135,-2 7 1,-10 6-1,-4 2 1,-4 3-76,-2 2 0,-1 7 1,-1 9-1,2 2 80,0-3 1,1 5 0,6-17 0,4-1 60,4-7 0,7-13 78,1 0 0,6-16-87,8-11 0,8-9 0,3-11-198,0 0 0,3 6 0,-6 3 0,1 0-359,-1 0 0,1 4 584,-2-6 0,-6-1 0,8-6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11:53:56.766"/>
    </inkml:context>
    <inkml:brush xml:id="br0">
      <inkml:brushProperty name="width" value="0.17143" units="cm"/>
      <inkml:brushProperty name="height" value="0.17143" units="cm"/>
    </inkml:brush>
  </inkml:definitions>
  <inkml:trace contextRef="#ctx0" brushRef="#br0">0 1608 8843,'10'-10'-429,"1"2"398,0-1 1,-4 4 11,1-1 0,-3 3 17,3-1 1,-2 0 2,4-2 0,-3-1-2,0 2 0,-2 1 94,3-1 70,-5 1-34,7-5-120,-5 3 0,5-4-99,-3 4-26,-2 1 38,6-2 35,-7-2 52,7 0 0,-4-2-19,1 1 1,-3 2-8,-1-3 0,-2 5-54,3-2 0,-1 4-163,1-4 126,-1 5 87,2-8 0,-3 6 21,4-5 0,-4 4 206,1-2-117,-2 2-127,6-5 0,-4 1 3,4-2 0,-3 3 23,-1 1 0,-2 5 36,3-6 0,-3 5 80,1-5-63,1 5 0,3-9-20,-1 3 0,-2 3-41,0-2-16,-3 4 1,5-6 29,-2 0 0,0 2 28,0-2 1,0 5-4,-1-2 0,2 4-4,0-5 1,-2 3-14,2-4 0,-4 4 20,1-3 0,1 4 3,1-6 0,0 5 7,0-2-28,-3 3 1,4-8-9,-3 4 0,0-1-5,0 0 1,0 2 4,2-3 1,-2 3 2,3-2 1,-3 2 1,2-3 0,-3 3-1,1-2 0,1-1 0,1 0 0,0-2-12,0 1 0,-2 1 0,3 1 0,-3 2 10,1-3 1,-2 4 23,2-4 0,-1 3-4,1-2 0,-1 1-14,1 0 0,-3-2-2,2-2 0,1 3-13,-1 0 0,0 2-2,0-3 1,-1 3 11,1-2 0,1 2-7,-1-2 1,1 1-8,-1-1 1,-1 4 12,1-2 0,1 1-3,-1-2 0,0 0-36,0-2 1,-1 4 15,4-4 1,-3 1 5,2-2 0,-2 2 2,3-1 0,-3 3 14,1-2 1,-1 1-99,2-1 0,-1 2 47,1-2 0,-3 3 36,1 0 1,2-2 56,-1-3 1,1 1 50,0 2 0,-2 0-73,2-1 0,-1 2-70,1-3 0,-3 3-37,3-2 0,-2 2 15,3-2 1,-3 1 65,2-1 1,-2 2 41,3-3 1,-4 3 1,3-2 1,-3 2 22,1-2 0,1 1-59,-1-1 1,3 2-41,0-3 1,-3 3 4,3-2 1,-4 4 40,1-3 0,1 4 52,-1-6 0,2 3-19,-1-2 0,-1 3-70,0 0 0,0 3-1,3-5-12,0 3 42,-1-5 1,2 3 8,-3-2 7,0 3-20,0-5 0,0 5-1,4-4 1,-3 5 6,0-2 2,-3 5 69,4-8-56,-1 7 15,-1-7 0,3 3-9,-2-3 4,1 4 17,1-2 31,1 1-9,-1 1-70,0-3-4,3 7 0,-2-2 5,1 4 101,-1-4 44,-1 1-73,2 0-87,0-1-43,1 4 26,-3-2 27,3 1 13,-2 2 6,1-6-7,-2 5 1,1-2 63,2 3 16,-6 0-41,6 0 12,-3 0-41,1 0 107,5 0-41,-5 0-53,1 0-99,1 0-52,-2 0 50,4 0 39,-3 3 53,1-2 9,-1 5-88,-1-6 61,2 5-6,-3-1 1,3 2-25,-2 0-7,2 3 74,-6-2-22,3 2 0,-3-3 12,4 3-72,-4-5-68,2 6 90,-1-5 36,2 7 21,0-5 1,-1 2 44,-1 0-64,2-5-17,-5 6 3,5-3-9,-3 5 22,0 1 9,2-1 1,-2 1-4,1-2 0,0 0-30,-2 0 0,0-4-28,1 4 1,-1-3 25,2 2 1,-2-1-30,3 1 1,-3-2-9,2 2 1,-2-2 8,2 3 1,-2-3 8,2 2 0,-2 1 42,2 1 1,0-1 34,0-2 1,0 2-7,-3 1 0,2 1-64,1-2 0,0 2-103,-2-1 0,-1 1 96,3-1 0,-1 1 141,0-2 0,-1 2-22,2-1 1,-2-1-18,0-2 1,1 0-72,2 2 0,-2-4-46,-1 4 1,0-1 6,3 2 0,-2 0 85,1 1 0,-2-3 78,3 0-81,-1-2-49,1 3 0,2-1-28,-1 2 1,-1-3 85,-2-1 0,-1-4 19,2 4 0,0-1-31,0 2 1,1-2-23,-3 1 1,1-4-16,0 4 1,1-4 9,-2 5 0,1-5 109,-1 4-70,-1-5 179,4 5 56,-2-4-98,3 1-93,1 1-120,-1-2-108,0-1-18,0 0-192,3 0 0,-1 4-956,2 0 1301,-2 0 0,0-6 0,-2 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11:53:56.7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92 221 8368,'-8'-7'-1866,"-1"6"1543,5-4 1,-5 4 790,-6 1-165,7-7 1,0 6-34,3-5 1,4 4 202,-4-3-296,3 3 1,4-4-184,3 6 1,-1 0 11,5 0 1,0 0-1,6 0-121,0 0 0,1 1 1,4 2-1,3 3-40,5 3 0,3 2 1,2 7-1,9 3-85,11 2 1,3 5-1,18 8 1,4 3 239,6 6 0,12 7 0,3 10 0,0 1-44,-3-1 1,-7 2-1,-6 0 1,-4 3 3,0 3 1,-10-8-1,3-2 1,-6 3 37,-4 3 1,2 0 0,-1 7-1,-1-4 156,-2-2 1,-6-9 0,-3-2 0,0-3 45,2-1 0,-9-4 1,1-2-1,-10-6 46,-4-6 0,-6-3 0,-3-1 0,-1-3 30,-3-3 1,-7-4 0,-3-9 471,-2-1-682,6-1 0,-11 1 1,6-2-134,-1-1 0,-3 2 0,8-3-6,-1 2 0,-1 3 41,0 3 0,-6-5 0,4-1-91,-1-1 0,-3-1-488,1 0-383,-3-5 715,-1 6 176,0-7 1,0 6 0,0 2 0</inkml:trace>
  <inkml:trace contextRef="#ctx0" brushRef="#br0" timeOffset="1">441 18 8321,'8'-7'-439,"0"6"417,-3-5 1,-3 5 610,9 1 63,-8 0-337,3 0 1,-7 0-172,-4 0 0,2 0 0,-8 0-130,1 0 0,-3 4 1,-2 1-1,-2 1-57,-1 0 0,0-3 0,-6 6 1,-1 1-16,3-2 1,-6 4 0,3-5 0,-1-1-51,-4-1 0,1 6 0,1-4 0,2-1 67,2 1 0,6-3 1,0-2 32,1 2 35,2-1-38,7 2 1,3-5-249,10 0 0,-1 0-735,5 0 994,1 0 0,4 0 0,1 0 0</inkml:trace>
  <inkml:trace contextRef="#ctx0" brushRef="#br0" timeOffset="2">4 178 8321,'1'-8'-455,"3"1"-35,1 1 1480,-1 3-82,-4-9-702,7 10 1,-3-5-156,5 7 0,-4 7 1,4 4-1,3 8-135,1 4 1,8 5-1,3 1 1,3 2-76,2 2 0,0 5 1,1 7-1,-1 1 80,0-3 1,-1 4 0,-5-11 0,-3-2 60,-3-5 0,-5-10 78,-2 1 0,-3-12-87,-7-8 0,-7-7 0,-1-7-198,-1 0 0,-1 3 0,3 3 0,1 0-359,-1 0 0,1 3 584,0-4 0,5-1 0,-6-5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11:53:56.760"/>
    </inkml:context>
    <inkml:brush xml:id="br0">
      <inkml:brushProperty name="width" value="0.08571" units="cm"/>
      <inkml:brushProperty name="height" value="0.08571" units="cm"/>
      <inkml:brushProperty name="color" value="#C00000"/>
    </inkml:brush>
  </inkml:definitions>
  <inkml:trace contextRef="#ctx0" brushRef="#br0">2440 132 8368,'8'-4'-1866,"2"4"1543,-6-3 1,6 2 790,5 1-165,-6-4 1,-1 3-34,-3-2 1,-3 1 202,3-1-296,-4 2 1,-2-2-184,-4 3 1,1 0 11,-6 0 1,0 0-1,-5 0-121,-1 0 0,0 0 1,-6 2-1,-2 2-40,-5 1 0,-4 2 1,-2 4-1,-8 1-85,-13 2 1,-3 3-1,-18 5 1,-5 1 239,-6 4 0,-12 5 0,-3 5 0,-2 1-44,4-1 1,8 2-1,6 0 1,5 1 3,-1 2 1,10-5-1,-2 0 1,6 1 37,5 2 1,-4 0 0,2 4-1,2-3 156,0 0 1,7-7 0,4 1 0,-1-4 45,-1 1 0,9-3 1,-1-2-1,10-2 46,5-5 0,6-1 0,3-1 0,0-2 30,5-2 1,6-1 0,4-6 471,2-2-682,-7 1 0,12 0 1,-7-1-134,2-1 0,3 1 0,-8-1-6,0 1 0,1 1 41,0 3 0,8-4 0,-5 0-91,0-1 0,5 0-488,-2-1-383,2-2 715,2 3 176,0-4 1,0 4 0,0 1 0</inkml:trace>
  <inkml:trace contextRef="#ctx0" brushRef="#br0" timeOffset="1">2075 10 8321,'-8'-4'-439,"-1"3"417,4-2 1,2 2 610,-8 1 63,8 0-337,-3 0 1,6 0-172,6 0 0,-3 0 0,8 0-130,0 0 0,3 2 1,1 2-1,3-1-57,1 1 0,0-3 0,6 5 1,1 0-16,-3-1 1,7 2 0,-4-3 0,1 0-51,5-1 0,-2 3 0,-1-2 0,-1 0 67,-4 0 0,-4-1 1,-1-2 32,-1 2 35,-4-2-38,-5 2 1,-4-3-249,-10 0 0,1 0-735,-6 0 994,1 0 0,-7 0 0,1 0 0</inkml:trace>
  <inkml:trace contextRef="#ctx0" brushRef="#br0" timeOffset="2">2533 107 8321,'-2'-5'-455,"-2"1"-35,-1 0 1480,0 2-82,5-5-702,-6 5 1,2-2-156,-6 4 0,4 4 1,-3 4-1,-3 3-135,-2 3 1,-8 2-1,-3 2 1,-4 1-76,-1 1 0,-1 3 1,0 3-1,1 2 80,0-2 1,0 3 0,6-8 0,3 0 60,3-4 0,6-5 78,1 0 0,4-7-87,7-5 0,7-4 0,2-5-198,-1 0 0,4 3 0,-6 1 0,2 1-359,-2-1 0,1 2 584,-1-3 0,-5 0 0,6-3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18 8238,'-5'-4'-1024,"2"-2"1724,-2 2-396,5 1 1,-5 3 486,2 0-32,2 0-312,-3 0-287,4 0-268,0 0 104,0 3 0,0-1 0,1 3 41,2-1 0,-1 1 0,3-1 0,-1 1 3,1 2 1,1-3 0,2 2 0,1 1 2,-1 0 1,2 2 0,0 0 0,3-1-40,0 1 1,-2 2 0,3 0 0,-1 0-39,0-2 0,-2 0 1,0-1-1,-1 0 29,-2-2 0,1 0 1,-2-2-1,0 0-126,-1 0 125,-4-1 81,2-3 1,-5 0-65,-2 0 1,1 0-101,-4 0-53,4 0 1,-3 0-28,3 0 180,1 0 1,-3-1-28,4-2 16,0 2-263,0-3-105,0 4 280,0 0 223,4 0-94,-3 0-34,2 0-79,-3 0 19,0 0 63,0 4 1,0 1 0,-1 3 0,-1 1 32,-4-1 0,-2 5 1,0 1-1,-2 2 47,-1 1 1,-2 3 0,-5 0 0,2-1 65,2-1 0,2-4 1,3 0-1,1-3 283,-1-3-279,4 0 1,1-8-137,4 0 0,0-1 1,1-3-26,2 0 1,-2 0 0,3 2-126,0-1-116,-3 0 1,3 2-239,-4-1 0,1 1-419,1-2 0,0 2-1052,4 1 1951,-4-4 0,5-1 0,-2-3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22 8156,'0'-5'532,"0"-1"654,0 0-1058,0 2 1,0 4-1,0 5 1,-1 4-139,-2 2 1,1 3-1,-2 3 1,-1 1-70,0 2 0,-1-1 0,-1 3 0,0 1-21,1-1 0,2 2 1,-3-4-1,2-1 108,1-1 1,1-5-1,1-1 155,-1-3-37,0 0 0,3-5 238,0-4-201,0-4-110,0-1-49,0 1-88,0 4 319,0 0 1,4 0-1,2 0 1,1 0-228,2 0 0,0 0 1,4 0-1,3 0-55,3 0 1,4-1 0,1-1 0,3-1-70,1 2 0,4 0 0,-5 1 0,-1 0 44,-2 0 0,-5-3 0,1 0 0,-3 1 22,-3 1 0,-5 0 324,-7-2-3,-1 2 1,-2-3 0,-1 4-24,-4 0 0,1 0-262,-1 0 1,4 0-808,-4 0-415,4 0 1236,-6 0 0,7 0 0,-2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300 35 7964,'0'-6'1244,"0"1"-619,4-1 0,-4 0 446,3 1-828,-2 3 1,-2-2 0,-2 5-265,-2 2 1,-3 1 0,-1 5 0,-2 1-236,0 1 0,-4-1 0,0 5 0,-1-1 98,-1-1 1,-4 3 0,-1-1-1,0 1 132,-1 1 0,4-4 0,-1 0 0,3-2 206,2 0 0,1-2 0,5-4 320,1-2-283,5 0-346,-1-3-251,8-3 189,1 2 0,1-3-2,-1 4 155,-3 0 84,2 0 186,0 0 80,-3 0-173,3 0-131,-4 0-60,0 0 0,1 3 59,1-1 0,0 1 0,4-2 0,1 1-7,0 1 1,3 3 0,2-2-1,4 0-124,3 3 0,8 1 0,-1 0 0,0 1 0,1-1 0,-2 1 0,0-1 0,-2 1 22,-3-1 1,-3-2 0,-3-1 101,-2-1 0,-4-1 279,-2 0 0,-3-2 192,-6 2 0,1-2 10,-4-1-371,4 0-170,-5 0-87,6-4 1,-3 2 24,4-3 74,0 3 80,0-2 1,-1 4 253,-2 0 126,2 0-472,-3 0-327,4 0 130,0 0 0,0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46 7784,'-6'-3'-443,"2"2"0,0-2 1045,1 0 1,0 3 353,1-3 93,1 0-179,-1 2-619,2-2-288,0 3 1,2 0 47,3 0 1,0 0 0,2 0 0,0 0-75,1 0 0,0 0 0,3 0 0,0 0 46,2 0 0,0 0 0,2 0 0,2 0-20,2 0 0,0 0 0,0 0 0,1 0-94,2 0 1,-3-2-1,2 0 1,-2 1 7,-2 0 0,-3-1 0,0 0 1,-2-1 32,-4 1 1,-3 1 169,-1-1 0,-3 1 429,-1 1-47,-3 0-286,0 0-147,0 0-140,3 0 159,0-3-71,0 2-220,0-1 235,0 2 0,0 2-53,0 3 0,-2 3 0,-1 3 1,-1 2-101,-3 2 0,-1 2 0,-2 4 0,-2 3 128,0 1 0,-1 3 1,1 2-1,-1 1 82,0-1 0,0-2 0,1-3 0,1-1 259,3-3 1,1-7 758,3-3-746,1-6 0,3-5-278,0-4 1,0-2 0,0 0-31,0-1 1,1 3-209,1 0-205,-1 2 169,2-1-5,-3 3 548,0 0-245,2 0-323,-1 0-297,2 0 553,-3 0 0,0 3 0,0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2T13:08:32.729"/>
    </inkml:context>
    <inkml:brush xml:id="br0">
      <inkml:brushProperty name="width" value="0.17143" units="cm"/>
      <inkml:brushProperty name="height" value="0.17143" units="cm"/>
    </inkml:brush>
  </inkml:definitions>
  <inkml:trace contextRef="#ctx0" brushRef="#br0">0 1608 8843,'10'-10'-429,"1"2"398,0-1 1,-4 4 11,1-1 0,-3 3 17,3-1 1,-2 0 2,4-2 0,-3-1-2,0 2 0,-2 1 94,3-1 70,-5 1-34,7-5-120,-5 3 0,5-4-99,-3 4-26,-2 1 38,6-2 35,-7-2 52,7 0 0,-4-2-19,1 1 1,-3 2-8,-1-3 0,-2 5-54,3-2 0,-1 4-163,1-4 126,-1 5 87,2-8 0,-3 6 21,4-5 0,-4 4 206,1-2-117,-2 2-127,6-5 0,-4 1 3,4-2 0,-3 3 23,-1 1 0,-2 5 36,3-6 0,-3 5 80,1-5-63,1 5 0,3-9-20,-1 3 0,-2 3-41,0-2-16,-3 4 1,5-6 29,-2 0 0,0 2 28,0-2 1,0 5-4,-1-2 0,2 4-4,0-5 1,-2 3-14,2-4 0,-4 4 20,1-3 0,1 4 3,1-6 0,0 5 7,0-2-28,-3 3 1,4-8-9,-3 4 0,0-1-5,0 0 1,0 2 4,2-3 1,-2 3 2,3-2 1,-3 2 1,2-3 0,-3 3-1,1-2 0,1-1 0,1 0 0,0-2-12,0 1 0,-2 1 0,3 1 0,-3 2 10,1-3 1,-2 4 23,2-4 0,-1 3-4,1-2 0,-1 1-14,1 0 0,-3-2-2,2-2 0,1 3-13,-1 0 0,0 2-2,0-3 1,-1 3 11,1-2 0,1 2-7,-1-2 1,1 1-8,-1-1 1,-1 4 12,1-2 0,1 1-3,-1-2 0,0 0-36,0-2 1,-1 4 15,4-4 1,-3 1 5,2-2 0,-2 2 2,3-1 0,-3 3 14,1-2 1,-1 1-99,2-1 0,-1 2 47,1-2 0,-3 3 36,1 0 1,2-2 56,-1-3 1,1 1 50,0 2 0,-2 0-73,2-1 0,-1 2-70,1-3 0,-3 3-37,3-2 0,-2 2 15,3-2 1,-3 1 65,2-1 1,-2 2 41,3-3 1,-4 3 1,3-2 1,-3 2 22,1-2 0,1 1-59,-1-1 1,3 2-41,0-3 1,-3 3 4,3-2 1,-4 4 40,1-3 0,1 4 52,-1-6 0,2 3-19,-1-2 0,-1 3-70,0 0 0,0 3-1,3-5-12,0 3 42,-1-5 1,2 3 8,-3-2 7,0 3-20,0-5 0,0 5-1,4-4 1,-3 5 6,0-2 2,-3 5 69,4-8-56,-1 7 15,-1-7 0,3 3-9,-2-3 4,1 4 17,1-2 31,1 1-9,-1 1-70,0-3-4,3 7 0,-2-2 5,1 4 101,-1-4 44,-1 1-73,2 0-87,0-1-43,1 4 26,-3-2 27,3 1 13,-2 2 6,1-6-7,-2 5 1,1-2 63,2 3 16,-6 0-41,6 0 12,-3 0-41,1 0 107,5 0-41,-5 0-53,1 0-99,1 0-52,-2 0 50,4 0 39,-3 3 53,1-2 9,-1 5-88,-1-6 61,2 5-6,-3-1 1,3 2-25,-2 0-7,2 3 74,-6-2-22,3 2 0,-3-3 12,4 3-72,-4-5-68,2 6 90,-1-5 36,2 7 21,0-5 1,-1 2 44,-1 0-64,2-5-17,-5 6 3,5-3-9,-3 5 22,0 1 9,2-1 1,-2 1-4,1-2 0,0 0-30,-2 0 0,0-4-28,1 4 1,-1-3 25,2 2 1,-2-1-30,3 1 1,-3-2-9,2 2 1,-2-2 8,2 3 1,-2-3 8,2 2 0,-2 1 42,2 1 1,0-1 34,0-2 1,0 2-7,-3 1 0,2 1-64,1-2 0,0 2-103,-2-1 0,-1 1 96,3-1 0,-1 1 141,0-2 0,-1 2-22,2-1 1,-2-1-18,0-2 1,1 0-72,2 2 0,-2-4-46,-1 4 1,0-1 6,3 2 0,-2 0 85,1 1 0,-2-3 78,3 0-81,-1-2-49,1 3 0,2-1-28,-1 2 1,-1-3 85,-2-1 0,-1-4 19,2 4 0,0-1-31,0 2 1,1-2-23,-3 1 1,1-4-16,0 4 1,1-4 9,-2 5 0,1-5 109,-1 4-70,-1-5 179,4 5 56,-2-4-98,3 1-93,1 1-120,-1-2-108,0-1-18,0 0-192,3 0 0,-1 4-956,2 0 1301,-2 0 0,0-6 0,-2 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17 8090,'-4'-4'546,"0"3"1,5-3-526,2 4 1,-1 0-93,3 0 0,-2 0 1,3-2 43,0-1 0,2 0 0,0 3 0,0 0 52,1 0 0,0 0 0,2 0 0,3 0-44,2 0 0,2 1 0,0 1 0,3 2-34,0 0 1,-2-1 0,0 3 0,-1 0-23,-1 2 0,-1 0 0,0 0 0,-2 1-31,-3-1 0,-1 0 0,-3 2 1,-1 0 52,-3 1 0,-3 0 1,0-2-1,-3-1 71,-3 0 0,-1 1 1,-2-1-1,1 1-4,0-1 1,-4 0 0,1 1 0,0-1-16,-1 1 0,2-2 0,-3-1 1,0 0-1,0 1 0,2-3 0,-1 1 0,1-1 36,0-3 1,-1 0 0,2-1-1,-2 0 119,-1 0 1,2-1 0,0 0 0,2-3 15,0-1 1,4 1 0,0-3 0,1 1-79,3 0 0,1-1 0,2-2-65,4 1 0,1 2 0,3 2 0,1-1-80,3 0 1,2 3 0,0 0-1,1 1-118,0 1 1,-1 0 0,-1 0 0,0 0 89,2 0 0,0 0 1,2 1-1,-4 1-9,-1 4 1,-1 1 0,1 2 0,-2-1 56,-3 1 0,-2 2 0,-1 1 0,-3 1 50,-2 2 1,-1-2-1,-1 1 1,-2 0-4,-3-1 1,-2 3-1,-2-3 1,-2 1 1,-1-1 0,1-2 0,-2 0 0,0-2 4,-2 0 0,2-1 0,1-1 1,0-1 22,0-3 0,-1-2 0,-2-1 0,1 0 52,1 0 1,4 0-1,-1 0 1,1-1 182,2-2 1,0 1-196,-1-3 0,5-1-121,1-2 0,6 2 1,3 0-1,4 1-7,4 0 0,2-2 0,1 2 0,0-1-54,-1 1 1,1 2 0,0-2 0,0 1 43,-1-1 1,1 3-1,0-1 1,-1 3 0,-2 0 0,1 0 0,-4 3 1,-1 2 23,-1 0 1,-1 2 0,-2-1 0,-1 1 34,-1 1 1,-1 2 0,-1 0 0,1 1 6,-1-1 1,-2 2 0,-2 0 0,-2-1-1,0 1 1,1-2 0,-3 3 0,0-1 13,-2-1 1,0 1 0,-1-1 0,-2-1-39,0-1 0,-1 3 0,2-1 0,-1-2 5,0-2 1,-1 0 0,1-1 0,1 0-5,1 0 1,0-3-1,1-3 1,-1 0 26,1 0 1,0 0 54,-1 0 1,2-3 0,1-3-37,3-1 1,3-2 0,0 2-1,2-1-9,1 0 1,4 4 0,-2-4 0,3 0-30,0 1 1,1-1-1,2 0 1,0 2-29,-1 0 1,0 3-1,1-1 1,0 0 15,-1 2 0,2-2 1,-1 1-1,0 2-17,1 0 1,-2 1 0,2 1 0,-1 1-3,0 4 1,-1 1 0,-3 2 0,-1-1 36,0 1 0,-1-1 1,-1 1-1,0 2 34,-2 0 0,-1 1 0,-1-1 0,0 2-21,0 0 0,-1 2 0,-2-3 0,-1 0-6,-1 0 0,-3 2 0,3-3 1,-3 0-13,0-2 0,-1 0 0,-2 1 1,0 2-21,1-2 1,-2-4 0,1 0 0,0 0 2,-2 2 1,4-3 0,-3 0 0,1-1 3,0-2 1,-3 1-1,3 0 1,0-1 44,2-1 1,1-1 0,-1 0 0,2-1 82,1-2 0,0 1 0,3-3-58,1-2 1,2 0 0,3-1 0,3 0-94,5 2 0,-1-1 1,4 1-1,1-1 1,1-1 0,-2-1 0,0 2 0,0 0-54,2 2 0,1 2 1,0-2-1,-1 2-9,1 1 1,0 1 0,-1 1-1,-1 1 51,-1 1 0,-4 0 0,1 4 0,-2 1 67,0 4 0,-4-1 0,0 3 1,-1-1 23,-2-2 0,-2 2 0,-2-1 1,-2 1 8,-1 0 1,0-3 0,-5 2 0,0-1-12,-1-2 1,-3 1 0,2 1 0,-1-1-44,-2-2 1,0 0 0,0 1 0,1 1 33,-1-1 1,1-1-1,0-1 1,1-2-4,1-1 1,3-2 0,-2 2 197,2-2 0,1-2-188,3-2 0,2-1 0,5-5 0,2 1-60,4 0 1,-2-1 0,6 1-1,0 0-56,2 3 0,-1-3 0,1 3 0,1-3 20,1 0 1,-2 2 0,0 2-1,1-1-24,1 0 1,-2 4 0,0-2 0,0 2 18,-1 1 1,-1 0-1,-4 1 1,0 2 55,-3 2 1,2 3-1,-5 1 1,0 1 52,-1 1 0,-2 4 0,-1-2 0,-1 1 17,-2 0 0,0-1 1,-4 2-1,1-1 9,-1 1 1,0 0-1,-1 0 1,-1-2-62,0-1 0,-1-1 1,0-3-1,0 1-9,0-1 0,0 0 1,2-3-1,-2-1 21,-1 0 1,2-3 0,0 1 81,2-1 1,1-2 0,3-1-72,2-4 1,2-2 0,2 0-36,2 0 0,1-3 0,5 2 0,0 2-27,2-1 0,0 1 1,2-2-1,-1 2 9,-2 1 0,2 0 0,0 2 1,1 0-2,2 1 1,-2 0 0,0 3-1,0 0 19,0 0 0,-2 0 1,2 0-1,-1 1 16,-1 2 0,-2 1 1,-2 5-1,0-1 32,-1 0 0,-2 1 0,2-1 0,-3 2 0,-2 1 0,-1-1 1,0 3-1,0-1 0,0-2 0,-1 1 0,-2-1 1,-3 1 10,-1-1 0,-2-1 1,1 0-1,0-1-63,-1 1 1,1-1 0,0 0 0,-1 1-4,1-1 1,-1 0-1,1-2 1,-1 0 97,-2 0 1,4-1-1,-1-1 1,0 1 232,1 0 0,-2-3-182,1 0 0,2-1-67,1-1 80,3 0 109,-2 0 0,4-1-380,0-1-321,0 1-13,0-3 515,0 4-166,0 0 1,4-4-1,1 0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18 6605,'0'4'1938,"0"0"-1332,0-4-263,0 0 0,4 0-216,1 0 1,6 0 0,1 0 0,2 0-136,3 0 0,8 0 0,5 0 0,4 0-25,2 0 0,3 0 1,5 0-1,1 0-139,-2 0 0,-4-3 0,-3 0 0,-5 1-57,-6-2 1,-5 3 514,-6-2 142,-5 2 0,-9 1 203,-6 0-590,2 0 0,0 0-642,1 0-1175,2 0 1776,-3 0 0,0-3 0,0-2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 6427,'5'0'1826,"-1"0"-1412,-1 0-306,-2 0 1,6 0-1,-1 0-28,2 0 1,1 0-1,3 0 1,5 0-89,4 0 0,4-1 0,4-1 1,4-1-50,2 1 0,4-2 1,-3 1-1,-1-1 27,-4 0 0,-3 1 1,-5 3-1,-4 0 160,-1 0 69,-5 0 0,-6 0-114,-7 0 1,-3 0-1,-6 0-401,1 0 1,2 0-348,1 0 0,2 0 663,-3 0 0,1 0 0,-4 0 0</inkml:trace>
  <inkml:trace contextRef="#ctx0" brushRef="#br0" timeOffset="1">227 51 9905,'-4'0'469,"0"2"0,4 2 0,0 5-417,0 4 0,0 2 0,0 8 0,0 5-177,0 3 1,3 4-1,-1 0 1,0 1-98,-1 0 0,2-3 0,0-3 1,-1-5 43,-1-4 1,1-4 0,1-1 76,-1-2 0,-1-4-61,-1-7 0,0-4 0,0-8 1,0-2-288,0-3 0,0-2 0,0-1 0,0 1-48,0-1 0,0 0 497,0 0 0,0-3 0,0-2 0</inkml:trace>
  <inkml:trace contextRef="#ctx0" brushRef="#br0" timeOffset="2">194 93 7811,'-3'-6'-1299,"0"0"1849,-3 1 1,5-1 0,-3 2 629,0 0-988,3 1 0,-2 7 0,3 1 0,-1 4-112,-2 2 0,-1 1 0,-2 4 1,0 0-51,-1 1 0,3 2 0,-2-2 1,0 0-297,-2 3 0,0-2 1,0 0-1,2-2-947,0-2 720,4-7 0,0-7 0,4-13 0,1-4 493,2-6 0,3 0 0,3 0 0,0 1-14,-2 2 0,-1 1 1,1 4-1,-1 2 97,1 1 0,-1-1 0,0 4 0,1 2 194,-1 3 1,1-2-1,2 3 1,0 3 178,-1 1 1,-1 7 0,1 4-1,0 1-122,1 2 1,0 1 0,-2 0 0,-1 2-220,0 2 1,0-3 0,-2 3 0,0-2-56,0-2 1,-2 0-1,0-2 1,-1-3-700,-1-1 1,2-6-538,-1-1 1,-2-6 1175,2-2 0,-6-6 0,-2-3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33 8019,'0'-4'615,"0"0"1,0 13 0,0 3-528,0 2 1,0 4 0,0 3 0,0 0-78,0 2 0,0 1 1,0 2-1,0-2-46,0-2 1,-2-1-1,-1-6-365,1-1 0,1-4-2,1-5 1,3-7 0,0 0 0,-2-5-99,0-1 0,2-2 500,0-1 0,3-2 0,-1-4 0</inkml:trace>
  <inkml:trace contextRef="#ctx0" brushRef="#br0" timeOffset="1">294 8 8019,'-4'5'132,"3"-1"569,-5-4-486,4 0 0,-4-1 11,3-2 0,-1-1-132,1-1 1,-1 2-157,-5 6 0,4-1 0,0 4 0,0 2 27,1 3 1,2 4 0,-2-2 0,1 3 39,1 1 0,-1 4 1,3 1-1,0 2 13,0 1 1,0 0 0,0 0 0,0 1-117,0-1 0,0-5 0,0-2 1,1-4-470,1-2 1,-1-1 43,2-2 0,1-9 0,-1-2 523,-1-5 0,2-5 0,1-1 0</inkml:trace>
  <inkml:trace contextRef="#ctx0" brushRef="#br0" timeOffset="2">177 159 8019,'-8'0'-139,"2"1"1631,0 2-1165,4-2 1,2 2 0,6-3 0,2 0-481,0 0 1,3 0 0,1 0 0,1 0-153,2 0 1,0 0 0,0-2-1,-1-1-294,1 1 1,0 0 0,-1 0 598,0-1 0,0-3 0,3 1 0</inkml:trace>
  <inkml:trace contextRef="#ctx0" brushRef="#br0" timeOffset="3">386 117 8019,'0'-4'1878,"-3"0"-1743,2 4 1,-3 4 0,4 1 0,0 3-118,0 0 0,-1 3 0,-1 0 0,-1 0-187,1 2 1,2-4-1,0 2-317,0-2 1,0 0 217,0-1 1,0-4 0,3-4 0,3-5 64,1-2 1,2-5 0,-1-2 0,1-2 165,3-1 1,-3 3 0,2 1 0,-2 1 277,0 2 0,-4 1 150,1 4 1,-4 2-1,1 6-188,-3 2 1,0 6 0,0 1-1,0 0-70,0 0 0,0 3 0,0-2 0,0 0-22,0-2 1,0-2 0,0 0-244,0-1 1,1-3 0,2-2-87,3-3 0,0-3 1,1-3-1,-2-2-69,2-3 0,1-2 0,3-4 0,0 0 113,-1 0 1,0 3 0,0 1-1,1 1 365,-4 2 1,1 4 93,-2 4 0,1 5 0,-2 5 0,-2 3-74,-2 2 0,0 0 1,1 2-1,0-1-103,0 1 0,2 0 1,-1 0-1,0-2-217,0-1 1,-2 2-1,3-4 1,-1-2-304,0-1 1,-1-4-1,-1 1-1307,2 0 1719,-2-1 0,3-7 0,-4-1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 20 7561,'0'-4'1747,"0"-1"-930,3 1-92,-3 1-657,3 0 0,-1 4 0,0 3 0,0 3-278,-1 2 1,-1 3 0,0 3 0,0 4 103,0 4 1,0 8-1,0 2 1,0 4-105,0 1 0,0-1 0,0 1 0,0-4 86,0-3 0,0-6 1,0-7-1,0-4 519,0-5 0,0-5 427,0-4-238,0-3-166,0-3-476,0 2 0,0 0-389,0 2 1,0 1-253,0-3 699,0-1 0,0-4 0,0-1 0</inkml:trace>
  <inkml:trace contextRef="#ctx0" brushRef="#br0" timeOffset="1">14 245 8146,'-4'-3'1667,"1"-1"-1287,0-2 1,3 3 0,-3 3-227,3 3 1,3 3-1,0 1 1,1 0-42,1 1 0,0 2 0,2 3 0,3 0-216,0 0 0,-2 2 0,2 0 0,0 1 45,-3 0 0,3-1 0,-2-3 0,-1-2 311,-2-1 1,0-2 624,-3 0-652,1-4 1,-3-1-229,0-4 0,0 1 1,-1-3-396,-1 1-97,1 1 455,-2-1 1,5 0-1,1-4 1,1 1 4,1-1 0,0 0 0,3-1 0,0-3-61,3-1 1,1-2 0,1-1 0,2-1-86,0 0 0,2-2 1,-2 3-1,-1 1-19,0 3 0,-5 2 1,0 3 122,-2 2 1,-3 2 335,-2 4 1,-4 1 0,-3 2-164,0-1 1,-2-1-875,1 2 0,2-2-1913,-1-3 2690,4-3 0,-2 2 0,3-2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18 8238,'-5'-4'-1024,"2"-2"1724,-2 2-396,5 1 1,-5 3 486,2 0-32,2 0-312,-3 0-287,4 0-268,0 0 104,0 3 0,0-1 0,1 3 41,2-1 0,-1 1 0,3-1 0,-1 1 3,1 2 1,1-3 0,2 2 0,1 1 2,-1 0 1,2 2 0,0 0 0,3-1-40,0 1 1,-2 2 0,3 0 0,-1 0-39,0-2 0,-2 0 1,0-1-1,-1 0 29,-2-2 0,1 0 1,-2-2-1,0 0-126,-1 0 125,-4-1 81,2-3 1,-5 0-65,-2 0 1,1 0-101,-4 0-53,4 0 1,-3 0-28,3 0 180,1 0 1,-3-1-28,4-2 16,0 2-263,0-3-105,0 4 280,0 0 223,4 0-94,-3 0-34,2 0-79,-3 0 19,0 0 63,0 4 1,0 1 0,-1 3 0,-1 1 32,-4-1 0,-2 5 1,0 1-1,-2 2 47,-1 1 1,-2 3 0,-5 0 0,2-1 65,2-1 0,2-4 1,3 0-1,1-3 283,-1-3-279,4 0 1,1-8-137,4 0 0,0-1 1,1-3-26,2 0 1,-2 0 0,3 2-126,0-1-116,-3 0 1,3 2-239,-4-1 0,1 1-419,1-2 0,0 2-1052,4 1 1951,-4-4 0,5-1 0,-2-3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22 8156,'0'-5'532,"0"-1"654,0 0-1058,0 2 1,0 4-1,0 5 1,-1 4-139,-2 2 1,1 3-1,-2 3 1,-1 1-70,0 2 0,-1-1 0,-1 3 0,0 1-21,1-1 0,2 2 1,-3-4-1,2-1 108,1-1 1,1-5-1,1-1 155,-1-3-37,0 0 0,3-5 238,0-4-201,0-4-110,0-1-49,0 1-88,0 4 319,0 0 1,4 0-1,2 0 1,1 0-228,2 0 0,0 0 1,4 0-1,3 0-55,3 0 1,4-1 0,1-1 0,3-1-70,1 2 0,4 0 0,-5 1 0,-1 0 44,-2 0 0,-5-3 0,1 0 0,-3 1 22,-3 1 0,-5 0 324,-7-2-3,-1 2 1,-2-3 0,-1 4-24,-4 0 0,1 0-262,-1 0 1,4 0-808,-4 0-415,4 0 1236,-6 0 0,7 0 0,-2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300 35 7964,'0'-6'1244,"0"1"-619,4-1 0,-4 0 446,3 1-828,-2 3 1,-2-2 0,-2 5-265,-2 2 1,-3 1 0,-1 5 0,-2 1-236,0 1 0,-4-1 0,0 5 0,-1-1 98,-1-1 1,-4 3 0,-1-1-1,0 1 132,-1 1 0,4-4 0,-1 0 0,3-2 206,2 0 0,1-2 0,5-4 320,1-2-283,5 0-346,-1-3-251,8-3 189,1 2 0,1-3-2,-1 4 155,-3 0 84,2 0 186,0 0 80,-3 0-173,3 0-131,-4 0-60,0 0 0,1 3 59,1-1 0,0 1 0,4-2 0,1 1-7,0 1 1,3 3 0,2-2-1,4 0-124,3 3 0,8 1 0,-1 0 0,0 1 0,1-1 0,-2 1 0,0-1 0,-2 1 22,-3-1 1,-3-2 0,-3-1 101,-2-1 0,-4-1 279,-2 0 0,-3-2 192,-6 2 0,1-2 10,-4-1-371,4 0-170,-5 0-87,6-4 1,-3 2 24,4-3 74,0 3 80,0-2 1,-1 4 253,-2 0 126,2 0-472,-3 0-327,4 0 130,0 0 0,0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46 7784,'-6'-3'-443,"2"2"0,0-2 1045,1 0 1,0 3 353,1-3 93,1 0-179,-1 2-619,2-2-288,0 3 1,2 0 47,3 0 1,0 0 0,2 0 0,0 0-75,1 0 0,0 0 0,3 0 0,0 0 46,2 0 0,0 0 0,2 0 0,2 0-20,2 0 0,0 0 0,0 0 0,1 0-94,2 0 1,-3-2-1,2 0 1,-2 1 7,-2 0 0,-3-1 0,0 0 1,-2-1 32,-4 1 1,-3 1 169,-1-1 0,-3 1 429,-1 1-47,-3 0-286,0 0-147,0 0-140,3 0 159,0-3-71,0 2-220,0-1 235,0 2 0,0 2-53,0 3 0,-2 3 0,-1 3 1,-1 2-101,-3 2 0,-1 2 0,-2 4 0,-2 3 128,0 1 0,-1 3 1,1 2-1,-1 1 82,0-1 0,0-2 0,1-3 0,1-1 259,3-3 1,1-7 758,3-3-746,1-6 0,3-5-278,0-4 1,0-2 0,0 0-31,0-1 1,1 3-209,1 0-205,-1 2 169,2-1-5,-3 3 548,0 0-245,2 0-323,-1 0-297,2 0 553,-3 0 0,0 3 0,0 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17 8090,'-4'-4'546,"0"3"1,5-3-526,2 4 1,-1 0-93,3 0 0,-2 0 1,3-2 43,0-1 0,2 0 0,0 3 0,0 0 52,1 0 0,0 0 0,2 0 0,3 0-44,2 0 0,2 1 0,0 1 0,3 2-34,0 0 1,-2-1 0,0 3 0,-1 0-23,-1 2 0,-1 0 0,0 0 0,-2 1-31,-3-1 0,-1 0 0,-3 2 1,-1 0 52,-3 1 0,-3 0 1,0-2-1,-3-1 71,-3 0 0,-1 1 1,-2-1-1,1 1-4,0-1 1,-4 0 0,1 1 0,0-1-16,-1 1 0,2-2 0,-3-1 1,0 0-1,0 1 0,2-3 0,-1 1 0,1-1 36,0-3 1,-1 0 0,2-1-1,-2 0 119,-1 0 1,2-1 0,0 0 0,2-3 15,0-1 1,4 1 0,0-3 0,1 1-79,3 0 0,1-1 0,2-2-65,4 1 0,1 2 0,3 2 0,1-1-80,3 0 1,2 3 0,0 0-1,1 1-118,0 1 1,-1 0 0,-1 0 0,0 0 89,2 0 0,0 0 1,2 1-1,-4 1-9,-1 4 1,-1 1 0,1 2 0,-2-1 56,-3 1 0,-2 2 0,-1 1 0,-3 1 50,-2 2 1,-1-2-1,-1 1 1,-2 0-4,-3-1 1,-2 3-1,-2-3 1,-2 1 1,-1-1 0,1-2 0,-2 0 0,0-2 4,-2 0 0,2-1 0,1-1 1,0-1 22,0-3 0,-1-2 0,-2-1 0,1 0 52,1 0 1,4 0-1,-1 0 1,1-1 182,2-2 1,0 1-196,-1-3 0,5-1-121,1-2 0,6 2 1,3 0-1,4 1-7,4 0 0,2-2 0,1 2 0,0-1-54,-1 1 1,1 2 0,0-2 0,0 1 43,-1-1 1,1 3-1,0-1 1,-1 3 0,-2 0 0,1 0 0,-4 3 1,-1 2 23,-1 0 1,-1 2 0,-2-1 0,-1 1 34,-1 1 1,-1 2 0,-1 0 0,1 1 6,-1-1 1,-2 2 0,-2 0 0,-2-1-1,0 1 1,1-2 0,-3 3 0,0-1 13,-2-1 1,0 1 0,-1-1 0,-2-1-39,0-1 0,-1 3 0,2-1 0,-1-2 5,0-2 1,-1 0 0,1-1 0,1 0-5,1 0 1,0-3-1,1-3 1,-1 0 26,1 0 1,0 0 54,-1 0 1,2-3 0,1-3-37,3-1 1,3-2 0,0 2-1,2-1-9,1 0 1,4 4 0,-2-4 0,3 0-30,0 1 1,1-1-1,2 0 1,0 2-29,-1 0 1,0 3-1,1-1 1,0 0 15,-1 2 0,2-2 1,-1 1-1,0 2-17,1 0 1,-2 1 0,2 1 0,-1 1-3,0 4 1,-1 1 0,-3 2 0,-1-1 36,0 1 0,-1-1 1,-1 1-1,0 2 34,-2 0 0,-1 1 0,-1-1 0,0 2-21,0 0 0,-1 2 0,-2-3 0,-1 0-6,-1 0 0,-3 2 0,3-3 1,-3 0-13,0-2 0,-1 0 0,-2 1 1,0 2-21,1-2 1,-2-4 0,1 0 0,0 0 2,-2 2 1,4-3 0,-3 0 0,1-1 3,0-2 1,-3 1-1,3 0 1,0-1 44,2-1 1,1-1 0,-1 0 0,2-1 82,1-2 0,0 1 0,3-3-58,1-2 1,2 0 0,3-1 0,3 0-94,5 2 0,-1-1 1,4 1-1,1-1 1,1-1 0,-2-1 0,0 2 0,0 0-54,2 2 0,1 2 1,0-2-1,-1 2-9,1 1 1,0 1 0,-1 1-1,-1 1 51,-1 1 0,-4 0 0,1 4 0,-2 1 67,0 4 0,-4-1 0,0 3 1,-1-1 23,-2-2 0,-2 2 0,-2-1 1,-2 1 8,-1 0 1,0-3 0,-5 2 0,0-1-12,-1-2 1,-3 1 0,2 1 0,-1-1-44,-2-2 1,0 0 0,0 1 0,1 1 33,-1-1 1,1-1-1,0-1 1,1-2-4,1-1 1,3-2 0,-2 2 197,2-2 0,1-2-188,3-2 0,2-1 0,5-5 0,2 1-60,4 0 1,-2-1 0,6 1-1,0 0-56,2 3 0,-1-3 0,1 3 0,1-3 20,1 0 1,-2 2 0,0 2-1,1-1-24,1 0 1,-2 4 0,0-2 0,0 2 18,-1 1 1,-1 0-1,-4 1 1,0 2 55,-3 2 1,2 3-1,-5 1 1,0 1 52,-1 1 0,-2 4 0,-1-2 0,-1 1 17,-2 0 0,0-1 1,-4 2-1,1-1 9,-1 1 1,0 0-1,-1 0 1,-1-2-62,0-1 0,-1-1 1,0-3-1,0 1-9,0-1 0,0 0 1,2-3-1,-2-1 21,-1 0 1,2-3 0,0 1 81,2-1 1,1-2 0,3-1-72,2-4 1,2-2 0,2 0-36,2 0 0,1-3 0,5 2 0,0 2-27,2-1 0,0 1 1,2-2-1,-1 2 9,-2 1 0,2 0 0,0 2 1,1 0-2,2 1 1,-2 0 0,0 3-1,0 0 19,0 0 0,-2 0 1,2 0-1,-1 1 16,-1 2 0,-2 1 1,-2 5-1,0-1 32,-1 0 0,-2 1 0,2-1 0,-3 2 0,-2 1 0,-1-1 1,0 3-1,0-1 0,0-2 0,-1 1 0,-2-1 1,-3 1 10,-1-1 0,-2-1 1,1 0-1,0-1-63,-1 1 1,1-1 0,0 0 0,-1 1-4,1-1 1,-1 0-1,1-2 1,-1 0 97,-2 0 1,4-1-1,-1-1 1,0 1 232,1 0 0,-2-3-182,1 0 0,2-1-67,1-1 80,3 0 109,-2 0 0,4-1-380,0-1-321,0 1-13,0-3 515,0 4-166,0 0 1,4-4-1,1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2T13:08:32.7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92 221 8368,'-8'-7'-1866,"-1"6"1543,5-4 1,-5 4 790,-6 1-165,7-7 1,0 6-34,3-5 1,4 4 202,-4-3-296,3 3 1,4-4-184,3 6 1,-1 0 11,5 0 1,0 0-1,6 0-121,0 0 0,1 1 1,4 2-1,3 3-40,5 3 0,3 2 1,2 7-1,9 3-85,11 2 1,3 5-1,18 8 1,4 3 239,6 6 0,12 7 0,3 10 0,0 1-44,-3-1 1,-7 2-1,-6 0 1,-4 3 3,0 3 1,-10-8-1,3-2 1,-6 3 37,-4 3 1,2 0 0,-1 7-1,-1-4 156,-2-2 1,-6-9 0,-3-2 0,0-3 45,2-1 0,-9-4 1,1-2-1,-10-6 46,-4-6 0,-6-3 0,-3-1 0,-1-3 30,-3-3 1,-7-4 0,-3-9 471,-2-1-682,6-1 0,-11 1 1,6-2-134,-1-1 0,-3 2 0,8-3-6,-1 2 0,-1 3 41,0 3 0,-6-5 0,4-1-91,-1-1 0,-3-1-488,1 0-383,-3-5 715,-1 6 176,0-7 1,0 6 0,0 2 0</inkml:trace>
  <inkml:trace contextRef="#ctx0" brushRef="#br0" timeOffset="1">441 18 8321,'8'-7'-439,"0"6"417,-3-5 1,-3 5 610,9 1 63,-8 0-337,3 0 1,-7 0-172,-4 0 0,2 0 0,-8 0-130,1 0 0,-3 4 1,-2 1-1,-2 1-57,-1 0 0,0-3 0,-6 6 1,-1 1-16,3-2 1,-6 4 0,3-5 0,-1-1-51,-4-1 0,1 6 0,1-4 0,2-1 67,2 1 0,6-3 1,0-2 32,1 2 35,2-1-38,7 2 1,3-5-249,10 0 0,-1 0-735,5 0 994,1 0 0,4 0 0,1 0 0</inkml:trace>
  <inkml:trace contextRef="#ctx0" brushRef="#br0" timeOffset="2">4 178 8321,'1'-8'-455,"3"1"-35,1 1 1480,-1 3-82,-4-9-702,7 10 1,-3-5-156,5 7 0,-4 7 1,4 4-1,3 8-135,1 4 1,8 5-1,3 1 1,3 2-76,2 2 0,0 5 1,1 7-1,-1 1 80,0-3 1,-1 4 0,-5-11 0,-3-2 60,-3-5 0,-5-10 78,-2 1 0,-3-12-87,-7-8 0,-7-7 0,-1-7-198,-1 0 0,-1 3 0,3 3 0,1 0-359,-1 0 0,1 3 584,0-4 0,5-1 0,-6-5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7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18 6605,'0'4'1938,"0"0"-1332,0-4-263,0 0 0,4 0-216,1 0 1,6 0 0,1 0 0,2 0-136,3 0 0,8 0 0,5 0 0,4 0-25,2 0 0,3 0 1,5 0-1,1 0-139,-2 0 0,-4-3 0,-3 0 0,-5 1-57,-6-2 1,-5 3 514,-6-2 142,-5 2 0,-9 1 203,-6 0-590,2 0 0,0 0-642,1 0-1175,2 0 1776,-3 0 0,0-3 0,0-2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8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 6427,'5'0'1826,"-1"0"-1412,-1 0-306,-2 0 1,6 0-1,-1 0-28,2 0 1,1 0-1,3 0 1,5 0-89,4 0 0,4-1 0,4-1 1,4-1-50,2 1 0,4-2 1,-3 1-1,-1-1 27,-4 0 0,-3 1 1,-5 3-1,-4 0 160,-1 0 69,-5 0 0,-6 0-114,-7 0 1,-3 0-1,-6 0-401,1 0 1,2 0-348,1 0 0,2 0 663,-3 0 0,1 0 0,-4 0 0</inkml:trace>
  <inkml:trace contextRef="#ctx0" brushRef="#br0" timeOffset="1">227 51 9905,'-4'0'469,"0"2"0,4 2 0,0 5-417,0 4 0,0 2 0,0 8 0,0 5-177,0 3 1,3 4-1,-1 0 1,0 1-98,-1 0 0,2-3 0,0-3 1,-1-5 43,-1-4 1,1-4 0,1-1 76,-1-2 0,-1-4-61,-1-7 0,0-4 0,0-8 1,0-2-288,0-3 0,0-2 0,0-1 0,0 1-48,0-1 0,0 0 497,0 0 0,0-3 0,0-2 0</inkml:trace>
  <inkml:trace contextRef="#ctx0" brushRef="#br0" timeOffset="2">194 93 7811,'-3'-6'-1299,"0"0"1849,-3 1 1,5-1 0,-3 2 629,0 0-988,3 1 0,-2 7 0,3 1 0,-1 4-112,-2 2 0,-1 1 0,-2 4 1,0 0-51,-1 1 0,3 2 0,-2-2 1,0 0-297,-2 3 0,0-2 1,0 0-1,2-2-947,0-2 720,4-7 0,0-7 0,4-13 0,1-4 493,2-6 0,3 0 0,3 0 0,0 1-14,-2 2 0,-1 1 1,1 4-1,-1 2 97,1 1 0,-1-1 0,0 4 0,1 2 194,-1 3 1,1-2-1,2 3 1,0 3 178,-1 1 1,-1 7 0,1 4-1,0 1-122,1 2 1,0 1 0,-2 0 0,-1 2-220,0 2 1,0-3 0,-2 3 0,0-2-56,0-2 1,-2 0-1,0-2 1,-1-3-700,-1-1 1,2-6-538,-1-1 1,-2-6 1175,2-2 0,-6-6 0,-2-3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9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33 8019,'0'-4'615,"0"0"1,0 13 0,0 3-528,0 2 1,0 4 0,0 3 0,0 0-78,0 2 0,0 1 1,0 2-1,0-2-46,0-2 1,-2-1-1,-1-6-365,1-1 0,1-4-2,1-5 1,3-7 0,0 0 0,-2-5-99,0-1 0,2-2 500,0-1 0,3-2 0,-1-4 0</inkml:trace>
  <inkml:trace contextRef="#ctx0" brushRef="#br0" timeOffset="1">294 8 8019,'-4'5'132,"3"-1"569,-5-4-486,4 0 0,-4-1 11,3-2 0,-1-1-132,1-1 1,-1 2-157,-5 6 0,4-1 0,0 4 0,0 2 27,1 3 1,2 4 0,-2-2 0,1 3 39,1 1 0,-1 4 1,3 1-1,0 2 13,0 1 1,0 0 0,0 0 0,0 1-117,0-1 0,0-5 0,0-2 1,1-4-470,1-2 1,-1-1 43,2-2 0,1-9 0,-1-2 523,-1-5 0,2-5 0,1-1 0</inkml:trace>
  <inkml:trace contextRef="#ctx0" brushRef="#br0" timeOffset="2">177 159 8019,'-8'0'-139,"2"1"1631,0 2-1165,4-2 1,2 2 0,6-3 0,2 0-481,0 0 1,3 0 0,1 0 0,1 0-153,2 0 1,0 0 0,0-2-1,-1-1-294,1 1 1,0 0 0,-1 0 598,0-1 0,0-3 0,3 1 0</inkml:trace>
  <inkml:trace contextRef="#ctx0" brushRef="#br0" timeOffset="3">386 117 8019,'0'-4'1878,"-3"0"-1743,2 4 1,-3 4 0,4 1 0,0 3-118,0 0 0,-1 3 0,-1 0 0,-1 0-187,1 2 1,2-4-1,0 2-317,0-2 1,0 0 217,0-1 1,0-4 0,3-4 0,3-5 64,1-2 1,2-5 0,-1-2 0,1-2 165,3-1 1,-3 3 0,2 1 0,-2 1 277,0 2 0,-4 1 150,1 4 1,-4 2-1,1 6-188,-3 2 1,0 6 0,0 1-1,0 0-70,0 0 0,0 3 0,0-2 0,0 0-22,0-2 1,0-2 0,0 0-244,0-1 1,1-3 0,2-2-87,3-3 0,0-3 1,1-3-1,-2-2-69,2-3 0,1-2 0,3-4 0,0 0 113,-1 0 1,0 3 0,0 1-1,1 1 365,-4 2 1,1 4 93,-2 4 0,1 5 0,-2 5 0,-2 3-74,-2 2 0,0 0 1,1 2-1,0-1-103,0 1 0,2 0 1,-1 0-1,0-2-217,0-1 1,-2 2-1,3-4 1,-1-2-304,0-1 1,-1-4-1,-1 1-1307,2 0 1719,-2-1 0,3-7 0,-4-1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1:43.89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 20 7561,'0'-4'1747,"0"-1"-930,3 1-92,-3 1-657,3 0 0,-1 4 0,0 3 0,0 3-278,-1 2 1,-1 3 0,0 3 0,0 4 103,0 4 1,0 8-1,0 2 1,0 4-105,0 1 0,0-1 0,0 1 0,0-4 86,0-3 0,0-6 1,0-7-1,0-4 519,0-5 0,0-5 427,0-4-238,0-3-166,0-3-476,0 2 0,0 0-389,0 2 1,0 1-253,0-3 699,0-1 0,0-4 0,0-1 0</inkml:trace>
  <inkml:trace contextRef="#ctx0" brushRef="#br0" timeOffset="1">14 245 8146,'-4'-3'1667,"1"-1"-1287,0-2 1,3 3 0,-3 3-227,3 3 1,3 3-1,0 1 1,1 0-42,1 1 0,0 2 0,2 3 0,3 0-216,0 0 0,-2 2 0,2 0 0,0 1 45,-3 0 0,3-1 0,-2-3 0,-1-2 311,-2-1 1,0-2 624,-3 0-652,1-4 1,-3-1-229,0-4 0,0 1 1,-1-3-396,-1 1-97,1 1 455,-2-1 1,5 0-1,1-4 1,1 1 4,1-1 0,0 0 0,3-1 0,0-3-61,3-1 1,1-2 0,1-1 0,2-1-86,0 0 0,2-2 1,-2 3-1,-1 1-19,0 3 0,-5 2 1,0 3 122,-2 2 1,-3 2 335,-2 4 1,-4 1 0,-3 2-164,0-1 1,-2-1-875,1 2 0,2-2-1913,-1-3 2690,4-3 0,-2 2 0,3-2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25:19.7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18 8238,'-5'-4'-1024,"2"-2"1724,-2 2-396,5 1 1,-5 3 486,2 0-32,2 0-312,-3 0-287,4 0-268,0 0 104,0 3 0,0-1 0,1 3 41,2-1 0,-1 1 0,3-1 0,-1 1 3,1 2 1,1-3 0,2 2 0,1 1 2,-1 0 1,2 2 0,0 0 0,3-1-40,0 1 1,-2 2 0,3 0 0,-1 0-39,0-2 0,-2 0 1,0-1-1,-1 0 29,-2-2 0,1 0 1,-2-2-1,0 0-126,-1 0 125,-4-1 81,2-3 1,-5 0-65,-2 0 1,1 0-101,-4 0-53,4 0 1,-3 0-28,3 0 180,1 0 1,-3-1-28,4-2 16,0 2-263,0-3-105,0 4 280,0 0 223,4 0-94,-3 0-34,2 0-79,-3 0 19,0 0 63,0 4 1,0 1 0,-1 3 0,-1 1 32,-4-1 0,-2 5 1,0 1-1,-2 2 47,-1 1 1,-2 3 0,-5 0 0,2-1 65,2-1 0,2-4 1,3 0-1,1-3 283,-1-3-279,4 0 1,1-8-137,4 0 0,0-1 1,1-3-26,2 0 1,-2 0 0,3 2-126,0-1-116,-3 0 1,3 2-239,-4-1 0,1 1-419,1-2 0,0 2-1052,4 1 1951,-4-4 0,5-1 0,-2-3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25:25.40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77 22 8156,'0'-5'532,"0"-1"654,0 0-1058,0 2 1,0 4-1,0 5 1,-1 4-139,-2 2 1,1 3-1,-2 3 1,-1 1-70,0 2 0,-1-1 0,-1 3 0,0 1-21,1-1 0,2 2 1,-3-4-1,2-1 108,1-1 1,1-5-1,1-1 155,-1-3-37,0 0 0,3-5 238,0-4-201,0-4-110,0-1-49,0 1-88,0 4 319,0 0 1,4 0-1,2 0 1,1 0-228,2 0 0,0 0 1,4 0-1,3 0-55,3 0 1,4-1 0,1-1 0,3-1-70,1 2 0,4 0 0,-5 1 0,-1 0 44,-2 0 0,-5-3 0,1 0 0,-3 1 22,-3 1 0,-5 0 324,-7-2-3,-1 2 1,-2-3 0,-1 4-24,-4 0 0,1 0-262,-1 0 1,4 0-808,-4 0-415,4 0 1236,-6 0 0,7 0 0,-2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25:27.63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300 35 7964,'0'-6'1244,"0"1"-619,4-1 0,-4 0 446,3 1-828,-2 3 1,-2-2 0,-2 5-265,-2 2 1,-3 1 0,-1 5 0,-2 1-236,0 1 0,-4-1 0,0 5 0,-1-1 98,-1-1 1,-4 3 0,-1-1-1,0 1 132,-1 1 0,4-4 0,-1 0 0,3-2 206,2 0 0,1-2 0,5-4 320,1-2-283,5 0-346,-1-3-251,8-3 189,1 2 0,1-3-2,-1 4 155,-3 0 84,2 0 186,0 0 80,-3 0-173,3 0-131,-4 0-60,0 0 0,1 3 59,1-1 0,0 1 0,4-2 0,1 1-7,0 1 1,3 3 0,2-2-1,4 0-124,3 3 0,8 1 0,-1 0 0,0 1 0,1-1 0,-2 1 0,0-1 0,-2 1 22,-3-1 1,-3-2 0,-3-1 101,-2-1 0,-4-1 279,-2 0 0,-3-2 192,-6 2 0,1-2 10,-4-1-371,4 0-170,-5 0-87,6-4 1,-3 2 24,4-3 74,0 3 80,0-2 1,-1 4 253,-2 0 126,2 0-472,-3 0-327,4 0 130,0 0 0,0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25:38.999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26 46 7784,'-6'-3'-443,"2"2"0,0-2 1045,1 0 1,0 3 353,1-3 93,1 0-179,-1 2-619,2-2-288,0 3 1,2 0 47,3 0 1,0 0 0,2 0 0,0 0-75,1 0 0,0 0 0,3 0 0,0 0 46,2 0 0,0 0 0,2 0 0,2 0-20,2 0 0,0 0 0,0 0 0,1 0-94,2 0 1,-3-2-1,2 0 1,-2 1 7,-2 0 0,-3-1 0,0 0 1,-2-1 32,-4 1 1,-3 1 169,-1-1 0,-3 1 429,-1 1-47,-3 0-286,0 0-147,0 0-140,3 0 159,0-3-71,0 2-220,0-1 235,0 2 0,0 2-53,0 3 0,-2 3 0,-1 3 1,-1 2-101,-3 2 0,-1 2 0,-2 4 0,-2 3 128,0 1 0,-1 3 1,1 2-1,-1 1 82,0-1 0,0-2 0,1-3 0,1-1 259,3-3 1,1-7 758,3-3-746,1-6 0,3-5-278,0-4 1,0-2 0,0 0-31,0-1 1,1 3-209,1 0-205,-1 2 169,2-1-5,-3 3 548,0 0-245,2 0-323,-1 0-297,2 0 553,-3 0 0,0 3 0,0 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29:18.65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 17 8090,'-4'-4'546,"0"3"1,5-3-526,2 4 1,-1 0-93,3 0 0,-2 0 1,3-2 43,0-1 0,2 0 0,0 3 0,0 0 52,1 0 0,0 0 0,2 0 0,3 0-44,2 0 0,2 1 0,0 1 0,3 2-34,0 0 1,-2-1 0,0 3 0,-1 0-23,-1 2 0,-1 0 0,0 0 0,-2 1-31,-3-1 0,-1 0 0,-3 2 1,-1 0 52,-3 1 0,-3 0 1,0-2-1,-3-1 71,-3 0 0,-1 1 1,-2-1-1,1 1-4,0-1 1,-4 0 0,1 1 0,0-1-16,-1 1 0,2-2 0,-3-1 1,0 0-1,0 1 0,2-3 0,-1 1 0,1-1 36,0-3 1,-1 0 0,2-1-1,-2 0 119,-1 0 1,2-1 0,0 0 0,2-3 15,0-1 1,4 1 0,0-3 0,1 1-79,3 0 0,1-1 0,2-2-65,4 1 0,1 2 0,3 2 0,1-1-80,3 0 1,2 3 0,0 0-1,1 1-118,0 1 1,-1 0 0,-1 0 0,0 0 89,2 0 0,0 0 1,2 1-1,-4 1-9,-1 4 1,-1 1 0,1 2 0,-2-1 56,-3 1 0,-2 2 0,-1 1 0,-3 1 50,-2 2 1,-1-2-1,-1 1 1,-2 0-4,-3-1 1,-2 3-1,-2-3 1,-2 1 1,-1-1 0,1-2 0,-2 0 0,0-2 4,-2 0 0,2-1 0,1-1 1,0-1 22,0-3 0,-1-2 0,-2-1 0,1 0 52,1 0 1,4 0-1,-1 0 1,1-1 182,2-2 1,0 1-196,-1-3 0,5-1-121,1-2 0,6 2 1,3 0-1,4 1-7,4 0 0,2-2 0,1 2 0,0-1-54,-1 1 1,1 2 0,0-2 0,0 1 43,-1-1 1,1 3-1,0-1 1,-1 3 0,-2 0 0,1 0 0,-4 3 1,-1 2 23,-1 0 1,-1 2 0,-2-1 0,-1 1 34,-1 1 1,-1 2 0,-1 0 0,1 1 6,-1-1 1,-2 2 0,-2 0 0,-2-1-1,0 1 1,1-2 0,-3 3 0,0-1 13,-2-1 1,0 1 0,-1-1 0,-2-1-39,0-1 0,-1 3 0,2-1 0,-1-2 5,0-2 1,-1 0 0,1-1 0,1 0-5,1 0 1,0-3-1,1-3 1,-1 0 26,1 0 1,0 0 54,-1 0 1,2-3 0,1-3-37,3-1 1,3-2 0,0 2-1,2-1-9,1 0 1,4 4 0,-2-4 0,3 0-30,0 1 1,1-1-1,2 0 1,0 2-29,-1 0 1,0 3-1,1-1 1,0 0 15,-1 2 0,2-2 1,-1 1-1,0 2-17,1 0 1,-2 1 0,2 1 0,-1 1-3,0 4 1,-1 1 0,-3 2 0,-1-1 36,0 1 0,-1-1 1,-1 1-1,0 2 34,-2 0 0,-1 1 0,-1-1 0,0 2-21,0 0 0,-1 2 0,-2-3 0,-1 0-6,-1 0 0,-3 2 0,3-3 1,-3 0-13,0-2 0,-1 0 0,-2 1 1,0 2-21,1-2 1,-2-4 0,1 0 0,0 0 2,-2 2 1,4-3 0,-3 0 0,1-1 3,0-2 1,-3 1-1,3 0 1,0-1 44,2-1 1,1-1 0,-1 0 0,2-1 82,1-2 0,0 1 0,3-3-58,1-2 1,2 0 0,3-1 0,3 0-94,5 2 0,-1-1 1,4 1-1,1-1 1,1-1 0,-2-1 0,0 2 0,0 0-54,2 2 0,1 2 1,0-2-1,-1 2-9,1 1 1,0 1 0,-1 1-1,-1 1 51,-1 1 0,-4 0 0,1 4 0,-2 1 67,0 4 0,-4-1 0,0 3 1,-1-1 23,-2-2 0,-2 2 0,-2-1 1,-2 1 8,-1 0 1,0-3 0,-5 2 0,0-1-12,-1-2 1,-3 1 0,2 1 0,-1-1-44,-2-2 1,0 0 0,0 1 0,1 1 33,-1-1 1,1-1-1,0-1 1,1-2-4,1-1 1,3-2 0,-2 2 197,2-2 0,1-2-188,3-2 0,2-1 0,5-5 0,2 1-60,4 0 1,-2-1 0,6 1-1,0 0-56,2 3 0,-1-3 0,1 3 0,1-3 20,1 0 1,-2 2 0,0 2-1,1-1-24,1 0 1,-2 4 0,0-2 0,0 2 18,-1 1 1,-1 0-1,-4 1 1,0 2 55,-3 2 1,2 3-1,-5 1 1,0 1 52,-1 1 0,-2 4 0,-1-2 0,-1 1 17,-2 0 0,0-1 1,-4 2-1,1-1 9,-1 1 1,0 0-1,-1 0 1,-1-2-62,0-1 0,-1-1 1,0-3-1,0 1-9,0-1 0,0 0 1,2-3-1,-2-1 21,-1 0 1,2-3 0,0 1 81,2-1 1,1-2 0,3-1-72,2-4 1,2-2 0,2 0-36,2 0 0,1-3 0,5 2 0,0 2-27,2-1 0,0 1 1,2-2-1,-1 2 9,-2 1 0,2 0 0,0 2 1,1 0-2,2 1 1,-2 0 0,0 3-1,0 0 19,0 0 0,-2 0 1,2 0-1,-1 1 16,-1 2 0,-2 1 1,-2 5-1,0-1 32,-1 0 0,-2 1 0,2-1 0,-3 2 0,-2 1 0,-1-1 1,0 3-1,0-1 0,0-2 0,-1 1 0,-2-1 1,-3 1 10,-1-1 0,-2-1 1,1 0-1,0-1-63,-1 1 1,1-1 0,0 0 0,-1 1-4,1-1 1,-1 0-1,1-2 1,-1 0 97,-2 0 1,4-1-1,-1-1 1,0 1 232,1 0 0,-2-3-182,1 0 0,2-1-67,1-1 80,3 0 109,-2 0 0,4-1-380,0-1-321,0 1-13,0-3 515,0 4-166,0 0 1,4-4-1,1 0 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0:36.56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0 18 6605,'0'4'1938,"0"0"-1332,0-4-263,0 0 0,4 0-216,1 0 1,6 0 0,1 0 0,2 0-136,3 0 0,8 0 0,5 0 0,4 0-25,2 0 0,3 0 1,5 0-1,1 0-139,-2 0 0,-4-3 0,-3 0 0,-5 1-57,-6-2 1,-5 3 514,-6-2 142,-5 2 0,-9 1 203,-6 0-590,2 0 0,0 0-642,1 0-1175,2 0 1776,-3 0 0,0-3 0,0-2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2T13:08:32.7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3006 300 8368,'10'-9'-1866,"2"7"1543,-7-5 1,7 5 790,7 2-165,-9-9 1,0 7-34,-3-5 1,-5 4 202,4-5-296,-4 7 1,-4-8-184,-4 9 1,1 0 11,-7 0 1,0 0-1,-7 0-121,-1 0 0,0 1 1,-6 3-1,-4 5-40,-6 4 0,-5 1 1,-1 11-1,-12 4-85,-14 2 1,-5 8-1,-22 10 1,-6 5 239,-8 7 0,-14 11 0,-4 13 0,-2 1-44,5-1 1,9 3-1,8 0 1,6 4 3,-1 4 1,12-12-1,-3-1 1,8 4 37,6 3 1,-4 2 0,1 7-1,3-4 156,1-3 1,8-13 0,4-1 0,0-6 45,-2 0 0,11-7 1,-1-2-1,13-7 46,6-10 0,6-4 0,5-1 0,0-3 30,5-6 1,9-4 0,4-12 471,2-4-682,-8 1 0,15 1 1,-8-3-134,1-2 0,4 4 0,-9-4-6,-1 2 0,2 3 41,0 6 0,9-8 0,-5-1-91,-1-2 0,6 0-488,-2-2-383,3-5 715,2 7 176,0-9 1,0 9 0,0 2 0</inkml:trace>
  <inkml:trace contextRef="#ctx0" brushRef="#br0" timeOffset="1">2556 21 8321,'-10'-9'-439,"-1"7"417,5-5 1,2 5 610,-9 2 63,9 0-337,-4 0 1,9 0-172,6 0 0,-3 0 0,9 0-130,1 0 0,3 5 1,1 3-1,4-1-57,2 2 0,0-6 0,6 10 1,2 1-16,-3-3 1,7 5 0,-4-7 0,2 0-51,5-1 0,-2 6 0,-1-5 0,-2 0 67,-4 0 0,-6-3 1,0-3 32,-2 3 35,-4-3-38,-8 4 1,-3-7-249,-14 0 0,2 0-735,-7 0 994,1 0 0,-8 0 0,0 0 0</inkml:trace>
  <inkml:trace contextRef="#ctx0" brushRef="#br0" timeOffset="2">3120 241 8321,'-2'-11'-455,"-3"2"-35,-2 0 1480,2 5-82,5-12-702,-8 12 1,3-5-156,-7 9 0,5 9 1,-5 8-1,-3 8-135,-2 7 1,-10 6-1,-4 2 1,-4 3-76,-2 2 0,-1 7 1,-1 9-1,2 2 80,0-3 1,1 5 0,6-17 0,4-1 60,4-7 0,7-13 78,1 0 0,6-16-87,8-11 0,8-9 0,3-11-198,0 0 0,3 6 0,-6 3 0,1 0-359,-1 0 0,1 4 584,-2-6 0,-6-1 0,8-6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0:35.11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26 6427,'5'0'1826,"-1"0"-1412,-1 0-306,-2 0 1,6 0-1,-1 0-28,2 0 1,1 0-1,3 0 1,5 0-89,4 0 0,4-1 0,4-1 1,4-1-50,2 1 0,4-2 1,-3 1-1,-1-1 27,-4 0 0,-3 1 1,-5 3-1,-4 0 160,-1 0 69,-5 0 0,-6 0-114,-7 0 1,-3 0-1,-6 0-401,1 0 1,2 0-348,1 0 0,2 0 663,-3 0 0,1 0 0,-4 0 0</inkml:trace>
  <inkml:trace contextRef="#ctx0" brushRef="#br0" timeOffset="2716">227 51 9905,'-4'0'469,"0"2"0,4 2 0,0 5-417,0 4 0,0 2 0,0 8 0,0 5-177,0 3 1,3 4-1,-1 0 1,0 1-98,-1 0 0,2-3 0,0-3 1,-1-5 43,-1-4 1,1-4 0,1-1 76,-1-2 0,-1-4-61,-1-7 0,0-4 0,0-8 1,0-2-288,0-3 0,0-2 0,0-1 0,0 1-48,0-1 0,0 0 497,0 0 0,0-3 0,0-2 0</inkml:trace>
  <inkml:trace contextRef="#ctx0" brushRef="#br0" timeOffset="3183">194 93 7811,'-3'-6'-1299,"0"0"1849,-3 1 1,5-1 0,-3 2 629,0 0-988,3 1 0,-2 7 0,3 1 0,-1 4-112,-2 2 0,-1 1 0,-2 4 1,0 0-51,-1 1 0,3 2 0,-2-2 1,0 0-297,-2 3 0,0-2 1,0 0-1,2-2-947,0-2 720,4-7 0,0-7 0,4-13 0,1-4 493,2-6 0,3 0 0,3 0 0,0 1-14,-2 2 0,-1 1 1,1 4-1,-1 2 97,1 1 0,-1-1 0,0 4 0,1 2 194,-1 3 1,1-2-1,2 3 1,0 3 178,-1 1 1,-1 7 0,1 4-1,0 1-122,1 2 1,0 1 0,-2 0 0,-1 2-220,0 2 1,0-3 0,-2 3 0,0-2-56,0-2 1,-2 0-1,0-2 1,-1-3-700,-1-1 1,2-6-538,-1-1 1,-2-6 1175,2-2 0,-6-6 0,-2-3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0:44.928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9 33 8019,'0'-4'615,"0"0"1,0 13 0,0 3-528,0 2 1,0 4 0,0 3 0,0 0-78,0 2 0,0 1 1,0 2-1,0-2-46,0-2 1,-2-1-1,-1-6-365,1-1 0,1-4-2,1-5 1,3-7 0,0 0 0,-2-5-99,0-1 0,2-2 500,0-1 0,3-2 0,-1-4 0</inkml:trace>
  <inkml:trace contextRef="#ctx0" brushRef="#br0" timeOffset="616">294 8 8019,'-4'5'132,"3"-1"569,-5-4-486,4 0 0,-4-1 11,3-2 0,-1-1-132,1-1 1,-1 2-157,-5 6 0,4-1 0,0 4 0,0 2 27,1 3 1,2 4 0,-2-2 0,1 3 39,1 1 0,-1 4 1,3 1-1,0 2 13,0 1 1,0 0 0,0 0 0,0 1-117,0-1 0,0-5 0,0-2 1,1-4-470,1-2 1,-1-1 43,2-2 0,1-9 0,-1-2 523,-1-5 0,2-5 0,1-1 0</inkml:trace>
  <inkml:trace contextRef="#ctx0" brushRef="#br0" timeOffset="799">177 159 8019,'-8'0'-139,"2"1"1631,0 2-1165,4-2 1,2 2 0,6-3 0,2 0-481,0 0 1,3 0 0,1 0 0,1 0-153,2 0 1,0 0 0,0-2-1,-1-1-294,1 1 1,0 0 0,-1 0 598,0-1 0,0-3 0,3 1 0</inkml:trace>
  <inkml:trace contextRef="#ctx0" brushRef="#br0" timeOffset="1415">386 117 8019,'0'-4'1878,"-3"0"-1743,2 4 1,-3 4 0,4 1 0,0 3-118,0 0 0,-1 3 0,-1 0 0,-1 0-187,1 2 1,2-4-1,0 2-317,0-2 1,0 0 217,0-1 1,0-4 0,3-4 0,3-5 64,1-2 1,2-5 0,-1-2 0,1-2 165,3-1 1,-3 3 0,2 1 0,-2 1 277,0 2 0,-4 1 150,1 4 1,-4 2-1,1 6-188,-3 2 1,0 6 0,0 1-1,0 0-70,0 0 0,0 3 0,0-2 0,0 0-22,0-2 1,0-2 0,0 0-244,0-1 1,1-3 0,2-2-87,3-3 0,0-3 1,1-3-1,-2-2-69,2-3 0,1-2 0,3-4 0,0 0 113,-1 0 1,0 3 0,0 1-1,1 1 365,-4 2 1,1 4 93,-2 4 0,1 5 0,-2 5 0,-2 3-74,-2 2 0,0 0 1,1 2-1,0-1-103,0 1 0,2 0 1,-1 0-1,0-2-217,0-1 1,-2 2-1,3-4 1,-1-2-304,0-1 1,-1-4-1,-1 1-1307,2 0 1719,-2-1 0,3-7 0,-4-1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14:30:57.144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110 20 7561,'0'-4'1747,"0"-1"-930,3 1-92,-3 1-657,3 0 0,-1 4 0,0 3 0,0 3-278,-1 2 1,-1 3 0,0 3 0,0 4 103,0 4 1,0 8-1,0 2 1,0 4-105,0 1 0,0-1 0,0 1 0,0-4 86,0-3 0,0-6 1,0-7-1,0-4 519,0-5 0,0-5 427,0-4-238,0-3-166,0-3-476,0 2 0,0 0-389,0 2 1,0 1-253,0-3 699,0-1 0,0-4 0,0-1 0</inkml:trace>
  <inkml:trace contextRef="#ctx0" brushRef="#br0" timeOffset="967">14 245 8146,'-4'-3'1667,"1"-1"-1287,0-2 1,3 3 0,-3 3-227,3 3 1,3 3-1,0 1 1,1 0-42,1 1 0,0 2 0,2 3 0,3 0-216,0 0 0,-2 2 0,2 0 0,0 1 45,-3 0 0,3-1 0,-2-3 0,-1-2 311,-2-1 1,0-2 624,-3 0-652,1-4 1,-3-1-229,0-4 0,0 1 1,-1-3-396,-1 1-97,1 1 455,-2-1 1,5 0-1,1-4 1,1 1 4,1-1 0,0 0 0,3-1 0,0-3-61,3-1 1,1-2 0,1-1 0,2-1-86,0 0 0,2-2 1,-2 3-1,-1 1-19,0 3 0,-5 2 1,0 3 122,-2 2 1,-3 2 335,-2 4 1,-4 1 0,-3 2-164,0-1 1,-2-1-875,1 2 0,2-2-1913,-1-3 2690,4-3 0,-2 2 0,3-2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8T23:46:59.8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4767 452 8368,'15'-13'-1866,"4"10"1543,-11-8 1,11 8 790,11 3-165,-14-13 1,0 10-34,-5-7 1,-8 5 202,7-7-296,-7 11 1,-6-13-184,-7 14 1,2 0 11,-11 0 1,0 0-1,-11 0-121,-1 0 0,-1 2 1,-9 4-1,-7 7-40,-9 7 0,-7 0 1,-3 18-1,-18 5-85,-23 4 1,-7 11-1,-36 15 1,-8 8 239,-14 10 0,-21 17 0,-7 19 0,-3 2-44,7-2 1,16 4-1,11 1 1,11 6 3,-3 5 1,20-17-1,-5-2 1,12 6 37,10 5 1,-6 2 0,1 12-1,5-7 156,2-5 1,12-19 0,7-1 0,-1-9 45,-2-1 0,17-9 1,-2-4-1,21-10 46,9-15 0,10-7 0,7 0 0,1-6 30,8-8 1,14-6 0,6-18 471,3-6-682,-12 2 0,23 1 1,-12-5-134,1-3 0,7 7 0,-15-7-6,-1 4 0,3 4 41,0 9 0,15-12 0,-9-2-91,-1-2 0,9-1-488,-3-3-383,5-7 715,3 11 176,0-14 1,0 13 0,0 4 0</inkml:trace>
  <inkml:trace contextRef="#ctx0" brushRef="#br0" timeOffset="1">4055 35 8321,'-16'-13'-439,"-2"10"417,9-8 1,3 8 610,-15 3 63,15 0-337,-7 0 1,15 0-172,9 0 0,-5 0 0,15 0-130,1 0 0,5 8 1,1 4-1,7-2-57,3 4 0,0-10 0,9 15 1,4 2-16,-5-4 1,11 7 0,-7-11 0,4 1-51,8-2 0,-4 9 0,-1-8 0,-3 1 67,-6-1 0,-10-4 1,0-5 32,-4 5 35,-5-4-38,-13 5 1,-5-10-249,-22 0 0,3 0-735,-11 0 994,1 0 0,-12 0 0,0 0 0</inkml:trace>
  <inkml:trace contextRef="#ctx0" brushRef="#br0" timeOffset="2">4947 364 8321,'-3'-16'-455,"-5"2"-35,-3 1 1480,3 7-82,8-18-702,-13 18 1,5-8-156,-11 14 0,8 14 1,-8 11-1,-5 13-135,-2 10 1,-17 8-1,-6 4 1,-7 5-76,-2 2 0,-2 11 1,-2 13-1,4 3 80,-1-4 1,2 7 0,10-25 0,6-2 60,6-10 0,11-20 78,2 1 0,9-25-87,13-16 0,13-13 0,4-17-198,1 0 0,4 9 0,-10 5 0,3-1-359,-3 1 0,3 5 584,-4-8 0,-10-2 0,13-9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8T23:46:59.812"/>
    </inkml:context>
    <inkml:brush xml:id="br0">
      <inkml:brushProperty name="width" value="0.17143" units="cm"/>
      <inkml:brushProperty name="height" value="0.17143" units="cm"/>
    </inkml:brush>
  </inkml:definitions>
  <inkml:trace contextRef="#ctx0" brushRef="#br0">0 2273 8843,'21'-14'-429,"3"2"398,0 0 1,-9 5 11,2-2 0,-7 5 17,8-2 1,-6 1 2,10-4 0,-7-1-2,0 3 0,-5 2 94,8-3 70,-12 3-34,15-8-120,-10 5 0,11-7-99,-7 7-26,-5 1 38,14-3 35,-16-3 52,16 1 0,-9-4-19,2 2 1,-6 3-8,-3-5 0,-3 8-54,5-4 0,-1 7-163,2-7 126,-3 8 87,5-11 0,-6 7 21,8-6 0,-9 6 206,2-3-117,-3 2-127,12-7 0,-9 2 3,10-3 0,-8 5 23,-1 0 0,-5 8 36,7-9 0,-7 8 80,3-8-63,1 7 0,7-12-20,-2 4 0,-4 4-41,-1-3-16,-6 6 1,11-8 29,-4-1 0,-1 3 28,1-2 1,-1 6-4,-1-2 0,4 5-4,-1-6 1,-3 3-14,3-5 0,-7 6 20,1-5 0,2 6 3,3-9 0,-1 8 7,1-4-28,-7 5 1,9-11-9,-7 5 0,0-1-5,1 0 1,-1 3 4,5-5 1,-5 5 2,6-3 1,-5 2 1,3-3 0,-6 4-1,3-4 0,1 0 0,3-1 0,-1-2-12,1 1 0,-5 1 0,7 2 0,-7 3 10,3-5 1,-5 7 23,4-7 0,-2 5-4,3-3 0,-3 1-14,3 0 0,-7-2-2,4-4 0,2 5-13,-1 0 0,-1 3-2,0-5 1,-2 5 11,3-3 0,1 2-7,-2-2 1,3 1-8,-3-1 1,-2 6 12,2-3 0,3 1-3,-3-3 0,0 0-36,1-2 1,-3 5 15,9-6 1,-7 2 5,4-3 0,-3 3 2,5-2 0,-5 5 14,1-3 1,-2 1-99,5-1 0,-3 3 47,3-3 0,-7 4 36,2 0 1,5-3 56,-3-4 1,3 2 50,0 2 0,-5 0-73,4-1 0,-1 3-70,1-5 0,-6 5-37,7-3 0,-5 2 15,7-2 1,-7 2 65,5-3 1,-5 4 41,7-4 1,-9 3 1,7-2 1,-7 3 22,2-3 0,2 1-59,-1-1 1,5 3-41,1-5 1,-7 5 4,7-3 1,-9 5 40,3-4 0,1 6 52,-2-8 0,5 3-19,-3-2 0,-1 4-70,-1 1 0,0 3-1,7-7-12,0 5 42,-3-8 1,5 5 8,-7-3 7,1 4-20,-1-7 0,1 7-1,8-6 1,-7 8 6,1-3 2,-7 6 69,9-10-56,-3 9 15,-1-9 0,6 3-9,-5-3 4,3 5 17,2-3 31,2 2-9,-3 1-70,1-4-4,7 10 0,-5-4 5,2 7 101,-2-6 44,-2 1-73,4 1-87,0-2-43,2 5 26,-6-2 27,6 1 13,-4 3 6,2-8-7,-4 6 1,2-2 63,5 4 16,-14 0-41,13 0 12,-6 0-41,2 0 107,11 0-41,-11 0-53,2 0-99,2 0-52,-4 0 50,9 0 39,-7 4 53,2-2 9,-2 6-88,-2-8 61,5 7-6,-8-1 1,8 2-25,-5 1-7,4 4 74,-13-4-22,7 4 0,-6-4 12,8 3-72,-9-6-68,5 8 90,-3-7 36,5 10 21,0-7 1,-2 3 44,-3 0-64,5-8-17,-11 9 3,11-4-9,-6 7 22,-1 2 9,5-3 1,-5 3-4,3-4 0,-1 1-30,-3 0 0,-1-7-28,2 7 1,-1-5 25,3 3 1,-4-1-30,7 1 1,-7-2-9,5 2 1,-5-3 8,5 5 1,-5-5 8,5 3 0,-5 2 42,5 1 1,-1-2 34,1-2 1,-1 2-7,-6 2 0,5 2-64,1-4 0,1 4-103,-5-2 0,-2 1 96,7-1 0,-3 1 141,1-2 0,-3 2-22,5-1 1,-5-1-18,0-4 1,3 1-72,3 3 0,-3-6-46,-3 5 1,0-1 6,7 3 0,-5 0 85,3 2 0,-5-5 78,7 0-81,-2-3-49,1 5 0,5-2-28,-2 3 1,-2-4 85,-5-2 0,-1-6 19,3 7 0,1-2-31,-1 2 1,3-2-23,-7 2 1,3-7-16,-1 7 1,3-7 9,-5 8 0,2-7 109,-1 5-70,-3-7 179,9 7 56,-5-5-98,7 1-93,2 2-120,-2-4-108,0 0-18,-1-1-192,8 0 0,-3 6-956,4 0 1301,-4 0 0,0-9 0,-4 3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8T23:46:59.8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2303 220 8368,'8'-7'-1866,"1"6"1543,-5-4 1,5 4 790,6 1-165,-7-6 1,0 5-34,-4-5 1,-3 4 202,4-3-296,-3 3 1,-4-4-184,-3 6 1,1 0 11,-4 0 1,-1 0-1,-6 0-121,0 0 0,-1 1 1,-3 2-1,-4 3-40,-5 3 0,-2 1 1,-3 8-1,-8 3-85,-11 2 1,-4 4-1,-17 9 1,-3 2 239,-7 6 0,-12 8 0,-3 9 0,1 1-44,2-1 1,7 2-1,7 0 1,3 3 3,0 3 1,10-7-1,-3-3 1,6 3 37,4 3 1,-2 0 0,0 7-1,2-4 156,2-2 1,6-9 0,3-2 0,-1-2 45,-1-2 0,9-4 1,-2-1-1,11-7 46,3-5 0,7-4 0,2 0 0,1-4 30,3-2 1,8-4 0,2-9 471,2-2-682,-6 0 0,11 1 1,-6-2-134,1-1 0,3 2 0,-8-3-6,1 2 0,2 2 41,-1 4 0,6-5 0,-4-1-91,1-1 0,3-1-488,-1 0-383,3-5 715,1 6 176,0-7 1,0 6 0,0 1 0</inkml:trace>
  <inkml:trace contextRef="#ctx0" brushRef="#br0" timeOffset="1">1959 20 8321,'-8'-7'-439,"0"6"417,4-5 1,2 5 610,-9 1 63,8 0-337,-3 0 1,7 0-172,4 0 0,-2 0 0,8 0-130,-2 0 0,4 4 1,2 1-1,2 1-57,1 0 0,-1-3 0,7 6 1,1 1-16,-4-2 1,7 3 0,-3-4 0,0-1-51,5-1 0,-2 6 0,0-4 0,-2-1 67,-3 1 0,-5-3 1,0-2 32,-1 2 35,-3-1-38,-6 1 1,-3-4-249,-10 0 0,1 0-735,-5 0 994,0 0 0,-5 0 0,-1 0 0</inkml:trace>
  <inkml:trace contextRef="#ctx0" brushRef="#br0" timeOffset="2">2390 178 8321,'-1'-8'-455,"-3"1"-35,-1 1 1480,1 3-82,4-9-702,-7 10 1,3-5-156,-4 7 0,3 7 1,-4 4-1,-3 8-135,-1 4 1,-8 4-1,-2 2 1,-4 1-76,-1 3 0,-1 4 1,-1 8-1,2 0 80,-1-2 1,2 3 0,4-11 0,3-1 60,3-6 0,6-9 78,1 1 0,3-12-87,7-8 0,7-7 0,1-7-198,1 0 0,0 3 0,-2 4 0,-1-1-359,1 0 0,-1 3 584,0-4 0,-5-1 0,6-5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21:47:31.4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4767 452 8368,'15'-13'-1866,"4"10"1543,-11-8 1,11 8 790,11 3-165,-14-13 1,0 10-34,-5-7 1,-8 5 202,7-7-296,-7 11 1,-6-13-184,-7 14 1,2 0 11,-11 0 1,0 0-1,-11 0-121,-1 0 0,-1 2 1,-9 4-1,-7 7-40,-9 7 0,-7 0 1,-3 18-1,-18 5-85,-23 4 1,-7 11-1,-36 15 1,-8 8 239,-14 10 0,-21 17 0,-7 19 0,-3 2-44,7-2 1,16 4-1,11 1 1,11 6 3,-3 5 1,20-17-1,-5-2 1,12 6 37,10 5 1,-6 2 0,1 12-1,5-7 156,2-5 1,12-19 0,7-1 0,-1-9 45,-2-1 0,17-9 1,-2-4-1,21-10 46,9-15 0,10-7 0,7 0 0,1-6 30,8-8 1,14-6 0,6-18 471,3-6-682,-12 2 0,23 1 1,-12-5-134,1-3 0,7 7 0,-15-7-6,-1 4 0,3 4 41,0 9 0,15-12 0,-9-2-91,-1-2 0,9-1-488,-3-3-383,5-7 715,3 11 176,0-14 1,0 13 0,0 4 0</inkml:trace>
  <inkml:trace contextRef="#ctx0" brushRef="#br0" timeOffset="1">4055 35 8321,'-16'-13'-439,"-2"10"417,9-8 1,3 8 610,-15 3 63,15 0-337,-7 0 1,15 0-172,9 0 0,-5 0 0,15 0-130,1 0 0,5 8 1,1 4-1,7-2-57,3 4 0,0-10 0,9 15 1,4 2-16,-5-4 1,11 7 0,-7-11 0,4 1-51,8-2 0,-4 9 0,-1-8 0,-3 1 67,-6-1 0,-10-4 1,0-5 32,-4 5 35,-5-4-38,-13 5 1,-5-10-249,-22 0 0,3 0-735,-11 0 994,1 0 0,-12 0 0,0 0 0</inkml:trace>
  <inkml:trace contextRef="#ctx0" brushRef="#br0" timeOffset="2">4947 364 8321,'-3'-16'-455,"-5"2"-35,-3 1 1480,3 7-82,8-18-702,-13 18 1,5-8-156,-11 14 0,8 14 1,-8 11-1,-5 13-135,-2 10 1,-17 8-1,-6 4 1,-7 5-76,-2 2 0,-2 11 1,-2 13-1,4 3 80,-1-4 1,2 7 0,10-25 0,6-2 60,6-10 0,11-20 78,2 1 0,9-25-87,13-16 0,13-13 0,4-17-198,1 0 0,4 9 0,-10 5 0,3-1-359,-3 1 0,3 5 584,-4-8 0,-10-2 0,13-9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21:47:31.406"/>
    </inkml:context>
    <inkml:brush xml:id="br0">
      <inkml:brushProperty name="width" value="0.17143" units="cm"/>
      <inkml:brushProperty name="height" value="0.17143" units="cm"/>
    </inkml:brush>
  </inkml:definitions>
  <inkml:trace contextRef="#ctx0" brushRef="#br0">0 2273 8843,'21'-14'-429,"3"2"398,0 0 1,-9 5 11,2-2 0,-7 5 17,8-2 1,-6 1 2,10-4 0,-7-1-2,0 3 0,-5 2 94,8-3 70,-12 3-34,15-8-120,-10 5 0,11-7-99,-7 7-26,-5 1 38,14-3 35,-16-3 52,16 1 0,-9-4-19,2 2 1,-6 3-8,-3-5 0,-3 8-54,5-4 0,-1 7-163,2-7 126,-3 8 87,5-11 0,-6 7 21,8-6 0,-9 6 206,2-3-117,-3 2-127,12-7 0,-9 2 3,10-3 0,-8 5 23,-1 0 0,-5 8 36,7-9 0,-7 8 80,3-8-63,1 7 0,7-12-20,-2 4 0,-4 4-41,-1-3-16,-6 6 1,11-8 29,-4-1 0,-1 3 28,1-2 1,-1 6-4,-1-2 0,4 5-4,-1-6 1,-3 3-14,3-5 0,-7 6 20,1-5 0,2 6 3,3-9 0,-1 8 7,1-4-28,-7 5 1,9-11-9,-7 5 0,0-1-5,1 0 1,-1 3 4,5-5 1,-5 5 2,6-3 1,-5 2 1,3-3 0,-6 4-1,3-4 0,1 0 0,3-1 0,-1-2-12,1 1 0,-5 1 0,7 2 0,-7 3 10,3-5 1,-5 7 23,4-7 0,-2 5-4,3-3 0,-3 1-14,3 0 0,-7-2-2,4-4 0,2 5-13,-1 0 0,-1 3-2,0-5 1,-2 5 11,3-3 0,1 2-7,-2-2 1,3 1-8,-3-1 1,-2 6 12,2-3 0,3 1-3,-3-3 0,0 0-36,1-2 1,-3 5 15,9-6 1,-7 2 5,4-3 0,-3 3 2,5-2 0,-5 5 14,1-3 1,-2 1-99,5-1 0,-3 3 47,3-3 0,-7 4 36,2 0 1,5-3 56,-3-4 1,3 2 50,0 2 0,-5 0-73,4-1 0,-1 3-70,1-5 0,-6 5-37,7-3 0,-5 2 15,7-2 1,-7 2 65,5-3 1,-5 4 41,7-4 1,-9 3 1,7-2 1,-7 3 22,2-3 0,2 1-59,-1-1 1,5 3-41,1-5 1,-7 5 4,7-3 1,-9 5 40,3-4 0,1 6 52,-2-8 0,5 3-19,-3-2 0,-1 4-70,-1 1 0,0 3-1,7-7-12,0 5 42,-3-8 1,5 5 8,-7-3 7,1 4-20,-1-7 0,1 7-1,8-6 1,-7 8 6,1-3 2,-7 6 69,9-10-56,-3 9 15,-1-9 0,6 3-9,-5-3 4,3 5 17,2-3 31,2 2-9,-3 1-70,1-4-4,7 10 0,-5-4 5,2 7 101,-2-6 44,-2 1-73,4 1-87,0-2-43,2 5 26,-6-2 27,6 1 13,-4 3 6,2-8-7,-4 6 1,2-2 63,5 4 16,-14 0-41,13 0 12,-6 0-41,2 0 107,11 0-41,-11 0-53,2 0-99,2 0-52,-4 0 50,9 0 39,-7 4 53,2-2 9,-2 6-88,-2-8 61,5 7-6,-8-1 1,8 2-25,-5 1-7,4 4 74,-13-4-22,7 4 0,-6-4 12,8 3-72,-9-6-68,5 8 90,-3-7 36,5 10 21,0-7 1,-2 3 44,-3 0-64,5-8-17,-11 9 3,11-4-9,-6 7 22,-1 2 9,5-3 1,-5 3-4,3-4 0,-1 1-30,-3 0 0,-1-7-28,2 7 1,-1-5 25,3 3 1,-4-1-30,7 1 1,-7-2-9,5 2 1,-5-3 8,5 5 1,-5-5 8,5 3 0,-5 2 42,5 1 1,-1-2 34,1-2 1,-1 2-7,-6 2 0,5 2-64,1-4 0,1 4-103,-5-2 0,-2 1 96,7-1 0,-3 1 141,1-2 0,-3 2-22,5-1 1,-5-1-18,0-4 1,3 1-72,3 3 0,-3-6-46,-3 5 1,0-1 6,7 3 0,-5 0 85,3 2 0,-5-5 78,7 0-81,-2-3-49,1 5 0,5-2-28,-2 3 1,-2-4 85,-5-2 0,-1-6 19,3 7 0,1-2-31,-1 2 1,3-2-23,-7 2 1,3-7-16,-1 7 1,3-7 9,-5 8 0,2-7 109,-1 5-70,-3-7 179,9 7 56,-5-5-98,7 1-93,2 2-120,-2-4-108,0 0-18,-1-1-192,8 0 0,-3 6-956,4 0 1301,-4 0 0,0-9 0,-4 3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6T21:47:31.4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2303 220 8368,'8'-7'-1866,"1"6"1543,-5-4 1,5 4 790,6 1-165,-7-6 1,0 5-34,-4-5 1,-3 4 202,4-3-296,-3 3 1,-4-4-184,-3 6 1,1 0 11,-4 0 1,-1 0-1,-6 0-121,0 0 0,-1 1 1,-3 2-1,-4 3-40,-5 3 0,-2 1 1,-3 8-1,-8 3-85,-11 2 1,-4 4-1,-17 9 1,-3 2 239,-7 6 0,-12 8 0,-3 9 0,1 1-44,2-1 1,7 2-1,7 0 1,3 3 3,0 3 1,10-7-1,-3-3 1,6 3 37,4 3 1,-2 0 0,0 7-1,2-4 156,2-2 1,6-9 0,3-2 0,-1-2 45,-1-2 0,9-4 1,-2-1-1,11-7 46,3-5 0,7-4 0,2 0 0,1-4 30,3-2 1,8-4 0,2-9 471,2-2-682,-6 0 0,11 1 1,-6-2-134,1-1 0,3 2 0,-8-3-6,1 2 0,2 2 41,-1 4 0,6-5 0,-4-1-91,1-1 0,3-1-488,-1 0-383,3-5 715,1 6 176,0-7 1,0 6 0,0 1 0</inkml:trace>
  <inkml:trace contextRef="#ctx0" brushRef="#br0" timeOffset="1">1959 20 8321,'-8'-7'-439,"0"6"417,4-5 1,2 5 610,-9 1 63,8 0-337,-3 0 1,7 0-172,4 0 0,-2 0 0,8 0-130,-2 0 0,4 4 1,2 1-1,2 1-57,1 0 0,-1-3 0,7 6 1,1 1-16,-4-2 1,7 3 0,-3-4 0,0-1-51,5-1 0,-2 6 0,0-4 0,-2-1 67,-3 1 0,-5-3 1,0-2 32,-1 2 35,-3-1-38,-6 1 1,-3-4-249,-10 0 0,1 0-735,-5 0 994,0 0 0,-5 0 0,-1 0 0</inkml:trace>
  <inkml:trace contextRef="#ctx0" brushRef="#br0" timeOffset="2">2390 178 8321,'-1'-8'-455,"-3"1"-35,-1 1 1480,1 3-82,4-9-702,-7 10 1,3-5-156,-4 7 0,3 7 1,-4 4-1,-3 8-135,-1 4 1,-8 4-1,-2 2 1,-4 1-76,-1 3 0,-1 4 1,-1 8-1,2 0 80,-1-2 1,2 3 0,4-11 0,3-1 60,3-6 0,6-9 78,1 1 0,3-12-87,7-8 0,7-7 0,1-7-198,1 0 0,0 3 0,-2 4 0,-1-1-359,1 0 0,-1 3 584,0-4 0,-5-1 0,6-5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3T05:09:45.00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0,'25'13,"-1"-1,-12-6,5 4,-3 0,1 1,7 8,-5-10,4 8,5 1,-14-6,14 11,-15-13,6 1,-8-3,4-1,-4 2,3-3,-5 0,4 0,-1 3,2-2,-2-1,-1 2,2-3,-3 3,3-1,-5-1,9 8,-4-8,7 10,-9-12,3 5,-3-3,1 0,2 0,0 3,10 10,-7-5,3 5,0 2,-9-12,12 9,-12-9,1 1,4 5,-6-5,11 6,-11-9,6 3,0 1,-6-4,6 3,0 1,4 3,-1-2,2 1,-9-4,-1-2,0 2,5 1,-6-3,6 4,-1 5,2-3,3 5,-3-5,6 6,-9-7,9 9,9 0,-14-6,37 26,-35-24,22 14,-26-18,0-2,15 12,-17-11,17 10,-11-2,-3-8,4 10,10 2,19 19,-12-12,24 13,-50-30,16 0,-6 2,-8-9,10 9,-15-9,10 6,-9-6,6 4,4 7,-6-6,21 21,-18-18,7 7,-1-1,-12-12,11 12,-13-17,2 4,3 4,3 0,-2 3,1-1,0-3,-6-1,6 0,-8-4,0 3,3-2,1 4,-1-4,3 5,2-1,0 2,1 1,5 7,-8-9,7 6,-5-6,-9-5,6 2,-7-1,2-4,2 8,8 0,-6-2,2 2,-7-9,-1 6,5 0,0 2,1 0,1-2,-4-2,2 2,0-3,-2 0,4 3,-4-2,5 4,-1 4,1-5,0 7,-1-7,-1-1,-1 3,3-5,-5 4,7-1,-9 0,6-2,-5-1,1 1,2-1,0 5,-3-3,9 7,-5-3,2-1,-5-3,1-3,-2 3,7 0,2 6,-1 3,2-1,-2 0,-5-5,3-2,-5 2,4-6,8 15,-2-6,6 7,-11-7,0-5,-8 1,4-4,-2 2,1-3,7 0,-6 3,9 3,-10-1,5 3,-6-4,0-1,0 0,6 0,21 12,-12-6,14 9,-25-11,2-4,-3 3,1-8,-1 4,2-2,-1 1,7 10,1-5,-6 6,7-2,-14-5,6-3,-5-2,1-3,5 3,-6 1,6-4,-2 2,-1-1,3-1,-3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2T13:08:32.729"/>
    </inkml:context>
    <inkml:brush xml:id="br0">
      <inkml:brushProperty name="width" value="0.17143" units="cm"/>
      <inkml:brushProperty name="height" value="0.17143" units="cm"/>
    </inkml:brush>
  </inkml:definitions>
  <inkml:trace contextRef="#ctx0" brushRef="#br0">0 1608 8843,'10'-10'-429,"1"2"398,0-1 1,-4 4 11,1-1 0,-3 3 17,3-1 1,-2 0 2,4-2 0,-3-1-2,0 2 0,-2 1 94,3-1 70,-5 1-34,7-5-120,-5 3 0,5-4-99,-3 4-26,-2 1 38,6-2 35,-7-2 52,7 0 0,-4-2-19,1 1 1,-3 2-8,-1-3 0,-2 5-54,3-2 0,-1 4-163,1-4 126,-1 5 87,2-8 0,-3 6 21,4-5 0,-4 4 206,1-2-117,-2 2-127,6-5 0,-4 1 3,4-2 0,-3 3 23,-1 1 0,-2 5 36,3-6 0,-3 5 80,1-5-63,1 5 0,3-9-20,-1 3 0,-2 3-41,0-2-16,-3 4 1,5-6 29,-2 0 0,0 2 28,0-2 1,0 5-4,-1-2 0,2 4-4,0-5 1,-2 3-14,2-4 0,-4 4 20,1-3 0,1 4 3,1-6 0,0 5 7,0-2-28,-3 3 1,4-8-9,-3 4 0,0-1-5,0 0 1,0 2 4,2-3 1,-2 3 2,3-2 1,-3 2 1,2-3 0,-3 3-1,1-2 0,1-1 0,1 0 0,0-2-12,0 1 0,-2 1 0,3 1 0,-3 2 10,1-3 1,-2 4 23,2-4 0,-1 3-4,1-2 0,-1 1-14,1 0 0,-3-2-2,2-2 0,1 3-13,-1 0 0,0 2-2,0-3 1,-1 3 11,1-2 0,1 2-7,-1-2 1,1 1-8,-1-1 1,-1 4 12,1-2 0,1 1-3,-1-2 0,0 0-36,0-2 1,-1 4 15,4-4 1,-3 1 5,2-2 0,-2 2 2,3-1 0,-3 3 14,1-2 1,-1 1-99,2-1 0,-1 2 47,1-2 0,-3 3 36,1 0 1,2-2 56,-1-3 1,1 1 50,0 2 0,-2 0-73,2-1 0,-1 2-70,1-3 0,-3 3-37,3-2 0,-2 2 15,3-2 1,-3 1 65,2-1 1,-2 2 41,3-3 1,-4 3 1,3-2 1,-3 2 22,1-2 0,1 1-59,-1-1 1,3 2-41,0-3 1,-3 3 4,3-2 1,-4 4 40,1-3 0,1 4 52,-1-6 0,2 3-19,-1-2 0,-1 3-70,0 0 0,0 3-1,3-5-12,0 3 42,-1-5 1,2 3 8,-3-2 7,0 3-20,0-5 0,0 5-1,4-4 1,-3 5 6,0-2 2,-3 5 69,4-8-56,-1 7 15,-1-7 0,3 3-9,-2-3 4,1 4 17,1-2 31,1 1-9,-1 1-70,0-3-4,3 7 0,-2-2 5,1 4 101,-1-4 44,-1 1-73,2 0-87,0-1-43,1 4 26,-3-2 27,3 1 13,-2 2 6,1-6-7,-2 5 1,1-2 63,2 3 16,-6 0-41,6 0 12,-3 0-41,1 0 107,5 0-41,-5 0-53,1 0-99,1 0-52,-2 0 50,4 0 39,-3 3 53,1-2 9,-1 5-88,-1-6 61,2 5-6,-3-1 1,3 2-25,-2 0-7,2 3 74,-6-2-22,3 2 0,-3-3 12,4 3-72,-4-5-68,2 6 90,-1-5 36,2 7 21,0-5 1,-1 2 44,-1 0-64,2-5-17,-5 6 3,5-3-9,-3 5 22,0 1 9,2-1 1,-2 1-4,1-2 0,0 0-30,-2 0 0,0-4-28,1 4 1,-1-3 25,2 2 1,-2-1-30,3 1 1,-3-2-9,2 2 1,-2-2 8,2 3 1,-2-3 8,2 2 0,-2 1 42,2 1 1,0-1 34,0-2 1,0 2-7,-3 1 0,2 1-64,1-2 0,0 2-103,-2-1 0,-1 1 96,3-1 0,-1 1 141,0-2 0,-1 2-22,2-1 1,-2-1-18,0-2 1,1 0-72,2 2 0,-2-4-46,-1 4 1,0-1 6,3 2 0,-2 0 85,1 1 0,-2-3 78,3 0-81,-1-2-49,1 3 0,2-1-28,-1 2 1,-1-3 85,-2-1 0,-1-4 19,2 4 0,0-1-31,0 2 1,1-2-23,-3 1 1,1-4-16,0 4 1,1-4 9,-2 5 0,1-5 109,-1 4-70,-1-5 179,4 5 56,-2-4-98,3 1-93,1 1-120,-1-2-108,0-1-18,0 0-192,3 0 0,-1 4-956,2 0 1301,-2 0 0,0-6 0,-2 2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4-03T05:09:45.010"/>
    </inkml:context>
    <inkml:brush xml:id="br0">
      <inkml:brushProperty name="width" value="0.2" units="cm"/>
      <inkml:brushProperty name="height" value="0.4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 0,'49'48,"-20"-20,7 6,-24-26,-2-1,-1-4,-1 2,2-4,2 2,-2-3,1 3,4 1,-4 2,8 1,-11-4,3 0,1 0,-5-3,10 6,-6-3,4 1,-6-2,0 1,3-2,-5 4,8-4,-3 4,-2-1,2-1,-3 3,0-3,3 3,-2-2,-1 1,2-2,0 6,1-5,-3 4,0-7,0 5,3-3,1 6,-1-2,5 6,-3-9,3 9,-4-12,-4 7,0-4,0 2,1 0,2 0,-3 0,3 0,-2 1,-1-1,6 0,-8-3,5 3,-3-3,-3 3,6 0,-5 0,4 0,-1 1,-1-1,3 0,-2 0,2-3,0 3,-2-3,-1 3,0 0,3 1,1 1,2-1,-3 2,-2-3,2 0,-3 0,1 1,1-1,-4 0,2 0,0 0,1 0,-1 3,8-1,-6 1,3 0,1-2,-8 2,5-3,-6 0,5 3,0-2,1 2,0-3,-6 0,6-2,-2 4,-1-4,3 5,-3 0,1-3,2 6,-3-5,4 2,-4-3,0 0,0 0,-2 0,4 0,-4 3,5-2,-6-1,6 2,-5-4,4 3,-1 1,2-4,10 17,-10-12,8 9,-13-12,2 0,3 3,-5-5,5 4,-3-2,-3 1,3 2,0-3,-2 0,5 3,-3 0,1 1,1-1,-1-3,2 0,1 3,2-2,-5 2,2-3,-6-3,3 3,0-3,6 6,-4-5,0 4,-5-4,3 2,1 0,-1 0,0 0,3 0,-5 0,5 1,-1 1,-3-1,3-1,-2 0,1-3,-1 3,0 0,0-2,3 4,-1-7,0 7,-2-4,1 2,2 3,0-2,8 9,-5-9,2 4,-5-6,-6-1,6 2,0-3,1 5,0-6,-5 6,1-5,1 3,2 1,-2-1,1-3,-1 2,0-1,1 2,4 1,-4-4,8 6,-9-7,2 6,-3-5,0 3,1 1,-1-1,0 0,0-3,1 3,2-3,-2 3,1 0,-1 3,2-2,1-1,9 6,-7-7,8 7,-11-6,6 5,-7-4,5 1,-9-3,2-4,0 7,0-4,4 5,-4-6,3 3,-5-3,10 3,-9 0,6-2,-5 1,-2-4,7 4,-6-4,4 4,-1-4,-3 4,6-1,-5 2,4 0,4 4,2 0,0 1,-4-4,-6-5,0 1,0 0,4 4,-1-4,-2 2,1-4,-1 4,-1-1,0 2,0 3,-2-5,4 1,-1-2,-1 3,3-2,-2 4,-1-7,3 5,-3 0,9 1,-5 2,2-4,-4 0,-4-4,5 4,0 1,-2-2,5 4,-9-4,3 2,-3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2T13:08:32.7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92 221 8368,'-8'-7'-1866,"-1"6"1543,5-4 1,-5 4 790,-6 1-165,7-7 1,0 6-34,3-5 1,4 4 202,-4-3-296,3 3 1,4-4-184,3 6 1,-1 0 11,5 0 1,0 0-1,6 0-121,0 0 0,1 1 1,4 2-1,3 3-40,5 3 0,3 2 1,2 7-1,9 3-85,11 2 1,3 5-1,18 8 1,4 3 239,6 6 0,12 7 0,3 10 0,0 1-44,-3-1 1,-7 2-1,-6 0 1,-4 3 3,0 3 1,-10-8-1,3-2 1,-6 3 37,-4 3 1,2 0 0,-1 7-1,-1-4 156,-2-2 1,-6-9 0,-3-2 0,0-3 45,2-1 0,-9-4 1,1-2-1,-10-6 46,-4-6 0,-6-3 0,-3-1 0,-1-3 30,-3-3 1,-7-4 0,-3-9 471,-2-1-682,6-1 0,-11 1 1,6-2-134,-1-1 0,-3 2 0,8-3-6,-1 2 0,-1 3 41,0 3 0,-6-5 0,4-1-91,-1-1 0,-3-1-488,1 0-383,-3-5 715,-1 6 176,0-7 1,0 6 0,0 2 0</inkml:trace>
  <inkml:trace contextRef="#ctx0" brushRef="#br0" timeOffset="1">441 18 8321,'8'-7'-439,"0"6"417,-3-5 1,-3 5 610,9 1 63,-8 0-337,3 0 1,-7 0-172,-4 0 0,2 0 0,-8 0-130,1 0 0,-3 4 1,-2 1-1,-2 1-57,-1 0 0,0-3 0,-6 6 1,-1 1-16,3-2 1,-6 4 0,3-5 0,-1-1-51,-4-1 0,1 6 0,1-4 0,2-1 67,2 1 0,6-3 1,0-2 32,1 2 35,2-1-38,7 2 1,3-5-249,10 0 0,-1 0-735,5 0 994,1 0 0,4 0 0,1 0 0</inkml:trace>
  <inkml:trace contextRef="#ctx0" brushRef="#br0" timeOffset="2">4 178 8321,'1'-8'-455,"3"1"-35,1 1 1480,-1 3-82,-4-9-702,7 10 1,-3-5-156,5 7 0,-4 7 1,4 4-1,3 8-135,1 4 1,8 5-1,3 1 1,3 2-76,2 2 0,0 5 1,1 7-1,-1 1 80,0-3 1,-1 4 0,-5-11 0,-3-2 60,-3-5 0,-5-10 78,-2 1 0,-3-12-87,-7-8 0,-7-7 0,-1-7-198,-1 0 0,-1 3 0,3 3 0,1 0-359,-1 0 0,1 3 584,0-4 0,5-1 0,-6-5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11:11:57.635"/>
    </inkml:context>
    <inkml:brush xml:id="br0">
      <inkml:brushProperty name="width" value="0.08571" units="cm"/>
      <inkml:brushProperty name="height" value="0.08571" units="cm"/>
      <inkml:brushProperty name="color" value="#C00000"/>
    </inkml:brush>
  </inkml:definitions>
  <inkml:trace contextRef="#ctx0" brushRef="#br0">2440 132 8368,'8'-4'-1866,"2"4"1543,-6-3 1,6 2 790,5 1-165,-6-4 1,-1 3-34,-3-2 1,-3 1 202,3-1-296,-4 2 1,-2-2-184,-4 3 1,1 0 11,-6 0 1,0 0-1,-5 0-121,-1 0 0,0 0 1,-6 2-1,-2 2-40,-5 1 0,-4 2 1,-2 4-1,-8 1-85,-13 2 1,-3 3-1,-18 5 1,-5 1 239,-6 4 0,-12 5 0,-3 5 0,-2 1-44,4-1 1,8 2-1,6 0 1,5 1 3,-1 2 1,10-5-1,-2 0 1,6 1 37,5 2 1,-4 0 0,2 4-1,2-3 156,0 0 1,7-7 0,4 1 0,-1-4 45,-1 1 0,9-3 1,-1-2-1,10-2 46,5-5 0,6-1 0,3-1 0,0-2 30,5-2 1,6-1 0,4-6 471,2-2-682,-7 1 0,12 0 1,-7-1-134,2-1 0,3 1 0,-8-1-6,0 1 0,1 1 41,0 3 0,8-4 0,-5 0-91,0-1 0,5 0-488,-2-1-383,2-2 715,2 3 176,0-4 1,0 4 0,0 1 0</inkml:trace>
  <inkml:trace contextRef="#ctx0" brushRef="#br0" timeOffset="1">2075 10 8321,'-8'-4'-439,"-1"3"417,4-2 1,2 2 610,-8 1 63,8 0-337,-3 0 1,6 0-172,6 0 0,-3 0 0,8 0-130,0 0 0,3 2 1,1 2-1,3-1-57,1 1 0,0-3 0,6 5 1,1 0-16,-3-1 1,7 2 0,-4-3 0,1 0-51,5-1 0,-2 3 0,-1-2 0,-1 0 67,-4 0 0,-4-1 1,-1-2 32,-1 2 35,-4-2-38,-5 2 1,-4-3-249,-10 0 0,1 0-735,-6 0 994,1 0 0,-7 0 0,1 0 0</inkml:trace>
  <inkml:trace contextRef="#ctx0" brushRef="#br0" timeOffset="2">2533 107 8321,'-2'-5'-455,"-2"1"-35,-1 0 1480,0 2-82,5-5-702,-6 5 1,2-2-156,-6 4 0,4 4 1,-3 4-1,-3 3-135,-2 3 1,-8 2-1,-3 2 1,-4 1-76,-1 1 0,-1 3 1,0 3-1,1 2 80,0-2 1,0 3 0,6-8 0,3 0 60,3-4 0,6-5 78,1 0 0,4-7-87,7-5 0,7-4 0,2-5-198,-1 0 0,4 3 0,-6 1 0,2 1-359,-2-1 0,1 2 584,-1-3 0,-5 0 0,6-3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11:53:56.7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3006 300 8368,'10'-9'-1866,"2"7"1543,-7-5 1,7 5 790,7 2-165,-9-9 1,0 7-34,-3-5 1,-5 4 202,4-5-296,-4 7 1,-4-8-184,-4 9 1,1 0 11,-7 0 1,0 0-1,-7 0-121,-1 0 0,0 1 1,-6 3-1,-4 5-40,-6 4 0,-5 1 1,-1 11-1,-12 4-85,-14 2 1,-5 8-1,-22 10 1,-6 5 239,-8 7 0,-14 11 0,-4 13 0,-2 1-44,5-1 1,9 3-1,8 0 1,6 4 3,-1 4 1,12-12-1,-3-1 1,8 4 37,6 3 1,-4 2 0,1 7-1,3-4 156,1-3 1,8-13 0,4-1 0,0-6 45,-2 0 0,11-7 1,-1-2-1,13-7 46,6-10 0,6-4 0,5-1 0,0-3 30,5-6 1,9-4 0,4-12 471,2-4-682,-8 1 0,15 1 1,-8-3-134,1-2 0,4 4 0,-9-4-6,-1 2 0,2 3 41,0 6 0,9-8 0,-5-1-91,-1-2 0,6 0-488,-2-2-383,3-5 715,2 7 176,0-9 1,0 9 0,0 2 0</inkml:trace>
  <inkml:trace contextRef="#ctx0" brushRef="#br0" timeOffset="1">2556 21 8321,'-10'-9'-439,"-1"7"417,5-5 1,2 5 610,-9 2 63,9 0-337,-4 0 1,9 0-172,6 0 0,-3 0 0,9 0-130,1 0 0,3 5 1,1 3-1,4-1-57,2 2 0,0-6 0,6 10 1,2 1-16,-3-3 1,7 5 0,-4-7 0,2 0-51,5-1 0,-2 6 0,-1-5 0,-2 0 67,-4 0 0,-6-3 1,0-3 32,-2 3 35,-4-3-38,-8 4 1,-3-7-249,-14 0 0,2 0-735,-7 0 994,1 0 0,-8 0 0,0 0 0</inkml:trace>
  <inkml:trace contextRef="#ctx0" brushRef="#br0" timeOffset="2">3120 241 8321,'-2'-11'-455,"-3"2"-35,-2 0 1480,2 5-82,5-12-702,-8 12 1,3-5-156,-7 9 0,5 9 1,-5 8-1,-3 8-135,-2 7 1,-10 6-1,-4 2 1,-4 3-76,-2 2 0,-1 7 1,-1 9-1,2 2 80,0-3 1,1 5 0,6-17 0,4-1 60,4-7 0,7-13 78,1 0 0,6-16-87,8-11 0,8-9 0,3-11-198,0 0 0,3 6 0,-6 3 0,1 0-359,-1 0 0,1 4 584,-2-6 0,-6-1 0,8-6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11:53:56.766"/>
    </inkml:context>
    <inkml:brush xml:id="br0">
      <inkml:brushProperty name="width" value="0.17143" units="cm"/>
      <inkml:brushProperty name="height" value="0.17143" units="cm"/>
    </inkml:brush>
  </inkml:definitions>
  <inkml:trace contextRef="#ctx0" brushRef="#br0">0 1608 8843,'10'-10'-429,"1"2"398,0-1 1,-4 4 11,1-1 0,-3 3 17,3-1 1,-2 0 2,4-2 0,-3-1-2,0 2 0,-2 1 94,3-1 70,-5 1-34,7-5-120,-5 3 0,5-4-99,-3 4-26,-2 1 38,6-2 35,-7-2 52,7 0 0,-4-2-19,1 1 1,-3 2-8,-1-3 0,-2 5-54,3-2 0,-1 4-163,1-4 126,-1 5 87,2-8 0,-3 6 21,4-5 0,-4 4 206,1-2-117,-2 2-127,6-5 0,-4 1 3,4-2 0,-3 3 23,-1 1 0,-2 5 36,3-6 0,-3 5 80,1-5-63,1 5 0,3-9-20,-1 3 0,-2 3-41,0-2-16,-3 4 1,5-6 29,-2 0 0,0 2 28,0-2 1,0 5-4,-1-2 0,2 4-4,0-5 1,-2 3-14,2-4 0,-4 4 20,1-3 0,1 4 3,1-6 0,0 5 7,0-2-28,-3 3 1,4-8-9,-3 4 0,0-1-5,0 0 1,0 2 4,2-3 1,-2 3 2,3-2 1,-3 2 1,2-3 0,-3 3-1,1-2 0,1-1 0,1 0 0,0-2-12,0 1 0,-2 1 0,3 1 0,-3 2 10,1-3 1,-2 4 23,2-4 0,-1 3-4,1-2 0,-1 1-14,1 0 0,-3-2-2,2-2 0,1 3-13,-1 0 0,0 2-2,0-3 1,-1 3 11,1-2 0,1 2-7,-1-2 1,1 1-8,-1-1 1,-1 4 12,1-2 0,1 1-3,-1-2 0,0 0-36,0-2 1,-1 4 15,4-4 1,-3 1 5,2-2 0,-2 2 2,3-1 0,-3 3 14,1-2 1,-1 1-99,2-1 0,-1 2 47,1-2 0,-3 3 36,1 0 1,2-2 56,-1-3 1,1 1 50,0 2 0,-2 0-73,2-1 0,-1 2-70,1-3 0,-3 3-37,3-2 0,-2 2 15,3-2 1,-3 1 65,2-1 1,-2 2 41,3-3 1,-4 3 1,3-2 1,-3 2 22,1-2 0,1 1-59,-1-1 1,3 2-41,0-3 1,-3 3 4,3-2 1,-4 4 40,1-3 0,1 4 52,-1-6 0,2 3-19,-1-2 0,-1 3-70,0 0 0,0 3-1,3-5-12,0 3 42,-1-5 1,2 3 8,-3-2 7,0 3-20,0-5 0,0 5-1,4-4 1,-3 5 6,0-2 2,-3 5 69,4-8-56,-1 7 15,-1-7 0,3 3-9,-2-3 4,1 4 17,1-2 31,1 1-9,-1 1-70,0-3-4,3 7 0,-2-2 5,1 4 101,-1-4 44,-1 1-73,2 0-87,0-1-43,1 4 26,-3-2 27,3 1 13,-2 2 6,1-6-7,-2 5 1,1-2 63,2 3 16,-6 0-41,6 0 12,-3 0-41,1 0 107,5 0-41,-5 0-53,1 0-99,1 0-52,-2 0 50,4 0 39,-3 3 53,1-2 9,-1 5-88,-1-6 61,2 5-6,-3-1 1,3 2-25,-2 0-7,2 3 74,-6-2-22,3 2 0,-3-3 12,4 3-72,-4-5-68,2 6 90,-1-5 36,2 7 21,0-5 1,-1 2 44,-1 0-64,2-5-17,-5 6 3,5-3-9,-3 5 22,0 1 9,2-1 1,-2 1-4,1-2 0,0 0-30,-2 0 0,0-4-28,1 4 1,-1-3 25,2 2 1,-2-1-30,3 1 1,-3-2-9,2 2 1,-2-2 8,2 3 1,-2-3 8,2 2 0,-2 1 42,2 1 1,0-1 34,0-2 1,0 2-7,-3 1 0,2 1-64,1-2 0,0 2-103,-2-1 0,-1 1 96,3-1 0,-1 1 141,0-2 0,-1 2-22,2-1 1,-2-1-18,0-2 1,1 0-72,2 2 0,-2-4-46,-1 4 1,0-1 6,3 2 0,-2 0 85,1 1 0,-2-3 78,3 0-81,-1-2-49,1 3 0,2-1-28,-1 2 1,-1-3 85,-2-1 0,-1-4 19,2 4 0,0-1-31,0 2 1,1-2-23,-3 1 1,1-4-16,0 4 1,1-4 9,-2 5 0,1-5 109,-1 4-70,-1-5 179,4 5 56,-2-4-98,3 1-93,1 1-120,-1-2-108,0-1-18,0 0-192,3 0 0,-1 4-956,2 0 1301,-2 0 0,0-6 0,-2 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F36DF-D545-C24F-9478-2DF5173CD3B6}" type="datetimeFigureOut">
              <a:rPr lang="en-US" smtClean="0"/>
              <a:t>7/10/26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75751B-F9E6-DE45-BD81-35F9F6C77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497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909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FB74D-0FA8-DAF7-4BE7-FC9A25D32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F7E982-3EF3-564D-D8F7-400A1FDF6B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4DD33E-52C1-2F8E-10A7-1EA299F39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400"/>
              </a:lnSpc>
            </a:pPr>
            <a:r>
              <a:rPr lang="en-US" dirty="0"/>
              <a:t>These high-multiplicity jets are extremely rare, but they do exist.</a:t>
            </a:r>
            <a:br>
              <a:rPr lang="en-US" dirty="0"/>
            </a:br>
            <a:r>
              <a:rPr lang="en-US" dirty="0"/>
              <a:t>With all the Run-2 data, CMS recorded about </a:t>
            </a:r>
            <a:r>
              <a:rPr lang="en-US" b="1" dirty="0"/>
              <a:t>2,500 jets with </a:t>
            </a:r>
            <a:r>
              <a:rPr lang="en-US" b="1" dirty="0" err="1"/>
              <a:t>Nch</a:t>
            </a:r>
            <a:r>
              <a:rPr lang="en-US" b="1" dirty="0"/>
              <a:t> &gt; 95</a:t>
            </a:r>
            <a:r>
              <a:rPr lang="en-US" dirty="0"/>
              <a:t>, enabling us to study this ultimate small system.</a:t>
            </a:r>
            <a:endParaRPr lang="en-US" sz="1200" dirty="0">
              <a:latin typeface="Helvetica" pitchFamily="2" charset="0"/>
            </a:endParaRPr>
          </a:p>
          <a:p>
            <a:pPr>
              <a:lnSpc>
                <a:spcPts val="3400"/>
              </a:lnSpc>
            </a:pPr>
            <a:endParaRPr lang="en-US" sz="1200" dirty="0">
              <a:latin typeface="Helvetica" pitchFamily="2" charset="0"/>
            </a:endParaRPr>
          </a:p>
          <a:p>
            <a:pPr>
              <a:lnSpc>
                <a:spcPts val="3400"/>
              </a:lnSpc>
            </a:pPr>
            <a:r>
              <a:rPr lang="en-US" sz="1200" dirty="0">
                <a:latin typeface="Helvetica" pitchFamily="2" charset="0"/>
              </a:rPr>
              <a:t>standard </a:t>
            </a:r>
            <a:r>
              <a:rPr lang="en-US" sz="1200" dirty="0" err="1">
                <a:latin typeface="Helvetica" pitchFamily="2" charset="0"/>
              </a:rPr>
              <a:t>cms</a:t>
            </a:r>
            <a:r>
              <a:rPr lang="en-US" sz="1200" dirty="0">
                <a:latin typeface="Helvetica" pitchFamily="2" charset="0"/>
              </a:rPr>
              <a:t> procedure for pileup mitigation called </a:t>
            </a:r>
            <a:r>
              <a:rPr lang="en-US" sz="1200" dirty="0" err="1">
                <a:latin typeface="Helvetica" pitchFamily="2" charset="0"/>
              </a:rPr>
              <a:t>puppi</a:t>
            </a:r>
            <a:br>
              <a:rPr lang="en-US" sz="1200" dirty="0">
                <a:latin typeface="Helvetica" pitchFamily="2" charset="0"/>
              </a:rPr>
            </a:br>
            <a:br>
              <a:rPr lang="en-US" sz="1200" dirty="0">
                <a:latin typeface="Helvetica" pitchFamily="2" charset="0"/>
              </a:rPr>
            </a:br>
            <a:r>
              <a:rPr lang="en-US" sz="1200" dirty="0">
                <a:latin typeface="Helvetica" pitchFamily="2" charset="0"/>
              </a:rPr>
              <a:t>what is </a:t>
            </a:r>
            <a:r>
              <a:rPr lang="en-US" sz="1200" dirty="0" err="1">
                <a:latin typeface="Helvetica" pitchFamily="2" charset="0"/>
              </a:rPr>
              <a:t>vn</a:t>
            </a:r>
            <a:r>
              <a:rPr lang="en-US" sz="1200" dirty="0">
                <a:latin typeface="Helvetica" pitchFamily="2" charset="0"/>
              </a:rPr>
              <a:t> </a:t>
            </a:r>
          </a:p>
          <a:p>
            <a:pPr>
              <a:lnSpc>
                <a:spcPts val="3400"/>
              </a:lnSpc>
            </a:pPr>
            <a:r>
              <a:rPr lang="en-US" dirty="0">
                <a:latin typeface="Helvetica" pitchFamily="2" charset="0"/>
              </a:rPr>
              <a:t>transverse anisotropy </a:t>
            </a:r>
          </a:p>
          <a:p>
            <a:pPr>
              <a:lnSpc>
                <a:spcPts val="3400"/>
              </a:lnSpc>
            </a:pPr>
            <a:r>
              <a:rPr lang="en-US" sz="1200" dirty="0">
                <a:latin typeface="Helvetica" pitchFamily="2" charset="0"/>
              </a:rPr>
              <a:t>comes from initial geometry </a:t>
            </a:r>
          </a:p>
          <a:p>
            <a:pPr>
              <a:lnSpc>
                <a:spcPts val="3400"/>
              </a:lnSpc>
            </a:pPr>
            <a:r>
              <a:rPr lang="en-US" dirty="0">
                <a:latin typeface="Helvetica" pitchFamily="2" charset="0"/>
              </a:rPr>
              <a:t>the fact it </a:t>
            </a:r>
            <a:r>
              <a:rPr lang="en-US" sz="1200" dirty="0">
                <a:latin typeface="Helvetica" pitchFamily="2" charset="0"/>
              </a:rPr>
              <a:t>converts initial anisotropy to the final state extremely efficient  suggests it is strongly coupled and low viscosity (viscosity will smear out the fine </a:t>
            </a:r>
            <a:r>
              <a:rPr lang="en-US" sz="1200" dirty="0" err="1">
                <a:latin typeface="Helvetica" pitchFamily="2" charset="0"/>
              </a:rPr>
              <a:t>strucure</a:t>
            </a:r>
            <a:r>
              <a:rPr lang="en-US" sz="1200" dirty="0">
                <a:latin typeface="Helvetica" pitchFamily="2" charset="0"/>
              </a:rPr>
              <a:t> of flow )</a:t>
            </a:r>
          </a:p>
          <a:p>
            <a:pPr>
              <a:lnSpc>
                <a:spcPts val="3400"/>
              </a:lnSpc>
            </a:pPr>
            <a:endParaRPr lang="en-US" sz="1200" dirty="0">
              <a:latin typeface="Helvetica" pitchFamily="2" charset="0"/>
            </a:endParaRPr>
          </a:p>
          <a:p>
            <a:pPr>
              <a:lnSpc>
                <a:spcPts val="3400"/>
              </a:lnSpc>
            </a:pPr>
            <a:r>
              <a:rPr lang="en-US" sz="1200" dirty="0">
                <a:latin typeface="Helvetica" pitchFamily="2" charset="0"/>
              </a:rPr>
              <a:t>the cartoon we have in mind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57A0BE-0331-F082-3DAA-FAA815378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CC6779-5DD7-BD4F-A0D2-87FD82FEFB6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285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order to look for any collective behavior in jets, one important aspect of the measurement is to go to the jet frame. </a:t>
            </a:r>
          </a:p>
          <a:p>
            <a:endParaRPr lang="en-US" dirty="0"/>
          </a:p>
          <a:p>
            <a:r>
              <a:rPr lang="en-US" dirty="0"/>
              <a:t>When a jet propagates, all transverse activity happens </a:t>
            </a:r>
            <a:r>
              <a:rPr lang="en-US" b="1" dirty="0"/>
              <a:t>relative to the jet axis</a:t>
            </a:r>
            <a:r>
              <a:rPr lang="en-US" dirty="0"/>
              <a:t>. Therefore, any azimuthal correlations we measure should also be defined with respect to the jet axis, not the beam axis.</a:t>
            </a:r>
          </a:p>
          <a:p>
            <a:endParaRPr lang="en-US" dirty="0"/>
          </a:p>
          <a:p>
            <a:r>
              <a:rPr lang="en-US" dirty="0"/>
              <a:t>phi* = 0 is perpendicular to the jet axis and defined in the plane spanned by the jet axis and the beam axis.</a:t>
            </a:r>
          </a:p>
          <a:p>
            <a:endParaRPr lang="en-US" dirty="0"/>
          </a:p>
          <a:p>
            <a:r>
              <a:rPr lang="en-US" dirty="0"/>
              <a:t>To look for any collective behavior inside jets, the first thing we need to do is to change our perspective and go to the jet frame.</a:t>
            </a:r>
          </a:p>
          <a:p>
            <a:r>
              <a:rPr lang="en-US" dirty="0"/>
              <a:t>Unlike heavy-ion collisions, where the beam axis provides a natural reference direction, all of the transverse activity in a jet develops relative to the jet axis. Therefore, any azimuthal correlations that we measure should also be defined with respect to the jet axis, not the beam axis.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891D5-13AB-A545-909F-08C69BA917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679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shift towards smaller eta, high </a:t>
            </a:r>
            <a:r>
              <a:rPr lang="en-US" dirty="0" err="1"/>
              <a:t>Nch</a:t>
            </a:r>
            <a:r>
              <a:rPr lang="en-US" dirty="0"/>
              <a:t> gluon radiation, large angle </a:t>
            </a:r>
          </a:p>
          <a:p>
            <a:r>
              <a:rPr lang="en-US" dirty="0"/>
              <a:t>reach peripheral Heavy ion collisions (</a:t>
            </a:r>
            <a:r>
              <a:rPr lang="en-US" dirty="0" err="1"/>
              <a:t>rhic</a:t>
            </a:r>
            <a:r>
              <a:rPr lang="en-US" dirty="0"/>
              <a:t> energy)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A894B-8BA1-9B46-9FDD-DFDD83A9B4F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24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Jets and collisions are kinematically equivalent up to a Lorentz boost.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24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4F86A-E0F7-546B-FE01-A9EE8EF9C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A58B2B-16F3-7AEE-7F43-A4F79FF15A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B84EBE-7943-E20C-172C-C1211C8836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conversely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B7B85-0DDE-CA17-9507-B717E9EFCB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693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0D440-4A51-0EAA-CDEC-83A92C70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566838-69C0-D69F-0800-E0F53D55D9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B3B41E-AAF4-6312-F7C2-6F5D4CF535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744C1E-166E-7EE7-AB1F-DB6C46DFB5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64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transport theory naturally accounts within the range of its validity for realistic signal sizes of the linear and non-</a:t>
            </a:r>
          </a:p>
          <a:p>
            <a:r>
              <a:rPr lang="en-US" dirty="0"/>
              <a:t>linear response coefficients observed in azimuthal momentum anisotropies with a large mean free path</a:t>
            </a:r>
          </a:p>
          <a:p>
            <a:r>
              <a:rPr lang="en-US" dirty="0"/>
              <a:t>of the order of the system size in peripheral (∼ 50% centrality) </a:t>
            </a:r>
            <a:r>
              <a:rPr lang="en-US" dirty="0" err="1"/>
              <a:t>PbPb</a:t>
            </a:r>
            <a:r>
              <a:rPr lang="en-US" dirty="0"/>
              <a:t> or central </a:t>
            </a:r>
            <a:r>
              <a:rPr lang="en-US" dirty="0" err="1"/>
              <a:t>pPb</a:t>
            </a:r>
            <a:r>
              <a:rPr lang="en-US" dirty="0"/>
              <a:t> collisions.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648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Now let’s take a look at </a:t>
            </a:r>
            <a:r>
              <a:rPr lang="en-US" b="1" dirty="0"/>
              <a:t>v₂ in the jet frame</a:t>
            </a:r>
            <a:r>
              <a:rPr lang="en-US" dirty="0"/>
              <a:t>.</a:t>
            </a:r>
          </a:p>
          <a:p>
            <a:r>
              <a:rPr lang="en-US" dirty="0"/>
              <a:t>A </a:t>
            </a:r>
            <a:r>
              <a:rPr lang="en-US" b="1" dirty="0"/>
              <a:t>surprising v₂ enhancement</a:t>
            </a:r>
            <a:r>
              <a:rPr lang="en-US" dirty="0"/>
              <a:t> is observed at high </a:t>
            </a:r>
            <a:r>
              <a:rPr lang="en-US" dirty="0" err="1"/>
              <a:t>Nch</a:t>
            </a:r>
            <a:r>
              <a:rPr lang="en-US" dirty="0"/>
              <a:t>.</a:t>
            </a:r>
          </a:p>
          <a:p>
            <a:r>
              <a:rPr lang="en-US" dirty="0"/>
              <a:t>This enhancement cannot be explained by models such as Pythia8 or Sherpa.</a:t>
            </a:r>
          </a:p>
          <a:p>
            <a:r>
              <a:rPr lang="en-US" dirty="0"/>
              <a:t>This result is intriguing, because it may indicate the </a:t>
            </a:r>
            <a:r>
              <a:rPr lang="en-US" b="1" dirty="0"/>
              <a:t>onset of collectivity within jets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A894B-8BA1-9B46-9FDD-DFDD83A9B4F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65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7058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4C30B-E4FA-AF9D-1DAF-2B6F047B6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3A3D51-C821-F9D5-8499-6809054BB3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CFE624-07B2-1160-635A-A26DE5907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06FF6-F311-BB06-88F1-E7F13B180C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71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917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4F44A-B0BB-D6FE-2E31-9C471BEB6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4582C0-114E-2472-6E78-C63878F74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AD90D8-EDDC-2386-DFAE-941EC9E4F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to begin with a brief introduction to what we do in high-energy nuclear experiments: in general, we are interested in </a:t>
            </a:r>
            <a:r>
              <a:rPr lang="en-US" b="1" dirty="0"/>
              <a:t>matter under extreme conditions</a:t>
            </a:r>
            <a:r>
              <a:rPr lang="en-US" dirty="0"/>
              <a:t>.</a:t>
            </a:r>
          </a:p>
          <a:p>
            <a:r>
              <a:rPr lang="en-US" dirty="0"/>
              <a:t>Quantum Chromodynamics predicts the existence of a deconfined state of matter — the </a:t>
            </a:r>
            <a:r>
              <a:rPr lang="en-US" b="1" dirty="0"/>
              <a:t>quark–gluon plasma, or QGP</a:t>
            </a:r>
            <a:r>
              <a:rPr lang="en-US" dirty="0"/>
              <a:t> — at very high energy densities. We are able to reach such conditions through </a:t>
            </a:r>
            <a:r>
              <a:rPr lang="en-US" b="1" dirty="0"/>
              <a:t>relativistic heavy-ion collisions</a:t>
            </a:r>
            <a:r>
              <a:rPr lang="en-US" dirty="0"/>
              <a:t>.</a:t>
            </a:r>
          </a:p>
          <a:p>
            <a:r>
              <a:rPr lang="en-US" dirty="0"/>
              <a:t>In these collisions, the temperature at the center can reach trillions of degrees, hot enough to melt protons and neutrons, creating a small droplet of QGP.</a:t>
            </a:r>
          </a:p>
          <a:p>
            <a:r>
              <a:rPr lang="en-US" dirty="0"/>
              <a:t>As a comparison, in </a:t>
            </a:r>
            <a:r>
              <a:rPr lang="en-US" b="1" dirty="0"/>
              <a:t>minimum-bias proton–proton collisions</a:t>
            </a:r>
            <a:r>
              <a:rPr lang="en-US" dirty="0"/>
              <a:t>, the protons are effectively point-like, the system is too small for significant partonic </a:t>
            </a:r>
            <a:r>
              <a:rPr lang="en-US" dirty="0" err="1"/>
              <a:t>rescattering</a:t>
            </a:r>
            <a:r>
              <a:rPr lang="en-US" dirty="0"/>
              <a:t>, and therefore no QGP is expected to form.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effectLst/>
                <a:latin typeface="Helvetica" pitchFamily="2" charset="0"/>
              </a:rPr>
              <a:t>QGP: Deconfined matter over large distances, interact and evolve (~10</a:t>
            </a:r>
            <a:r>
              <a:rPr lang="en-US" sz="30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Helvetica" pitchFamily="2" charset="0"/>
              </a:rPr>
              <a:t>fm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itchFamily="2" charset="0"/>
              </a:rPr>
              <a:t>/c) nonperturbatively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Both size and color are E, brighter and larger -&gt; higher energy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23E113-46DD-639C-87CB-FAB77C2764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891D5-13AB-A545-909F-08C69BA917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698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2C52B-4E7E-916B-0F76-6977DF323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ECE5B8-063E-AF51-F156-24ADD98160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A4C263-6B10-DD54-4763-FA5537C66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to begin with a brief introduction to what we do in high-energy nuclear experiments: in general, we are interested in </a:t>
            </a:r>
            <a:r>
              <a:rPr lang="en-US" b="1" dirty="0"/>
              <a:t>matter under extreme conditions</a:t>
            </a:r>
            <a:r>
              <a:rPr lang="en-US" dirty="0"/>
              <a:t>.</a:t>
            </a:r>
          </a:p>
          <a:p>
            <a:r>
              <a:rPr lang="en-US" dirty="0"/>
              <a:t>Quantum Chromodynamics predicts the existence of a deconfined state of matter — the </a:t>
            </a:r>
            <a:r>
              <a:rPr lang="en-US" b="1" dirty="0"/>
              <a:t>quark–gluon plasma, or QGP</a:t>
            </a:r>
            <a:r>
              <a:rPr lang="en-US" dirty="0"/>
              <a:t> — at very high energy densities. We are able to reach such conditions through </a:t>
            </a:r>
            <a:r>
              <a:rPr lang="en-US" b="1" dirty="0"/>
              <a:t>relativistic heavy-ion collisions</a:t>
            </a:r>
            <a:r>
              <a:rPr lang="en-US" dirty="0"/>
              <a:t>.</a:t>
            </a:r>
          </a:p>
          <a:p>
            <a:r>
              <a:rPr lang="en-US" dirty="0"/>
              <a:t>In these collisions, the temperature at the center can reach trillions of degrees, hot enough to melt protons and neutrons, creating a small droplet of QGP.</a:t>
            </a:r>
          </a:p>
          <a:p>
            <a:r>
              <a:rPr lang="en-US" dirty="0"/>
              <a:t>As a comparison, in </a:t>
            </a:r>
            <a:r>
              <a:rPr lang="en-US" b="1" dirty="0"/>
              <a:t>minimum-bias proton–proton collisions</a:t>
            </a:r>
            <a:r>
              <a:rPr lang="en-US" dirty="0"/>
              <a:t>, the protons are effectively point-like, the system is too small for significant partonic </a:t>
            </a:r>
            <a:r>
              <a:rPr lang="en-US" dirty="0" err="1"/>
              <a:t>rescattering</a:t>
            </a:r>
            <a:r>
              <a:rPr lang="en-US" dirty="0"/>
              <a:t>, and therefore no QGP is expected to form.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effectLst/>
                <a:latin typeface="Helvetica" pitchFamily="2" charset="0"/>
              </a:rPr>
              <a:t>QGP: Deconfined matter over large distances, interact and evolve (~10</a:t>
            </a:r>
            <a:r>
              <a:rPr lang="en-US" sz="30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Helvetica" pitchFamily="2" charset="0"/>
              </a:rPr>
              <a:t>fm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itchFamily="2" charset="0"/>
              </a:rPr>
              <a:t>/c) nonperturbatively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Both size and color are E, brighter and larger -&gt; higher energy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BBADD7-C2AC-A820-CC7C-70E37C2301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891D5-13AB-A545-909F-08C69BA917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918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16B73-C1A9-2A3D-87C7-B6976CE4C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EC1326-0476-25DA-37DA-7A17CE53F9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F6101F-49C2-932D-7C69-70FCFD5E18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to begin with a brief introduction to what we do in high-energy nuclear experiments: in general, we are interested in </a:t>
            </a:r>
            <a:r>
              <a:rPr lang="en-US" b="1" dirty="0"/>
              <a:t>matter under extreme conditions</a:t>
            </a:r>
            <a:r>
              <a:rPr lang="en-US" dirty="0"/>
              <a:t>.</a:t>
            </a:r>
          </a:p>
          <a:p>
            <a:r>
              <a:rPr lang="en-US" dirty="0"/>
              <a:t>Quantum Chromodynamics predicts the existence of a deconfined state of matter — the </a:t>
            </a:r>
            <a:r>
              <a:rPr lang="en-US" b="1" dirty="0"/>
              <a:t>quark–gluon plasma, or QGP</a:t>
            </a:r>
            <a:r>
              <a:rPr lang="en-US" dirty="0"/>
              <a:t> — at very high energy densities. We are able to reach such conditions through </a:t>
            </a:r>
            <a:r>
              <a:rPr lang="en-US" b="1" dirty="0"/>
              <a:t>relativistic heavy-ion collisions</a:t>
            </a:r>
            <a:r>
              <a:rPr lang="en-US" dirty="0"/>
              <a:t>.</a:t>
            </a:r>
          </a:p>
          <a:p>
            <a:r>
              <a:rPr lang="en-US" dirty="0"/>
              <a:t>In these collisions, the temperature at the center can reach trillions of degrees, hot enough to melt protons and neutrons, creating a small droplet of QGP.</a:t>
            </a:r>
          </a:p>
          <a:p>
            <a:r>
              <a:rPr lang="en-US" dirty="0"/>
              <a:t>As a comparison, in </a:t>
            </a:r>
            <a:r>
              <a:rPr lang="en-US" b="1" dirty="0"/>
              <a:t>minimum-bias proton–proton collisions</a:t>
            </a:r>
            <a:r>
              <a:rPr lang="en-US" dirty="0"/>
              <a:t>, the protons are effectively point-like, the system is too small for significant partonic </a:t>
            </a:r>
            <a:r>
              <a:rPr lang="en-US" dirty="0" err="1"/>
              <a:t>rescattering</a:t>
            </a:r>
            <a:r>
              <a:rPr lang="en-US" dirty="0"/>
              <a:t>, and therefore no QGP is expected to form.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effectLst/>
                <a:latin typeface="Helvetica" pitchFamily="2" charset="0"/>
              </a:rPr>
              <a:t>QGP: Deconfined matter over large distances, interact and evolve (~10</a:t>
            </a:r>
            <a:r>
              <a:rPr lang="en-US" sz="30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Helvetica" pitchFamily="2" charset="0"/>
              </a:rPr>
              <a:t>fm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itchFamily="2" charset="0"/>
              </a:rPr>
              <a:t>/c) nonperturbatively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Both size and color are E, brighter and larger -&gt; higher energy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224B8-7A8F-F731-EF8D-3962E550E3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891D5-13AB-A545-909F-08C69BA917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039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v_{n}^{s}\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\frac{\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{Q}_{n}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boldsymbol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varepsilon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}_n^{*}\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}{\sqrt{\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boldsymbol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varepsilon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}_{n}\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boldsymbol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varepsilon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}_{n}^{*}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}}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{Q}_n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equiv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Q_n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e^{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Psi_n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\frac{1}{N}\sum_{j=1}^{N} e^{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phi_j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^*}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CE6AA-773B-E240-8253-2B1DEBB7D8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826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3A771-19BF-A9D5-01A7-E29BE7D93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4881AB-934F-91FB-553F-E722DDEBC3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487019-1F45-8AD5-FF9F-31DC883F7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v_{n}^{s}\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\frac{\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{Q}_{n}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boldsymbol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varepsilon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}_n^{*}\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}{\sqrt{\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boldsymbol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varepsilon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}_{n}\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boldsymbol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varepsilon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}_{n}^{*}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}}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{Q}_n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equiv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Q_n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e^{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Psi_n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\frac{1}{N}\sum_{j=1}^{N} e^{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phi_j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^*}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888DC-53A8-22EC-4998-F9C953F4C7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CE6AA-773B-E240-8253-2B1DEBB7D8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524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235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beginning, future plan 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A894B-8BA1-9B46-9FDD-DFDD83A9B4F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2125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52785-03F8-E422-9E48-624C339A5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59431A-2F52-E87F-D47C-1240FDA76D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74FF3B-AF76-C2F1-11C8-CB819F83F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to begin with a brief introduction to what we do in high-energy nuclear experiments: in general, we are interested in </a:t>
            </a:r>
            <a:r>
              <a:rPr lang="en-US" b="1" dirty="0"/>
              <a:t>matter under extreme conditions</a:t>
            </a:r>
            <a:r>
              <a:rPr lang="en-US" dirty="0"/>
              <a:t>.</a:t>
            </a:r>
          </a:p>
          <a:p>
            <a:r>
              <a:rPr lang="en-US" dirty="0"/>
              <a:t>Quantum Chromodynamics predicts the existence of a deconfined state of matter — the </a:t>
            </a:r>
            <a:r>
              <a:rPr lang="en-US" b="1" dirty="0"/>
              <a:t>quark–gluon plasma, or QGP</a:t>
            </a:r>
            <a:r>
              <a:rPr lang="en-US" dirty="0"/>
              <a:t> — at very high energy densities. We are able to reach such conditions through </a:t>
            </a:r>
            <a:r>
              <a:rPr lang="en-US" b="1" dirty="0"/>
              <a:t>relativistic heavy-ion collisions</a:t>
            </a:r>
            <a:r>
              <a:rPr lang="en-US" dirty="0"/>
              <a:t>.</a:t>
            </a:r>
          </a:p>
          <a:p>
            <a:r>
              <a:rPr lang="en-US" dirty="0"/>
              <a:t>In these collisions, the temperature at the center can reach trillions of degrees, hot enough to melt protons and neutrons, creating a small droplet of QGP.</a:t>
            </a:r>
          </a:p>
          <a:p>
            <a:r>
              <a:rPr lang="en-US" dirty="0"/>
              <a:t>As a comparison, in </a:t>
            </a:r>
            <a:r>
              <a:rPr lang="en-US" b="1" dirty="0"/>
              <a:t>minimum-bias proton–proton collisions</a:t>
            </a:r>
            <a:r>
              <a:rPr lang="en-US" dirty="0"/>
              <a:t>, the protons are effectively point-like, the system is too small for significant partonic </a:t>
            </a:r>
            <a:r>
              <a:rPr lang="en-US" dirty="0" err="1"/>
              <a:t>rescattering</a:t>
            </a:r>
            <a:r>
              <a:rPr lang="en-US" dirty="0"/>
              <a:t>, and therefore no QGP is expected to form.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effectLst/>
                <a:latin typeface="Helvetica" pitchFamily="2" charset="0"/>
              </a:rPr>
              <a:t>QGP: Deconfined matter over large distances, interact and evolve (~10</a:t>
            </a:r>
            <a:r>
              <a:rPr lang="en-US" sz="30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Helvetica" pitchFamily="2" charset="0"/>
              </a:rPr>
              <a:t>fm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itchFamily="2" charset="0"/>
              </a:rPr>
              <a:t>/c) nonperturbatively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Both size and color are E, brighter and larger -&gt; higher energy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57A73-7DD6-CD58-8496-E02BAD50F7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891D5-13AB-A545-909F-08C69BA917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8648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CF785-C7FC-B268-0253-766B8997D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6B71B1-3DED-6829-EB41-1B1D50B8A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FA9DFC-EBF6-C6C4-7777-ECB74B2E83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to begin with a brief introduction to what we do in high-energy nuclear experiments: in general, we are interested in </a:t>
            </a:r>
            <a:r>
              <a:rPr lang="en-US" b="1" dirty="0"/>
              <a:t>matter under extreme conditions</a:t>
            </a:r>
            <a:r>
              <a:rPr lang="en-US" dirty="0"/>
              <a:t>.</a:t>
            </a:r>
          </a:p>
          <a:p>
            <a:r>
              <a:rPr lang="en-US" dirty="0"/>
              <a:t>Quantum Chromodynamics predicts the existence of a deconfined state of matter — the </a:t>
            </a:r>
            <a:r>
              <a:rPr lang="en-US" b="1" dirty="0"/>
              <a:t>quark–gluon plasma, or QGP</a:t>
            </a:r>
            <a:r>
              <a:rPr lang="en-US" dirty="0"/>
              <a:t> — at very high energy densities. We are able to reach such conditions through </a:t>
            </a:r>
            <a:r>
              <a:rPr lang="en-US" b="1" dirty="0"/>
              <a:t>relativistic heavy-ion collisions</a:t>
            </a:r>
            <a:r>
              <a:rPr lang="en-US" dirty="0"/>
              <a:t>.</a:t>
            </a:r>
          </a:p>
          <a:p>
            <a:r>
              <a:rPr lang="en-US" dirty="0"/>
              <a:t>In these collisions, the temperature at the center can reach trillions of degrees, hot enough to melt protons and neutrons, creating a small droplet of QGP.</a:t>
            </a:r>
          </a:p>
          <a:p>
            <a:r>
              <a:rPr lang="en-US" dirty="0"/>
              <a:t>As a comparison, in </a:t>
            </a:r>
            <a:r>
              <a:rPr lang="en-US" b="1" dirty="0"/>
              <a:t>minimum-bias proton–proton collisions</a:t>
            </a:r>
            <a:r>
              <a:rPr lang="en-US" dirty="0"/>
              <a:t>, the protons are effectively point-like, the system is too small for significant partonic </a:t>
            </a:r>
            <a:r>
              <a:rPr lang="en-US" dirty="0" err="1"/>
              <a:t>rescattering</a:t>
            </a:r>
            <a:r>
              <a:rPr lang="en-US" dirty="0"/>
              <a:t>, and therefore no QGP is expected to form.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effectLst/>
                <a:latin typeface="Helvetica" pitchFamily="2" charset="0"/>
              </a:rPr>
              <a:t>QGP: Deconfined matter over large distances, interact and evolve (~10</a:t>
            </a:r>
            <a:r>
              <a:rPr lang="en-US" sz="30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Helvetica" pitchFamily="2" charset="0"/>
              </a:rPr>
              <a:t>fm</a:t>
            </a:r>
            <a:r>
              <a:rPr lang="en-US" sz="1200" dirty="0">
                <a:solidFill>
                  <a:srgbClr val="000000"/>
                </a:solidFill>
                <a:effectLst/>
                <a:latin typeface="Helvetica" pitchFamily="2" charset="0"/>
              </a:rPr>
              <a:t>/c) nonperturbatively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Both size and color are E, brighter and larger -&gt; higher energy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168C9-3A31-DADD-6051-CE3C4BE54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891D5-13AB-A545-909F-08C69BA917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7875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58BA7-41BB-F056-33A2-C2BE64620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03502-3954-612B-1E03-E60CC4E3EB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872D45-1175-BB74-255B-B0CA48AC90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Focusing on the transverse direction, we can quantify the initial jet geometry by the </a:t>
            </a:r>
            <a:r>
              <a:rPr lang="en-US" b="1" dirty="0"/>
              <a:t>eccentricity</a:t>
            </a:r>
            <a:r>
              <a:rPr lang="en-US" dirty="0"/>
              <a:t> of the </a:t>
            </a:r>
            <a:r>
              <a:rPr lang="en-US" dirty="0" err="1"/>
              <a:t>partons</a:t>
            </a:r>
            <a:r>
              <a:rPr lang="en-US" dirty="0"/>
              <a:t>. At a given time, we find the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energy-weighted centroid of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calculate the azimuthal angle in the coordinate space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w.s.p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it. And eventually calculate eccentricity, \epsilon2. </a:t>
            </a:r>
          </a:p>
          <a:p>
            <a:endParaRPr lang="en-US" dirty="0"/>
          </a:p>
          <a:p>
            <a:r>
              <a:rPr lang="en-US" dirty="0"/>
              <a:t>The plot on the right shows the time evolution of eccentricity for low-, high-, and inclusive jets. You see that a sizable initial eccentricity exists for all of them.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energy-weighted centroid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boldsymbol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varepsilon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}_n =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varepsilon_n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e^{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Phi_n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\frac{\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sum_j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w_j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e^{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 \phi^{*,\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mathrm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{coord}}_j}}{\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sum_j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w_j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},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qquad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\phi^{*,\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mathrm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{coord}}_j = \arctan\!\left(\frac{y^*_j -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y^*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rangle_p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}{x^*_j -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x^*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rangle_p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}\right)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CD4F92-A950-441E-E488-CF4A3CD1AB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A894B-8BA1-9B46-9FDD-DFDD83A9B4F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43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D91A8-AD3F-077D-A757-642A15EA6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0B6201-049F-65EB-23B4-940A6B180B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AA22AC-5A23-DDC7-D82A-6B5A47BB89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29ED24-4E19-B4B0-4BA5-16B109BBC2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270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CE6AA-773B-E240-8253-2B1DEBB7D8B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10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5B160-0FC1-D277-36B3-9B732F33A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256CE8-96F6-2146-79CB-2FA3EC0D6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504050-DC9A-BA16-F1D3-571CD7078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all charged particles are included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12896-1782-320B-791A-54939861D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A894B-8BA1-9B46-9FDD-DFDD83A9B4F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6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manifestation</a:t>
            </a:r>
            <a:br>
              <a:rPr lang="en-US" dirty="0"/>
            </a:br>
            <a:r>
              <a:rPr lang="en-US" dirty="0"/>
              <a:t>emergence </a:t>
            </a:r>
          </a:p>
          <a:p>
            <a:endParaRPr lang="en-US" dirty="0"/>
          </a:p>
          <a:p>
            <a:r>
              <a:rPr lang="en-US" dirty="0"/>
              <a:t>Speaking of collective flow, it's worth noting that flow also contributes to the away-side ridge. As a result, we can't directly distinguish the flow component from the non-flow component.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37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partonic </a:t>
            </a:r>
            <a:r>
              <a:rPr lang="en-US" dirty="0" err="1"/>
              <a:t>rescattering</a:t>
            </a:r>
            <a:r>
              <a:rPr lang="en-US" dirty="0"/>
              <a:t> can happen at </a:t>
            </a:r>
            <a:r>
              <a:rPr lang="en-US" dirty="0" err="1"/>
              <a:t>subfermi</a:t>
            </a:r>
            <a:r>
              <a:rPr lang="en-US" dirty="0"/>
              <a:t> scale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93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 kinetic and hydrodynamic calculations predict that </a:t>
            </a:r>
            <a:r>
              <a:rPr lang="en-US" b="1" dirty="0"/>
              <a:t>v₂ divided by the eccentricity</a:t>
            </a:r>
            <a:r>
              <a:rPr lang="en-US" dirty="0"/>
              <a:t> depends only on the system’s opacity.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10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It is now evident that QCD collectivity is not unique to heavy-ion collisions—it also emerges in much smaller systems.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naturally leads to the question: how small can a QGP droplet be?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 push the system size to its ultimate limit, it has been postulated that a QGP droplet can be initiated by a single parton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/>
              <a:t>If we keep pushing the system size to its ultimate limit, one intriguing possibility is that a QGP-like droplet could be initiated by a single quark or gluon in the vacuum.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55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Helvetica" pitchFamily="2" charset="0"/>
              </a:rPr>
              <a:t>Filled with virtual color charges – </a:t>
            </a:r>
            <a:r>
              <a:rPr lang="en-US" sz="1200" b="1" dirty="0">
                <a:latin typeface="Helvetica" pitchFamily="2" charset="0"/>
              </a:rPr>
              <a:t>chiral condensates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15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 particularly interesting case is </a:t>
            </a:r>
            <a:r>
              <a:rPr lang="en-US" b="1" dirty="0"/>
              <a:t>high-multiplicity jets</a:t>
            </a:r>
            <a:r>
              <a:rPr lang="en-US" dirty="0"/>
              <a:t>: systems that are small but very dense. If the energy density is high enough, they may become highly non-perturbative, perhaps even reach a regime that can be described by hydrodynamics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1D67D-B353-354A-87E7-B51E28D20DE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339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43AFE-C6F5-1546-8B21-C0DC59A73F8A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  <a:endParaRPr lang="en-US" dirty="0">
              <a:latin typeface="Helvetica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B8F5-AE86-0C4C-95AF-A8E998A6EC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69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DD69-687B-8846-8D09-6FE30C0A65FB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B8F5-AE86-0C4C-95AF-A8E998A6E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5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8DF0C-5079-2B40-AAA6-1D0534AF0597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B8F5-AE86-0C4C-95AF-A8E998A6E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91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3DBE6-79A5-9542-80BE-87B6D4E00511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B8F5-AE86-0C4C-95AF-A8E998A6E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3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0BA9F-57CB-9F4B-9B79-E2AB9C20B6BC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B8F5-AE86-0C4C-95AF-A8E998A6E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61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30B88-1672-074F-BB19-C223C7D5C216}" type="datetime1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B8F5-AE86-0C4C-95AF-A8E998A6E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65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0944-0AF8-8A4A-81B7-0B2853BB3B44}" type="datetime1">
              <a:rPr lang="en-US" smtClean="0"/>
              <a:t>7/10/26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B8F5-AE86-0C4C-95AF-A8E998A6E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6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7AF5-A82D-2A45-880A-61A9FC391CF8}" type="datetime1">
              <a:rPr lang="en-US" smtClean="0"/>
              <a:t>7/10/26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B8F5-AE86-0C4C-95AF-A8E998A6E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5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92874"/>
            <a:ext cx="2743200" cy="365125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fld id="{D8F56580-5D5C-6B47-BB87-53E6DACC1897}" type="datetime1">
              <a:rPr lang="en-US" smtClean="0"/>
              <a:pPr/>
              <a:t>7/10/26</a:t>
            </a:fld>
            <a:endParaRPr lang="en-US" dirty="0">
              <a:latin typeface="Helvetica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92873"/>
            <a:ext cx="4114800" cy="365125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r>
              <a:rPr lang="en-US" dirty="0"/>
              <a:t>EMMI workshop | Xiaoyu Liu</a:t>
            </a:r>
            <a:endParaRPr lang="en-US" dirty="0">
              <a:latin typeface="Helvetica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>
            <a:lvl1pPr>
              <a:defRPr sz="1600">
                <a:solidFill>
                  <a:srgbClr val="0070C0"/>
                </a:solidFill>
                <a:latin typeface="Wandohope" panose="02030603000000000000" pitchFamily="18" charset="-128"/>
                <a:ea typeface="Wandohope" panose="02030603000000000000" pitchFamily="18" charset="-128"/>
              </a:defRPr>
            </a:lvl1pPr>
          </a:lstStyle>
          <a:p>
            <a:fld id="{7572B8F5-AE86-0C4C-95AF-A8E998A6EC00}" type="slidenum">
              <a:rPr lang="en-US" smtClean="0"/>
              <a:pPr/>
              <a:t>‹#›</a:t>
            </a:fld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90022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7EFE-952A-3E41-BCEF-859F9A7E7DEB}" type="datetime1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B8F5-AE86-0C4C-95AF-A8E998A6E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433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109B4-1AC2-5A42-BFF6-C1D4E4A86F74}" type="datetime1">
              <a:rPr lang="en-US" smtClean="0"/>
              <a:t>7/10/26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2B8F5-AE86-0C4C-95AF-A8E998A6E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76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F72C34-4790-3D4F-9101-C2EF3A9A96A4}" type="datetime1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72B8F5-AE86-0C4C-95AF-A8E998A6EC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26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hyperlink" Target="https://cms-results.web.cern.ch/cms-results/public-results/preliminary-results/HIN-24-024/index.html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9.emf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5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44.xml"/><Relationship Id="rId3" Type="http://schemas.openxmlformats.org/officeDocument/2006/relationships/image" Target="../media/image46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3.xml"/><Relationship Id="rId11" Type="http://schemas.openxmlformats.org/officeDocument/2006/relationships/image" Target="../media/image54.png"/><Relationship Id="rId5" Type="http://schemas.openxmlformats.org/officeDocument/2006/relationships/image" Target="../media/image50.png"/><Relationship Id="rId10" Type="http://schemas.openxmlformats.org/officeDocument/2006/relationships/customXml" Target="../ink/ink45.xml"/><Relationship Id="rId4" Type="http://schemas.openxmlformats.org/officeDocument/2006/relationships/image" Target="../media/image45.emf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customXml" Target="../ink/ink1.xml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5.emf"/><Relationship Id="rId7" Type="http://schemas.openxmlformats.org/officeDocument/2006/relationships/customXml" Target="../ink/ink4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47.png"/><Relationship Id="rId10" Type="http://schemas.openxmlformats.org/officeDocument/2006/relationships/image" Target="../media/image54.png"/><Relationship Id="rId4" Type="http://schemas.openxmlformats.org/officeDocument/2006/relationships/customXml" Target="../ink/ink46.xml"/><Relationship Id="rId9" Type="http://schemas.openxmlformats.org/officeDocument/2006/relationships/customXml" Target="../ink/ink4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1.gif"/><Relationship Id="rId7" Type="http://schemas.openxmlformats.org/officeDocument/2006/relationships/image" Target="../media/image52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image" Target="../media/image62.png"/><Relationship Id="rId7" Type="http://schemas.openxmlformats.org/officeDocument/2006/relationships/image" Target="../media/image5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emf"/><Relationship Id="rId5" Type="http://schemas.openxmlformats.org/officeDocument/2006/relationships/image" Target="../media/image56.png"/><Relationship Id="rId4" Type="http://schemas.openxmlformats.org/officeDocument/2006/relationships/image" Target="../media/image63.png"/><Relationship Id="rId9" Type="http://schemas.openxmlformats.org/officeDocument/2006/relationships/image" Target="../media/image60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emf"/><Relationship Id="rId5" Type="http://schemas.openxmlformats.org/officeDocument/2006/relationships/image" Target="../media/image56.pn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image" Target="../media/image66.emf"/><Relationship Id="rId7" Type="http://schemas.openxmlformats.org/officeDocument/2006/relationships/image" Target="../media/image69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68.png"/><Relationship Id="rId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customXml" Target="../ink/ink5.xml"/><Relationship Id="rId10" Type="http://schemas.openxmlformats.org/officeDocument/2006/relationships/customXml" Target="../ink/ink7.xml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83.png"/><Relationship Id="rId7" Type="http://schemas.openxmlformats.org/officeDocument/2006/relationships/image" Target="../media/image44.emf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84.png"/><Relationship Id="rId4" Type="http://schemas.openxmlformats.org/officeDocument/2006/relationships/image" Target="../media/image9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106.png"/><Relationship Id="rId4" Type="http://schemas.openxmlformats.org/officeDocument/2006/relationships/image" Target="../media/image88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customXml" Target="../ink/ink9.xml"/><Relationship Id="rId12" Type="http://schemas.openxmlformats.org/officeDocument/2006/relationships/customXml" Target="../ink/ink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customXml" Target="../ink/ink8.xml"/><Relationship Id="rId10" Type="http://schemas.openxmlformats.org/officeDocument/2006/relationships/image" Target="../media/image8.png"/><Relationship Id="rId4" Type="http://schemas.openxmlformats.org/officeDocument/2006/relationships/image" Target="../media/image5.emf"/><Relationship Id="rId9" Type="http://schemas.openxmlformats.org/officeDocument/2006/relationships/customXml" Target="../ink/ink10.xml"/><Relationship Id="rId1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1.gif"/><Relationship Id="rId7" Type="http://schemas.openxmlformats.org/officeDocument/2006/relationships/image" Target="../media/image52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gi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customXml" Target="../ink/ink49.xml"/><Relationship Id="rId7" Type="http://schemas.openxmlformats.org/officeDocument/2006/relationships/image" Target="../media/image119.png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customXml" Target="../ink/ink50.xml"/><Relationship Id="rId4" Type="http://schemas.openxmlformats.org/officeDocument/2006/relationships/image" Target="../media/image117.png"/><Relationship Id="rId9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emf"/><Relationship Id="rId4" Type="http://schemas.openxmlformats.org/officeDocument/2006/relationships/image" Target="../media/image12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png"/><Relationship Id="rId4" Type="http://schemas.openxmlformats.org/officeDocument/2006/relationships/image" Target="../media/image10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05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emf"/><Relationship Id="rId5" Type="http://schemas.openxmlformats.org/officeDocument/2006/relationships/image" Target="../media/image103.emf"/><Relationship Id="rId4" Type="http://schemas.openxmlformats.org/officeDocument/2006/relationships/image" Target="../media/image102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png"/><Relationship Id="rId4" Type="http://schemas.openxmlformats.org/officeDocument/2006/relationships/image" Target="../media/image14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global/event/16217/contributions/160381/attachments/73218/141941/paris-jet-v2.pdf" TargetMode="External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customXml" Target="../ink/ink13.xml"/><Relationship Id="rId12" Type="http://schemas.openxmlformats.org/officeDocument/2006/relationships/customXml" Target="../ink/ink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customXml" Target="../ink/ink12.xml"/><Relationship Id="rId10" Type="http://schemas.openxmlformats.org/officeDocument/2006/relationships/image" Target="../media/image8.png"/><Relationship Id="rId4" Type="http://schemas.openxmlformats.org/officeDocument/2006/relationships/image" Target="../media/image5.emf"/><Relationship Id="rId9" Type="http://schemas.openxmlformats.org/officeDocument/2006/relationships/customXml" Target="../ink/ink14.xml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customXml" Target="../ink/ink20.xml"/><Relationship Id="rId18" Type="http://schemas.openxmlformats.org/officeDocument/2006/relationships/image" Target="../media/image22.png"/><Relationship Id="rId3" Type="http://schemas.openxmlformats.org/officeDocument/2006/relationships/image" Target="../media/image14.png"/><Relationship Id="rId21" Type="http://schemas.openxmlformats.org/officeDocument/2006/relationships/customXml" Target="../ink/ink24.xml"/><Relationship Id="rId7" Type="http://schemas.openxmlformats.org/officeDocument/2006/relationships/customXml" Target="../ink/ink17.xml"/><Relationship Id="rId12" Type="http://schemas.openxmlformats.org/officeDocument/2006/relationships/image" Target="../media/image19.png"/><Relationship Id="rId17" Type="http://schemas.openxmlformats.org/officeDocument/2006/relationships/customXml" Target="../ink/ink22.xml"/><Relationship Id="rId2" Type="http://schemas.openxmlformats.org/officeDocument/2006/relationships/image" Target="../media/image13.png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customXml" Target="../ink/ink19.xml"/><Relationship Id="rId5" Type="http://schemas.openxmlformats.org/officeDocument/2006/relationships/customXml" Target="../ink/ink16.xml"/><Relationship Id="rId15" Type="http://schemas.openxmlformats.org/officeDocument/2006/relationships/customXml" Target="../ink/ink21.xml"/><Relationship Id="rId10" Type="http://schemas.openxmlformats.org/officeDocument/2006/relationships/image" Target="../media/image18.png"/><Relationship Id="rId19" Type="http://schemas.openxmlformats.org/officeDocument/2006/relationships/customXml" Target="../ink/ink23.xml"/><Relationship Id="rId4" Type="http://schemas.openxmlformats.org/officeDocument/2006/relationships/image" Target="../media/image15.png"/><Relationship Id="rId9" Type="http://schemas.openxmlformats.org/officeDocument/2006/relationships/customXml" Target="../ink/ink18.xml"/><Relationship Id="rId14" Type="http://schemas.openxmlformats.org/officeDocument/2006/relationships/image" Target="../media/image20.png"/><Relationship Id="rId22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6.xml"/><Relationship Id="rId13" Type="http://schemas.openxmlformats.org/officeDocument/2006/relationships/image" Target="../media/image19.png"/><Relationship Id="rId18" Type="http://schemas.openxmlformats.org/officeDocument/2006/relationships/customXml" Target="../ink/ink31.xml"/><Relationship Id="rId3" Type="http://schemas.openxmlformats.org/officeDocument/2006/relationships/image" Target="../media/image14.png"/><Relationship Id="rId21" Type="http://schemas.openxmlformats.org/officeDocument/2006/relationships/image" Target="../media/image23.png"/><Relationship Id="rId7" Type="http://schemas.openxmlformats.org/officeDocument/2006/relationships/image" Target="../media/image16.png"/><Relationship Id="rId12" Type="http://schemas.openxmlformats.org/officeDocument/2006/relationships/customXml" Target="../ink/ink28.xml"/><Relationship Id="rId17" Type="http://schemas.openxmlformats.org/officeDocument/2006/relationships/image" Target="../media/image21.png"/><Relationship Id="rId2" Type="http://schemas.openxmlformats.org/officeDocument/2006/relationships/image" Target="../media/image13.png"/><Relationship Id="rId16" Type="http://schemas.openxmlformats.org/officeDocument/2006/relationships/customXml" Target="../ink/ink30.xml"/><Relationship Id="rId20" Type="http://schemas.openxmlformats.org/officeDocument/2006/relationships/customXml" Target="../ink/ink32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5.xml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23" Type="http://schemas.openxmlformats.org/officeDocument/2006/relationships/image" Target="../media/image24.png"/><Relationship Id="rId10" Type="http://schemas.openxmlformats.org/officeDocument/2006/relationships/customXml" Target="../ink/ink27.xml"/><Relationship Id="rId19" Type="http://schemas.openxmlformats.org/officeDocument/2006/relationships/image" Target="../media/image22.png"/><Relationship Id="rId4" Type="http://schemas.openxmlformats.org/officeDocument/2006/relationships/image" Target="../media/image25.png"/><Relationship Id="rId9" Type="http://schemas.openxmlformats.org/officeDocument/2006/relationships/image" Target="../media/image17.png"/><Relationship Id="rId14" Type="http://schemas.openxmlformats.org/officeDocument/2006/relationships/customXml" Target="../ink/ink29.xml"/><Relationship Id="rId22" Type="http://schemas.openxmlformats.org/officeDocument/2006/relationships/customXml" Target="../ink/ink3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4.xml"/><Relationship Id="rId13" Type="http://schemas.openxmlformats.org/officeDocument/2006/relationships/image" Target="../media/image18.png"/><Relationship Id="rId18" Type="http://schemas.openxmlformats.org/officeDocument/2006/relationships/customXml" Target="../ink/ink39.xml"/><Relationship Id="rId3" Type="http://schemas.openxmlformats.org/officeDocument/2006/relationships/image" Target="../media/image13.png"/><Relationship Id="rId21" Type="http://schemas.openxmlformats.org/officeDocument/2006/relationships/image" Target="../media/image22.png"/><Relationship Id="rId7" Type="http://schemas.openxmlformats.org/officeDocument/2006/relationships/image" Target="../media/image15.png"/><Relationship Id="rId12" Type="http://schemas.openxmlformats.org/officeDocument/2006/relationships/customXml" Target="../ink/ink36.xml"/><Relationship Id="rId17" Type="http://schemas.openxmlformats.org/officeDocument/2006/relationships/image" Target="../media/image20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6" Type="http://schemas.openxmlformats.org/officeDocument/2006/relationships/customXml" Target="../ink/ink38.xml"/><Relationship Id="rId20" Type="http://schemas.openxmlformats.org/officeDocument/2006/relationships/customXml" Target="../ink/ink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17.png"/><Relationship Id="rId24" Type="http://schemas.openxmlformats.org/officeDocument/2006/relationships/customXml" Target="../ink/ink42.xml"/><Relationship Id="rId5" Type="http://schemas.openxmlformats.org/officeDocument/2006/relationships/image" Target="../media/image25.png"/><Relationship Id="rId15" Type="http://schemas.openxmlformats.org/officeDocument/2006/relationships/image" Target="../media/image19.png"/><Relationship Id="rId23" Type="http://schemas.openxmlformats.org/officeDocument/2006/relationships/image" Target="../media/image23.png"/><Relationship Id="rId10" Type="http://schemas.openxmlformats.org/officeDocument/2006/relationships/customXml" Target="../ink/ink35.xml"/><Relationship Id="rId19" Type="http://schemas.openxmlformats.org/officeDocument/2006/relationships/image" Target="../media/image21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Relationship Id="rId14" Type="http://schemas.openxmlformats.org/officeDocument/2006/relationships/customXml" Target="../ink/ink37.xml"/><Relationship Id="rId22" Type="http://schemas.openxmlformats.org/officeDocument/2006/relationships/customXml" Target="../ink/ink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een and white logo&#10;&#10;AI-generated content may be incorrect.">
            <a:extLst>
              <a:ext uri="{FF2B5EF4-FFF2-40B4-BE49-F238E27FC236}">
                <a16:creationId xmlns:a16="http://schemas.microsoft.com/office/drawing/2014/main" id="{0EEA3396-CD7A-B39B-CC0F-0E859FBB99B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333" y="5388121"/>
            <a:ext cx="4038600" cy="146987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7A2270-A553-4BB5-D81E-BD48F05BB51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rcRect t="17113" b="5009"/>
          <a:stretch>
            <a:fillRect/>
          </a:stretch>
        </p:blipFill>
        <p:spPr>
          <a:xfrm>
            <a:off x="-647700" y="0"/>
            <a:ext cx="135636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B61DFB-77AD-6BC6-41FC-B329EAAFE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7079"/>
            <a:ext cx="9144000" cy="178249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Helvetica" pitchFamily="2" charset="0"/>
              </a:rPr>
              <a:t>Understanding the origin of collective phenomena in jets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38BBF1-F06D-5A37-409D-05AE2C568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64060"/>
            <a:ext cx="9144000" cy="89296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Xiaoyu Liu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Rice University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EEDA75-1205-6392-F477-0577F1AF7108}"/>
              </a:ext>
            </a:extLst>
          </p:cNvPr>
          <p:cNvSpPr txBox="1"/>
          <p:nvPr/>
        </p:nvSpPr>
        <p:spPr>
          <a:xfrm>
            <a:off x="1812010" y="4609669"/>
            <a:ext cx="8567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Based on: PRL 133 (2024) 142301,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CMS-PAS-HIN-24-024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, and recent model studies (to be submitted soon)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043F80-F1BD-14B3-E409-EA3C1789A0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1368" y="5628704"/>
            <a:ext cx="3057554" cy="11231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970615-F366-E259-FD4F-57FD3690C9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81360" y="5528080"/>
            <a:ext cx="1310640" cy="13106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56731DF-9F0B-E0EB-88A1-BDCCFD08D68D}"/>
              </a:ext>
            </a:extLst>
          </p:cNvPr>
          <p:cNvSpPr txBox="1">
            <a:spLocks/>
          </p:cNvSpPr>
          <p:nvPr/>
        </p:nvSpPr>
        <p:spPr>
          <a:xfrm>
            <a:off x="1156138" y="219958"/>
            <a:ext cx="9144000" cy="178249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Helvetic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8EB263-3111-AC83-1811-8E8A591C265B}"/>
              </a:ext>
            </a:extLst>
          </p:cNvPr>
          <p:cNvSpPr txBox="1"/>
          <p:nvPr/>
        </p:nvSpPr>
        <p:spPr>
          <a:xfrm>
            <a:off x="808192" y="866320"/>
            <a:ext cx="1042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EMMI Workshop: Probing the early stages with jets</a:t>
            </a:r>
          </a:p>
        </p:txBody>
      </p:sp>
    </p:spTree>
    <p:extLst>
      <p:ext uri="{BB962C8B-B14F-4D97-AF65-F5344CB8AC3E}">
        <p14:creationId xmlns:p14="http://schemas.microsoft.com/office/powerpoint/2010/main" val="1076534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6AC879-3141-1AC8-FB88-4F7A4CD23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9FB972-7270-B00E-415B-6587738A1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pPr/>
              <a:t>10</a:t>
            </a:fld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ECD5C5-A14F-BCE6-E95D-92F1C3D82F4B}"/>
              </a:ext>
            </a:extLst>
          </p:cNvPr>
          <p:cNvSpPr txBox="1"/>
          <p:nvPr/>
        </p:nvSpPr>
        <p:spPr>
          <a:xfrm>
            <a:off x="278737" y="212260"/>
            <a:ext cx="11996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How small a QGP droplet can be 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ACF322E-4552-B85B-538E-5DCB3EF75C90}"/>
              </a:ext>
            </a:extLst>
          </p:cNvPr>
          <p:cNvGrpSpPr/>
          <p:nvPr/>
        </p:nvGrpSpPr>
        <p:grpSpPr>
          <a:xfrm>
            <a:off x="4457180" y="1624811"/>
            <a:ext cx="2775127" cy="1262072"/>
            <a:chOff x="3880142" y="2608607"/>
            <a:chExt cx="2775127" cy="126207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C819DD-5B76-1447-4F39-91000CE0E263}"/>
                </a:ext>
              </a:extLst>
            </p:cNvPr>
            <p:cNvSpPr txBox="1"/>
            <p:nvPr/>
          </p:nvSpPr>
          <p:spPr>
            <a:xfrm>
              <a:off x="4070006" y="2608607"/>
              <a:ext cx="327311" cy="461653"/>
            </a:xfrm>
            <a:prstGeom prst="rect">
              <a:avLst/>
            </a:prstGeom>
            <a:noFill/>
          </p:spPr>
          <p:txBody>
            <a:bodyPr wrap="none" lIns="91429" tIns="45714" rIns="91429" bIns="45714" rtlCol="0">
              <a:spAutoFit/>
            </a:bodyPr>
            <a:lstStyle/>
            <a:p>
              <a:r>
                <a:rPr lang="en-US" sz="2400" dirty="0">
                  <a:latin typeface="Wandohope" panose="02030603000000000000" pitchFamily="18" charset="-128"/>
                  <a:ea typeface="Wandohope" panose="02030603000000000000" pitchFamily="18" charset="-128"/>
                  <a:cs typeface="Arial"/>
                </a:rPr>
                <a:t>p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F43B9B1-6E12-7F75-C09A-EE4F5B0867C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880142" y="2627751"/>
              <a:ext cx="2775127" cy="1242928"/>
              <a:chOff x="3627360" y="1121452"/>
              <a:chExt cx="2103479" cy="9144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DB21829-5F76-673E-0228-197C9F959B3D}"/>
                  </a:ext>
                </a:extLst>
              </p:cNvPr>
              <p:cNvGrpSpPr/>
              <p:nvPr/>
            </p:nvGrpSpPr>
            <p:grpSpPr>
              <a:xfrm>
                <a:off x="3655270" y="1121452"/>
                <a:ext cx="1998019" cy="914400"/>
                <a:chOff x="3655270" y="1121452"/>
                <a:chExt cx="1998019" cy="914400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3DA8CBDB-411A-A58F-1618-0DAF12C0CF8C}"/>
                    </a:ext>
                  </a:extLst>
                </p:cNvPr>
                <p:cNvGrpSpPr/>
                <p:nvPr/>
              </p:nvGrpSpPr>
              <p:grpSpPr>
                <a:xfrm>
                  <a:off x="3655270" y="1562589"/>
                  <a:ext cx="1998019" cy="3"/>
                  <a:chOff x="1130635" y="1812282"/>
                  <a:chExt cx="1998019" cy="3"/>
                </a:xfrm>
              </p:grpSpPr>
              <p:cxnSp>
                <p:nvCxnSpPr>
                  <p:cNvPr id="16" name="Straight Arrow Connector 15">
                    <a:extLst>
                      <a:ext uri="{FF2B5EF4-FFF2-40B4-BE49-F238E27FC236}">
                        <a16:creationId xmlns:a16="http://schemas.microsoft.com/office/drawing/2014/main" id="{6B769552-26BC-6205-3DD7-036377270420}"/>
                      </a:ext>
                    </a:extLst>
                  </p:cNvPr>
                  <p:cNvCxnSpPr/>
                  <p:nvPr/>
                </p:nvCxnSpPr>
                <p:spPr>
                  <a:xfrm>
                    <a:off x="1130635" y="1812282"/>
                    <a:ext cx="542096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Arrow Connector 16">
                    <a:extLst>
                      <a:ext uri="{FF2B5EF4-FFF2-40B4-BE49-F238E27FC236}">
                        <a16:creationId xmlns:a16="http://schemas.microsoft.com/office/drawing/2014/main" id="{30C8DCE1-60DF-7FAA-EB6A-600AFFEF6452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2491120" y="1812285"/>
                    <a:ext cx="637534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D1491CBD-DBAD-E4ED-03B1-90E62EC52B40}"/>
                    </a:ext>
                  </a:extLst>
                </p:cNvPr>
                <p:cNvSpPr/>
                <p:nvPr/>
              </p:nvSpPr>
              <p:spPr>
                <a:xfrm>
                  <a:off x="4197366" y="1469655"/>
                  <a:ext cx="170373" cy="185874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5" name="Picture 14" descr="Untitled.png">
                  <a:extLst>
                    <a:ext uri="{FF2B5EF4-FFF2-40B4-BE49-F238E27FC236}">
                      <a16:creationId xmlns:a16="http://schemas.microsoft.com/office/drawing/2014/main" id="{0E75067E-D8FC-21F1-DFAF-A3203B0444F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87155" y="1121452"/>
                  <a:ext cx="228600" cy="914400"/>
                </a:xfrm>
                <a:prstGeom prst="rect">
                  <a:avLst/>
                </a:prstGeom>
              </p:spPr>
            </p:pic>
          </p:grpSp>
          <p:sp>
            <p:nvSpPr>
              <p:cNvPr id="10" name="Can 9">
                <a:extLst>
                  <a:ext uri="{FF2B5EF4-FFF2-40B4-BE49-F238E27FC236}">
                    <a16:creationId xmlns:a16="http://schemas.microsoft.com/office/drawing/2014/main" id="{E1880968-04C9-F807-FDB2-3DEA38ED4C73}"/>
                  </a:ext>
                </a:extLst>
              </p:cNvPr>
              <p:cNvSpPr/>
              <p:nvPr/>
            </p:nvSpPr>
            <p:spPr>
              <a:xfrm rot="5400000">
                <a:off x="4805152" y="1437231"/>
                <a:ext cx="200808" cy="237743"/>
              </a:xfrm>
              <a:prstGeom prst="can">
                <a:avLst/>
              </a:prstGeom>
              <a:solidFill>
                <a:schemeClr val="accent2">
                  <a:alpha val="67000"/>
                </a:schemeClr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4FEE2E31-C909-B735-D623-0578255093FE}"/>
                  </a:ext>
                </a:extLst>
              </p:cNvPr>
              <p:cNvCxnSpPr/>
              <p:nvPr/>
            </p:nvCxnSpPr>
            <p:spPr>
              <a:xfrm>
                <a:off x="3627360" y="1448853"/>
                <a:ext cx="2090629" cy="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AD4EE33-7965-410D-E376-2E7FAEBCDF25}"/>
                  </a:ext>
                </a:extLst>
              </p:cNvPr>
              <p:cNvCxnSpPr/>
              <p:nvPr/>
            </p:nvCxnSpPr>
            <p:spPr>
              <a:xfrm>
                <a:off x="3640210" y="1671038"/>
                <a:ext cx="2090629" cy="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A3DEDD8-06DB-F559-94C0-E03FCC2D1BD3}"/>
                </a:ext>
              </a:extLst>
            </p:cNvPr>
            <p:cNvSpPr txBox="1"/>
            <p:nvPr/>
          </p:nvSpPr>
          <p:spPr>
            <a:xfrm>
              <a:off x="5784953" y="2608607"/>
              <a:ext cx="508450" cy="461653"/>
            </a:xfrm>
            <a:prstGeom prst="rect">
              <a:avLst/>
            </a:prstGeom>
            <a:noFill/>
          </p:spPr>
          <p:txBody>
            <a:bodyPr wrap="none" lIns="91429" tIns="45714" rIns="91429" bIns="45714" rtlCol="0">
              <a:spAutoFit/>
            </a:bodyPr>
            <a:lstStyle/>
            <a:p>
              <a:r>
                <a:rPr lang="en-US" sz="2400" dirty="0" err="1">
                  <a:latin typeface="Wandohope" panose="02030603000000000000" pitchFamily="18" charset="-128"/>
                  <a:ea typeface="Wandohope" panose="02030603000000000000" pitchFamily="18" charset="-128"/>
                  <a:cs typeface="Arial"/>
                </a:rPr>
                <a:t>Pb</a:t>
              </a:r>
              <a:endParaRPr lang="en-US" sz="2400" dirty="0">
                <a:latin typeface="Wandohope" panose="02030603000000000000" pitchFamily="18" charset="-128"/>
                <a:ea typeface="Wandohope" panose="02030603000000000000" pitchFamily="18" charset="-128"/>
                <a:cs typeface="Arial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5E7E028-DBA0-AAB5-0B27-DFB6F645F347}"/>
              </a:ext>
            </a:extLst>
          </p:cNvPr>
          <p:cNvGrpSpPr/>
          <p:nvPr/>
        </p:nvGrpSpPr>
        <p:grpSpPr>
          <a:xfrm>
            <a:off x="1644104" y="1658034"/>
            <a:ext cx="2535665" cy="1195626"/>
            <a:chOff x="846850" y="2598498"/>
            <a:chExt cx="2535665" cy="119562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3194E84-4623-3DBA-B274-E478C397984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46850" y="2598498"/>
              <a:ext cx="2535665" cy="1195626"/>
              <a:chOff x="6317422" y="1163323"/>
              <a:chExt cx="1998019" cy="914400"/>
            </a:xfrm>
          </p:grpSpPr>
          <p:pic>
            <p:nvPicPr>
              <p:cNvPr id="21" name="Picture 20" descr="Untitled.png">
                <a:extLst>
                  <a:ext uri="{FF2B5EF4-FFF2-40B4-BE49-F238E27FC236}">
                    <a16:creationId xmlns:a16="http://schemas.microsoft.com/office/drawing/2014/main" id="{F2C11CD7-8CF5-4C85-EA57-1FFCE7B1F6EF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59316" y="1163323"/>
                <a:ext cx="228600" cy="914400"/>
              </a:xfrm>
              <a:prstGeom prst="rect">
                <a:avLst/>
              </a:prstGeom>
            </p:spPr>
          </p:pic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ECC2A50A-A924-0FE8-AC56-6E18E5C00E60}"/>
                  </a:ext>
                </a:extLst>
              </p:cNvPr>
              <p:cNvGrpSpPr/>
              <p:nvPr/>
            </p:nvGrpSpPr>
            <p:grpSpPr>
              <a:xfrm>
                <a:off x="6317422" y="1636602"/>
                <a:ext cx="1998019" cy="3"/>
                <a:chOff x="1130635" y="1812282"/>
                <a:chExt cx="1998019" cy="3"/>
              </a:xfrm>
            </p:grpSpPr>
            <p:cxnSp>
              <p:nvCxnSpPr>
                <p:cNvPr id="25" name="Straight Arrow Connector 24">
                  <a:extLst>
                    <a:ext uri="{FF2B5EF4-FFF2-40B4-BE49-F238E27FC236}">
                      <a16:creationId xmlns:a16="http://schemas.microsoft.com/office/drawing/2014/main" id="{56BE1A06-D991-7D7E-818C-215413563787}"/>
                    </a:ext>
                  </a:extLst>
                </p:cNvPr>
                <p:cNvCxnSpPr/>
                <p:nvPr/>
              </p:nvCxnSpPr>
              <p:spPr>
                <a:xfrm>
                  <a:off x="1130635" y="1812282"/>
                  <a:ext cx="542096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25">
                  <a:extLst>
                    <a:ext uri="{FF2B5EF4-FFF2-40B4-BE49-F238E27FC236}">
                      <a16:creationId xmlns:a16="http://schemas.microsoft.com/office/drawing/2014/main" id="{B0F89A4D-05C3-F833-893F-529946584759}"/>
                    </a:ext>
                  </a:extLst>
                </p:cNvPr>
                <p:cNvCxnSpPr/>
                <p:nvPr/>
              </p:nvCxnSpPr>
              <p:spPr>
                <a:xfrm flipH="1">
                  <a:off x="2491120" y="1812285"/>
                  <a:ext cx="637534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FE3B031-5731-12ED-6844-204C78831109}"/>
                  </a:ext>
                </a:extLst>
              </p:cNvPr>
              <p:cNvSpPr txBox="1"/>
              <p:nvPr/>
            </p:nvSpPr>
            <p:spPr>
              <a:xfrm>
                <a:off x="6350139" y="1267816"/>
                <a:ext cx="400642" cy="353067"/>
              </a:xfrm>
              <a:prstGeom prst="rect">
                <a:avLst/>
              </a:prstGeom>
              <a:noFill/>
            </p:spPr>
            <p:txBody>
              <a:bodyPr wrap="none" lIns="91429" tIns="45714" rIns="91429" bIns="45714" rtlCol="0">
                <a:spAutoFit/>
              </a:bodyPr>
              <a:lstStyle/>
              <a:p>
                <a:r>
                  <a:rPr lang="en-US" sz="2400" dirty="0" err="1">
                    <a:latin typeface="Wandohope" panose="02030603000000000000" pitchFamily="18" charset="-128"/>
                    <a:ea typeface="Wandohope" panose="02030603000000000000" pitchFamily="18" charset="-128"/>
                    <a:cs typeface="Arial"/>
                  </a:rPr>
                  <a:t>Pb</a:t>
                </a:r>
                <a:endParaRPr lang="en-US" sz="2400" dirty="0">
                  <a:latin typeface="Wandohope" panose="02030603000000000000" pitchFamily="18" charset="-128"/>
                  <a:ea typeface="Wandohope" panose="02030603000000000000" pitchFamily="18" charset="-128"/>
                  <a:cs typeface="Arial"/>
                </a:endParaRPr>
              </a:p>
            </p:txBody>
          </p:sp>
          <p:pic>
            <p:nvPicPr>
              <p:cNvPr id="24" name="Picture 23" descr="Untitled.png">
                <a:extLst>
                  <a:ext uri="{FF2B5EF4-FFF2-40B4-BE49-F238E27FC236}">
                    <a16:creationId xmlns:a16="http://schemas.microsoft.com/office/drawing/2014/main" id="{D575289B-5821-9E1E-94AF-90487B994D3E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45563" y="1163323"/>
                <a:ext cx="228600" cy="914400"/>
              </a:xfrm>
              <a:prstGeom prst="rect">
                <a:avLst/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D519365-A9D8-DB58-6A4D-5C4AFBC1D426}"/>
                </a:ext>
              </a:extLst>
            </p:cNvPr>
            <p:cNvSpPr txBox="1"/>
            <p:nvPr/>
          </p:nvSpPr>
          <p:spPr>
            <a:xfrm>
              <a:off x="2655514" y="2735128"/>
              <a:ext cx="508450" cy="461653"/>
            </a:xfrm>
            <a:prstGeom prst="rect">
              <a:avLst/>
            </a:prstGeom>
            <a:noFill/>
          </p:spPr>
          <p:txBody>
            <a:bodyPr wrap="none" lIns="91429" tIns="45714" rIns="91429" bIns="45714" rtlCol="0">
              <a:spAutoFit/>
            </a:bodyPr>
            <a:lstStyle/>
            <a:p>
              <a:r>
                <a:rPr lang="en-US" sz="2400" dirty="0">
                  <a:latin typeface="Wandohope" panose="02030603000000000000" pitchFamily="18" charset="-128"/>
                  <a:ea typeface="Wandohope" panose="02030603000000000000" pitchFamily="18" charset="-128"/>
                  <a:cs typeface="Arial"/>
                </a:rPr>
                <a:t>Pb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BB6B5A2-0FD4-D1A0-361B-AAA0D3C817B7}"/>
              </a:ext>
            </a:extLst>
          </p:cNvPr>
          <p:cNvGrpSpPr/>
          <p:nvPr/>
        </p:nvGrpSpPr>
        <p:grpSpPr>
          <a:xfrm>
            <a:off x="7374720" y="1643955"/>
            <a:ext cx="2068655" cy="735384"/>
            <a:chOff x="6790175" y="2639404"/>
            <a:chExt cx="2068655" cy="735384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B7F1207-3098-E792-3988-E6D528F4A085}"/>
                </a:ext>
              </a:extLst>
            </p:cNvPr>
            <p:cNvGrpSpPr/>
            <p:nvPr/>
          </p:nvGrpSpPr>
          <p:grpSpPr>
            <a:xfrm>
              <a:off x="6790175" y="3107622"/>
              <a:ext cx="2068655" cy="267166"/>
              <a:chOff x="3993168" y="1324740"/>
              <a:chExt cx="1072358" cy="124752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0A9EA4BC-A559-31E5-437C-86DCB97B23E2}"/>
                  </a:ext>
                </a:extLst>
              </p:cNvPr>
              <p:cNvGrpSpPr/>
              <p:nvPr/>
            </p:nvGrpSpPr>
            <p:grpSpPr>
              <a:xfrm>
                <a:off x="3993168" y="1326690"/>
                <a:ext cx="1072358" cy="122802"/>
                <a:chOff x="3655270" y="1450430"/>
                <a:chExt cx="1951030" cy="216853"/>
              </a:xfrm>
            </p:grpSpPr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C67430A6-5F7C-81C9-BD70-DF35CDEEACE7}"/>
                    </a:ext>
                  </a:extLst>
                </p:cNvPr>
                <p:cNvGrpSpPr/>
                <p:nvPr/>
              </p:nvGrpSpPr>
              <p:grpSpPr>
                <a:xfrm>
                  <a:off x="3655270" y="1562589"/>
                  <a:ext cx="1951030" cy="3"/>
                  <a:chOff x="1130635" y="1812282"/>
                  <a:chExt cx="1951030" cy="3"/>
                </a:xfrm>
              </p:grpSpPr>
              <p:cxnSp>
                <p:nvCxnSpPr>
                  <p:cNvPr id="35" name="Straight Arrow Connector 34">
                    <a:extLst>
                      <a:ext uri="{FF2B5EF4-FFF2-40B4-BE49-F238E27FC236}">
                        <a16:creationId xmlns:a16="http://schemas.microsoft.com/office/drawing/2014/main" id="{B2B52D53-F178-6541-17E5-A3FF1B82AFAE}"/>
                      </a:ext>
                    </a:extLst>
                  </p:cNvPr>
                  <p:cNvCxnSpPr/>
                  <p:nvPr/>
                </p:nvCxnSpPr>
                <p:spPr>
                  <a:xfrm>
                    <a:off x="1130635" y="1812282"/>
                    <a:ext cx="542096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Arrow Connector 35">
                    <a:extLst>
                      <a:ext uri="{FF2B5EF4-FFF2-40B4-BE49-F238E27FC236}">
                        <a16:creationId xmlns:a16="http://schemas.microsoft.com/office/drawing/2014/main" id="{611D0B8F-445E-2665-230A-1D63399FD3F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2444131" y="1812285"/>
                    <a:ext cx="637534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873CEC66-38D5-F4C0-1C7F-CDEC535FE8F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4217170" y="1450430"/>
                  <a:ext cx="216274" cy="216853"/>
                </a:xfrm>
                <a:prstGeom prst="ellipse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DDB7C00D-4404-270B-8EE5-1F78ACA674B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585585" y="1324740"/>
                <a:ext cx="118872" cy="12280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E9EED8E-8AC6-681B-A941-8D088A6D575D}"/>
                </a:ext>
              </a:extLst>
            </p:cNvPr>
            <p:cNvSpPr txBox="1"/>
            <p:nvPr/>
          </p:nvSpPr>
          <p:spPr>
            <a:xfrm>
              <a:off x="6993671" y="2639404"/>
              <a:ext cx="327311" cy="461653"/>
            </a:xfrm>
            <a:prstGeom prst="rect">
              <a:avLst/>
            </a:prstGeom>
            <a:noFill/>
          </p:spPr>
          <p:txBody>
            <a:bodyPr wrap="none" lIns="91429" tIns="45714" rIns="91429" bIns="45714" rtlCol="0">
              <a:spAutoFit/>
            </a:bodyPr>
            <a:lstStyle/>
            <a:p>
              <a:r>
                <a:rPr lang="en-US" sz="2400" dirty="0">
                  <a:latin typeface="Wandohope" panose="02030603000000000000" pitchFamily="18" charset="-128"/>
                  <a:ea typeface="Wandohope" panose="02030603000000000000" pitchFamily="18" charset="-128"/>
                  <a:cs typeface="Arial"/>
                </a:rPr>
                <a:t>p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CF2B02F-A2BB-7DB7-CB19-5E2CB8717213}"/>
                </a:ext>
              </a:extLst>
            </p:cNvPr>
            <p:cNvSpPr txBox="1"/>
            <p:nvPr/>
          </p:nvSpPr>
          <p:spPr>
            <a:xfrm>
              <a:off x="8199829" y="2649895"/>
              <a:ext cx="327311" cy="461653"/>
            </a:xfrm>
            <a:prstGeom prst="rect">
              <a:avLst/>
            </a:prstGeom>
            <a:noFill/>
          </p:spPr>
          <p:txBody>
            <a:bodyPr wrap="none" lIns="91429" tIns="45714" rIns="91429" bIns="45714" rtlCol="0">
              <a:spAutoFit/>
            </a:bodyPr>
            <a:lstStyle/>
            <a:p>
              <a:r>
                <a:rPr lang="en-US" sz="2400" dirty="0">
                  <a:latin typeface="Wandohope" panose="02030603000000000000" pitchFamily="18" charset="-128"/>
                  <a:ea typeface="Wandohope" panose="02030603000000000000" pitchFamily="18" charset="-128"/>
                  <a:cs typeface="Arial"/>
                </a:rPr>
                <a:t>p</a:t>
              </a:r>
            </a:p>
          </p:txBody>
        </p: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6FD429D-6297-6C92-DB3B-D96A3063AE74}"/>
              </a:ext>
            </a:extLst>
          </p:cNvPr>
          <p:cNvCxnSpPr>
            <a:cxnSpLocks/>
          </p:cNvCxnSpPr>
          <p:nvPr/>
        </p:nvCxnSpPr>
        <p:spPr>
          <a:xfrm>
            <a:off x="5869644" y="3094479"/>
            <a:ext cx="0" cy="798122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24DAAFAD-001E-4537-18EA-8136754EAEA6}"/>
              </a:ext>
            </a:extLst>
          </p:cNvPr>
          <p:cNvSpPr txBox="1"/>
          <p:nvPr/>
        </p:nvSpPr>
        <p:spPr>
          <a:xfrm>
            <a:off x="5905684" y="3236210"/>
            <a:ext cx="2231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Wandohope" panose="02030603000000000000" pitchFamily="18" charset="-128"/>
                <a:ea typeface="Wandohope" panose="02030603000000000000" pitchFamily="18" charset="-128"/>
              </a:rPr>
              <a:t>ultimate limit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D0AE3BD-56C1-5E82-D025-4DB5C87CF6FB}"/>
              </a:ext>
            </a:extLst>
          </p:cNvPr>
          <p:cNvGrpSpPr/>
          <p:nvPr/>
        </p:nvGrpSpPr>
        <p:grpSpPr>
          <a:xfrm>
            <a:off x="4793995" y="3874358"/>
            <a:ext cx="3222357" cy="938258"/>
            <a:chOff x="861080" y="935515"/>
            <a:chExt cx="3222357" cy="93825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D4A7514-67B7-1CF3-614C-3DE688AE7240}"/>
                </a:ext>
              </a:extLst>
            </p:cNvPr>
            <p:cNvSpPr txBox="1"/>
            <p:nvPr/>
          </p:nvSpPr>
          <p:spPr>
            <a:xfrm>
              <a:off x="861080" y="935515"/>
              <a:ext cx="32223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A single quark or gluon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5FC081A-F2DC-7533-2682-DBE3A3FF0C46}"/>
                </a:ext>
              </a:extLst>
            </p:cNvPr>
            <p:cNvGrpSpPr/>
            <p:nvPr/>
          </p:nvGrpSpPr>
          <p:grpSpPr>
            <a:xfrm>
              <a:off x="1792065" y="1544589"/>
              <a:ext cx="637904" cy="329184"/>
              <a:chOff x="1323981" y="1520818"/>
              <a:chExt cx="637904" cy="329184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F6400ED0-CBD6-B7D6-B4C5-05D90466DB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23981" y="1520818"/>
                <a:ext cx="137160" cy="329184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7000">
                    <a:schemeClr val="bg1">
                      <a:lumMod val="61000"/>
                      <a:lumOff val="39000"/>
                    </a:schemeClr>
                  </a:gs>
                  <a:gs pos="40000">
                    <a:srgbClr val="EF23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  <a:prstDash val="dash"/>
              </a:ln>
              <a:effectLst>
                <a:glow rad="228600">
                  <a:schemeClr val="accent2">
                    <a:satMod val="175000"/>
                    <a:alpha val="85000"/>
                  </a:schemeClr>
                </a:glow>
                <a:softEdge rad="12700"/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6CF2874B-9C21-DF97-DEBB-15679935A39F}"/>
                  </a:ext>
                </a:extLst>
              </p:cNvPr>
              <p:cNvCxnSpPr/>
              <p:nvPr/>
            </p:nvCxnSpPr>
            <p:spPr>
              <a:xfrm>
                <a:off x="1504685" y="1693133"/>
                <a:ext cx="4572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5F7A99E-B26E-42A3-EEC6-816F06A21F21}"/>
              </a:ext>
            </a:extLst>
          </p:cNvPr>
          <p:cNvGrpSpPr/>
          <p:nvPr/>
        </p:nvGrpSpPr>
        <p:grpSpPr>
          <a:xfrm>
            <a:off x="645605" y="5224660"/>
            <a:ext cx="10977358" cy="845257"/>
            <a:chOff x="607321" y="4949625"/>
            <a:chExt cx="10977358" cy="84525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CAE9010-2A37-7D89-976C-89B3D3DE5502}"/>
                </a:ext>
              </a:extLst>
            </p:cNvPr>
            <p:cNvSpPr txBox="1"/>
            <p:nvPr/>
          </p:nvSpPr>
          <p:spPr>
            <a:xfrm>
              <a:off x="607321" y="4949625"/>
              <a:ext cx="109773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800" dirty="0">
                  <a:latin typeface="Helvetica" pitchFamily="2" charset="0"/>
                </a:rPr>
                <a:t>Can a QGP droplet be initiated by a “single </a:t>
              </a:r>
              <a:r>
                <a:rPr lang="en-US" sz="2800" dirty="0" err="1">
                  <a:latin typeface="Helvetica" pitchFamily="2" charset="0"/>
                </a:rPr>
                <a:t>parton</a:t>
              </a:r>
              <a:r>
                <a:rPr lang="en-US" sz="2800" dirty="0">
                  <a:latin typeface="Helvetica" pitchFamily="2" charset="0"/>
                </a:rPr>
                <a:t>” in the vacuum?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B9B435E-9689-B93B-A56B-1517AB8A3D57}"/>
                </a:ext>
              </a:extLst>
            </p:cNvPr>
            <p:cNvSpPr txBox="1"/>
            <p:nvPr/>
          </p:nvSpPr>
          <p:spPr>
            <a:xfrm>
              <a:off x="7153939" y="5487105"/>
              <a:ext cx="408370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0" i="0" dirty="0">
                  <a:solidFill>
                    <a:schemeClr val="bg1">
                      <a:lumMod val="65000"/>
                    </a:schemeClr>
                  </a:solidFill>
                  <a:effectLst/>
                  <a:latin typeface="Helvetica" pitchFamily="2" charset="0"/>
                </a:rPr>
                <a:t>A. Baty, P. Gardner, WL, PRC 107 (2023) 064908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258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F4DE2-EFFC-752E-6B5B-4B348CED0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C04997-CC91-B74D-E236-6ADFC85F5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8082D5-8E35-4A3E-2AB7-68D08DB9A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pPr/>
              <a:t>11</a:t>
            </a:fld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93D1A0-2719-0A5C-42AE-5564971DBF1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327918" y="957846"/>
            <a:ext cx="9240253" cy="518618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D08545-CB42-E40D-B3B7-4C4E15C1BB9C}"/>
              </a:ext>
            </a:extLst>
          </p:cNvPr>
          <p:cNvSpPr txBox="1"/>
          <p:nvPr/>
        </p:nvSpPr>
        <p:spPr>
          <a:xfrm>
            <a:off x="278737" y="212260"/>
            <a:ext cx="11099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Jet: a proxy for system initiated by a </a:t>
            </a:r>
            <a:r>
              <a:rPr lang="en-US" sz="4000" dirty="0" err="1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parton</a:t>
            </a:r>
            <a:endParaRPr lang="en-US" sz="4000" dirty="0">
              <a:solidFill>
                <a:srgbClr val="0070C0"/>
              </a:solidFill>
              <a:latin typeface="Helvetica" pitchFamily="2" charset="0"/>
              <a:cs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8CC8BAF-51B8-D6B0-9ECA-B4105BC68DFB}"/>
              </a:ext>
            </a:extLst>
          </p:cNvPr>
          <p:cNvGrpSpPr/>
          <p:nvPr/>
        </p:nvGrpSpPr>
        <p:grpSpPr>
          <a:xfrm rot="3975746">
            <a:off x="610294" y="1805731"/>
            <a:ext cx="4506415" cy="3863990"/>
            <a:chOff x="-391470" y="1947836"/>
            <a:chExt cx="5708125" cy="489438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93AAE1B-9916-5728-3751-8F294305DEC2}"/>
                </a:ext>
              </a:extLst>
            </p:cNvPr>
            <p:cNvGrpSpPr/>
            <p:nvPr/>
          </p:nvGrpSpPr>
          <p:grpSpPr>
            <a:xfrm>
              <a:off x="-391470" y="1947836"/>
              <a:ext cx="5708125" cy="4894387"/>
              <a:chOff x="672445" y="2081601"/>
              <a:chExt cx="5708125" cy="4894387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1E55A975-04AE-846C-BD47-74CB500715E2}"/>
                  </a:ext>
                </a:extLst>
              </p:cNvPr>
              <p:cNvGrpSpPr/>
              <p:nvPr/>
            </p:nvGrpSpPr>
            <p:grpSpPr>
              <a:xfrm>
                <a:off x="672445" y="2081601"/>
                <a:ext cx="5708125" cy="4894387"/>
                <a:chOff x="686093" y="2081601"/>
                <a:chExt cx="5708125" cy="4894387"/>
              </a:xfrm>
            </p:grpSpPr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id="{42D9D8A0-85BB-F565-5143-468E8193B1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7652585">
                  <a:off x="2487044" y="3453201"/>
                  <a:ext cx="2743200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prstDash val="lgDash"/>
                  <a:headEnd type="none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Arrow Connector 14">
                  <a:extLst>
                    <a:ext uri="{FF2B5EF4-FFF2-40B4-BE49-F238E27FC236}">
                      <a16:creationId xmlns:a16="http://schemas.microsoft.com/office/drawing/2014/main" id="{79F135E7-9A64-3E9A-E659-BCDA63EFDD6C}"/>
                    </a:ext>
                  </a:extLst>
                </p:cNvPr>
                <p:cNvCxnSpPr/>
                <p:nvPr/>
              </p:nvCxnSpPr>
              <p:spPr>
                <a:xfrm rot="17652585">
                  <a:off x="1344250" y="3503239"/>
                  <a:ext cx="1109143" cy="2425458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Arrow Connector 15">
                  <a:extLst>
                    <a:ext uri="{FF2B5EF4-FFF2-40B4-BE49-F238E27FC236}">
                      <a16:creationId xmlns:a16="http://schemas.microsoft.com/office/drawing/2014/main" id="{DA2891BE-0CF2-82C6-3224-6CAD38B83A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6852585">
                  <a:off x="4174461" y="3465653"/>
                  <a:ext cx="1109143" cy="2425458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w="lg" len="lg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905C226-A05B-4D4F-E153-486CA2F24CED}"/>
                    </a:ext>
                  </a:extLst>
                </p:cNvPr>
                <p:cNvSpPr txBox="1"/>
                <p:nvPr/>
              </p:nvSpPr>
              <p:spPr>
                <a:xfrm rot="21519613">
                  <a:off x="1577006" y="4153086"/>
                  <a:ext cx="776046" cy="5847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latin typeface="Wandohope" panose="02030603000000000000" pitchFamily="18" charset="-128"/>
                      <a:ea typeface="Wandohope" panose="02030603000000000000" pitchFamily="18" charset="-128"/>
                    </a:rPr>
                    <a:t>e/p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03F23B1-054D-524A-F22D-89D281021BD8}"/>
                    </a:ext>
                  </a:extLst>
                </p:cNvPr>
                <p:cNvSpPr txBox="1"/>
                <p:nvPr/>
              </p:nvSpPr>
              <p:spPr>
                <a:xfrm rot="21519613">
                  <a:off x="4287692" y="4115520"/>
                  <a:ext cx="776046" cy="5847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latin typeface="Wandohope" panose="02030603000000000000" pitchFamily="18" charset="-128"/>
                      <a:ea typeface="Wandohope" panose="02030603000000000000" pitchFamily="18" charset="-128"/>
                    </a:rPr>
                    <a:t>e/p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DD45CB7-C287-3A97-3D8A-CD7E1C00FA62}"/>
                    </a:ext>
                  </a:extLst>
                </p:cNvPr>
                <p:cNvSpPr txBox="1"/>
                <p:nvPr/>
              </p:nvSpPr>
              <p:spPr>
                <a:xfrm rot="21541428">
                  <a:off x="4174895" y="4664626"/>
                  <a:ext cx="2219323" cy="5847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latin typeface="Wandohope" panose="02030603000000000000" pitchFamily="18" charset="-128"/>
                      <a:ea typeface="Wandohope" panose="02030603000000000000" pitchFamily="18" charset="-128"/>
                    </a:rPr>
                    <a:t>Beam axis</a:t>
                  </a:r>
                </a:p>
              </p:txBody>
            </p: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F566B530-1636-0433-2D03-AA487AC8C4E5}"/>
                    </a:ext>
                  </a:extLst>
                </p:cNvPr>
                <p:cNvGrpSpPr/>
                <p:nvPr/>
              </p:nvGrpSpPr>
              <p:grpSpPr>
                <a:xfrm rot="17652585">
                  <a:off x="2953076" y="4926064"/>
                  <a:ext cx="1686855" cy="1852605"/>
                  <a:chOff x="52964" y="3469051"/>
                  <a:chExt cx="1686855" cy="1852605"/>
                </a:xfrm>
              </p:grpSpPr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77B95119-5ED6-3F13-847C-87F5DC82F9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756526">
                    <a:off x="596019" y="4171401"/>
                    <a:ext cx="274320" cy="1360429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  <a:alpha val="50000"/>
                    </a:schemeClr>
                  </a:solidFill>
                  <a:ln>
                    <a:solidFill>
                      <a:schemeClr val="accent1">
                        <a:shade val="50000"/>
                        <a:alpha val="50000"/>
                      </a:schemeClr>
                    </a:solidFill>
                    <a:prstDash val="lg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96B928FB-E4A4-B0E7-674C-58F08C5706C0}"/>
                      </a:ext>
                    </a:extLst>
                  </p:cNvPr>
                  <p:cNvCxnSpPr>
                    <a:cxnSpLocks/>
                    <a:endCxn id="22" idx="0"/>
                  </p:cNvCxnSpPr>
                  <p:nvPr/>
                </p:nvCxnSpPr>
                <p:spPr>
                  <a:xfrm flipH="1">
                    <a:off x="232546" y="3469051"/>
                    <a:ext cx="1475192" cy="922067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A07BF342-BCCF-597E-78CF-CBB5B7F12D8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258112" y="3494630"/>
                    <a:ext cx="481707" cy="182702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1" name="Straight Arrow Connector 20">
                  <a:extLst>
                    <a:ext uri="{FF2B5EF4-FFF2-40B4-BE49-F238E27FC236}">
                      <a16:creationId xmlns:a16="http://schemas.microsoft.com/office/drawing/2014/main" id="{44423F3E-CBC1-7287-FFA4-DC8A3788E6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09054" y="4737499"/>
                  <a:ext cx="1307214" cy="2238489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prstDash val="lgDash"/>
                  <a:headEnd type="none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4A5B155-92A8-CE5D-B0B2-5EE750CD67B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7683127">
                <a:off x="3937115" y="1342403"/>
                <a:ext cx="502920" cy="249412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shade val="50000"/>
                    <a:alpha val="50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CB6F669-30CC-D32E-4833-52BE9F1F4C43}"/>
                </a:ext>
              </a:extLst>
            </p:cNvPr>
            <p:cNvGrpSpPr>
              <a:grpSpLocks noChangeAspect="1"/>
            </p:cNvGrpSpPr>
            <p:nvPr/>
          </p:nvGrpSpPr>
          <p:grpSpPr>
            <a:xfrm rot="17728686">
              <a:off x="1762605" y="2583537"/>
              <a:ext cx="2597967" cy="2320023"/>
              <a:chOff x="1784128" y="2652859"/>
              <a:chExt cx="6522554" cy="5824739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1CE40343-8008-2F2D-43BF-8A9E9D86A1E3}"/>
                  </a:ext>
                </a:extLst>
              </p:cNvPr>
              <p:cNvCxnSpPr>
                <a:cxnSpLocks/>
              </p:cNvCxnSpPr>
              <p:nvPr/>
            </p:nvCxnSpPr>
            <p:spPr>
              <a:xfrm rot="3871314" flipV="1">
                <a:off x="2528077" y="4006745"/>
                <a:ext cx="5032650" cy="390905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46614C3-F443-43EC-C7D4-1931B7E4F074}"/>
                  </a:ext>
                </a:extLst>
              </p:cNvPr>
              <p:cNvCxnSpPr>
                <a:cxnSpLocks/>
              </p:cNvCxnSpPr>
              <p:nvPr/>
            </p:nvCxnSpPr>
            <p:spPr>
              <a:xfrm rot="3871314" flipH="1" flipV="1">
                <a:off x="4795236" y="-358249"/>
                <a:ext cx="500338" cy="652255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B8237B-D33C-98AD-831B-FC4167DC2E04}"/>
                </a:ext>
              </a:extLst>
            </p:cNvPr>
            <p:cNvSpPr txBox="1"/>
            <p:nvPr/>
          </p:nvSpPr>
          <p:spPr>
            <a:xfrm>
              <a:off x="2195422" y="1982576"/>
              <a:ext cx="1092230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Wandohope" panose="02030603000000000000" pitchFamily="18" charset="-128"/>
                  <a:ea typeface="Wandohope" panose="02030603000000000000" pitchFamily="18" charset="-128"/>
                </a:rPr>
                <a:t>“Jet”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8888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F6670-C5CE-E0FF-6A75-495F18B2F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Picture 354">
            <a:extLst>
              <a:ext uri="{FF2B5EF4-FFF2-40B4-BE49-F238E27FC236}">
                <a16:creationId xmlns:a16="http://schemas.microsoft.com/office/drawing/2014/main" id="{F097E923-5140-FC8F-DC8A-E2195C618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6107" y="6096489"/>
            <a:ext cx="5486400" cy="565905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CBFA832-ED14-F95F-D3F7-1A4D401D1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12B26-DA50-A9BC-630D-54143C795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pPr/>
              <a:t>12</a:t>
            </a:fld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5FD063-8099-9C33-77DE-0FC1F464034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1327918" y="957846"/>
            <a:ext cx="9240253" cy="518618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A656B2-5555-78D6-CE83-3FC757188303}"/>
              </a:ext>
            </a:extLst>
          </p:cNvPr>
          <p:cNvSpPr txBox="1"/>
          <p:nvPr/>
        </p:nvSpPr>
        <p:spPr>
          <a:xfrm>
            <a:off x="278737" y="212260"/>
            <a:ext cx="11099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Jet: a proxy for system initiated by a </a:t>
            </a:r>
            <a:r>
              <a:rPr lang="en-US" sz="4000" dirty="0" err="1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parton</a:t>
            </a:r>
            <a:endParaRPr lang="en-US" sz="4000" dirty="0">
              <a:solidFill>
                <a:srgbClr val="0070C0"/>
              </a:solidFill>
              <a:latin typeface="Helvetica" pitchFamily="2" charset="0"/>
              <a:cs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C1252B0-C626-DEED-DC62-BF827AE9ED34}"/>
              </a:ext>
            </a:extLst>
          </p:cNvPr>
          <p:cNvGrpSpPr/>
          <p:nvPr/>
        </p:nvGrpSpPr>
        <p:grpSpPr>
          <a:xfrm rot="3975746">
            <a:off x="610294" y="1805731"/>
            <a:ext cx="4506415" cy="3863990"/>
            <a:chOff x="-391470" y="1947836"/>
            <a:chExt cx="5708125" cy="489438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A15D05A-C64D-0ED4-4499-6BB54504FF63}"/>
                </a:ext>
              </a:extLst>
            </p:cNvPr>
            <p:cNvGrpSpPr/>
            <p:nvPr/>
          </p:nvGrpSpPr>
          <p:grpSpPr>
            <a:xfrm>
              <a:off x="-391470" y="1947836"/>
              <a:ext cx="5708125" cy="4894387"/>
              <a:chOff x="672445" y="2081601"/>
              <a:chExt cx="5708125" cy="4894387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BE8CA964-5530-A817-C84E-28C583BA4D95}"/>
                  </a:ext>
                </a:extLst>
              </p:cNvPr>
              <p:cNvGrpSpPr/>
              <p:nvPr/>
            </p:nvGrpSpPr>
            <p:grpSpPr>
              <a:xfrm>
                <a:off x="672445" y="2081601"/>
                <a:ext cx="5708125" cy="4894387"/>
                <a:chOff x="686093" y="2081601"/>
                <a:chExt cx="5708125" cy="4894387"/>
              </a:xfrm>
            </p:grpSpPr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id="{47F8F893-3183-FAEF-57C0-6CA0B3ED59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7652585">
                  <a:off x="2487044" y="3453201"/>
                  <a:ext cx="2743200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prstDash val="lgDash"/>
                  <a:headEnd type="none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Arrow Connector 14">
                  <a:extLst>
                    <a:ext uri="{FF2B5EF4-FFF2-40B4-BE49-F238E27FC236}">
                      <a16:creationId xmlns:a16="http://schemas.microsoft.com/office/drawing/2014/main" id="{B3C07F31-A0A6-A825-2905-36E9C96D1F55}"/>
                    </a:ext>
                  </a:extLst>
                </p:cNvPr>
                <p:cNvCxnSpPr/>
                <p:nvPr/>
              </p:nvCxnSpPr>
              <p:spPr>
                <a:xfrm rot="17652585">
                  <a:off x="1344250" y="3503239"/>
                  <a:ext cx="1109143" cy="2425458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Arrow Connector 15">
                  <a:extLst>
                    <a:ext uri="{FF2B5EF4-FFF2-40B4-BE49-F238E27FC236}">
                      <a16:creationId xmlns:a16="http://schemas.microsoft.com/office/drawing/2014/main" id="{610A4B8A-4031-3142-1E8B-A39F715EFD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6852585">
                  <a:off x="4174461" y="3465653"/>
                  <a:ext cx="1109143" cy="2425458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w="lg" len="lg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BB081A6-A9CF-EC33-A06D-E4CCD1B61985}"/>
                    </a:ext>
                  </a:extLst>
                </p:cNvPr>
                <p:cNvSpPr txBox="1"/>
                <p:nvPr/>
              </p:nvSpPr>
              <p:spPr>
                <a:xfrm rot="21519613">
                  <a:off x="1577006" y="4153086"/>
                  <a:ext cx="776046" cy="5847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latin typeface="Wandohope" panose="02030603000000000000" pitchFamily="18" charset="-128"/>
                      <a:ea typeface="Wandohope" panose="02030603000000000000" pitchFamily="18" charset="-128"/>
                    </a:rPr>
                    <a:t>e/p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A998C1B5-35FB-977E-C90A-65CDE292A5A6}"/>
                    </a:ext>
                  </a:extLst>
                </p:cNvPr>
                <p:cNvSpPr txBox="1"/>
                <p:nvPr/>
              </p:nvSpPr>
              <p:spPr>
                <a:xfrm rot="21519613">
                  <a:off x="4287694" y="4115519"/>
                  <a:ext cx="776046" cy="5847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latin typeface="Wandohope" panose="02030603000000000000" pitchFamily="18" charset="-128"/>
                      <a:ea typeface="Wandohope" panose="02030603000000000000" pitchFamily="18" charset="-128"/>
                    </a:rPr>
                    <a:t>e/p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46E1B33-45CB-00BD-E10E-8E686663A8BA}"/>
                    </a:ext>
                  </a:extLst>
                </p:cNvPr>
                <p:cNvSpPr txBox="1"/>
                <p:nvPr/>
              </p:nvSpPr>
              <p:spPr>
                <a:xfrm rot="21541428">
                  <a:off x="4174895" y="4664626"/>
                  <a:ext cx="2219323" cy="5847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latin typeface="Wandohope" panose="02030603000000000000" pitchFamily="18" charset="-128"/>
                      <a:ea typeface="Wandohope" panose="02030603000000000000" pitchFamily="18" charset="-128"/>
                    </a:rPr>
                    <a:t>Beam axis</a:t>
                  </a:r>
                </a:p>
              </p:txBody>
            </p: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4D9E194E-CE86-4339-BEE3-C956A601CAF9}"/>
                    </a:ext>
                  </a:extLst>
                </p:cNvPr>
                <p:cNvGrpSpPr/>
                <p:nvPr/>
              </p:nvGrpSpPr>
              <p:grpSpPr>
                <a:xfrm rot="17652585">
                  <a:off x="2953076" y="4926064"/>
                  <a:ext cx="1686855" cy="1852605"/>
                  <a:chOff x="52964" y="3469051"/>
                  <a:chExt cx="1686855" cy="1852605"/>
                </a:xfrm>
              </p:grpSpPr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3DC134D1-C580-4109-5700-D874B07D69F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756526">
                    <a:off x="596019" y="4171401"/>
                    <a:ext cx="274320" cy="1360429"/>
                  </a:xfrm>
                  <a:prstGeom prst="ellipse">
                    <a:avLst/>
                  </a:prstGeom>
                  <a:solidFill>
                    <a:schemeClr val="accent5">
                      <a:lumMod val="20000"/>
                      <a:lumOff val="80000"/>
                      <a:alpha val="50000"/>
                    </a:schemeClr>
                  </a:solidFill>
                  <a:ln>
                    <a:solidFill>
                      <a:schemeClr val="accent1">
                        <a:shade val="50000"/>
                        <a:alpha val="50000"/>
                      </a:schemeClr>
                    </a:solidFill>
                    <a:prstDash val="lg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3156689D-8875-2F02-1E0F-C705EEBCA408}"/>
                      </a:ext>
                    </a:extLst>
                  </p:cNvPr>
                  <p:cNvCxnSpPr>
                    <a:cxnSpLocks/>
                    <a:endCxn id="22" idx="0"/>
                  </p:cNvCxnSpPr>
                  <p:nvPr/>
                </p:nvCxnSpPr>
                <p:spPr>
                  <a:xfrm flipH="1">
                    <a:off x="232546" y="3469051"/>
                    <a:ext cx="1475192" cy="922067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485637A1-1FEB-879C-3813-5C0E7685D7B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258112" y="3494630"/>
                    <a:ext cx="481707" cy="182702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1" name="Straight Arrow Connector 20">
                  <a:extLst>
                    <a:ext uri="{FF2B5EF4-FFF2-40B4-BE49-F238E27FC236}">
                      <a16:creationId xmlns:a16="http://schemas.microsoft.com/office/drawing/2014/main" id="{D80AD10D-983B-2C21-EE12-37412BCE58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09054" y="4737499"/>
                  <a:ext cx="1307214" cy="2238489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prstDash val="lgDash"/>
                  <a:headEnd type="none"/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43903C2-C00B-1A8D-BA13-3768104C2DF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7683127">
                <a:off x="3937115" y="1342403"/>
                <a:ext cx="502920" cy="249412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  <a:alpha val="50000"/>
                </a:schemeClr>
              </a:solidFill>
              <a:ln>
                <a:solidFill>
                  <a:schemeClr val="accent1">
                    <a:shade val="50000"/>
                    <a:alpha val="50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59E4F21-68D8-5066-C98D-0E1EB8BB876E}"/>
                </a:ext>
              </a:extLst>
            </p:cNvPr>
            <p:cNvGrpSpPr>
              <a:grpSpLocks noChangeAspect="1"/>
            </p:cNvGrpSpPr>
            <p:nvPr/>
          </p:nvGrpSpPr>
          <p:grpSpPr>
            <a:xfrm rot="17728686">
              <a:off x="1762605" y="2583537"/>
              <a:ext cx="2597967" cy="2320023"/>
              <a:chOff x="1784128" y="2652859"/>
              <a:chExt cx="6522554" cy="5824739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48F36140-32C4-A010-5883-030A7EC1BF89}"/>
                  </a:ext>
                </a:extLst>
              </p:cNvPr>
              <p:cNvCxnSpPr>
                <a:cxnSpLocks/>
              </p:cNvCxnSpPr>
              <p:nvPr/>
            </p:nvCxnSpPr>
            <p:spPr>
              <a:xfrm rot="3871314" flipV="1">
                <a:off x="2528077" y="4006745"/>
                <a:ext cx="5032650" cy="390905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B3EA28F4-AC23-5CD0-C316-215F0DE490E6}"/>
                  </a:ext>
                </a:extLst>
              </p:cNvPr>
              <p:cNvCxnSpPr>
                <a:cxnSpLocks/>
              </p:cNvCxnSpPr>
              <p:nvPr/>
            </p:nvCxnSpPr>
            <p:spPr>
              <a:xfrm rot="3871314" flipH="1" flipV="1">
                <a:off x="4795236" y="-358249"/>
                <a:ext cx="500338" cy="652255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70DC99E-739B-F17D-6CE1-1E12B78B3B1D}"/>
              </a:ext>
            </a:extLst>
          </p:cNvPr>
          <p:cNvGrpSpPr/>
          <p:nvPr/>
        </p:nvGrpSpPr>
        <p:grpSpPr>
          <a:xfrm>
            <a:off x="2642244" y="1070799"/>
            <a:ext cx="6743938" cy="5089358"/>
            <a:chOff x="2176855" y="1312360"/>
            <a:chExt cx="8542321" cy="644652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453888B-EC8F-1C71-F87A-38BCDD8D6FC5}"/>
                </a:ext>
              </a:extLst>
            </p:cNvPr>
            <p:cNvSpPr txBox="1"/>
            <p:nvPr/>
          </p:nvSpPr>
          <p:spPr>
            <a:xfrm>
              <a:off x="6912218" y="3643271"/>
              <a:ext cx="808534" cy="609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26" b="1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q/g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C90CC50-DA2C-555E-855A-49FA381DE9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99830" y="5585955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0B05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42" baseline="-250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CF48F41-CD48-E4D6-2AF3-811C026A40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03661" y="4088638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0B05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42" baseline="-25000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CF4184D-13F3-3324-D967-EE8C5E380B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20993" y="3614021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0B05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42" baseline="-25000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7C83D16-E616-E1E9-E8B2-0EB334E84E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29414" y="4160043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FF26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6E0922C-68E3-901B-8533-EAC01CC3B5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21966" y="3478926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FF26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C5FA6D9-05DF-5252-76D1-6848017D3B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29425" y="4709976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432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5A8D2E1-F10F-B1C6-FAD3-AAD430A575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7497" y="3948023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432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600A1E3-D4CC-F4D3-009F-D3C487B38B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04034" y="4237463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432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6E7C817-6C32-24C2-23C5-6DC5ADEDEC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24907" y="2720200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432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E50D9EB-B428-03E4-83B0-9E2BE1B2F1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06779" y="3239131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432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69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F84B99B-954F-3600-A8A3-7ED2818A9B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43747" y="4297491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FF26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96BD172-D504-44EA-D50F-98B0E084CEE4}"/>
                </a:ext>
              </a:extLst>
            </p:cNvPr>
            <p:cNvGrpSpPr>
              <a:grpSpLocks/>
            </p:cNvGrpSpPr>
            <p:nvPr/>
          </p:nvGrpSpPr>
          <p:grpSpPr>
            <a:xfrm rot="2590261">
              <a:off x="4277098" y="5261937"/>
              <a:ext cx="914400" cy="305461"/>
              <a:chOff x="5398567" y="4736512"/>
              <a:chExt cx="3727911" cy="2075550"/>
            </a:xfrm>
          </p:grpSpPr>
          <p:sp>
            <p:nvSpPr>
              <p:cNvPr id="347" name="Arc 346">
                <a:extLst>
                  <a:ext uri="{FF2B5EF4-FFF2-40B4-BE49-F238E27FC236}">
                    <a16:creationId xmlns:a16="http://schemas.microsoft.com/office/drawing/2014/main" id="{D615E080-4936-EF9C-B91F-1D912CC5152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348" name="Arc 347">
                <a:extLst>
                  <a:ext uri="{FF2B5EF4-FFF2-40B4-BE49-F238E27FC236}">
                    <a16:creationId xmlns:a16="http://schemas.microsoft.com/office/drawing/2014/main" id="{C6439D05-7A1D-FF5B-AA6F-E5026628D75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349" name="Arc 348">
                <a:extLst>
                  <a:ext uri="{FF2B5EF4-FFF2-40B4-BE49-F238E27FC236}">
                    <a16:creationId xmlns:a16="http://schemas.microsoft.com/office/drawing/2014/main" id="{B5BF89BD-9D5B-E447-884E-0C4650F2970C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350" name="Arc 349">
                <a:extLst>
                  <a:ext uri="{FF2B5EF4-FFF2-40B4-BE49-F238E27FC236}">
                    <a16:creationId xmlns:a16="http://schemas.microsoft.com/office/drawing/2014/main" id="{CD2AED0A-B81C-E08D-272E-B0EA4A3BE3F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351" name="Arc 350">
                <a:extLst>
                  <a:ext uri="{FF2B5EF4-FFF2-40B4-BE49-F238E27FC236}">
                    <a16:creationId xmlns:a16="http://schemas.microsoft.com/office/drawing/2014/main" id="{32BBBC73-7CB4-A787-EF0D-BA5B0A3817F6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352" name="Arc 351">
                <a:extLst>
                  <a:ext uri="{FF2B5EF4-FFF2-40B4-BE49-F238E27FC236}">
                    <a16:creationId xmlns:a16="http://schemas.microsoft.com/office/drawing/2014/main" id="{854677AA-B9DF-C6C3-A4C6-00B669C08A88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353" name="Arc 352">
                <a:extLst>
                  <a:ext uri="{FF2B5EF4-FFF2-40B4-BE49-F238E27FC236}">
                    <a16:creationId xmlns:a16="http://schemas.microsoft.com/office/drawing/2014/main" id="{EB8B36CB-6DFA-0748-0E77-43BEE41062F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FE735B7-E553-2B1B-3D9C-CA9F4411B61E}"/>
                </a:ext>
              </a:extLst>
            </p:cNvPr>
            <p:cNvGrpSpPr>
              <a:grpSpLocks/>
            </p:cNvGrpSpPr>
            <p:nvPr/>
          </p:nvGrpSpPr>
          <p:grpSpPr>
            <a:xfrm rot="12052044">
              <a:off x="4153484" y="3936189"/>
              <a:ext cx="822960" cy="320040"/>
              <a:chOff x="5398567" y="4736512"/>
              <a:chExt cx="3727911" cy="2075550"/>
            </a:xfrm>
          </p:grpSpPr>
          <p:sp>
            <p:nvSpPr>
              <p:cNvPr id="340" name="Arc 339">
                <a:extLst>
                  <a:ext uri="{FF2B5EF4-FFF2-40B4-BE49-F238E27FC236}">
                    <a16:creationId xmlns:a16="http://schemas.microsoft.com/office/drawing/2014/main" id="{8C07CB4C-4F48-839B-1F3A-FC1D1DB9F7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41" name="Arc 340">
                <a:extLst>
                  <a:ext uri="{FF2B5EF4-FFF2-40B4-BE49-F238E27FC236}">
                    <a16:creationId xmlns:a16="http://schemas.microsoft.com/office/drawing/2014/main" id="{0570F5DA-9297-AD01-C5DE-35FC80086DA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42" name="Arc 341">
                <a:extLst>
                  <a:ext uri="{FF2B5EF4-FFF2-40B4-BE49-F238E27FC236}">
                    <a16:creationId xmlns:a16="http://schemas.microsoft.com/office/drawing/2014/main" id="{1AFC6F15-BC4A-BD23-0B85-25B57D38C2FD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43" name="Arc 342">
                <a:extLst>
                  <a:ext uri="{FF2B5EF4-FFF2-40B4-BE49-F238E27FC236}">
                    <a16:creationId xmlns:a16="http://schemas.microsoft.com/office/drawing/2014/main" id="{D6E8A3BE-1B80-AB71-DD55-732480B7E5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44" name="Arc 343">
                <a:extLst>
                  <a:ext uri="{FF2B5EF4-FFF2-40B4-BE49-F238E27FC236}">
                    <a16:creationId xmlns:a16="http://schemas.microsoft.com/office/drawing/2014/main" id="{2EEAE4EF-2C11-9C82-504B-E3B28CBE114B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45" name="Arc 344">
                <a:extLst>
                  <a:ext uri="{FF2B5EF4-FFF2-40B4-BE49-F238E27FC236}">
                    <a16:creationId xmlns:a16="http://schemas.microsoft.com/office/drawing/2014/main" id="{1F668AA0-48E2-1855-689E-8FB931B41003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46" name="Arc 345">
                <a:extLst>
                  <a:ext uri="{FF2B5EF4-FFF2-40B4-BE49-F238E27FC236}">
                    <a16:creationId xmlns:a16="http://schemas.microsoft.com/office/drawing/2014/main" id="{949CAFA9-0BD5-ECE2-C68B-20BD118B96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6851BDA-8D27-BF3D-8EFC-F92B16679A23}"/>
                </a:ext>
              </a:extLst>
            </p:cNvPr>
            <p:cNvGrpSpPr>
              <a:grpSpLocks/>
            </p:cNvGrpSpPr>
            <p:nvPr/>
          </p:nvGrpSpPr>
          <p:grpSpPr>
            <a:xfrm rot="4501722">
              <a:off x="3887436" y="5281708"/>
              <a:ext cx="731520" cy="301752"/>
              <a:chOff x="5398567" y="4736512"/>
              <a:chExt cx="3727911" cy="2075550"/>
            </a:xfrm>
          </p:grpSpPr>
          <p:sp>
            <p:nvSpPr>
              <p:cNvPr id="333" name="Arc 332">
                <a:extLst>
                  <a:ext uri="{FF2B5EF4-FFF2-40B4-BE49-F238E27FC236}">
                    <a16:creationId xmlns:a16="http://schemas.microsoft.com/office/drawing/2014/main" id="{CD4722BB-DB95-0DE3-F858-3083EC94F3A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34" name="Arc 333">
                <a:extLst>
                  <a:ext uri="{FF2B5EF4-FFF2-40B4-BE49-F238E27FC236}">
                    <a16:creationId xmlns:a16="http://schemas.microsoft.com/office/drawing/2014/main" id="{BB523F1B-BF80-CFA0-2C35-C08C673EF56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35" name="Arc 334">
                <a:extLst>
                  <a:ext uri="{FF2B5EF4-FFF2-40B4-BE49-F238E27FC236}">
                    <a16:creationId xmlns:a16="http://schemas.microsoft.com/office/drawing/2014/main" id="{267AD83C-69AF-0850-3631-1AEB9869538A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36" name="Arc 335">
                <a:extLst>
                  <a:ext uri="{FF2B5EF4-FFF2-40B4-BE49-F238E27FC236}">
                    <a16:creationId xmlns:a16="http://schemas.microsoft.com/office/drawing/2014/main" id="{D4FFBC57-309C-4DB7-824C-CE1ADCD316D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37" name="Arc 336">
                <a:extLst>
                  <a:ext uri="{FF2B5EF4-FFF2-40B4-BE49-F238E27FC236}">
                    <a16:creationId xmlns:a16="http://schemas.microsoft.com/office/drawing/2014/main" id="{51FB9FE0-3BC3-D143-C35E-FA7346C33E87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38" name="Arc 337">
                <a:extLst>
                  <a:ext uri="{FF2B5EF4-FFF2-40B4-BE49-F238E27FC236}">
                    <a16:creationId xmlns:a16="http://schemas.microsoft.com/office/drawing/2014/main" id="{04A39767-F72F-47EF-38E6-F8F9F3A8435B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39" name="Arc 338">
                <a:extLst>
                  <a:ext uri="{FF2B5EF4-FFF2-40B4-BE49-F238E27FC236}">
                    <a16:creationId xmlns:a16="http://schemas.microsoft.com/office/drawing/2014/main" id="{B4B08223-354F-2A59-F446-17C0CC87576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B65501C-BE3B-B235-5FE5-01B44BC17E7E}"/>
                </a:ext>
              </a:extLst>
            </p:cNvPr>
            <p:cNvGrpSpPr>
              <a:grpSpLocks/>
            </p:cNvGrpSpPr>
            <p:nvPr/>
          </p:nvGrpSpPr>
          <p:grpSpPr>
            <a:xfrm rot="13331668">
              <a:off x="5242698" y="4643417"/>
              <a:ext cx="640080" cy="301752"/>
              <a:chOff x="5398567" y="4736512"/>
              <a:chExt cx="3727911" cy="2075550"/>
            </a:xfrm>
          </p:grpSpPr>
          <p:sp>
            <p:nvSpPr>
              <p:cNvPr id="326" name="Arc 325">
                <a:extLst>
                  <a:ext uri="{FF2B5EF4-FFF2-40B4-BE49-F238E27FC236}">
                    <a16:creationId xmlns:a16="http://schemas.microsoft.com/office/drawing/2014/main" id="{FA22800D-6604-0DEE-E4E5-037ED0682FD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27" name="Arc 326">
                <a:extLst>
                  <a:ext uri="{FF2B5EF4-FFF2-40B4-BE49-F238E27FC236}">
                    <a16:creationId xmlns:a16="http://schemas.microsoft.com/office/drawing/2014/main" id="{9C6C2018-71D2-5EBA-5764-30EA725F399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28" name="Arc 327">
                <a:extLst>
                  <a:ext uri="{FF2B5EF4-FFF2-40B4-BE49-F238E27FC236}">
                    <a16:creationId xmlns:a16="http://schemas.microsoft.com/office/drawing/2014/main" id="{2F9D13D3-63D7-CFAC-398F-869156B716E7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29" name="Arc 328">
                <a:extLst>
                  <a:ext uri="{FF2B5EF4-FFF2-40B4-BE49-F238E27FC236}">
                    <a16:creationId xmlns:a16="http://schemas.microsoft.com/office/drawing/2014/main" id="{E3B028E4-AA44-A3BF-F1B5-A22DF873C8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30" name="Arc 329">
                <a:extLst>
                  <a:ext uri="{FF2B5EF4-FFF2-40B4-BE49-F238E27FC236}">
                    <a16:creationId xmlns:a16="http://schemas.microsoft.com/office/drawing/2014/main" id="{4E4C9A24-5967-38C5-9E9A-26563256934B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31" name="Arc 330">
                <a:extLst>
                  <a:ext uri="{FF2B5EF4-FFF2-40B4-BE49-F238E27FC236}">
                    <a16:creationId xmlns:a16="http://schemas.microsoft.com/office/drawing/2014/main" id="{77B3D565-BDE2-2B00-81E9-E858B29B6322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32" name="Arc 331">
                <a:extLst>
                  <a:ext uri="{FF2B5EF4-FFF2-40B4-BE49-F238E27FC236}">
                    <a16:creationId xmlns:a16="http://schemas.microsoft.com/office/drawing/2014/main" id="{2485F67D-EBC4-5C16-5317-2E9B4E43E4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4823D8C-ADAF-061C-DCC1-71C899BD2881}"/>
                </a:ext>
              </a:extLst>
            </p:cNvPr>
            <p:cNvGrpSpPr>
              <a:grpSpLocks/>
            </p:cNvGrpSpPr>
            <p:nvPr/>
          </p:nvGrpSpPr>
          <p:grpSpPr>
            <a:xfrm rot="8948672">
              <a:off x="5893237" y="4219019"/>
              <a:ext cx="640080" cy="305461"/>
              <a:chOff x="5398567" y="4736512"/>
              <a:chExt cx="3727911" cy="2075550"/>
            </a:xfrm>
          </p:grpSpPr>
          <p:sp>
            <p:nvSpPr>
              <p:cNvPr id="319" name="Arc 318">
                <a:extLst>
                  <a:ext uri="{FF2B5EF4-FFF2-40B4-BE49-F238E27FC236}">
                    <a16:creationId xmlns:a16="http://schemas.microsoft.com/office/drawing/2014/main" id="{F485F400-3F26-8E42-E40C-5F3BA7542C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20" name="Arc 319">
                <a:extLst>
                  <a:ext uri="{FF2B5EF4-FFF2-40B4-BE49-F238E27FC236}">
                    <a16:creationId xmlns:a16="http://schemas.microsoft.com/office/drawing/2014/main" id="{73F921BB-280B-B540-201F-8C4B0287621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21" name="Arc 320">
                <a:extLst>
                  <a:ext uri="{FF2B5EF4-FFF2-40B4-BE49-F238E27FC236}">
                    <a16:creationId xmlns:a16="http://schemas.microsoft.com/office/drawing/2014/main" id="{6BB2D86D-4CEA-5D96-E747-00F870421527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22" name="Arc 321">
                <a:extLst>
                  <a:ext uri="{FF2B5EF4-FFF2-40B4-BE49-F238E27FC236}">
                    <a16:creationId xmlns:a16="http://schemas.microsoft.com/office/drawing/2014/main" id="{2D46CE1F-945B-044E-C28A-C5EF107E78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23" name="Arc 322">
                <a:extLst>
                  <a:ext uri="{FF2B5EF4-FFF2-40B4-BE49-F238E27FC236}">
                    <a16:creationId xmlns:a16="http://schemas.microsoft.com/office/drawing/2014/main" id="{C12E7C8D-A232-A23D-96B6-22FFAC1FCCBF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24" name="Arc 323">
                <a:extLst>
                  <a:ext uri="{FF2B5EF4-FFF2-40B4-BE49-F238E27FC236}">
                    <a16:creationId xmlns:a16="http://schemas.microsoft.com/office/drawing/2014/main" id="{52CF01C2-90A1-1545-B8AE-DA5A77C065DB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25" name="Arc 324">
                <a:extLst>
                  <a:ext uri="{FF2B5EF4-FFF2-40B4-BE49-F238E27FC236}">
                    <a16:creationId xmlns:a16="http://schemas.microsoft.com/office/drawing/2014/main" id="{D8F604BA-5E2D-E505-D335-B462E593B79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CBCFBC0-9756-3F83-C880-11EBD5577A45}"/>
                </a:ext>
              </a:extLst>
            </p:cNvPr>
            <p:cNvGrpSpPr>
              <a:grpSpLocks/>
            </p:cNvGrpSpPr>
            <p:nvPr/>
          </p:nvGrpSpPr>
          <p:grpSpPr>
            <a:xfrm rot="11715816">
              <a:off x="6134074" y="4812137"/>
              <a:ext cx="640080" cy="305461"/>
              <a:chOff x="5398567" y="4736512"/>
              <a:chExt cx="3727911" cy="2075550"/>
            </a:xfrm>
          </p:grpSpPr>
          <p:sp>
            <p:nvSpPr>
              <p:cNvPr id="312" name="Arc 311">
                <a:extLst>
                  <a:ext uri="{FF2B5EF4-FFF2-40B4-BE49-F238E27FC236}">
                    <a16:creationId xmlns:a16="http://schemas.microsoft.com/office/drawing/2014/main" id="{E76623F4-F0E3-F619-3799-9AB6F44356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13" name="Arc 312">
                <a:extLst>
                  <a:ext uri="{FF2B5EF4-FFF2-40B4-BE49-F238E27FC236}">
                    <a16:creationId xmlns:a16="http://schemas.microsoft.com/office/drawing/2014/main" id="{462AF9CE-7BB2-F130-FC9A-F7C0A54349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14" name="Arc 313">
                <a:extLst>
                  <a:ext uri="{FF2B5EF4-FFF2-40B4-BE49-F238E27FC236}">
                    <a16:creationId xmlns:a16="http://schemas.microsoft.com/office/drawing/2014/main" id="{053F4DC1-F617-2D05-AE39-746648FEE07D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15" name="Arc 314">
                <a:extLst>
                  <a:ext uri="{FF2B5EF4-FFF2-40B4-BE49-F238E27FC236}">
                    <a16:creationId xmlns:a16="http://schemas.microsoft.com/office/drawing/2014/main" id="{2F3A986B-9AC3-4BF0-F1F8-4D252D2A9A6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16" name="Arc 315">
                <a:extLst>
                  <a:ext uri="{FF2B5EF4-FFF2-40B4-BE49-F238E27FC236}">
                    <a16:creationId xmlns:a16="http://schemas.microsoft.com/office/drawing/2014/main" id="{7873EE91-BC09-FE39-6BAC-821C10B95881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17" name="Arc 316">
                <a:extLst>
                  <a:ext uri="{FF2B5EF4-FFF2-40B4-BE49-F238E27FC236}">
                    <a16:creationId xmlns:a16="http://schemas.microsoft.com/office/drawing/2014/main" id="{07DCB71C-99CB-66D8-C7CF-14335C82BEEA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18" name="Arc 317">
                <a:extLst>
                  <a:ext uri="{FF2B5EF4-FFF2-40B4-BE49-F238E27FC236}">
                    <a16:creationId xmlns:a16="http://schemas.microsoft.com/office/drawing/2014/main" id="{068DB4EB-61D3-99EF-0FFF-353B79ADC6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D525201-A161-F707-6BC9-231B37873AD5}"/>
                </a:ext>
              </a:extLst>
            </p:cNvPr>
            <p:cNvGrpSpPr>
              <a:grpSpLocks/>
            </p:cNvGrpSpPr>
            <p:nvPr/>
          </p:nvGrpSpPr>
          <p:grpSpPr>
            <a:xfrm rot="7149343">
              <a:off x="6476610" y="3868169"/>
              <a:ext cx="640080" cy="320040"/>
              <a:chOff x="5398567" y="4736512"/>
              <a:chExt cx="3727911" cy="2075550"/>
            </a:xfrm>
          </p:grpSpPr>
          <p:sp>
            <p:nvSpPr>
              <p:cNvPr id="305" name="Arc 304">
                <a:extLst>
                  <a:ext uri="{FF2B5EF4-FFF2-40B4-BE49-F238E27FC236}">
                    <a16:creationId xmlns:a16="http://schemas.microsoft.com/office/drawing/2014/main" id="{5D699B48-1A23-FC87-3A64-59CF7B545E5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06" name="Arc 305">
                <a:extLst>
                  <a:ext uri="{FF2B5EF4-FFF2-40B4-BE49-F238E27FC236}">
                    <a16:creationId xmlns:a16="http://schemas.microsoft.com/office/drawing/2014/main" id="{BD1D89FB-1AF2-DACE-0884-03E0CDC682A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07" name="Arc 306">
                <a:extLst>
                  <a:ext uri="{FF2B5EF4-FFF2-40B4-BE49-F238E27FC236}">
                    <a16:creationId xmlns:a16="http://schemas.microsoft.com/office/drawing/2014/main" id="{8C0BD485-8AE3-FBE7-8B09-F5B7EDF277C2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08" name="Arc 307">
                <a:extLst>
                  <a:ext uri="{FF2B5EF4-FFF2-40B4-BE49-F238E27FC236}">
                    <a16:creationId xmlns:a16="http://schemas.microsoft.com/office/drawing/2014/main" id="{91C4977A-5C93-C17B-D0BA-2162BEEED25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09" name="Arc 308">
                <a:extLst>
                  <a:ext uri="{FF2B5EF4-FFF2-40B4-BE49-F238E27FC236}">
                    <a16:creationId xmlns:a16="http://schemas.microsoft.com/office/drawing/2014/main" id="{2FFDFA43-5C59-B0F0-9674-69B1250CDD95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10" name="Arc 309">
                <a:extLst>
                  <a:ext uri="{FF2B5EF4-FFF2-40B4-BE49-F238E27FC236}">
                    <a16:creationId xmlns:a16="http://schemas.microsoft.com/office/drawing/2014/main" id="{A3EC24D4-DC33-037E-B020-87E7FF3F5DFA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11" name="Arc 310">
                <a:extLst>
                  <a:ext uri="{FF2B5EF4-FFF2-40B4-BE49-F238E27FC236}">
                    <a16:creationId xmlns:a16="http://schemas.microsoft.com/office/drawing/2014/main" id="{1801B39F-2CE2-81C9-6E39-9B3EECDC45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</p:grp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B3FE4645-9273-CBA6-7E53-6F341B51911F}"/>
                </a:ext>
              </a:extLst>
            </p:cNvPr>
            <p:cNvCxnSpPr>
              <a:cxnSpLocks/>
            </p:cNvCxnSpPr>
            <p:nvPr/>
          </p:nvCxnSpPr>
          <p:spPr>
            <a:xfrm>
              <a:off x="2176855" y="4539866"/>
              <a:ext cx="566788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lgDash"/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6FC46EB-8CEA-F52F-8B6D-A94B25A22A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08902" y="1408842"/>
              <a:ext cx="5727931" cy="312291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F37E0A2C-5CEE-CCD6-2B2C-2063A265BCE8}"/>
                </a:ext>
              </a:extLst>
            </p:cNvPr>
            <p:cNvSpPr/>
            <p:nvPr/>
          </p:nvSpPr>
          <p:spPr>
            <a:xfrm>
              <a:off x="7649557" y="1312360"/>
              <a:ext cx="962298" cy="644652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  <a:alpha val="85000"/>
              </a:schemeClr>
            </a:solidFill>
            <a:ln>
              <a:solidFill>
                <a:schemeClr val="accent1">
                  <a:shade val="50000"/>
                  <a:alpha val="72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BB11541-1CFA-3B21-3405-9FAE205665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92885" y="4747613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432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CFCB6B9-FD53-15E7-560D-84E843232E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33949" y="4612995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0B05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42" baseline="-25000" dirty="0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30C1B0DB-7124-944D-3555-5787F3C2B14E}"/>
                </a:ext>
              </a:extLst>
            </p:cNvPr>
            <p:cNvGrpSpPr>
              <a:grpSpLocks/>
            </p:cNvGrpSpPr>
            <p:nvPr/>
          </p:nvGrpSpPr>
          <p:grpSpPr>
            <a:xfrm rot="1037530">
              <a:off x="5808732" y="3970257"/>
              <a:ext cx="640080" cy="320040"/>
              <a:chOff x="5398567" y="4736512"/>
              <a:chExt cx="3727911" cy="2075550"/>
            </a:xfrm>
          </p:grpSpPr>
          <p:sp>
            <p:nvSpPr>
              <p:cNvPr id="298" name="Arc 297">
                <a:extLst>
                  <a:ext uri="{FF2B5EF4-FFF2-40B4-BE49-F238E27FC236}">
                    <a16:creationId xmlns:a16="http://schemas.microsoft.com/office/drawing/2014/main" id="{CD23FA0E-8782-20DE-BEC5-50501CB5AE0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299" name="Arc 298">
                <a:extLst>
                  <a:ext uri="{FF2B5EF4-FFF2-40B4-BE49-F238E27FC236}">
                    <a16:creationId xmlns:a16="http://schemas.microsoft.com/office/drawing/2014/main" id="{DE82FA2D-9921-F7B2-53E9-F8A36016520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00" name="Arc 299">
                <a:extLst>
                  <a:ext uri="{FF2B5EF4-FFF2-40B4-BE49-F238E27FC236}">
                    <a16:creationId xmlns:a16="http://schemas.microsoft.com/office/drawing/2014/main" id="{7B156837-6769-D762-F2F8-31DFA1176FE8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01" name="Arc 300">
                <a:extLst>
                  <a:ext uri="{FF2B5EF4-FFF2-40B4-BE49-F238E27FC236}">
                    <a16:creationId xmlns:a16="http://schemas.microsoft.com/office/drawing/2014/main" id="{2B9194E0-5987-39AD-BB0A-10D23CF5BD4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302" name="Arc 301">
                <a:extLst>
                  <a:ext uri="{FF2B5EF4-FFF2-40B4-BE49-F238E27FC236}">
                    <a16:creationId xmlns:a16="http://schemas.microsoft.com/office/drawing/2014/main" id="{F3A14F5A-5ED5-A7E4-CEEA-F9163DF0479B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03" name="Arc 302">
                <a:extLst>
                  <a:ext uri="{FF2B5EF4-FFF2-40B4-BE49-F238E27FC236}">
                    <a16:creationId xmlns:a16="http://schemas.microsoft.com/office/drawing/2014/main" id="{AA289FE5-811E-217E-5494-4C621115C8D7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304" name="Arc 303">
                <a:extLst>
                  <a:ext uri="{FF2B5EF4-FFF2-40B4-BE49-F238E27FC236}">
                    <a16:creationId xmlns:a16="http://schemas.microsoft.com/office/drawing/2014/main" id="{8E0CCEB0-4D7A-D129-AC59-0B0A8A6B9E7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07A95211-49FB-8456-FB93-AFCB44C7BCB6}"/>
                    </a:ext>
                  </a:extLst>
                </p:cNvPr>
                <p:cNvSpPr txBox="1"/>
                <p:nvPr/>
              </p:nvSpPr>
              <p:spPr>
                <a:xfrm>
                  <a:off x="8828682" y="1408842"/>
                  <a:ext cx="654218" cy="6709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42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oMath>
                    </m:oMathPara>
                  </a14:m>
                  <a:endParaRPr lang="en-US" sz="2842" b="1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07A95211-49FB-8456-FB93-AFCB44C7BC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28682" y="1408842"/>
                  <a:ext cx="654218" cy="67095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6415A1B-1C45-7F5B-1C98-94B96B59A14C}"/>
                </a:ext>
              </a:extLst>
            </p:cNvPr>
            <p:cNvSpPr txBox="1"/>
            <p:nvPr/>
          </p:nvSpPr>
          <p:spPr>
            <a:xfrm>
              <a:off x="9488079" y="4439890"/>
              <a:ext cx="467415" cy="6401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84" b="1" dirty="0">
                  <a:solidFill>
                    <a:srgbClr val="0432FF"/>
                  </a:solidFill>
                </a:rPr>
                <a:t>p</a:t>
              </a:r>
            </a:p>
          </p:txBody>
        </p:sp>
        <p:sp>
          <p:nvSpPr>
            <p:cNvPr id="53" name="Up Arrow 52">
              <a:extLst>
                <a:ext uri="{FF2B5EF4-FFF2-40B4-BE49-F238E27FC236}">
                  <a16:creationId xmlns:a16="http://schemas.microsoft.com/office/drawing/2014/main" id="{F0075895-5527-BA1F-453A-1E4AA6516EA5}"/>
                </a:ext>
              </a:extLst>
            </p:cNvPr>
            <p:cNvSpPr/>
            <p:nvPr/>
          </p:nvSpPr>
          <p:spPr>
            <a:xfrm>
              <a:off x="3332702" y="3130990"/>
              <a:ext cx="438912" cy="599947"/>
            </a:xfrm>
            <a:prstGeom prst="upArrow">
              <a:avLst/>
            </a:prstGeom>
            <a:solidFill>
              <a:srgbClr val="C00000">
                <a:alpha val="59813"/>
              </a:srgbClr>
            </a:solidFill>
            <a:ln>
              <a:solidFill>
                <a:srgbClr val="C0000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21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4" name="Up Arrow 53">
              <a:extLst>
                <a:ext uri="{FF2B5EF4-FFF2-40B4-BE49-F238E27FC236}">
                  <a16:creationId xmlns:a16="http://schemas.microsoft.com/office/drawing/2014/main" id="{8FA22F45-5BE4-FD56-69B6-31A78FBB2423}"/>
                </a:ext>
              </a:extLst>
            </p:cNvPr>
            <p:cNvSpPr/>
            <p:nvPr/>
          </p:nvSpPr>
          <p:spPr>
            <a:xfrm>
              <a:off x="5145489" y="2500690"/>
              <a:ext cx="438912" cy="599947"/>
            </a:xfrm>
            <a:prstGeom prst="upArrow">
              <a:avLst/>
            </a:prstGeom>
            <a:solidFill>
              <a:srgbClr val="C00000">
                <a:alpha val="60238"/>
              </a:srgbClr>
            </a:solidFill>
            <a:ln>
              <a:solidFill>
                <a:srgbClr val="C0000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55" name="Up Arrow 54">
              <a:extLst>
                <a:ext uri="{FF2B5EF4-FFF2-40B4-BE49-F238E27FC236}">
                  <a16:creationId xmlns:a16="http://schemas.microsoft.com/office/drawing/2014/main" id="{26246357-1EB9-61D0-E4AF-C668FB7354CB}"/>
                </a:ext>
              </a:extLst>
            </p:cNvPr>
            <p:cNvSpPr/>
            <p:nvPr/>
          </p:nvSpPr>
          <p:spPr>
            <a:xfrm rot="10800000">
              <a:off x="5145489" y="5960158"/>
              <a:ext cx="438912" cy="599947"/>
            </a:xfrm>
            <a:prstGeom prst="upArrow">
              <a:avLst/>
            </a:prstGeom>
            <a:solidFill>
              <a:srgbClr val="C00000">
                <a:alpha val="59937"/>
              </a:srgbClr>
            </a:solidFill>
            <a:ln>
              <a:solidFill>
                <a:srgbClr val="C0000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21"/>
            </a:p>
          </p:txBody>
        </p:sp>
        <p:sp>
          <p:nvSpPr>
            <p:cNvPr id="56" name="Up Arrow 55">
              <a:extLst>
                <a:ext uri="{FF2B5EF4-FFF2-40B4-BE49-F238E27FC236}">
                  <a16:creationId xmlns:a16="http://schemas.microsoft.com/office/drawing/2014/main" id="{A314AE37-C2B4-D410-A918-0D44C4656E73}"/>
                </a:ext>
              </a:extLst>
            </p:cNvPr>
            <p:cNvSpPr/>
            <p:nvPr/>
          </p:nvSpPr>
          <p:spPr>
            <a:xfrm rot="10800000">
              <a:off x="3332702" y="5345366"/>
              <a:ext cx="438912" cy="599947"/>
            </a:xfrm>
            <a:prstGeom prst="upArrow">
              <a:avLst/>
            </a:prstGeom>
            <a:solidFill>
              <a:srgbClr val="C00000">
                <a:alpha val="60229"/>
              </a:srgbClr>
            </a:solidFill>
            <a:ln>
              <a:solidFill>
                <a:srgbClr val="C0000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21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35EA5A5-0FC4-D00B-A536-36A49BD80426}"/>
                </a:ext>
              </a:extLst>
            </p:cNvPr>
            <p:cNvSpPr txBox="1"/>
            <p:nvPr/>
          </p:nvSpPr>
          <p:spPr>
            <a:xfrm rot="5400000">
              <a:off x="9979110" y="5628554"/>
              <a:ext cx="747620" cy="7325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158" dirty="0">
                  <a:latin typeface="Helvetica" pitchFamily="2" charset="0"/>
                </a:rPr>
                <a:t>…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C45A2C6-1860-D0CD-99ED-82215F428947}"/>
                </a:ext>
              </a:extLst>
            </p:cNvPr>
            <p:cNvSpPr>
              <a:spLocks/>
            </p:cNvSpPr>
            <p:nvPr/>
          </p:nvSpPr>
          <p:spPr>
            <a:xfrm>
              <a:off x="7190565" y="4258430"/>
              <a:ext cx="228600" cy="5486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7000">
                  <a:schemeClr val="bg1">
                    <a:lumMod val="61000"/>
                    <a:lumOff val="39000"/>
                  </a:schemeClr>
                </a:gs>
                <a:gs pos="40000">
                  <a:srgbClr val="EF23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  <a:prstDash val="dash"/>
            </a:ln>
            <a:effectLst>
              <a:glow rad="228600">
                <a:schemeClr val="accent2">
                  <a:satMod val="175000"/>
                  <a:alpha val="85000"/>
                </a:schemeClr>
              </a:glow>
              <a:softEdge rad="127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D5AF6244-2CE5-9056-7268-26AA46AF49AA}"/>
                </a:ext>
              </a:extLst>
            </p:cNvPr>
            <p:cNvCxnSpPr>
              <a:cxnSpLocks/>
            </p:cNvCxnSpPr>
            <p:nvPr/>
          </p:nvCxnSpPr>
          <p:spPr>
            <a:xfrm>
              <a:off x="2197515" y="4530432"/>
              <a:ext cx="5739318" cy="313081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1ECC2306-2D76-BBE0-4CB2-C5B19623C05C}"/>
                </a:ext>
              </a:extLst>
            </p:cNvPr>
            <p:cNvGrpSpPr/>
            <p:nvPr/>
          </p:nvGrpSpPr>
          <p:grpSpPr>
            <a:xfrm rot="282757">
              <a:off x="2756739" y="3640807"/>
              <a:ext cx="2027708" cy="893996"/>
              <a:chOff x="1981705" y="1260345"/>
              <a:chExt cx="2027708" cy="893996"/>
            </a:xfrm>
          </p:grpSpPr>
          <p:grpSp>
            <p:nvGrpSpPr>
              <p:cNvPr id="274" name="Group 273">
                <a:extLst>
                  <a:ext uri="{FF2B5EF4-FFF2-40B4-BE49-F238E27FC236}">
                    <a16:creationId xmlns:a16="http://schemas.microsoft.com/office/drawing/2014/main" id="{1C0B46A6-2A9B-6DF0-5F30-1F4FB54FDE0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9868317">
                <a:off x="2531146" y="1556639"/>
                <a:ext cx="940156" cy="305461"/>
                <a:chOff x="5398567" y="4736512"/>
                <a:chExt cx="3727911" cy="2075550"/>
              </a:xfrm>
            </p:grpSpPr>
            <p:sp>
              <p:nvSpPr>
                <p:cNvPr id="291" name="Arc 290">
                  <a:extLst>
                    <a:ext uri="{FF2B5EF4-FFF2-40B4-BE49-F238E27FC236}">
                      <a16:creationId xmlns:a16="http://schemas.microsoft.com/office/drawing/2014/main" id="{D195CA77-52DE-5BE2-CFFB-69A99D8D9E0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398567" y="4736512"/>
                  <a:ext cx="1322039" cy="2075550"/>
                </a:xfrm>
                <a:prstGeom prst="arc">
                  <a:avLst>
                    <a:gd name="adj1" fmla="val 10799068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92" name="Arc 291">
                  <a:extLst>
                    <a:ext uri="{FF2B5EF4-FFF2-40B4-BE49-F238E27FC236}">
                      <a16:creationId xmlns:a16="http://schemas.microsoft.com/office/drawing/2014/main" id="{9B7F397C-2E2D-56AA-E96C-347CB3A8FED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099668" y="4763408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93" name="Arc 292">
                  <a:extLst>
                    <a:ext uri="{FF2B5EF4-FFF2-40B4-BE49-F238E27FC236}">
                      <a16:creationId xmlns:a16="http://schemas.microsoft.com/office/drawing/2014/main" id="{3DE26E98-AE9B-A6D2-6281-DE45838A779B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099669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94" name="Arc 293">
                  <a:extLst>
                    <a:ext uri="{FF2B5EF4-FFF2-40B4-BE49-F238E27FC236}">
                      <a16:creationId xmlns:a16="http://schemas.microsoft.com/office/drawing/2014/main" id="{63951652-787D-95F2-ADA1-AD7738EEDA6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987168" y="4772374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95" name="Arc 294">
                  <a:extLst>
                    <a:ext uri="{FF2B5EF4-FFF2-40B4-BE49-F238E27FC236}">
                      <a16:creationId xmlns:a16="http://schemas.microsoft.com/office/drawing/2014/main" id="{2921DB2A-2AB9-7C56-F11F-68120471DCB6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987166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96" name="Arc 295">
                  <a:extLst>
                    <a:ext uri="{FF2B5EF4-FFF2-40B4-BE49-F238E27FC236}">
                      <a16:creationId xmlns:a16="http://schemas.microsoft.com/office/drawing/2014/main" id="{EC970528-04C0-011A-B838-8F6DB547488B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7874671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97" name="Arc 296">
                  <a:extLst>
                    <a:ext uri="{FF2B5EF4-FFF2-40B4-BE49-F238E27FC236}">
                      <a16:creationId xmlns:a16="http://schemas.microsoft.com/office/drawing/2014/main" id="{DDB7F208-B459-9055-6B96-37321E0011B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74669" y="4772374"/>
                  <a:ext cx="1251809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36714220-F856-4B03-2842-9080D705242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9868317">
                <a:off x="1981705" y="1848880"/>
                <a:ext cx="940156" cy="305461"/>
                <a:chOff x="5398567" y="4736512"/>
                <a:chExt cx="3727911" cy="2075550"/>
              </a:xfrm>
            </p:grpSpPr>
            <p:sp>
              <p:nvSpPr>
                <p:cNvPr id="284" name="Arc 283">
                  <a:extLst>
                    <a:ext uri="{FF2B5EF4-FFF2-40B4-BE49-F238E27FC236}">
                      <a16:creationId xmlns:a16="http://schemas.microsoft.com/office/drawing/2014/main" id="{75F9BE11-DFDC-DE29-10C2-2E229FF0F0E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398567" y="4736512"/>
                  <a:ext cx="1322039" cy="2075550"/>
                </a:xfrm>
                <a:prstGeom prst="arc">
                  <a:avLst>
                    <a:gd name="adj1" fmla="val 10799068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85" name="Arc 284">
                  <a:extLst>
                    <a:ext uri="{FF2B5EF4-FFF2-40B4-BE49-F238E27FC236}">
                      <a16:creationId xmlns:a16="http://schemas.microsoft.com/office/drawing/2014/main" id="{E0345CFC-0006-A818-538D-43E85419087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099668" y="4763408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86" name="Arc 285">
                  <a:extLst>
                    <a:ext uri="{FF2B5EF4-FFF2-40B4-BE49-F238E27FC236}">
                      <a16:creationId xmlns:a16="http://schemas.microsoft.com/office/drawing/2014/main" id="{87BB6DF0-ED5A-34C2-0FDA-FF53BB12FA4B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099669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87" name="Arc 286">
                  <a:extLst>
                    <a:ext uri="{FF2B5EF4-FFF2-40B4-BE49-F238E27FC236}">
                      <a16:creationId xmlns:a16="http://schemas.microsoft.com/office/drawing/2014/main" id="{61ECD70F-4BAD-9062-4F13-2515904AD45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987168" y="4772374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88" name="Arc 287">
                  <a:extLst>
                    <a:ext uri="{FF2B5EF4-FFF2-40B4-BE49-F238E27FC236}">
                      <a16:creationId xmlns:a16="http://schemas.microsoft.com/office/drawing/2014/main" id="{57C3B6A3-B032-ADF9-C55B-346178879E69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987166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89" name="Arc 288">
                  <a:extLst>
                    <a:ext uri="{FF2B5EF4-FFF2-40B4-BE49-F238E27FC236}">
                      <a16:creationId xmlns:a16="http://schemas.microsoft.com/office/drawing/2014/main" id="{DD181911-9453-9A0F-A02C-96C3F607D641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7874671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90" name="Arc 289">
                  <a:extLst>
                    <a:ext uri="{FF2B5EF4-FFF2-40B4-BE49-F238E27FC236}">
                      <a16:creationId xmlns:a16="http://schemas.microsoft.com/office/drawing/2014/main" id="{BF04D33D-2533-849F-2034-82E2C775333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74669" y="4772374"/>
                  <a:ext cx="1251809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</p:grpSp>
          <p:grpSp>
            <p:nvGrpSpPr>
              <p:cNvPr id="276" name="Group 275">
                <a:extLst>
                  <a:ext uri="{FF2B5EF4-FFF2-40B4-BE49-F238E27FC236}">
                    <a16:creationId xmlns:a16="http://schemas.microsoft.com/office/drawing/2014/main" id="{168D9326-E884-C78B-7F87-0FA1D4C5030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9868317">
                <a:off x="3069257" y="1260345"/>
                <a:ext cx="940156" cy="305461"/>
                <a:chOff x="5398567" y="4736512"/>
                <a:chExt cx="3727911" cy="2075550"/>
              </a:xfrm>
            </p:grpSpPr>
            <p:sp>
              <p:nvSpPr>
                <p:cNvPr id="277" name="Arc 276">
                  <a:extLst>
                    <a:ext uri="{FF2B5EF4-FFF2-40B4-BE49-F238E27FC236}">
                      <a16:creationId xmlns:a16="http://schemas.microsoft.com/office/drawing/2014/main" id="{93332984-B1CD-D8EF-A4E6-D5C324D771B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398567" y="4736512"/>
                  <a:ext cx="1322039" cy="2075550"/>
                </a:xfrm>
                <a:prstGeom prst="arc">
                  <a:avLst>
                    <a:gd name="adj1" fmla="val 10799068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78" name="Arc 277">
                  <a:extLst>
                    <a:ext uri="{FF2B5EF4-FFF2-40B4-BE49-F238E27FC236}">
                      <a16:creationId xmlns:a16="http://schemas.microsoft.com/office/drawing/2014/main" id="{673DECB8-1598-E8A5-FB89-8CBE05E393A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099668" y="4763408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79" name="Arc 278">
                  <a:extLst>
                    <a:ext uri="{FF2B5EF4-FFF2-40B4-BE49-F238E27FC236}">
                      <a16:creationId xmlns:a16="http://schemas.microsoft.com/office/drawing/2014/main" id="{AACD0342-A22E-B3FD-2918-330AAAAE32B7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099669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80" name="Arc 279">
                  <a:extLst>
                    <a:ext uri="{FF2B5EF4-FFF2-40B4-BE49-F238E27FC236}">
                      <a16:creationId xmlns:a16="http://schemas.microsoft.com/office/drawing/2014/main" id="{52DEA440-7320-6FF6-870C-E4A09E113E1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987168" y="4772374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81" name="Arc 280">
                  <a:extLst>
                    <a:ext uri="{FF2B5EF4-FFF2-40B4-BE49-F238E27FC236}">
                      <a16:creationId xmlns:a16="http://schemas.microsoft.com/office/drawing/2014/main" id="{7FEA284F-DF99-40CB-9348-78C5B4B8B709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987166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82" name="Arc 281">
                  <a:extLst>
                    <a:ext uri="{FF2B5EF4-FFF2-40B4-BE49-F238E27FC236}">
                      <a16:creationId xmlns:a16="http://schemas.microsoft.com/office/drawing/2014/main" id="{462DDE2C-CF94-726D-BD04-458F4117946E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7874671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83" name="Arc 282">
                  <a:extLst>
                    <a:ext uri="{FF2B5EF4-FFF2-40B4-BE49-F238E27FC236}">
                      <a16:creationId xmlns:a16="http://schemas.microsoft.com/office/drawing/2014/main" id="{E3D75DC1-893B-F7B3-10CA-D514E81F198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74669" y="4772374"/>
                  <a:ext cx="1251809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</p:grp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73E0E475-A997-2E47-7846-6CCD2999A2A4}"/>
                </a:ext>
              </a:extLst>
            </p:cNvPr>
            <p:cNvGrpSpPr/>
            <p:nvPr/>
          </p:nvGrpSpPr>
          <p:grpSpPr>
            <a:xfrm>
              <a:off x="3667313" y="4551657"/>
              <a:ext cx="2650357" cy="943057"/>
              <a:chOff x="3490326" y="6512118"/>
              <a:chExt cx="2650357" cy="943057"/>
            </a:xfrm>
          </p:grpSpPr>
          <p:grpSp>
            <p:nvGrpSpPr>
              <p:cNvPr id="241" name="Group 240">
                <a:extLst>
                  <a:ext uri="{FF2B5EF4-FFF2-40B4-BE49-F238E27FC236}">
                    <a16:creationId xmlns:a16="http://schemas.microsoft.com/office/drawing/2014/main" id="{A2C95976-4E70-AACA-6EB8-ABBF78F0DB37}"/>
                  </a:ext>
                </a:extLst>
              </p:cNvPr>
              <p:cNvGrpSpPr/>
              <p:nvPr/>
            </p:nvGrpSpPr>
            <p:grpSpPr>
              <a:xfrm rot="2692751">
                <a:off x="3490326" y="6512118"/>
                <a:ext cx="2027708" cy="893996"/>
                <a:chOff x="1981705" y="1260345"/>
                <a:chExt cx="2027708" cy="893996"/>
              </a:xfrm>
            </p:grpSpPr>
            <p:grpSp>
              <p:nvGrpSpPr>
                <p:cNvPr id="250" name="Group 249">
                  <a:extLst>
                    <a:ext uri="{FF2B5EF4-FFF2-40B4-BE49-F238E27FC236}">
                      <a16:creationId xmlns:a16="http://schemas.microsoft.com/office/drawing/2014/main" id="{2B70FA51-20FF-1F83-AAA6-EB416020B89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19868317">
                  <a:off x="2531146" y="1556639"/>
                  <a:ext cx="940156" cy="305461"/>
                  <a:chOff x="5398567" y="4736512"/>
                  <a:chExt cx="3727911" cy="2075550"/>
                </a:xfrm>
              </p:grpSpPr>
              <p:sp>
                <p:nvSpPr>
                  <p:cNvPr id="267" name="Arc 266">
                    <a:extLst>
                      <a:ext uri="{FF2B5EF4-FFF2-40B4-BE49-F238E27FC236}">
                        <a16:creationId xmlns:a16="http://schemas.microsoft.com/office/drawing/2014/main" id="{F45CCAD9-F8C1-DE76-B137-97406F137D9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5398567" y="4736512"/>
                    <a:ext cx="1322039" cy="2075550"/>
                  </a:xfrm>
                  <a:prstGeom prst="arc">
                    <a:avLst>
                      <a:gd name="adj1" fmla="val 10799068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268" name="Arc 267">
                    <a:extLst>
                      <a:ext uri="{FF2B5EF4-FFF2-40B4-BE49-F238E27FC236}">
                        <a16:creationId xmlns:a16="http://schemas.microsoft.com/office/drawing/2014/main" id="{BA22E775-39CA-BA73-F211-BBBBFE38DE25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099668" y="4763408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269" name="Arc 268">
                    <a:extLst>
                      <a:ext uri="{FF2B5EF4-FFF2-40B4-BE49-F238E27FC236}">
                        <a16:creationId xmlns:a16="http://schemas.microsoft.com/office/drawing/2014/main" id="{F31482FF-8B54-F6AB-BFBE-4152C62FFE2C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099669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270" name="Arc 269">
                    <a:extLst>
                      <a:ext uri="{FF2B5EF4-FFF2-40B4-BE49-F238E27FC236}">
                        <a16:creationId xmlns:a16="http://schemas.microsoft.com/office/drawing/2014/main" id="{2C2E6DE8-890D-85BC-897A-333EF1A7D8F7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987168" y="4772374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271" name="Arc 270">
                    <a:extLst>
                      <a:ext uri="{FF2B5EF4-FFF2-40B4-BE49-F238E27FC236}">
                        <a16:creationId xmlns:a16="http://schemas.microsoft.com/office/drawing/2014/main" id="{66F54BFE-0FC1-6B20-5203-C9B9EF2A014E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987166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272" name="Arc 271">
                    <a:extLst>
                      <a:ext uri="{FF2B5EF4-FFF2-40B4-BE49-F238E27FC236}">
                        <a16:creationId xmlns:a16="http://schemas.microsoft.com/office/drawing/2014/main" id="{ABA4A567-43C0-E4EB-6FA7-F9FFA24A99DF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7874671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273" name="Arc 272">
                    <a:extLst>
                      <a:ext uri="{FF2B5EF4-FFF2-40B4-BE49-F238E27FC236}">
                        <a16:creationId xmlns:a16="http://schemas.microsoft.com/office/drawing/2014/main" id="{A89659B1-BEFA-4AB9-AE82-384E5915DB1F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7874669" y="4772374"/>
                    <a:ext cx="1251809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</p:grpSp>
            <p:grpSp>
              <p:nvGrpSpPr>
                <p:cNvPr id="251" name="Group 250">
                  <a:extLst>
                    <a:ext uri="{FF2B5EF4-FFF2-40B4-BE49-F238E27FC236}">
                      <a16:creationId xmlns:a16="http://schemas.microsoft.com/office/drawing/2014/main" id="{B1FA25FD-C0F6-90E2-A331-5EB8008A9CC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19868317">
                  <a:off x="1981705" y="1848880"/>
                  <a:ext cx="940156" cy="305461"/>
                  <a:chOff x="5398567" y="4736512"/>
                  <a:chExt cx="3727911" cy="2075550"/>
                </a:xfrm>
              </p:grpSpPr>
              <p:sp>
                <p:nvSpPr>
                  <p:cNvPr id="260" name="Arc 259">
                    <a:extLst>
                      <a:ext uri="{FF2B5EF4-FFF2-40B4-BE49-F238E27FC236}">
                        <a16:creationId xmlns:a16="http://schemas.microsoft.com/office/drawing/2014/main" id="{64A35981-3B63-D006-0190-FBD49559776E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5398567" y="4736512"/>
                    <a:ext cx="1322039" cy="2075550"/>
                  </a:xfrm>
                  <a:prstGeom prst="arc">
                    <a:avLst>
                      <a:gd name="adj1" fmla="val 10799068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261" name="Arc 260">
                    <a:extLst>
                      <a:ext uri="{FF2B5EF4-FFF2-40B4-BE49-F238E27FC236}">
                        <a16:creationId xmlns:a16="http://schemas.microsoft.com/office/drawing/2014/main" id="{E8DAEA30-4819-A5FD-69EE-F3E947120180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099668" y="4763408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262" name="Arc 261">
                    <a:extLst>
                      <a:ext uri="{FF2B5EF4-FFF2-40B4-BE49-F238E27FC236}">
                        <a16:creationId xmlns:a16="http://schemas.microsoft.com/office/drawing/2014/main" id="{4C07A663-3728-186A-726C-F2BE5D290359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099669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263" name="Arc 262">
                    <a:extLst>
                      <a:ext uri="{FF2B5EF4-FFF2-40B4-BE49-F238E27FC236}">
                        <a16:creationId xmlns:a16="http://schemas.microsoft.com/office/drawing/2014/main" id="{4D0FE803-5CDE-9600-5582-9795F8A869E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987168" y="4772374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264" name="Arc 263">
                    <a:extLst>
                      <a:ext uri="{FF2B5EF4-FFF2-40B4-BE49-F238E27FC236}">
                        <a16:creationId xmlns:a16="http://schemas.microsoft.com/office/drawing/2014/main" id="{02E19750-7A81-226B-A004-C47B1546AF52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987166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265" name="Arc 264">
                    <a:extLst>
                      <a:ext uri="{FF2B5EF4-FFF2-40B4-BE49-F238E27FC236}">
                        <a16:creationId xmlns:a16="http://schemas.microsoft.com/office/drawing/2014/main" id="{FFDC8F9B-46F2-9A27-38D1-7B63A9D3515E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7874671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266" name="Arc 265">
                    <a:extLst>
                      <a:ext uri="{FF2B5EF4-FFF2-40B4-BE49-F238E27FC236}">
                        <a16:creationId xmlns:a16="http://schemas.microsoft.com/office/drawing/2014/main" id="{18448DDF-72E9-D809-721F-A7A33EE6C4DC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7874669" y="4772374"/>
                    <a:ext cx="1251809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</p:grpSp>
            <p:grpSp>
              <p:nvGrpSpPr>
                <p:cNvPr id="252" name="Group 251">
                  <a:extLst>
                    <a:ext uri="{FF2B5EF4-FFF2-40B4-BE49-F238E27FC236}">
                      <a16:creationId xmlns:a16="http://schemas.microsoft.com/office/drawing/2014/main" id="{52FB2DEB-ECF4-B06F-CED4-CB95B79219B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19868317">
                  <a:off x="3069257" y="1260345"/>
                  <a:ext cx="940156" cy="305461"/>
                  <a:chOff x="5398567" y="4736512"/>
                  <a:chExt cx="3727911" cy="2075550"/>
                </a:xfrm>
              </p:grpSpPr>
              <p:sp>
                <p:nvSpPr>
                  <p:cNvPr id="253" name="Arc 252">
                    <a:extLst>
                      <a:ext uri="{FF2B5EF4-FFF2-40B4-BE49-F238E27FC236}">
                        <a16:creationId xmlns:a16="http://schemas.microsoft.com/office/drawing/2014/main" id="{F289C4B2-5BFE-243D-4453-82369337A8CC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5398567" y="4736512"/>
                    <a:ext cx="1322039" cy="2075550"/>
                  </a:xfrm>
                  <a:prstGeom prst="arc">
                    <a:avLst>
                      <a:gd name="adj1" fmla="val 10799068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254" name="Arc 253">
                    <a:extLst>
                      <a:ext uri="{FF2B5EF4-FFF2-40B4-BE49-F238E27FC236}">
                        <a16:creationId xmlns:a16="http://schemas.microsoft.com/office/drawing/2014/main" id="{028E3282-AF9D-499D-45E8-620615C93F22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099668" y="4763408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255" name="Arc 254">
                    <a:extLst>
                      <a:ext uri="{FF2B5EF4-FFF2-40B4-BE49-F238E27FC236}">
                        <a16:creationId xmlns:a16="http://schemas.microsoft.com/office/drawing/2014/main" id="{A0352BB1-0619-397F-3E32-21D2C4CBD649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099669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256" name="Arc 255">
                    <a:extLst>
                      <a:ext uri="{FF2B5EF4-FFF2-40B4-BE49-F238E27FC236}">
                        <a16:creationId xmlns:a16="http://schemas.microsoft.com/office/drawing/2014/main" id="{469E9892-75DF-EBE4-D5B1-5241598D7EC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987168" y="4772374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257" name="Arc 256">
                    <a:extLst>
                      <a:ext uri="{FF2B5EF4-FFF2-40B4-BE49-F238E27FC236}">
                        <a16:creationId xmlns:a16="http://schemas.microsoft.com/office/drawing/2014/main" id="{A41C5B84-4080-C8C7-ED7F-16782242BC8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987166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258" name="Arc 257">
                    <a:extLst>
                      <a:ext uri="{FF2B5EF4-FFF2-40B4-BE49-F238E27FC236}">
                        <a16:creationId xmlns:a16="http://schemas.microsoft.com/office/drawing/2014/main" id="{4D974993-12F8-0912-9956-914413C46FC0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7874671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259" name="Arc 258">
                    <a:extLst>
                      <a:ext uri="{FF2B5EF4-FFF2-40B4-BE49-F238E27FC236}">
                        <a16:creationId xmlns:a16="http://schemas.microsoft.com/office/drawing/2014/main" id="{600F402F-C6F4-5F7C-74A8-A415D8D1B522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7874669" y="4772374"/>
                    <a:ext cx="1251809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</p:grpSp>
          </p:grpSp>
          <p:grpSp>
            <p:nvGrpSpPr>
              <p:cNvPr id="242" name="Group 241">
                <a:extLst>
                  <a:ext uri="{FF2B5EF4-FFF2-40B4-BE49-F238E27FC236}">
                    <a16:creationId xmlns:a16="http://schemas.microsoft.com/office/drawing/2014/main" id="{9FFD54B4-6E84-AB1D-416C-9E68DF304335}"/>
                  </a:ext>
                </a:extLst>
              </p:cNvPr>
              <p:cNvGrpSpPr>
                <a:grpSpLocks/>
              </p:cNvGrpSpPr>
              <p:nvPr/>
            </p:nvGrpSpPr>
            <p:grpSpPr>
              <a:xfrm rot="1010325">
                <a:off x="5226283" y="7162567"/>
                <a:ext cx="914400" cy="292608"/>
                <a:chOff x="5398567" y="4736512"/>
                <a:chExt cx="3727911" cy="2075550"/>
              </a:xfrm>
            </p:grpSpPr>
            <p:sp>
              <p:nvSpPr>
                <p:cNvPr id="243" name="Arc 242">
                  <a:extLst>
                    <a:ext uri="{FF2B5EF4-FFF2-40B4-BE49-F238E27FC236}">
                      <a16:creationId xmlns:a16="http://schemas.microsoft.com/office/drawing/2014/main" id="{AABBFBA6-9488-06ED-B965-D2102D1A98B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398567" y="4736512"/>
                  <a:ext cx="1322039" cy="2075550"/>
                </a:xfrm>
                <a:prstGeom prst="arc">
                  <a:avLst>
                    <a:gd name="adj1" fmla="val 10799068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/>
                </a:p>
              </p:txBody>
            </p:sp>
            <p:sp>
              <p:nvSpPr>
                <p:cNvPr id="244" name="Arc 243">
                  <a:extLst>
                    <a:ext uri="{FF2B5EF4-FFF2-40B4-BE49-F238E27FC236}">
                      <a16:creationId xmlns:a16="http://schemas.microsoft.com/office/drawing/2014/main" id="{B313BB69-49E6-D0E2-3D05-847C6AF5CFC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099668" y="4763408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/>
                </a:p>
              </p:txBody>
            </p:sp>
            <p:sp>
              <p:nvSpPr>
                <p:cNvPr id="245" name="Arc 244">
                  <a:extLst>
                    <a:ext uri="{FF2B5EF4-FFF2-40B4-BE49-F238E27FC236}">
                      <a16:creationId xmlns:a16="http://schemas.microsoft.com/office/drawing/2014/main" id="{D2B23E1B-412A-6B25-F8F8-5E2DAEA39A5E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099669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 dirty="0"/>
                </a:p>
              </p:txBody>
            </p:sp>
            <p:sp>
              <p:nvSpPr>
                <p:cNvPr id="246" name="Arc 245">
                  <a:extLst>
                    <a:ext uri="{FF2B5EF4-FFF2-40B4-BE49-F238E27FC236}">
                      <a16:creationId xmlns:a16="http://schemas.microsoft.com/office/drawing/2014/main" id="{6760A1A6-112D-DF83-F423-425D2749CB4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987168" y="4772374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/>
                </a:p>
              </p:txBody>
            </p:sp>
            <p:sp>
              <p:nvSpPr>
                <p:cNvPr id="247" name="Arc 246">
                  <a:extLst>
                    <a:ext uri="{FF2B5EF4-FFF2-40B4-BE49-F238E27FC236}">
                      <a16:creationId xmlns:a16="http://schemas.microsoft.com/office/drawing/2014/main" id="{71B20FC9-3416-9FCC-9833-5C3F0B4D986F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987166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 dirty="0"/>
                </a:p>
              </p:txBody>
            </p:sp>
            <p:sp>
              <p:nvSpPr>
                <p:cNvPr id="248" name="Arc 247">
                  <a:extLst>
                    <a:ext uri="{FF2B5EF4-FFF2-40B4-BE49-F238E27FC236}">
                      <a16:creationId xmlns:a16="http://schemas.microsoft.com/office/drawing/2014/main" id="{497993FD-7881-B20F-1B74-FEE17FB1FF07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7874671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 dirty="0"/>
                </a:p>
              </p:txBody>
            </p:sp>
            <p:sp>
              <p:nvSpPr>
                <p:cNvPr id="249" name="Arc 248">
                  <a:extLst>
                    <a:ext uri="{FF2B5EF4-FFF2-40B4-BE49-F238E27FC236}">
                      <a16:creationId xmlns:a16="http://schemas.microsoft.com/office/drawing/2014/main" id="{9D7C0F9F-EB2F-BC8B-480E-B7577794CC3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74669" y="4772374"/>
                  <a:ext cx="1251809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/>
                </a:p>
              </p:txBody>
            </p:sp>
          </p:grpSp>
        </p:grp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1C79638-79D6-A11C-F879-4834F275FB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84855" y="4405508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432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424789F-6A7D-435A-EC50-7E930CAFF8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27247" y="5398460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432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04495457-200E-9760-15FA-8EF7892FFB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99741" y="3209542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0B05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42" baseline="-25000" dirty="0"/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DFBF938-3B84-ACBB-984A-07BDB8723C90}"/>
                </a:ext>
              </a:extLst>
            </p:cNvPr>
            <p:cNvGrpSpPr>
              <a:grpSpLocks/>
            </p:cNvGrpSpPr>
            <p:nvPr/>
          </p:nvGrpSpPr>
          <p:grpSpPr>
            <a:xfrm rot="544610">
              <a:off x="4907814" y="3612022"/>
              <a:ext cx="914400" cy="305461"/>
              <a:chOff x="5398567" y="4736512"/>
              <a:chExt cx="3727911" cy="2075550"/>
            </a:xfrm>
          </p:grpSpPr>
          <p:sp>
            <p:nvSpPr>
              <p:cNvPr id="234" name="Arc 233">
                <a:extLst>
                  <a:ext uri="{FF2B5EF4-FFF2-40B4-BE49-F238E27FC236}">
                    <a16:creationId xmlns:a16="http://schemas.microsoft.com/office/drawing/2014/main" id="{6D20E1C3-6150-6CC1-9563-D36FF1394DF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235" name="Arc 234">
                <a:extLst>
                  <a:ext uri="{FF2B5EF4-FFF2-40B4-BE49-F238E27FC236}">
                    <a16:creationId xmlns:a16="http://schemas.microsoft.com/office/drawing/2014/main" id="{8F94F4A8-6068-6A6A-B229-74D6BB3564C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236" name="Arc 235">
                <a:extLst>
                  <a:ext uri="{FF2B5EF4-FFF2-40B4-BE49-F238E27FC236}">
                    <a16:creationId xmlns:a16="http://schemas.microsoft.com/office/drawing/2014/main" id="{D005D9E5-D112-7B70-50D9-FFE07C5CE6AA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37" name="Arc 236">
                <a:extLst>
                  <a:ext uri="{FF2B5EF4-FFF2-40B4-BE49-F238E27FC236}">
                    <a16:creationId xmlns:a16="http://schemas.microsoft.com/office/drawing/2014/main" id="{94214D28-BE75-5A6D-F089-9618ECA306B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238" name="Arc 237">
                <a:extLst>
                  <a:ext uri="{FF2B5EF4-FFF2-40B4-BE49-F238E27FC236}">
                    <a16:creationId xmlns:a16="http://schemas.microsoft.com/office/drawing/2014/main" id="{4C34BAE6-2EB6-34A1-2855-2C5631D74B29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39" name="Arc 238">
                <a:extLst>
                  <a:ext uri="{FF2B5EF4-FFF2-40B4-BE49-F238E27FC236}">
                    <a16:creationId xmlns:a16="http://schemas.microsoft.com/office/drawing/2014/main" id="{8DA83AAB-DBFF-AB33-CD89-BE27E9627B19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40" name="Arc 239">
                <a:extLst>
                  <a:ext uri="{FF2B5EF4-FFF2-40B4-BE49-F238E27FC236}">
                    <a16:creationId xmlns:a16="http://schemas.microsoft.com/office/drawing/2014/main" id="{D26C7178-747B-CE4A-A1BC-B140FECF87E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9522EA1E-C6AE-2E1B-31C9-4D5ED3374E02}"/>
                </a:ext>
              </a:extLst>
            </p:cNvPr>
            <p:cNvGrpSpPr>
              <a:grpSpLocks/>
            </p:cNvGrpSpPr>
            <p:nvPr/>
          </p:nvGrpSpPr>
          <p:grpSpPr>
            <a:xfrm rot="21161873">
              <a:off x="5087380" y="3109019"/>
              <a:ext cx="914400" cy="305461"/>
              <a:chOff x="5398567" y="4736512"/>
              <a:chExt cx="3727911" cy="2075550"/>
            </a:xfrm>
          </p:grpSpPr>
          <p:sp>
            <p:nvSpPr>
              <p:cNvPr id="227" name="Arc 226">
                <a:extLst>
                  <a:ext uri="{FF2B5EF4-FFF2-40B4-BE49-F238E27FC236}">
                    <a16:creationId xmlns:a16="http://schemas.microsoft.com/office/drawing/2014/main" id="{BE15A793-1046-E25D-671F-00A4CCD976E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228" name="Arc 227">
                <a:extLst>
                  <a:ext uri="{FF2B5EF4-FFF2-40B4-BE49-F238E27FC236}">
                    <a16:creationId xmlns:a16="http://schemas.microsoft.com/office/drawing/2014/main" id="{AE75509A-70DF-BE3E-2F0D-6ED2D97806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229" name="Arc 228">
                <a:extLst>
                  <a:ext uri="{FF2B5EF4-FFF2-40B4-BE49-F238E27FC236}">
                    <a16:creationId xmlns:a16="http://schemas.microsoft.com/office/drawing/2014/main" id="{82162A46-D8C3-7B1B-71EC-9A169AF2CD44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30" name="Arc 229">
                <a:extLst>
                  <a:ext uri="{FF2B5EF4-FFF2-40B4-BE49-F238E27FC236}">
                    <a16:creationId xmlns:a16="http://schemas.microsoft.com/office/drawing/2014/main" id="{88053604-EF31-4A38-0E70-D54AF825B2D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231" name="Arc 230">
                <a:extLst>
                  <a:ext uri="{FF2B5EF4-FFF2-40B4-BE49-F238E27FC236}">
                    <a16:creationId xmlns:a16="http://schemas.microsoft.com/office/drawing/2014/main" id="{2E5040DE-1DE6-5E84-B131-E775CA0575D7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32" name="Arc 231">
                <a:extLst>
                  <a:ext uri="{FF2B5EF4-FFF2-40B4-BE49-F238E27FC236}">
                    <a16:creationId xmlns:a16="http://schemas.microsoft.com/office/drawing/2014/main" id="{E5FBB147-1182-13F5-DFEF-1FDE197BFE8D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33" name="Arc 232">
                <a:extLst>
                  <a:ext uri="{FF2B5EF4-FFF2-40B4-BE49-F238E27FC236}">
                    <a16:creationId xmlns:a16="http://schemas.microsoft.com/office/drawing/2014/main" id="{061DBBDC-A8DB-75C6-B075-A0F9B1E63E9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98C08FA4-51BF-13E7-9417-F32DB9C2DA68}"/>
                </a:ext>
              </a:extLst>
            </p:cNvPr>
            <p:cNvGrpSpPr>
              <a:grpSpLocks/>
            </p:cNvGrpSpPr>
            <p:nvPr/>
          </p:nvGrpSpPr>
          <p:grpSpPr>
            <a:xfrm>
              <a:off x="6105519" y="5291425"/>
              <a:ext cx="914400" cy="305461"/>
              <a:chOff x="5398567" y="4736512"/>
              <a:chExt cx="3727911" cy="2075550"/>
            </a:xfrm>
          </p:grpSpPr>
          <p:sp>
            <p:nvSpPr>
              <p:cNvPr id="220" name="Arc 219">
                <a:extLst>
                  <a:ext uri="{FF2B5EF4-FFF2-40B4-BE49-F238E27FC236}">
                    <a16:creationId xmlns:a16="http://schemas.microsoft.com/office/drawing/2014/main" id="{546FBFD3-8789-5FBA-6D3F-D39A0CAB66F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221" name="Arc 220">
                <a:extLst>
                  <a:ext uri="{FF2B5EF4-FFF2-40B4-BE49-F238E27FC236}">
                    <a16:creationId xmlns:a16="http://schemas.microsoft.com/office/drawing/2014/main" id="{FA064D04-0553-1519-EDC9-F19EAB8A0F3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222" name="Arc 221">
                <a:extLst>
                  <a:ext uri="{FF2B5EF4-FFF2-40B4-BE49-F238E27FC236}">
                    <a16:creationId xmlns:a16="http://schemas.microsoft.com/office/drawing/2014/main" id="{0A409CB6-3164-8D10-DC7C-EF6539D444DA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23" name="Arc 222">
                <a:extLst>
                  <a:ext uri="{FF2B5EF4-FFF2-40B4-BE49-F238E27FC236}">
                    <a16:creationId xmlns:a16="http://schemas.microsoft.com/office/drawing/2014/main" id="{608E6B39-21A1-039A-68AD-1627FF366B3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224" name="Arc 223">
                <a:extLst>
                  <a:ext uri="{FF2B5EF4-FFF2-40B4-BE49-F238E27FC236}">
                    <a16:creationId xmlns:a16="http://schemas.microsoft.com/office/drawing/2014/main" id="{5C01666B-5A48-7278-3E77-822C5F517268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25" name="Arc 224">
                <a:extLst>
                  <a:ext uri="{FF2B5EF4-FFF2-40B4-BE49-F238E27FC236}">
                    <a16:creationId xmlns:a16="http://schemas.microsoft.com/office/drawing/2014/main" id="{46503060-88A7-D166-BACB-49E50C5AF575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26" name="Arc 225">
                <a:extLst>
                  <a:ext uri="{FF2B5EF4-FFF2-40B4-BE49-F238E27FC236}">
                    <a16:creationId xmlns:a16="http://schemas.microsoft.com/office/drawing/2014/main" id="{CD0FEC97-EC6C-F579-7DD7-FDDCBB94BA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EC1F47E8-3DB1-06D2-6B15-772A8C4FD358}"/>
                </a:ext>
              </a:extLst>
            </p:cNvPr>
            <p:cNvGrpSpPr/>
            <p:nvPr/>
          </p:nvGrpSpPr>
          <p:grpSpPr>
            <a:xfrm rot="5400000">
              <a:off x="5482405" y="5739996"/>
              <a:ext cx="1511749" cy="551573"/>
              <a:chOff x="3737937" y="6578302"/>
              <a:chExt cx="1511749" cy="551573"/>
            </a:xfrm>
          </p:grpSpPr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00FA556F-61F0-ABB6-AA6A-47C368C7861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151074">
                <a:off x="4309530" y="6578302"/>
                <a:ext cx="940156" cy="305461"/>
                <a:chOff x="5398567" y="4736512"/>
                <a:chExt cx="3727911" cy="2075550"/>
              </a:xfrm>
            </p:grpSpPr>
            <p:sp>
              <p:nvSpPr>
                <p:cNvPr id="213" name="Arc 212">
                  <a:extLst>
                    <a:ext uri="{FF2B5EF4-FFF2-40B4-BE49-F238E27FC236}">
                      <a16:creationId xmlns:a16="http://schemas.microsoft.com/office/drawing/2014/main" id="{E0F1EF33-E575-5798-98FF-21662B38046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398567" y="4736512"/>
                  <a:ext cx="1322039" cy="2075550"/>
                </a:xfrm>
                <a:prstGeom prst="arc">
                  <a:avLst>
                    <a:gd name="adj1" fmla="val 10799068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14" name="Arc 213">
                  <a:extLst>
                    <a:ext uri="{FF2B5EF4-FFF2-40B4-BE49-F238E27FC236}">
                      <a16:creationId xmlns:a16="http://schemas.microsoft.com/office/drawing/2014/main" id="{1B11836C-FDBB-8167-44C9-6FB4729F06C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099668" y="4763408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15" name="Arc 214">
                  <a:extLst>
                    <a:ext uri="{FF2B5EF4-FFF2-40B4-BE49-F238E27FC236}">
                      <a16:creationId xmlns:a16="http://schemas.microsoft.com/office/drawing/2014/main" id="{EF2B8B0A-E132-A0B8-FD58-7F401617CAA2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099669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16" name="Arc 215">
                  <a:extLst>
                    <a:ext uri="{FF2B5EF4-FFF2-40B4-BE49-F238E27FC236}">
                      <a16:creationId xmlns:a16="http://schemas.microsoft.com/office/drawing/2014/main" id="{30308E37-E7CB-3D9C-3CD8-90CDB6B2162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987168" y="4772374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17" name="Arc 216">
                  <a:extLst>
                    <a:ext uri="{FF2B5EF4-FFF2-40B4-BE49-F238E27FC236}">
                      <a16:creationId xmlns:a16="http://schemas.microsoft.com/office/drawing/2014/main" id="{75484272-5F79-0760-6CC4-2B39AC0AABC5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987166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18" name="Arc 217">
                  <a:extLst>
                    <a:ext uri="{FF2B5EF4-FFF2-40B4-BE49-F238E27FC236}">
                      <a16:creationId xmlns:a16="http://schemas.microsoft.com/office/drawing/2014/main" id="{C400BB7C-ED2F-7784-5B2D-ADEFC37CCB41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7874671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19" name="Arc 218">
                  <a:extLst>
                    <a:ext uri="{FF2B5EF4-FFF2-40B4-BE49-F238E27FC236}">
                      <a16:creationId xmlns:a16="http://schemas.microsoft.com/office/drawing/2014/main" id="{195F730D-3149-5640-E6E1-9C89CF7A2D4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74669" y="4772374"/>
                  <a:ext cx="1251809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</p:grpSp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5F675653-0C48-232A-D605-A6782CC4234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151074">
                <a:off x="3737937" y="6824414"/>
                <a:ext cx="940156" cy="305461"/>
                <a:chOff x="5398567" y="4736512"/>
                <a:chExt cx="3727911" cy="2075550"/>
              </a:xfrm>
            </p:grpSpPr>
            <p:sp>
              <p:nvSpPr>
                <p:cNvPr id="206" name="Arc 205">
                  <a:extLst>
                    <a:ext uri="{FF2B5EF4-FFF2-40B4-BE49-F238E27FC236}">
                      <a16:creationId xmlns:a16="http://schemas.microsoft.com/office/drawing/2014/main" id="{A50AC3F1-DEF7-9968-9179-DD74E36DEE2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398567" y="4736512"/>
                  <a:ext cx="1322039" cy="2075550"/>
                </a:xfrm>
                <a:prstGeom prst="arc">
                  <a:avLst>
                    <a:gd name="adj1" fmla="val 10799068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07" name="Arc 206">
                  <a:extLst>
                    <a:ext uri="{FF2B5EF4-FFF2-40B4-BE49-F238E27FC236}">
                      <a16:creationId xmlns:a16="http://schemas.microsoft.com/office/drawing/2014/main" id="{1CE97230-1D89-5BA8-D104-4C9EE1402D7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099668" y="4763408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08" name="Arc 207">
                  <a:extLst>
                    <a:ext uri="{FF2B5EF4-FFF2-40B4-BE49-F238E27FC236}">
                      <a16:creationId xmlns:a16="http://schemas.microsoft.com/office/drawing/2014/main" id="{C44F553B-BF5A-0BBB-5FD6-1411A4B15FD5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099669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09" name="Arc 208">
                  <a:extLst>
                    <a:ext uri="{FF2B5EF4-FFF2-40B4-BE49-F238E27FC236}">
                      <a16:creationId xmlns:a16="http://schemas.microsoft.com/office/drawing/2014/main" id="{75294BED-C53C-E078-A409-B71030D1C19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987168" y="4772374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210" name="Arc 209">
                  <a:extLst>
                    <a:ext uri="{FF2B5EF4-FFF2-40B4-BE49-F238E27FC236}">
                      <a16:creationId xmlns:a16="http://schemas.microsoft.com/office/drawing/2014/main" id="{B788D654-6B29-D3C8-DD5A-E1D49C9BAD80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987166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11" name="Arc 210">
                  <a:extLst>
                    <a:ext uri="{FF2B5EF4-FFF2-40B4-BE49-F238E27FC236}">
                      <a16:creationId xmlns:a16="http://schemas.microsoft.com/office/drawing/2014/main" id="{AD9777A9-F6E0-1DB0-7D31-D2A45327FEE5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7874671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212" name="Arc 211">
                  <a:extLst>
                    <a:ext uri="{FF2B5EF4-FFF2-40B4-BE49-F238E27FC236}">
                      <a16:creationId xmlns:a16="http://schemas.microsoft.com/office/drawing/2014/main" id="{82A7BDEC-0169-AC99-5E96-ED23B0ED731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74669" y="4772374"/>
                  <a:ext cx="1251809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</p:grp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D8CB79E-9D3A-0AB8-EB41-5A56F8A73240}"/>
                </a:ext>
              </a:extLst>
            </p:cNvPr>
            <p:cNvGrpSpPr>
              <a:grpSpLocks/>
            </p:cNvGrpSpPr>
            <p:nvPr/>
          </p:nvGrpSpPr>
          <p:grpSpPr>
            <a:xfrm rot="19655079">
              <a:off x="4659932" y="4557013"/>
              <a:ext cx="914400" cy="305461"/>
              <a:chOff x="5398567" y="4736512"/>
              <a:chExt cx="3727911" cy="2075550"/>
            </a:xfrm>
          </p:grpSpPr>
          <p:sp>
            <p:nvSpPr>
              <p:cNvPr id="197" name="Arc 196">
                <a:extLst>
                  <a:ext uri="{FF2B5EF4-FFF2-40B4-BE49-F238E27FC236}">
                    <a16:creationId xmlns:a16="http://schemas.microsoft.com/office/drawing/2014/main" id="{D5B2ED20-A4DF-E8E9-377F-478C4F48E0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98" name="Arc 197">
                <a:extLst>
                  <a:ext uri="{FF2B5EF4-FFF2-40B4-BE49-F238E27FC236}">
                    <a16:creationId xmlns:a16="http://schemas.microsoft.com/office/drawing/2014/main" id="{FD3F033D-D463-155D-0B7F-B9380A31BC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99" name="Arc 198">
                <a:extLst>
                  <a:ext uri="{FF2B5EF4-FFF2-40B4-BE49-F238E27FC236}">
                    <a16:creationId xmlns:a16="http://schemas.microsoft.com/office/drawing/2014/main" id="{71FEE55D-0515-ACF7-BEA4-8BC38BFA9C60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00" name="Arc 199">
                <a:extLst>
                  <a:ext uri="{FF2B5EF4-FFF2-40B4-BE49-F238E27FC236}">
                    <a16:creationId xmlns:a16="http://schemas.microsoft.com/office/drawing/2014/main" id="{CB05153D-C22B-5739-C8B0-2F9162CB0B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201" name="Arc 200">
                <a:extLst>
                  <a:ext uri="{FF2B5EF4-FFF2-40B4-BE49-F238E27FC236}">
                    <a16:creationId xmlns:a16="http://schemas.microsoft.com/office/drawing/2014/main" id="{7E3EAFC8-D94A-647C-A1A5-2B503072C4A5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02" name="Arc 201">
                <a:extLst>
                  <a:ext uri="{FF2B5EF4-FFF2-40B4-BE49-F238E27FC236}">
                    <a16:creationId xmlns:a16="http://schemas.microsoft.com/office/drawing/2014/main" id="{4B1DEF1C-2595-8559-79D1-6C94ED1AED8F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203" name="Arc 202">
                <a:extLst>
                  <a:ext uri="{FF2B5EF4-FFF2-40B4-BE49-F238E27FC236}">
                    <a16:creationId xmlns:a16="http://schemas.microsoft.com/office/drawing/2014/main" id="{110B9B71-1BCE-55B7-8ED4-4792287B0F6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3D47CEE0-DE0E-B9A6-2049-45DDC699AA97}"/>
                </a:ext>
              </a:extLst>
            </p:cNvPr>
            <p:cNvGrpSpPr/>
            <p:nvPr/>
          </p:nvGrpSpPr>
          <p:grpSpPr>
            <a:xfrm rot="19315257">
              <a:off x="5086648" y="3095310"/>
              <a:ext cx="2650357" cy="943057"/>
              <a:chOff x="3490326" y="6512118"/>
              <a:chExt cx="2650357" cy="943057"/>
            </a:xfrm>
          </p:grpSpPr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680B585A-90D5-6F0F-8916-6332219E8B7F}"/>
                  </a:ext>
                </a:extLst>
              </p:cNvPr>
              <p:cNvGrpSpPr/>
              <p:nvPr/>
            </p:nvGrpSpPr>
            <p:grpSpPr>
              <a:xfrm rot="2692751">
                <a:off x="3490326" y="6512118"/>
                <a:ext cx="2027708" cy="893996"/>
                <a:chOff x="1981705" y="1260345"/>
                <a:chExt cx="2027708" cy="893996"/>
              </a:xfrm>
            </p:grpSpPr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84816409-433A-9467-F012-4DD714B3A96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19868317">
                  <a:off x="2531146" y="1556639"/>
                  <a:ext cx="940156" cy="305461"/>
                  <a:chOff x="5398567" y="4736512"/>
                  <a:chExt cx="3727911" cy="2075550"/>
                </a:xfrm>
              </p:grpSpPr>
              <p:sp>
                <p:nvSpPr>
                  <p:cNvPr id="190" name="Arc 189">
                    <a:extLst>
                      <a:ext uri="{FF2B5EF4-FFF2-40B4-BE49-F238E27FC236}">
                        <a16:creationId xmlns:a16="http://schemas.microsoft.com/office/drawing/2014/main" id="{64858859-58BB-4AA8-D619-234DBEE5E4B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5398567" y="4736512"/>
                    <a:ext cx="1322039" cy="2075550"/>
                  </a:xfrm>
                  <a:prstGeom prst="arc">
                    <a:avLst>
                      <a:gd name="adj1" fmla="val 10799068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191" name="Arc 190">
                    <a:extLst>
                      <a:ext uri="{FF2B5EF4-FFF2-40B4-BE49-F238E27FC236}">
                        <a16:creationId xmlns:a16="http://schemas.microsoft.com/office/drawing/2014/main" id="{7EC2067B-462D-084D-2E96-B0382789AF30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099668" y="4763408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192" name="Arc 191">
                    <a:extLst>
                      <a:ext uri="{FF2B5EF4-FFF2-40B4-BE49-F238E27FC236}">
                        <a16:creationId xmlns:a16="http://schemas.microsoft.com/office/drawing/2014/main" id="{55738DBE-1715-B4BE-12FD-5FE6C979C898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099669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193" name="Arc 192">
                    <a:extLst>
                      <a:ext uri="{FF2B5EF4-FFF2-40B4-BE49-F238E27FC236}">
                        <a16:creationId xmlns:a16="http://schemas.microsoft.com/office/drawing/2014/main" id="{3290F9DF-0444-25A8-7608-31EB07CF068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987168" y="4772374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194" name="Arc 193">
                    <a:extLst>
                      <a:ext uri="{FF2B5EF4-FFF2-40B4-BE49-F238E27FC236}">
                        <a16:creationId xmlns:a16="http://schemas.microsoft.com/office/drawing/2014/main" id="{39013F40-476E-A1C1-4E26-4528E0AB1A07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987166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195" name="Arc 194">
                    <a:extLst>
                      <a:ext uri="{FF2B5EF4-FFF2-40B4-BE49-F238E27FC236}">
                        <a16:creationId xmlns:a16="http://schemas.microsoft.com/office/drawing/2014/main" id="{5F4653AD-180D-88AD-4A7A-D8D1220451E9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7874671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196" name="Arc 195">
                    <a:extLst>
                      <a:ext uri="{FF2B5EF4-FFF2-40B4-BE49-F238E27FC236}">
                        <a16:creationId xmlns:a16="http://schemas.microsoft.com/office/drawing/2014/main" id="{4047B601-924F-0B18-838A-35D534A0139E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7874669" y="4772374"/>
                    <a:ext cx="1251809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</p:grpSp>
            <p:grpSp>
              <p:nvGrpSpPr>
                <p:cNvPr id="174" name="Group 173">
                  <a:extLst>
                    <a:ext uri="{FF2B5EF4-FFF2-40B4-BE49-F238E27FC236}">
                      <a16:creationId xmlns:a16="http://schemas.microsoft.com/office/drawing/2014/main" id="{65A1968E-3317-1020-B09D-C8E7CE52F61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19868317">
                  <a:off x="1981705" y="1848880"/>
                  <a:ext cx="940156" cy="305461"/>
                  <a:chOff x="5398567" y="4736512"/>
                  <a:chExt cx="3727911" cy="2075550"/>
                </a:xfrm>
              </p:grpSpPr>
              <p:sp>
                <p:nvSpPr>
                  <p:cNvPr id="183" name="Arc 182">
                    <a:extLst>
                      <a:ext uri="{FF2B5EF4-FFF2-40B4-BE49-F238E27FC236}">
                        <a16:creationId xmlns:a16="http://schemas.microsoft.com/office/drawing/2014/main" id="{897DF3FE-4A14-01C1-6B02-03C19A0E44C0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5398567" y="4736512"/>
                    <a:ext cx="1322039" cy="2075550"/>
                  </a:xfrm>
                  <a:prstGeom prst="arc">
                    <a:avLst>
                      <a:gd name="adj1" fmla="val 10799068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184" name="Arc 183">
                    <a:extLst>
                      <a:ext uri="{FF2B5EF4-FFF2-40B4-BE49-F238E27FC236}">
                        <a16:creationId xmlns:a16="http://schemas.microsoft.com/office/drawing/2014/main" id="{EEC58434-CEA2-CF9C-11CB-7A8FE80FE96D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099668" y="4763408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185" name="Arc 184">
                    <a:extLst>
                      <a:ext uri="{FF2B5EF4-FFF2-40B4-BE49-F238E27FC236}">
                        <a16:creationId xmlns:a16="http://schemas.microsoft.com/office/drawing/2014/main" id="{BC4E21CF-EA5F-C1DB-7B7A-BED6D8E3F95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099669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186" name="Arc 185">
                    <a:extLst>
                      <a:ext uri="{FF2B5EF4-FFF2-40B4-BE49-F238E27FC236}">
                        <a16:creationId xmlns:a16="http://schemas.microsoft.com/office/drawing/2014/main" id="{D6C08D44-B532-36C7-E2F7-F60FE5900677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987168" y="4772374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187" name="Arc 186">
                    <a:extLst>
                      <a:ext uri="{FF2B5EF4-FFF2-40B4-BE49-F238E27FC236}">
                        <a16:creationId xmlns:a16="http://schemas.microsoft.com/office/drawing/2014/main" id="{CE8BD802-4D2A-1021-DC04-40D3244D9B86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987166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188" name="Arc 187">
                    <a:extLst>
                      <a:ext uri="{FF2B5EF4-FFF2-40B4-BE49-F238E27FC236}">
                        <a16:creationId xmlns:a16="http://schemas.microsoft.com/office/drawing/2014/main" id="{4AD4DCE6-D268-54E9-09B9-87EED881A4A2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7874671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189" name="Arc 188">
                    <a:extLst>
                      <a:ext uri="{FF2B5EF4-FFF2-40B4-BE49-F238E27FC236}">
                        <a16:creationId xmlns:a16="http://schemas.microsoft.com/office/drawing/2014/main" id="{8ACE3C65-1529-4118-3CAB-56D08C3E23B0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7874669" y="4772374"/>
                    <a:ext cx="1251809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</p:grpSp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5572A4B2-62BC-FCAF-525F-394028F3B5B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19868317">
                  <a:off x="3069257" y="1260345"/>
                  <a:ext cx="940156" cy="305461"/>
                  <a:chOff x="5398567" y="4736512"/>
                  <a:chExt cx="3727911" cy="2075550"/>
                </a:xfrm>
              </p:grpSpPr>
              <p:sp>
                <p:nvSpPr>
                  <p:cNvPr id="176" name="Arc 175">
                    <a:extLst>
                      <a:ext uri="{FF2B5EF4-FFF2-40B4-BE49-F238E27FC236}">
                        <a16:creationId xmlns:a16="http://schemas.microsoft.com/office/drawing/2014/main" id="{E18FF164-4E04-BBBF-F13D-DA5EBFF62D0F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5398567" y="4736512"/>
                    <a:ext cx="1322039" cy="2075550"/>
                  </a:xfrm>
                  <a:prstGeom prst="arc">
                    <a:avLst>
                      <a:gd name="adj1" fmla="val 10799068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177" name="Arc 176">
                    <a:extLst>
                      <a:ext uri="{FF2B5EF4-FFF2-40B4-BE49-F238E27FC236}">
                        <a16:creationId xmlns:a16="http://schemas.microsoft.com/office/drawing/2014/main" id="{11CBE7C7-16FD-0F42-A12C-5841E9FE7DE5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099668" y="4763408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178" name="Arc 177">
                    <a:extLst>
                      <a:ext uri="{FF2B5EF4-FFF2-40B4-BE49-F238E27FC236}">
                        <a16:creationId xmlns:a16="http://schemas.microsoft.com/office/drawing/2014/main" id="{DEED67C0-A114-9574-845C-1E88C113DB0E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099669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179" name="Arc 178">
                    <a:extLst>
                      <a:ext uri="{FF2B5EF4-FFF2-40B4-BE49-F238E27FC236}">
                        <a16:creationId xmlns:a16="http://schemas.microsoft.com/office/drawing/2014/main" id="{2A755C98-04FE-70EB-9B09-4634A0A840A4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6987168" y="4772374"/>
                    <a:ext cx="1508440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  <p:sp>
                <p:nvSpPr>
                  <p:cNvPr id="180" name="Arc 179">
                    <a:extLst>
                      <a:ext uri="{FF2B5EF4-FFF2-40B4-BE49-F238E27FC236}">
                        <a16:creationId xmlns:a16="http://schemas.microsoft.com/office/drawing/2014/main" id="{8B6E6344-D976-7B8E-F8C0-792F7E88FFB5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6987166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181" name="Arc 180">
                    <a:extLst>
                      <a:ext uri="{FF2B5EF4-FFF2-40B4-BE49-F238E27FC236}">
                        <a16:creationId xmlns:a16="http://schemas.microsoft.com/office/drawing/2014/main" id="{460C1E4E-752A-C333-0A7A-5B6B54196256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0800000">
                    <a:off x="7874671" y="4980354"/>
                    <a:ext cx="620934" cy="1199479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 dirty="0"/>
                  </a:p>
                </p:txBody>
              </p:sp>
              <p:sp>
                <p:nvSpPr>
                  <p:cNvPr id="182" name="Arc 181">
                    <a:extLst>
                      <a:ext uri="{FF2B5EF4-FFF2-40B4-BE49-F238E27FC236}">
                        <a16:creationId xmlns:a16="http://schemas.microsoft.com/office/drawing/2014/main" id="{2B395F24-5DCF-1E45-76FB-65FC64AC57D6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7874669" y="4772374"/>
                    <a:ext cx="1251809" cy="1797770"/>
                  </a:xfrm>
                  <a:prstGeom prst="arc">
                    <a:avLst>
                      <a:gd name="adj1" fmla="val 10874720"/>
                      <a:gd name="adj2" fmla="val 0"/>
                    </a:avLst>
                  </a:prstGeom>
                  <a:ln w="38100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369"/>
                  </a:p>
                </p:txBody>
              </p:sp>
            </p:grp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55E8879B-88F4-4129-B602-C383A7039F2B}"/>
                  </a:ext>
                </a:extLst>
              </p:cNvPr>
              <p:cNvGrpSpPr>
                <a:grpSpLocks/>
              </p:cNvGrpSpPr>
              <p:nvPr/>
            </p:nvGrpSpPr>
            <p:grpSpPr>
              <a:xfrm rot="1010325">
                <a:off x="5226283" y="7162567"/>
                <a:ext cx="914400" cy="292608"/>
                <a:chOff x="5398567" y="4736512"/>
                <a:chExt cx="3727911" cy="2075550"/>
              </a:xfrm>
            </p:grpSpPr>
            <p:sp>
              <p:nvSpPr>
                <p:cNvPr id="166" name="Arc 165">
                  <a:extLst>
                    <a:ext uri="{FF2B5EF4-FFF2-40B4-BE49-F238E27FC236}">
                      <a16:creationId xmlns:a16="http://schemas.microsoft.com/office/drawing/2014/main" id="{3F4E53B3-D3B9-E588-49F4-C3E77882FD9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398567" y="4736512"/>
                  <a:ext cx="1322039" cy="2075550"/>
                </a:xfrm>
                <a:prstGeom prst="arc">
                  <a:avLst>
                    <a:gd name="adj1" fmla="val 10799068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/>
                </a:p>
              </p:txBody>
            </p:sp>
            <p:sp>
              <p:nvSpPr>
                <p:cNvPr id="167" name="Arc 166">
                  <a:extLst>
                    <a:ext uri="{FF2B5EF4-FFF2-40B4-BE49-F238E27FC236}">
                      <a16:creationId xmlns:a16="http://schemas.microsoft.com/office/drawing/2014/main" id="{1719FE9B-D2F9-82E9-FE40-5761EEF0E5E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099668" y="4763408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/>
                </a:p>
              </p:txBody>
            </p:sp>
            <p:sp>
              <p:nvSpPr>
                <p:cNvPr id="168" name="Arc 167">
                  <a:extLst>
                    <a:ext uri="{FF2B5EF4-FFF2-40B4-BE49-F238E27FC236}">
                      <a16:creationId xmlns:a16="http://schemas.microsoft.com/office/drawing/2014/main" id="{3DBE30ED-3DEF-7529-0D27-71FA37E41287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099669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 dirty="0"/>
                </a:p>
              </p:txBody>
            </p:sp>
            <p:sp>
              <p:nvSpPr>
                <p:cNvPr id="169" name="Arc 168">
                  <a:extLst>
                    <a:ext uri="{FF2B5EF4-FFF2-40B4-BE49-F238E27FC236}">
                      <a16:creationId xmlns:a16="http://schemas.microsoft.com/office/drawing/2014/main" id="{4AA956D3-5D88-0FCF-38EB-388438DB92B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987168" y="4772374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/>
                </a:p>
              </p:txBody>
            </p:sp>
            <p:sp>
              <p:nvSpPr>
                <p:cNvPr id="170" name="Arc 169">
                  <a:extLst>
                    <a:ext uri="{FF2B5EF4-FFF2-40B4-BE49-F238E27FC236}">
                      <a16:creationId xmlns:a16="http://schemas.microsoft.com/office/drawing/2014/main" id="{243E0F94-1B44-5B47-4A2F-8E08708ACA0B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987166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 dirty="0"/>
                </a:p>
              </p:txBody>
            </p:sp>
            <p:sp>
              <p:nvSpPr>
                <p:cNvPr id="171" name="Arc 170">
                  <a:extLst>
                    <a:ext uri="{FF2B5EF4-FFF2-40B4-BE49-F238E27FC236}">
                      <a16:creationId xmlns:a16="http://schemas.microsoft.com/office/drawing/2014/main" id="{45E2B390-06ED-0F25-C971-1ED71D53448D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7874671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 dirty="0"/>
                </a:p>
              </p:txBody>
            </p:sp>
            <p:sp>
              <p:nvSpPr>
                <p:cNvPr id="172" name="Arc 171">
                  <a:extLst>
                    <a:ext uri="{FF2B5EF4-FFF2-40B4-BE49-F238E27FC236}">
                      <a16:creationId xmlns:a16="http://schemas.microsoft.com/office/drawing/2014/main" id="{8F78321B-C6BD-37D3-91A0-02C499F93E6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74669" y="4772374"/>
                  <a:ext cx="1251809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421"/>
                </a:p>
              </p:txBody>
            </p:sp>
          </p:grp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4472CF08-69B0-ED6F-3030-BB1FAB14422C}"/>
                </a:ext>
              </a:extLst>
            </p:cNvPr>
            <p:cNvGrpSpPr/>
            <p:nvPr/>
          </p:nvGrpSpPr>
          <p:grpSpPr>
            <a:xfrm rot="19116612">
              <a:off x="6154165" y="2549021"/>
              <a:ext cx="1511749" cy="551573"/>
              <a:chOff x="3737937" y="6578302"/>
              <a:chExt cx="1511749" cy="551573"/>
            </a:xfrm>
          </p:grpSpPr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F6395C7E-AB1E-40AB-A831-456B28BEADC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151074">
                <a:off x="4309530" y="6578302"/>
                <a:ext cx="940156" cy="305461"/>
                <a:chOff x="5398567" y="4736512"/>
                <a:chExt cx="3727911" cy="2075550"/>
              </a:xfrm>
            </p:grpSpPr>
            <p:sp>
              <p:nvSpPr>
                <p:cNvPr id="157" name="Arc 156">
                  <a:extLst>
                    <a:ext uri="{FF2B5EF4-FFF2-40B4-BE49-F238E27FC236}">
                      <a16:creationId xmlns:a16="http://schemas.microsoft.com/office/drawing/2014/main" id="{715C4F4D-85E9-1613-CB00-3E1579FC6ED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398567" y="4736512"/>
                  <a:ext cx="1322039" cy="2075550"/>
                </a:xfrm>
                <a:prstGeom prst="arc">
                  <a:avLst>
                    <a:gd name="adj1" fmla="val 10799068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158" name="Arc 157">
                  <a:extLst>
                    <a:ext uri="{FF2B5EF4-FFF2-40B4-BE49-F238E27FC236}">
                      <a16:creationId xmlns:a16="http://schemas.microsoft.com/office/drawing/2014/main" id="{E183EA81-CEF2-35BB-085C-857C8C45E2D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099668" y="4763408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159" name="Arc 158">
                  <a:extLst>
                    <a:ext uri="{FF2B5EF4-FFF2-40B4-BE49-F238E27FC236}">
                      <a16:creationId xmlns:a16="http://schemas.microsoft.com/office/drawing/2014/main" id="{4A5FBA9C-FF61-E5BB-B791-368E1DD3FE71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099669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160" name="Arc 159">
                  <a:extLst>
                    <a:ext uri="{FF2B5EF4-FFF2-40B4-BE49-F238E27FC236}">
                      <a16:creationId xmlns:a16="http://schemas.microsoft.com/office/drawing/2014/main" id="{3CA468DD-75F1-011F-59CE-46B5132123B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987168" y="4772374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161" name="Arc 160">
                  <a:extLst>
                    <a:ext uri="{FF2B5EF4-FFF2-40B4-BE49-F238E27FC236}">
                      <a16:creationId xmlns:a16="http://schemas.microsoft.com/office/drawing/2014/main" id="{DE42EBD4-9D5C-01BF-509B-C117F6431687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987166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162" name="Arc 161">
                  <a:extLst>
                    <a:ext uri="{FF2B5EF4-FFF2-40B4-BE49-F238E27FC236}">
                      <a16:creationId xmlns:a16="http://schemas.microsoft.com/office/drawing/2014/main" id="{92E422D6-DBE8-FD1B-DE97-CDA00917003D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7874671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163" name="Arc 162">
                  <a:extLst>
                    <a:ext uri="{FF2B5EF4-FFF2-40B4-BE49-F238E27FC236}">
                      <a16:creationId xmlns:a16="http://schemas.microsoft.com/office/drawing/2014/main" id="{B9BA5059-42DF-CA8D-978E-7A27B9E82A4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74669" y="4772374"/>
                  <a:ext cx="1251809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8D058BDE-0BA8-A2DF-7CB8-324C7B9BD37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0151074">
                <a:off x="3737937" y="6824414"/>
                <a:ext cx="940156" cy="305461"/>
                <a:chOff x="5398567" y="4736512"/>
                <a:chExt cx="3727911" cy="2075550"/>
              </a:xfrm>
            </p:grpSpPr>
            <p:sp>
              <p:nvSpPr>
                <p:cNvPr id="150" name="Arc 149">
                  <a:extLst>
                    <a:ext uri="{FF2B5EF4-FFF2-40B4-BE49-F238E27FC236}">
                      <a16:creationId xmlns:a16="http://schemas.microsoft.com/office/drawing/2014/main" id="{4D0B45BB-71D9-F9A6-857C-0FBC852528C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398567" y="4736512"/>
                  <a:ext cx="1322039" cy="2075550"/>
                </a:xfrm>
                <a:prstGeom prst="arc">
                  <a:avLst>
                    <a:gd name="adj1" fmla="val 10799068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151" name="Arc 150">
                  <a:extLst>
                    <a:ext uri="{FF2B5EF4-FFF2-40B4-BE49-F238E27FC236}">
                      <a16:creationId xmlns:a16="http://schemas.microsoft.com/office/drawing/2014/main" id="{58BDCF49-4BF6-99B4-085C-39C0872B6A1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099668" y="4763408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152" name="Arc 151">
                  <a:extLst>
                    <a:ext uri="{FF2B5EF4-FFF2-40B4-BE49-F238E27FC236}">
                      <a16:creationId xmlns:a16="http://schemas.microsoft.com/office/drawing/2014/main" id="{DF083050-BEF5-69BB-8F30-A4A0BE997409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099669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153" name="Arc 152">
                  <a:extLst>
                    <a:ext uri="{FF2B5EF4-FFF2-40B4-BE49-F238E27FC236}">
                      <a16:creationId xmlns:a16="http://schemas.microsoft.com/office/drawing/2014/main" id="{BCE0C805-1B29-E93C-8C0B-84A1700A525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6987168" y="4772374"/>
                  <a:ext cx="1508440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  <p:sp>
              <p:nvSpPr>
                <p:cNvPr id="154" name="Arc 153">
                  <a:extLst>
                    <a:ext uri="{FF2B5EF4-FFF2-40B4-BE49-F238E27FC236}">
                      <a16:creationId xmlns:a16="http://schemas.microsoft.com/office/drawing/2014/main" id="{126F0624-8C18-0FAA-1D1A-3D736B482504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6987166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155" name="Arc 154">
                  <a:extLst>
                    <a:ext uri="{FF2B5EF4-FFF2-40B4-BE49-F238E27FC236}">
                      <a16:creationId xmlns:a16="http://schemas.microsoft.com/office/drawing/2014/main" id="{46E10444-84B4-3ED4-3C9A-3F8D4E8BDA25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0800000">
                  <a:off x="7874671" y="4980354"/>
                  <a:ext cx="620934" cy="1199479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 dirty="0"/>
                </a:p>
              </p:txBody>
            </p:sp>
            <p:sp>
              <p:nvSpPr>
                <p:cNvPr id="156" name="Arc 155">
                  <a:extLst>
                    <a:ext uri="{FF2B5EF4-FFF2-40B4-BE49-F238E27FC236}">
                      <a16:creationId xmlns:a16="http://schemas.microsoft.com/office/drawing/2014/main" id="{B9A9D8FF-D7DE-3099-C3F9-29185A0ABDF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874669" y="4772374"/>
                  <a:ext cx="1251809" cy="1797770"/>
                </a:xfrm>
                <a:prstGeom prst="arc">
                  <a:avLst>
                    <a:gd name="adj1" fmla="val 10874720"/>
                    <a:gd name="adj2" fmla="val 0"/>
                  </a:avLst>
                </a:prstGeom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2369"/>
                </a:p>
              </p:txBody>
            </p:sp>
          </p:grp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39100DB0-6CAB-25D5-A256-F505050B71E9}"/>
                </a:ext>
              </a:extLst>
            </p:cNvPr>
            <p:cNvGrpSpPr>
              <a:grpSpLocks/>
            </p:cNvGrpSpPr>
            <p:nvPr/>
          </p:nvGrpSpPr>
          <p:grpSpPr>
            <a:xfrm rot="21080962">
              <a:off x="6858430" y="2548670"/>
              <a:ext cx="914400" cy="305461"/>
              <a:chOff x="5398567" y="4736512"/>
              <a:chExt cx="3727911" cy="2075550"/>
            </a:xfrm>
          </p:grpSpPr>
          <p:sp>
            <p:nvSpPr>
              <p:cNvPr id="141" name="Arc 140">
                <a:extLst>
                  <a:ext uri="{FF2B5EF4-FFF2-40B4-BE49-F238E27FC236}">
                    <a16:creationId xmlns:a16="http://schemas.microsoft.com/office/drawing/2014/main" id="{3DC3659C-63EB-6F53-33C4-89AF15EB8A1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42" name="Arc 141">
                <a:extLst>
                  <a:ext uri="{FF2B5EF4-FFF2-40B4-BE49-F238E27FC236}">
                    <a16:creationId xmlns:a16="http://schemas.microsoft.com/office/drawing/2014/main" id="{6A9FF08F-9916-5460-5E56-F655040302A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43" name="Arc 142">
                <a:extLst>
                  <a:ext uri="{FF2B5EF4-FFF2-40B4-BE49-F238E27FC236}">
                    <a16:creationId xmlns:a16="http://schemas.microsoft.com/office/drawing/2014/main" id="{719F972E-2D95-A89C-9A3A-A8AAA0CC27B9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44" name="Arc 143">
                <a:extLst>
                  <a:ext uri="{FF2B5EF4-FFF2-40B4-BE49-F238E27FC236}">
                    <a16:creationId xmlns:a16="http://schemas.microsoft.com/office/drawing/2014/main" id="{2227A6E3-9C7B-0A49-5125-7B428621695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45" name="Arc 144">
                <a:extLst>
                  <a:ext uri="{FF2B5EF4-FFF2-40B4-BE49-F238E27FC236}">
                    <a16:creationId xmlns:a16="http://schemas.microsoft.com/office/drawing/2014/main" id="{CAB8DDE1-619A-9CC4-E32B-9A9A2C2DD43E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46" name="Arc 145">
                <a:extLst>
                  <a:ext uri="{FF2B5EF4-FFF2-40B4-BE49-F238E27FC236}">
                    <a16:creationId xmlns:a16="http://schemas.microsoft.com/office/drawing/2014/main" id="{BCE78FA9-511A-F9C4-70BF-171A1B1A586E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47" name="Arc 146">
                <a:extLst>
                  <a:ext uri="{FF2B5EF4-FFF2-40B4-BE49-F238E27FC236}">
                    <a16:creationId xmlns:a16="http://schemas.microsoft.com/office/drawing/2014/main" id="{03251781-14F6-DE7D-F25D-C1EDB7CE3A9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DEDC531C-6C75-4BD6-386C-690770E9FDC7}"/>
                </a:ext>
              </a:extLst>
            </p:cNvPr>
            <p:cNvGrpSpPr>
              <a:grpSpLocks/>
            </p:cNvGrpSpPr>
            <p:nvPr/>
          </p:nvGrpSpPr>
          <p:grpSpPr>
            <a:xfrm rot="1368243">
              <a:off x="6492410" y="6604900"/>
              <a:ext cx="914400" cy="305461"/>
              <a:chOff x="5398567" y="4736512"/>
              <a:chExt cx="3727911" cy="2075550"/>
            </a:xfrm>
          </p:grpSpPr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7144F155-ABE7-61E4-13F7-B1311EEA73F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35" name="Arc 134">
                <a:extLst>
                  <a:ext uri="{FF2B5EF4-FFF2-40B4-BE49-F238E27FC236}">
                    <a16:creationId xmlns:a16="http://schemas.microsoft.com/office/drawing/2014/main" id="{560F366C-B500-9183-E21D-97A4D72DB7F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36" name="Arc 135">
                <a:extLst>
                  <a:ext uri="{FF2B5EF4-FFF2-40B4-BE49-F238E27FC236}">
                    <a16:creationId xmlns:a16="http://schemas.microsoft.com/office/drawing/2014/main" id="{6FF79519-B2F3-DB34-2D48-D465D55903F9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07274DEE-BC04-ABFB-C160-450876162E4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38" name="Arc 137">
                <a:extLst>
                  <a:ext uri="{FF2B5EF4-FFF2-40B4-BE49-F238E27FC236}">
                    <a16:creationId xmlns:a16="http://schemas.microsoft.com/office/drawing/2014/main" id="{D1D0CEDF-70BB-AB39-0626-2E2E755622FF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39" name="Arc 138">
                <a:extLst>
                  <a:ext uri="{FF2B5EF4-FFF2-40B4-BE49-F238E27FC236}">
                    <a16:creationId xmlns:a16="http://schemas.microsoft.com/office/drawing/2014/main" id="{71F24D0F-123E-74AD-166E-86C05817F807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40" name="Arc 139">
                <a:extLst>
                  <a:ext uri="{FF2B5EF4-FFF2-40B4-BE49-F238E27FC236}">
                    <a16:creationId xmlns:a16="http://schemas.microsoft.com/office/drawing/2014/main" id="{75AA00BA-ECC6-2751-C44C-20132585E5A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D534D861-78C1-8935-3FA0-E12A169FF3D5}"/>
                </a:ext>
              </a:extLst>
            </p:cNvPr>
            <p:cNvGrpSpPr>
              <a:grpSpLocks/>
            </p:cNvGrpSpPr>
            <p:nvPr/>
          </p:nvGrpSpPr>
          <p:grpSpPr>
            <a:xfrm rot="17436584">
              <a:off x="6658458" y="6033967"/>
              <a:ext cx="914400" cy="305461"/>
              <a:chOff x="5398567" y="4736512"/>
              <a:chExt cx="3727911" cy="2075550"/>
            </a:xfrm>
          </p:grpSpPr>
          <p:sp>
            <p:nvSpPr>
              <p:cNvPr id="127" name="Arc 126">
                <a:extLst>
                  <a:ext uri="{FF2B5EF4-FFF2-40B4-BE49-F238E27FC236}">
                    <a16:creationId xmlns:a16="http://schemas.microsoft.com/office/drawing/2014/main" id="{C43B18FD-A6D3-D0AF-205C-A231373EBB5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28" name="Arc 127">
                <a:extLst>
                  <a:ext uri="{FF2B5EF4-FFF2-40B4-BE49-F238E27FC236}">
                    <a16:creationId xmlns:a16="http://schemas.microsoft.com/office/drawing/2014/main" id="{6481CB5B-E239-BB4E-1895-FA2AF4C4109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29" name="Arc 128">
                <a:extLst>
                  <a:ext uri="{FF2B5EF4-FFF2-40B4-BE49-F238E27FC236}">
                    <a16:creationId xmlns:a16="http://schemas.microsoft.com/office/drawing/2014/main" id="{B548E1D2-8B46-0A28-CB93-E53EC32380A0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30" name="Arc 129">
                <a:extLst>
                  <a:ext uri="{FF2B5EF4-FFF2-40B4-BE49-F238E27FC236}">
                    <a16:creationId xmlns:a16="http://schemas.microsoft.com/office/drawing/2014/main" id="{A8FB4D7E-91C9-8E31-FA16-BDEDF91B94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FC636B2A-9106-B087-D386-13CF16D26239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32" name="Arc 131">
                <a:extLst>
                  <a:ext uri="{FF2B5EF4-FFF2-40B4-BE49-F238E27FC236}">
                    <a16:creationId xmlns:a16="http://schemas.microsoft.com/office/drawing/2014/main" id="{D4BE9B00-82D4-FD86-B20C-69E5F860FD12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33" name="Arc 132">
                <a:extLst>
                  <a:ext uri="{FF2B5EF4-FFF2-40B4-BE49-F238E27FC236}">
                    <a16:creationId xmlns:a16="http://schemas.microsoft.com/office/drawing/2014/main" id="{609D6F25-D4A9-ABBD-5547-C9EE6821A5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604AA493-3F41-6A2B-AF38-C46319EBAEA4}"/>
                </a:ext>
              </a:extLst>
            </p:cNvPr>
            <p:cNvGrpSpPr>
              <a:grpSpLocks/>
            </p:cNvGrpSpPr>
            <p:nvPr/>
          </p:nvGrpSpPr>
          <p:grpSpPr>
            <a:xfrm rot="19398781">
              <a:off x="5992878" y="2433568"/>
              <a:ext cx="914400" cy="305461"/>
              <a:chOff x="5398567" y="4736512"/>
              <a:chExt cx="3727911" cy="2075550"/>
            </a:xfrm>
          </p:grpSpPr>
          <p:sp>
            <p:nvSpPr>
              <p:cNvPr id="120" name="Arc 119">
                <a:extLst>
                  <a:ext uri="{FF2B5EF4-FFF2-40B4-BE49-F238E27FC236}">
                    <a16:creationId xmlns:a16="http://schemas.microsoft.com/office/drawing/2014/main" id="{D9FB45A6-2F7A-6A21-4475-FB9C471968D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21" name="Arc 120">
                <a:extLst>
                  <a:ext uri="{FF2B5EF4-FFF2-40B4-BE49-F238E27FC236}">
                    <a16:creationId xmlns:a16="http://schemas.microsoft.com/office/drawing/2014/main" id="{0CD05F87-99ED-87FA-33A3-A93D91D5E4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B64D9FF9-CC00-096B-97A2-7447685AEF96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23" name="Arc 122">
                <a:extLst>
                  <a:ext uri="{FF2B5EF4-FFF2-40B4-BE49-F238E27FC236}">
                    <a16:creationId xmlns:a16="http://schemas.microsoft.com/office/drawing/2014/main" id="{6894A1CD-9BCB-61FD-6C8C-4F75934C71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24" name="Arc 123">
                <a:extLst>
                  <a:ext uri="{FF2B5EF4-FFF2-40B4-BE49-F238E27FC236}">
                    <a16:creationId xmlns:a16="http://schemas.microsoft.com/office/drawing/2014/main" id="{F4126FDD-26B4-D537-F670-E759FD119975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25" name="Arc 124">
                <a:extLst>
                  <a:ext uri="{FF2B5EF4-FFF2-40B4-BE49-F238E27FC236}">
                    <a16:creationId xmlns:a16="http://schemas.microsoft.com/office/drawing/2014/main" id="{0054545E-CA70-3FE7-981D-4019FDAEB2CA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26" name="Arc 125">
                <a:extLst>
                  <a:ext uri="{FF2B5EF4-FFF2-40B4-BE49-F238E27FC236}">
                    <a16:creationId xmlns:a16="http://schemas.microsoft.com/office/drawing/2014/main" id="{34F5527A-2829-CDF7-2A73-2202719FD3C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2585512-215F-C6D6-E2A3-1BBD0970EE11}"/>
                </a:ext>
              </a:extLst>
            </p:cNvPr>
            <p:cNvGrpSpPr>
              <a:grpSpLocks/>
            </p:cNvGrpSpPr>
            <p:nvPr/>
          </p:nvGrpSpPr>
          <p:grpSpPr>
            <a:xfrm rot="3174462">
              <a:off x="5129516" y="5841824"/>
              <a:ext cx="914400" cy="305461"/>
              <a:chOff x="5398567" y="4736512"/>
              <a:chExt cx="3727911" cy="2075550"/>
            </a:xfrm>
          </p:grpSpPr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0283E4D1-E86B-BA63-14D6-3304098A489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14" name="Arc 113">
                <a:extLst>
                  <a:ext uri="{FF2B5EF4-FFF2-40B4-BE49-F238E27FC236}">
                    <a16:creationId xmlns:a16="http://schemas.microsoft.com/office/drawing/2014/main" id="{A5D8EBCC-FE87-6768-201D-E37FD47701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15" name="Arc 114">
                <a:extLst>
                  <a:ext uri="{FF2B5EF4-FFF2-40B4-BE49-F238E27FC236}">
                    <a16:creationId xmlns:a16="http://schemas.microsoft.com/office/drawing/2014/main" id="{68D0D00F-6B21-110C-91F6-1F8C3F79268F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7E1AB286-8706-ED1A-F852-66AC59060E9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17" name="Arc 116">
                <a:extLst>
                  <a:ext uri="{FF2B5EF4-FFF2-40B4-BE49-F238E27FC236}">
                    <a16:creationId xmlns:a16="http://schemas.microsoft.com/office/drawing/2014/main" id="{9A75E499-3AB6-4AFE-486B-6B44B85C3B23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18" name="Arc 117">
                <a:extLst>
                  <a:ext uri="{FF2B5EF4-FFF2-40B4-BE49-F238E27FC236}">
                    <a16:creationId xmlns:a16="http://schemas.microsoft.com/office/drawing/2014/main" id="{D7B74B39-99F4-E023-BD1B-EAB239D0EF23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9A0309DE-B3DB-0B0B-7B8D-918DE52841B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</p:grp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96539F2-F2E8-2589-EBC2-1AC1D7AD48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4201" y="6429037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FF26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EB05916-A5AE-9BFF-E138-5D20107830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0340" y="5691623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432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5D223148-16E1-0FFC-5B2C-A47E47AE4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00751" y="5051995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00B05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42" baseline="-25000" dirty="0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6C74523C-BA54-F3A1-AC71-08804293C5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5310" y="1925352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FF26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EE57C17-5D37-867B-524E-90BE0C287B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85221" y="5585143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FF26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175B88B8-5D63-D206-D3E6-457BDAC00015}"/>
                </a:ext>
              </a:extLst>
            </p:cNvPr>
            <p:cNvGrpSpPr>
              <a:grpSpLocks/>
            </p:cNvGrpSpPr>
            <p:nvPr/>
          </p:nvGrpSpPr>
          <p:grpSpPr>
            <a:xfrm rot="6675709">
              <a:off x="5343330" y="5787737"/>
              <a:ext cx="914400" cy="305461"/>
              <a:chOff x="5398567" y="4736512"/>
              <a:chExt cx="3727911" cy="2075550"/>
            </a:xfrm>
          </p:grpSpPr>
          <p:sp>
            <p:nvSpPr>
              <p:cNvPr id="106" name="Arc 105">
                <a:extLst>
                  <a:ext uri="{FF2B5EF4-FFF2-40B4-BE49-F238E27FC236}">
                    <a16:creationId xmlns:a16="http://schemas.microsoft.com/office/drawing/2014/main" id="{395AF840-A73F-F597-BA31-43381CF09E8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D6C336CA-D1B7-487F-87E5-E44165F5B1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08" name="Arc 107">
                <a:extLst>
                  <a:ext uri="{FF2B5EF4-FFF2-40B4-BE49-F238E27FC236}">
                    <a16:creationId xmlns:a16="http://schemas.microsoft.com/office/drawing/2014/main" id="{2889FAF5-BAEA-EAD8-D6D6-4C28AB4FF9A0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09" name="Arc 108">
                <a:extLst>
                  <a:ext uri="{FF2B5EF4-FFF2-40B4-BE49-F238E27FC236}">
                    <a16:creationId xmlns:a16="http://schemas.microsoft.com/office/drawing/2014/main" id="{DAAA4C45-E200-4460-A44A-279FDEA8A69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7B58949F-9B30-8556-C291-972C8AFE34C3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11" name="Arc 110">
                <a:extLst>
                  <a:ext uri="{FF2B5EF4-FFF2-40B4-BE49-F238E27FC236}">
                    <a16:creationId xmlns:a16="http://schemas.microsoft.com/office/drawing/2014/main" id="{DBEEB039-DA58-7C10-EB7D-FA74BC97D116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 dirty="0"/>
              </a:p>
            </p:txBody>
          </p:sp>
          <p:sp>
            <p:nvSpPr>
              <p:cNvPr id="112" name="Arc 111">
                <a:extLst>
                  <a:ext uri="{FF2B5EF4-FFF2-40B4-BE49-F238E27FC236}">
                    <a16:creationId xmlns:a16="http://schemas.microsoft.com/office/drawing/2014/main" id="{856C6259-29E3-9AAA-E1EF-92E49A6577A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369"/>
              </a:p>
            </p:txBody>
          </p:sp>
        </p:grp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03D44926-6299-F7D5-6413-57ED48FC39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22698" y="4881246"/>
              <a:ext cx="320040" cy="32004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6000">
                  <a:schemeClr val="accent1">
                    <a:lumMod val="0"/>
                    <a:lumOff val="100000"/>
                  </a:schemeClr>
                </a:gs>
                <a:gs pos="100000">
                  <a:srgbClr val="FF26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21" dirty="0"/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F392BC6-F22A-19E6-EFF4-E6F468D20381}"/>
                </a:ext>
              </a:extLst>
            </p:cNvPr>
            <p:cNvGrpSpPr>
              <a:grpSpLocks/>
            </p:cNvGrpSpPr>
            <p:nvPr/>
          </p:nvGrpSpPr>
          <p:grpSpPr>
            <a:xfrm rot="1128694">
              <a:off x="6345196" y="5896975"/>
              <a:ext cx="731520" cy="301752"/>
              <a:chOff x="5398567" y="4736512"/>
              <a:chExt cx="3727911" cy="2075550"/>
            </a:xfrm>
          </p:grpSpPr>
          <p:sp>
            <p:nvSpPr>
              <p:cNvPr id="99" name="Arc 98">
                <a:extLst>
                  <a:ext uri="{FF2B5EF4-FFF2-40B4-BE49-F238E27FC236}">
                    <a16:creationId xmlns:a16="http://schemas.microsoft.com/office/drawing/2014/main" id="{0C77C539-F6B5-A0D4-59AF-C7EEAFD2EAD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8567" y="4736512"/>
                <a:ext cx="1322039" cy="2075550"/>
              </a:xfrm>
              <a:prstGeom prst="arc">
                <a:avLst>
                  <a:gd name="adj1" fmla="val 10799068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100" name="Arc 99">
                <a:extLst>
                  <a:ext uri="{FF2B5EF4-FFF2-40B4-BE49-F238E27FC236}">
                    <a16:creationId xmlns:a16="http://schemas.microsoft.com/office/drawing/2014/main" id="{76F1B916-4A3B-53C3-1B38-50E464014E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9668" y="4763408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101" name="Arc 100">
                <a:extLst>
                  <a:ext uri="{FF2B5EF4-FFF2-40B4-BE49-F238E27FC236}">
                    <a16:creationId xmlns:a16="http://schemas.microsoft.com/office/drawing/2014/main" id="{FAFECD36-C8A3-2EEF-D7C0-CBF284816C27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099669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102" name="Arc 101">
                <a:extLst>
                  <a:ext uri="{FF2B5EF4-FFF2-40B4-BE49-F238E27FC236}">
                    <a16:creationId xmlns:a16="http://schemas.microsoft.com/office/drawing/2014/main" id="{2C499F84-303A-CD64-24AE-275C5352E3C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168" y="4772374"/>
                <a:ext cx="1508440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  <p:sp>
            <p:nvSpPr>
              <p:cNvPr id="103" name="Arc 102">
                <a:extLst>
                  <a:ext uri="{FF2B5EF4-FFF2-40B4-BE49-F238E27FC236}">
                    <a16:creationId xmlns:a16="http://schemas.microsoft.com/office/drawing/2014/main" id="{0D8ABDC4-E3A8-570F-F277-C010F9DF7546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6987166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104" name="Arc 103">
                <a:extLst>
                  <a:ext uri="{FF2B5EF4-FFF2-40B4-BE49-F238E27FC236}">
                    <a16:creationId xmlns:a16="http://schemas.microsoft.com/office/drawing/2014/main" id="{52FF184F-FF6B-C663-8116-8E95D9E21CDD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7874671" y="4980354"/>
                <a:ext cx="620934" cy="1199479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 dirty="0"/>
              </a:p>
            </p:txBody>
          </p:sp>
          <p:sp>
            <p:nvSpPr>
              <p:cNvPr id="105" name="Arc 104">
                <a:extLst>
                  <a:ext uri="{FF2B5EF4-FFF2-40B4-BE49-F238E27FC236}">
                    <a16:creationId xmlns:a16="http://schemas.microsoft.com/office/drawing/2014/main" id="{2347FE9D-79A7-499A-05FD-BB961E7A927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874669" y="4772374"/>
                <a:ext cx="1251809" cy="1797770"/>
              </a:xfrm>
              <a:prstGeom prst="arc">
                <a:avLst>
                  <a:gd name="adj1" fmla="val 10874720"/>
                  <a:gd name="adj2" fmla="val 0"/>
                </a:avLst>
              </a:prstGeom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21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1ECC7005-6727-1FFB-BF0E-D90CB36CD44D}"/>
                    </a:ext>
                  </a:extLst>
                </p:cNvPr>
                <p:cNvSpPr txBox="1"/>
                <p:nvPr/>
              </p:nvSpPr>
              <p:spPr>
                <a:xfrm>
                  <a:off x="9706719" y="5375048"/>
                  <a:ext cx="615638" cy="6709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42" b="1" i="1">
                            <a:solidFill>
                              <a:srgbClr val="F6D107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𝜸</m:t>
                        </m:r>
                      </m:oMath>
                    </m:oMathPara>
                  </a14:m>
                  <a:endParaRPr lang="en-US" sz="2842" b="1" dirty="0"/>
                </a:p>
              </p:txBody>
            </p:sp>
          </mc:Choice>
          <mc:Fallback xmlns="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1ECC7005-6727-1FFB-BF0E-D90CB36CD4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06719" y="5375048"/>
                  <a:ext cx="615638" cy="67095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00061018-4116-9AF6-5437-191B7B2D1EE1}"/>
                </a:ext>
              </a:extLst>
            </p:cNvPr>
            <p:cNvPicPr>
              <a:picLocks/>
            </p:cNvPicPr>
            <p:nvPr/>
          </p:nvPicPr>
          <p:blipFill>
            <a:blip r:embed="rId7">
              <a:alphaModFix amt="85000"/>
            </a:blip>
            <a:stretch>
              <a:fillRect/>
            </a:stretch>
          </p:blipFill>
          <p:spPr>
            <a:xfrm rot="5400000">
              <a:off x="4922986" y="4075568"/>
              <a:ext cx="6411377" cy="9144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A2563700-9F6A-94A7-F097-DB74AC4E9BDB}"/>
                    </a:ext>
                  </a:extLst>
                </p:cNvPr>
                <p:cNvSpPr txBox="1"/>
                <p:nvPr/>
              </p:nvSpPr>
              <p:spPr>
                <a:xfrm>
                  <a:off x="9327369" y="3223838"/>
                  <a:ext cx="615638" cy="578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369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oMath>
                    </m:oMathPara>
                  </a14:m>
                  <a:endParaRPr lang="en-US" sz="2369" b="1" dirty="0"/>
                </a:p>
              </p:txBody>
            </p:sp>
          </mc:Choice>
          <mc:Fallback xmlns=""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A2563700-9F6A-94A7-F097-DB74AC4E9B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27369" y="3223838"/>
                  <a:ext cx="615638" cy="5787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54D10D1-0B8E-B058-D70D-5D8EEE181169}"/>
                </a:ext>
              </a:extLst>
            </p:cNvPr>
            <p:cNvSpPr txBox="1"/>
            <p:nvPr/>
          </p:nvSpPr>
          <p:spPr>
            <a:xfrm rot="16200000">
              <a:off x="6827319" y="4213106"/>
              <a:ext cx="2603470" cy="5787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69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Wandohope" panose="02030603000000000000" pitchFamily="18" charset="-128"/>
                  <a:ea typeface="Wandohope" panose="02030603000000000000" pitchFamily="18" charset="-128"/>
                </a:rPr>
                <a:t>Hadronization</a:t>
              </a:r>
            </a:p>
          </p:txBody>
        </p: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A3296F56-5603-51CE-8A5D-DADE6D036D02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7936833" y="1890337"/>
              <a:ext cx="1767999" cy="62660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AD645DE3-027E-79AC-7BB0-0EFC133536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53279" y="2828459"/>
              <a:ext cx="1263553" cy="246157"/>
            </a:xfrm>
            <a:prstGeom prst="straightConnector1">
              <a:avLst/>
            </a:prstGeom>
            <a:ln w="9525">
              <a:tailEnd type="stealth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0EE147E0-6C14-EAA0-DBFF-68928F4599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22151" y="3765023"/>
              <a:ext cx="1648130" cy="157296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9D4EEDD7-F7E3-7D9A-0D8A-12B4AAB739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61196" y="4290010"/>
              <a:ext cx="1498762" cy="54054"/>
            </a:xfrm>
            <a:prstGeom prst="straightConnector1">
              <a:avLst/>
            </a:prstGeom>
            <a:ln w="9525">
              <a:tailEnd type="stealth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8F82DA96-9CEA-E059-3C7C-255D0FD7B6B7}"/>
                </a:ext>
              </a:extLst>
            </p:cNvPr>
            <p:cNvCxnSpPr>
              <a:cxnSpLocks/>
            </p:cNvCxnSpPr>
            <p:nvPr/>
          </p:nvCxnSpPr>
          <p:spPr>
            <a:xfrm>
              <a:off x="8440054" y="5028660"/>
              <a:ext cx="1572543" cy="108621"/>
            </a:xfrm>
            <a:prstGeom prst="straightConnector1">
              <a:avLst/>
            </a:prstGeom>
            <a:ln w="28575">
              <a:solidFill>
                <a:srgbClr val="0432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F410090B-333C-CD26-62B7-A00C615DA3D5}"/>
                </a:ext>
              </a:extLst>
            </p:cNvPr>
            <p:cNvGrpSpPr>
              <a:grpSpLocks noChangeAspect="1"/>
            </p:cNvGrpSpPr>
            <p:nvPr/>
          </p:nvGrpSpPr>
          <p:grpSpPr>
            <a:xfrm rot="729311">
              <a:off x="8535100" y="5342455"/>
              <a:ext cx="1097280" cy="617667"/>
              <a:chOff x="7363340" y="3370856"/>
              <a:chExt cx="3093881" cy="1741570"/>
            </a:xfrm>
          </p:grpSpPr>
          <p:cxnSp>
            <p:nvCxnSpPr>
              <p:cNvPr id="97" name="Curved Connector 96">
                <a:extLst>
                  <a:ext uri="{FF2B5EF4-FFF2-40B4-BE49-F238E27FC236}">
                    <a16:creationId xmlns:a16="http://schemas.microsoft.com/office/drawing/2014/main" id="{D98223FE-D689-D997-21E1-F1B887F162F6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7800000" flipH="1" flipV="1">
                <a:off x="7231741" y="3689545"/>
                <a:ext cx="1554480" cy="1291282"/>
              </a:xfrm>
              <a:prstGeom prst="curvedConnector3">
                <a:avLst>
                  <a:gd name="adj1" fmla="val 55968"/>
                </a:avLst>
              </a:prstGeom>
              <a:ln w="57150">
                <a:solidFill>
                  <a:srgbClr val="F6D10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Curved Connector 97">
                <a:extLst>
                  <a:ext uri="{FF2B5EF4-FFF2-40B4-BE49-F238E27FC236}">
                    <a16:creationId xmlns:a16="http://schemas.microsoft.com/office/drawing/2014/main" id="{7E81E03D-A149-4EAA-CF31-686666A9A056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rot="7800000" flipH="1" flipV="1">
                <a:off x="9034340" y="3502455"/>
                <a:ext cx="1554480" cy="1291282"/>
              </a:xfrm>
              <a:prstGeom prst="curvedConnector3">
                <a:avLst>
                  <a:gd name="adj1" fmla="val 55968"/>
                </a:avLst>
              </a:prstGeom>
              <a:ln w="57150">
                <a:solidFill>
                  <a:srgbClr val="F6D10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F11FE1A0-853E-4513-3576-DF691538F912}"/>
                </a:ext>
              </a:extLst>
            </p:cNvPr>
            <p:cNvCxnSpPr>
              <a:cxnSpLocks/>
            </p:cNvCxnSpPr>
            <p:nvPr/>
          </p:nvCxnSpPr>
          <p:spPr>
            <a:xfrm>
              <a:off x="8399684" y="6086028"/>
              <a:ext cx="1248843" cy="238704"/>
            </a:xfrm>
            <a:prstGeom prst="straightConnector1">
              <a:avLst/>
            </a:prstGeom>
            <a:ln w="9525">
              <a:tailEnd type="stealth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A8C882CE-DB02-989C-917E-3C6ED6D64A26}"/>
                </a:ext>
              </a:extLst>
            </p:cNvPr>
            <p:cNvCxnSpPr>
              <a:cxnSpLocks/>
            </p:cNvCxnSpPr>
            <p:nvPr/>
          </p:nvCxnSpPr>
          <p:spPr>
            <a:xfrm>
              <a:off x="8299182" y="6741013"/>
              <a:ext cx="1229175" cy="499299"/>
            </a:xfrm>
            <a:prstGeom prst="straightConnector1">
              <a:avLst/>
            </a:prstGeom>
            <a:ln w="9525">
              <a:tailEnd type="stealth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59E3FF2-3937-3111-8D4D-5090AA2BE9F4}"/>
              </a:ext>
            </a:extLst>
          </p:cNvPr>
          <p:cNvSpPr txBox="1"/>
          <p:nvPr/>
        </p:nvSpPr>
        <p:spPr>
          <a:xfrm>
            <a:off x="2498754" y="982959"/>
            <a:ext cx="320792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2400" b="1" dirty="0">
                <a:latin typeface="Helvetica" pitchFamily="2" charset="0"/>
                <a:ea typeface="Wandohope" panose="02030603000000000000" pitchFamily="18" charset="-128"/>
              </a:rPr>
              <a:t>High-multiplicity jets</a:t>
            </a:r>
          </a:p>
        </p:txBody>
      </p:sp>
    </p:spTree>
    <p:extLst>
      <p:ext uri="{BB962C8B-B14F-4D97-AF65-F5344CB8AC3E}">
        <p14:creationId xmlns:p14="http://schemas.microsoft.com/office/powerpoint/2010/main" val="1375781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A9502-C1F1-D20F-DC70-51D295099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A8B9C90-364D-4308-FEC5-5F271ADC0640}"/>
              </a:ext>
            </a:extLst>
          </p:cNvPr>
          <p:cNvSpPr/>
          <p:nvPr/>
        </p:nvSpPr>
        <p:spPr>
          <a:xfrm>
            <a:off x="0" y="-5078"/>
            <a:ext cx="12292314" cy="697953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54F7257-D3E2-5A73-52DA-3CDB5FFA2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55757E-6499-105E-5F22-8FAF1641A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164DD-AFE0-B24E-8A0D-CC9E3EA6FBDB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FCAC3F-7969-EDE7-70F8-1884BDB03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4010" y="0"/>
            <a:ext cx="10561320" cy="68567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59AD0F-5FD3-60CA-8678-78675B8968F4}"/>
              </a:ext>
            </a:extLst>
          </p:cNvPr>
          <p:cNvSpPr txBox="1"/>
          <p:nvPr/>
        </p:nvSpPr>
        <p:spPr>
          <a:xfrm>
            <a:off x="373441" y="1317814"/>
            <a:ext cx="29594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Helvetica" pitchFamily="2" charset="0"/>
              </a:rPr>
              <a:t>Full nominal pp data</a:t>
            </a:r>
          </a:p>
          <a:p>
            <a:pPr algn="l"/>
            <a:r>
              <a:rPr lang="en-US" sz="2400" dirty="0">
                <a:solidFill>
                  <a:schemeClr val="bg1"/>
                </a:solidFill>
                <a:latin typeface="Helvetica" pitchFamily="2" charset="0"/>
              </a:rPr>
              <a:t>from Run 2 (138/fb)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381C67-C5FE-BC89-3855-A3A9DB68B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42" y="4861688"/>
            <a:ext cx="2187836" cy="14002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9B2AD63-6F14-A97D-3569-13501E937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4010" y="1237"/>
            <a:ext cx="10561320" cy="685676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F4A1C7A-784F-1A78-D0F3-98010823CEED}"/>
              </a:ext>
            </a:extLst>
          </p:cNvPr>
          <p:cNvGrpSpPr/>
          <p:nvPr/>
        </p:nvGrpSpPr>
        <p:grpSpPr>
          <a:xfrm>
            <a:off x="7929267" y="459824"/>
            <a:ext cx="4198622" cy="6057567"/>
            <a:chOff x="7929267" y="459824"/>
            <a:chExt cx="4198622" cy="605756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0F7E667-747D-D388-6BDE-8284157A1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19736" y="459824"/>
              <a:ext cx="3474720" cy="3375442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D3E0E4D-09DE-BF03-B30E-A21BF2EB0AF0}"/>
                </a:ext>
              </a:extLst>
            </p:cNvPr>
            <p:cNvCxnSpPr/>
            <p:nvPr/>
          </p:nvCxnSpPr>
          <p:spPr>
            <a:xfrm flipV="1">
              <a:off x="11015015" y="2212540"/>
              <a:ext cx="0" cy="11887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0EF1050-4A43-1495-E258-46F15AA71172}"/>
                </a:ext>
              </a:extLst>
            </p:cNvPr>
            <p:cNvCxnSpPr>
              <a:cxnSpLocks/>
            </p:cNvCxnSpPr>
            <p:nvPr/>
          </p:nvCxnSpPr>
          <p:spPr>
            <a:xfrm>
              <a:off x="11015015" y="2224115"/>
              <a:ext cx="36576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stealth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518DFE4-A9F0-BE2A-FD77-20041852DA99}"/>
                    </a:ext>
                  </a:extLst>
                </p:cNvPr>
                <p:cNvSpPr txBox="1"/>
                <p:nvPr/>
              </p:nvSpPr>
              <p:spPr>
                <a:xfrm>
                  <a:off x="7929267" y="4119875"/>
                  <a:ext cx="4198622" cy="23975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28600" indent="-228600">
                    <a:buFont typeface="Arial" panose="020B0604020202020204" pitchFamily="34" charset="0"/>
                    <a:buChar char="•"/>
                  </a:pPr>
                  <a:r>
                    <a:rPr lang="en-US" sz="2400" dirty="0">
                      <a:solidFill>
                        <a:schemeClr val="bg1"/>
                      </a:solidFill>
                      <a:latin typeface="Helvetica" pitchFamily="2" charset="0"/>
                    </a:rPr>
                    <a:t>Select top ~2,500 jets in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ch</m:t>
                          </m:r>
                        </m:sub>
                        <m:sup>
                          <m:r>
                            <a:rPr lang="en-US" sz="2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  <m:r>
                        <a:rPr lang="en-US" sz="2400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400" dirty="0">
                      <a:solidFill>
                        <a:schemeClr val="bg1"/>
                      </a:solidFill>
                      <a:latin typeface="Helvetica" pitchFamily="2" charset="0"/>
                    </a:rPr>
                    <a:t>out of 10</a:t>
                  </a:r>
                  <a:r>
                    <a:rPr lang="en-US" sz="2400" baseline="30000" dirty="0">
                      <a:solidFill>
                        <a:schemeClr val="bg1"/>
                      </a:solidFill>
                      <a:latin typeface="Helvetica" pitchFamily="2" charset="0"/>
                    </a:rPr>
                    <a:t>8</a:t>
                  </a:r>
                  <a:r>
                    <a:rPr lang="en-US" sz="2400" dirty="0">
                      <a:solidFill>
                        <a:schemeClr val="bg1"/>
                      </a:solidFill>
                      <a:latin typeface="Helvetica" pitchFamily="2" charset="0"/>
                    </a:rPr>
                    <a:t> jets analyzed</a:t>
                  </a:r>
                </a:p>
                <a:p>
                  <a:pPr marL="228600" indent="-228600">
                    <a:buFont typeface="Arial" panose="020B0604020202020204" pitchFamily="34" charset="0"/>
                    <a:buChar char="•"/>
                  </a:pPr>
                  <a:endParaRPr lang="en-US" sz="2400" dirty="0">
                    <a:solidFill>
                      <a:schemeClr val="bg1"/>
                    </a:solidFill>
                    <a:latin typeface="Helvetica" pitchFamily="2" charset="0"/>
                  </a:endParaRPr>
                </a:p>
                <a:p>
                  <a:pPr marL="187325" indent="-187325">
                    <a:buFont typeface="Arial" panose="020B0604020202020204" pitchFamily="34" charset="0"/>
                    <a:buChar char="•"/>
                  </a:pPr>
                  <a:r>
                    <a:rPr lang="en-US" sz="2400" dirty="0">
                      <a:solidFill>
                        <a:schemeClr val="bg1"/>
                      </a:solidFill>
                      <a:effectLst/>
                      <a:latin typeface="Helvetica" pitchFamily="2" charset="0"/>
                    </a:rPr>
                    <a:t>Analyzing only particles clustered into a jet</a:t>
                  </a:r>
                </a:p>
                <a:p>
                  <a:endParaRPr lang="en-US" sz="2400" dirty="0">
                    <a:solidFill>
                      <a:schemeClr val="bg1"/>
                    </a:solidFill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518DFE4-A9F0-BE2A-FD77-20041852DA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29267" y="4119875"/>
                  <a:ext cx="4198622" cy="2397516"/>
                </a:xfrm>
                <a:prstGeom prst="rect">
                  <a:avLst/>
                </a:prstGeom>
                <a:blipFill>
                  <a:blip r:embed="rId6"/>
                  <a:stretch>
                    <a:fillRect l="-2115" t="-2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03D5F05C-EB92-1F57-5DF4-B2A79AD0E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342" y="5014088"/>
            <a:ext cx="2187836" cy="14002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1ABBD1-8DE2-62CF-B8A8-EAF6C96D4CF0}"/>
              </a:ext>
            </a:extLst>
          </p:cNvPr>
          <p:cNvSpPr txBox="1"/>
          <p:nvPr/>
        </p:nvSpPr>
        <p:spPr>
          <a:xfrm>
            <a:off x="525841" y="1470214"/>
            <a:ext cx="32576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Helvetica" pitchFamily="2" charset="0"/>
              </a:rPr>
              <a:t>Full nominal pp data</a:t>
            </a:r>
          </a:p>
          <a:p>
            <a:pPr algn="l"/>
            <a:r>
              <a:rPr lang="en-US" sz="2400" dirty="0">
                <a:solidFill>
                  <a:schemeClr val="bg1"/>
                </a:solidFill>
                <a:latin typeface="Helvetica" pitchFamily="2" charset="0"/>
              </a:rPr>
              <a:t>from Run 2 (138/fb)</a:t>
            </a:r>
          </a:p>
          <a:p>
            <a:r>
              <a:rPr lang="en-US" sz="2400" dirty="0">
                <a:solidFill>
                  <a:schemeClr val="bg1"/>
                </a:solidFill>
                <a:latin typeface="Helvetica" pitchFamily="2" charset="0"/>
              </a:rPr>
              <a:t>Pileups (~ 40) mitigate</a:t>
            </a:r>
          </a:p>
        </p:txBody>
      </p:sp>
    </p:spTree>
    <p:extLst>
      <p:ext uri="{BB962C8B-B14F-4D97-AF65-F5344CB8AC3E}">
        <p14:creationId xmlns:p14="http://schemas.microsoft.com/office/powerpoint/2010/main" val="2884589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C4B77F3-CB97-EF4C-B0FB-A5BB6FA3C3AF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Projection to the jet axis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EA48EC-8C43-930F-B8DD-A52182EADAE6}"/>
              </a:ext>
            </a:extLst>
          </p:cNvPr>
          <p:cNvGrpSpPr/>
          <p:nvPr/>
        </p:nvGrpSpPr>
        <p:grpSpPr>
          <a:xfrm>
            <a:off x="278737" y="963633"/>
            <a:ext cx="5222047" cy="4042478"/>
            <a:chOff x="278737" y="963633"/>
            <a:chExt cx="5222047" cy="404247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C16BD7C-C9B6-D066-EC80-A65B43DD3A92}"/>
                </a:ext>
              </a:extLst>
            </p:cNvPr>
            <p:cNvGrpSpPr/>
            <p:nvPr/>
          </p:nvGrpSpPr>
          <p:grpSpPr>
            <a:xfrm>
              <a:off x="278737" y="963633"/>
              <a:ext cx="5222047" cy="4042478"/>
              <a:chOff x="278737" y="963633"/>
              <a:chExt cx="5222047" cy="4042478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28871BB-E4A1-72C0-94A5-C9F3F5A567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737" y="1328546"/>
                <a:ext cx="5222047" cy="3677565"/>
              </a:xfrm>
              <a:prstGeom prst="rect">
                <a:avLst/>
              </a:prstGeom>
            </p:spPr>
          </p:pic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BDDD00A-2A0E-8DB9-FC3B-BA35985C9ABD}"/>
                  </a:ext>
                </a:extLst>
              </p:cNvPr>
              <p:cNvSpPr/>
              <p:nvPr/>
            </p:nvSpPr>
            <p:spPr>
              <a:xfrm>
                <a:off x="3014115" y="1397183"/>
                <a:ext cx="824262" cy="20986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4735670C-2B4B-7FC5-1525-469C78DF0BD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17717" y="1048437"/>
                <a:ext cx="171841" cy="244625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B9B3723-4936-94FF-7AFF-078ABFF71B67}"/>
                  </a:ext>
                </a:extLst>
              </p:cNvPr>
              <p:cNvSpPr txBox="1"/>
              <p:nvPr/>
            </p:nvSpPr>
            <p:spPr>
              <a:xfrm>
                <a:off x="3446112" y="963633"/>
                <a:ext cx="1233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Wandohope" panose="02030603000000000000" pitchFamily="18" charset="-128"/>
                    <a:ea typeface="Wandohope" panose="02030603000000000000" pitchFamily="18" charset="-128"/>
                  </a:rPr>
                  <a:t>Jet axis 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6E4CB8-BADC-D70F-39ED-58D8BC41C595}"/>
                </a:ext>
              </a:extLst>
            </p:cNvPr>
            <p:cNvSpPr txBox="1"/>
            <p:nvPr/>
          </p:nvSpPr>
          <p:spPr>
            <a:xfrm>
              <a:off x="3426246" y="3536414"/>
              <a:ext cx="15313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beam axis 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6A5307D-6EBE-D2C4-0AA1-F2908C79535E}"/>
              </a:ext>
            </a:extLst>
          </p:cNvPr>
          <p:cNvGrpSpPr/>
          <p:nvPr/>
        </p:nvGrpSpPr>
        <p:grpSpPr>
          <a:xfrm>
            <a:off x="5753587" y="526292"/>
            <a:ext cx="5532811" cy="4896761"/>
            <a:chOff x="6650523" y="718947"/>
            <a:chExt cx="5532811" cy="489676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BD05D90-00CB-1A7D-F185-80EF9FFC9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50523" y="718947"/>
              <a:ext cx="5280022" cy="489676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732F70-4D3B-6854-C957-475413BDA8CC}"/>
                </a:ext>
              </a:extLst>
            </p:cNvPr>
            <p:cNvSpPr txBox="1"/>
            <p:nvPr/>
          </p:nvSpPr>
          <p:spPr>
            <a:xfrm rot="5076703">
              <a:off x="7244562" y="4083487"/>
              <a:ext cx="15313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beam axis 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947F3EC5-CBA9-2B5A-3FCE-F0D22938EFF6}"/>
                </a:ext>
              </a:extLst>
            </p:cNvPr>
            <p:cNvCxnSpPr>
              <a:cxnSpLocks/>
            </p:cNvCxnSpPr>
            <p:nvPr/>
          </p:nvCxnSpPr>
          <p:spPr>
            <a:xfrm>
              <a:off x="10985228" y="3494690"/>
              <a:ext cx="0" cy="44183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0C45362-E497-18AA-2349-B6C21C35B224}"/>
                    </a:ext>
                  </a:extLst>
                </p:cNvPr>
                <p:cNvSpPr txBox="1"/>
                <p:nvPr/>
              </p:nvSpPr>
              <p:spPr>
                <a:xfrm>
                  <a:off x="10576788" y="3903883"/>
                  <a:ext cx="106037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0C45362-E497-18AA-2349-B6C21C35B2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6788" y="3903883"/>
                  <a:ext cx="1060374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C67B9A9-A319-62F4-C261-CE97FAEE5EEB}"/>
                </a:ext>
              </a:extLst>
            </p:cNvPr>
            <p:cNvSpPr txBox="1"/>
            <p:nvPr/>
          </p:nvSpPr>
          <p:spPr>
            <a:xfrm>
              <a:off x="10985227" y="3077382"/>
              <a:ext cx="119810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Jet axis 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8B9EDDC-41AC-AD30-0C82-5A071BF773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1465" y="3494690"/>
              <a:ext cx="3258893" cy="3566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B53539-842F-2749-5508-693F231B4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9B5B5C-625B-D32B-7531-C60B076BB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A6A2-B544-4641-B3C3-51895BE423AC}" type="slidenum">
              <a:rPr lang="en-US" smtClean="0"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469709-874B-F1E7-DFB3-60A9D049109F}"/>
                  </a:ext>
                </a:extLst>
              </p:cNvPr>
              <p:cNvSpPr txBox="1"/>
              <p:nvPr/>
            </p:nvSpPr>
            <p:spPr>
              <a:xfrm>
                <a:off x="2267181" y="5521654"/>
                <a:ext cx="7559416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latin typeface="Helvetica" pitchFamily="2" charset="0"/>
                    <a:cs typeface="Calibri" panose="020F0502020204030204" pitchFamily="34" charset="0"/>
                  </a:rPr>
                  <a:t>Projection is done for every jet individually.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sz="2600" dirty="0">
                    <a:latin typeface="Helvetica" pitchFamily="2" charset="0"/>
                    <a:cs typeface="Calibri" panose="020F0502020204030204" pitchFamily="34" charset="0"/>
                  </a:rPr>
                  <a:t> ➜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endParaRPr lang="en-US" sz="2600" b="0" dirty="0"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469709-874B-F1E7-DFB3-60A9D0491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181" y="5521654"/>
                <a:ext cx="7559416" cy="892552"/>
              </a:xfrm>
              <a:prstGeom prst="rect">
                <a:avLst/>
              </a:prstGeom>
              <a:blipFill>
                <a:blip r:embed="rId6"/>
                <a:stretch>
                  <a:fillRect t="-6164" b="-17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A394116F-4B54-1AD2-B6ED-5B2B45CE03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3856" y="74905"/>
            <a:ext cx="3268144" cy="18527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A2C738-96DF-1FD3-7AD9-A778435C1A3F}"/>
              </a:ext>
            </a:extLst>
          </p:cNvPr>
          <p:cNvSpPr txBox="1"/>
          <p:nvPr/>
        </p:nvSpPr>
        <p:spPr>
          <a:xfrm>
            <a:off x="7380408" y="5004228"/>
            <a:ext cx="2026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Jet frame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1BB688-30D2-7FE4-EE8C-AE12C6EC925C}"/>
              </a:ext>
            </a:extLst>
          </p:cNvPr>
          <p:cNvSpPr txBox="1"/>
          <p:nvPr/>
        </p:nvSpPr>
        <p:spPr>
          <a:xfrm>
            <a:off x="2290447" y="5010688"/>
            <a:ext cx="2026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Lab frame </a:t>
            </a:r>
          </a:p>
        </p:txBody>
      </p:sp>
    </p:spTree>
    <p:extLst>
      <p:ext uri="{BB962C8B-B14F-4D97-AF65-F5344CB8AC3E}">
        <p14:creationId xmlns:p14="http://schemas.microsoft.com/office/powerpoint/2010/main" val="2731235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4E09B-67F8-A8A3-DFB9-F5439EC56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4854920-61CA-2DF1-77E3-8DD59AE61041}"/>
              </a:ext>
            </a:extLst>
          </p:cNvPr>
          <p:cNvGrpSpPr>
            <a:grpSpLocks noChangeAspect="1"/>
          </p:cNvGrpSpPr>
          <p:nvPr/>
        </p:nvGrpSpPr>
        <p:grpSpPr>
          <a:xfrm>
            <a:off x="840424" y="1047128"/>
            <a:ext cx="4619780" cy="4582919"/>
            <a:chOff x="6760755" y="1104000"/>
            <a:chExt cx="4917866" cy="487862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F1EFEAC-83E4-B5F0-CD6A-A828B4403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0755" y="1104000"/>
              <a:ext cx="4917866" cy="4878627"/>
            </a:xfrm>
            <a:prstGeom prst="rect">
              <a:avLst/>
            </a:prstGeom>
          </p:spPr>
        </p:pic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50E0F6-A6D1-4742-2C47-849CEB7EE526}"/>
                </a:ext>
              </a:extLst>
            </p:cNvPr>
            <p:cNvCxnSpPr>
              <a:cxnSpLocks/>
            </p:cNvCxnSpPr>
            <p:nvPr/>
          </p:nvCxnSpPr>
          <p:spPr>
            <a:xfrm>
              <a:off x="7229136" y="1807285"/>
              <a:ext cx="164592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D03BB0-9A28-E38E-4898-1AF3D12A156F}"/>
                </a:ext>
              </a:extLst>
            </p:cNvPr>
            <p:cNvSpPr txBox="1"/>
            <p:nvPr/>
          </p:nvSpPr>
          <p:spPr>
            <a:xfrm>
              <a:off x="6845199" y="1617988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b="1" dirty="0">
                  <a:solidFill>
                    <a:srgbClr val="C00000"/>
                  </a:solidFill>
                  <a:latin typeface="Helvetica" pitchFamily="2" charset="0"/>
                </a:rPr>
                <a:t>70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23B05CB-247D-D148-9ACD-8E5F8B56356F}"/>
              </a:ext>
            </a:extLst>
          </p:cNvPr>
          <p:cNvGrpSpPr/>
          <p:nvPr/>
        </p:nvGrpSpPr>
        <p:grpSpPr>
          <a:xfrm>
            <a:off x="5753587" y="526292"/>
            <a:ext cx="5688445" cy="4896761"/>
            <a:chOff x="6650523" y="718947"/>
            <a:chExt cx="5688445" cy="489676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72A27A0-8C00-33D9-0774-05712D30B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50523" y="718947"/>
              <a:ext cx="5280022" cy="4896761"/>
            </a:xfrm>
            <a:prstGeom prst="rect">
              <a:avLst/>
            </a:prstGeom>
          </p:spPr>
        </p:pic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3675E10-3F3B-7B42-0895-AC66DEF9A369}"/>
                </a:ext>
              </a:extLst>
            </p:cNvPr>
            <p:cNvCxnSpPr>
              <a:cxnSpLocks/>
            </p:cNvCxnSpPr>
            <p:nvPr/>
          </p:nvCxnSpPr>
          <p:spPr>
            <a:xfrm>
              <a:off x="10985228" y="3494690"/>
              <a:ext cx="0" cy="44183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8794AB5-A846-87EA-3DB9-81AB371D93AF}"/>
                    </a:ext>
                  </a:extLst>
                </p:cNvPr>
                <p:cNvSpPr txBox="1"/>
                <p:nvPr/>
              </p:nvSpPr>
              <p:spPr>
                <a:xfrm>
                  <a:off x="10576788" y="3903883"/>
                  <a:ext cx="106037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8794AB5-A846-87EA-3DB9-81AB371D93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6788" y="3903883"/>
                  <a:ext cx="1060374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EFA3A0-F91E-E4FB-3989-AE3612691468}"/>
                </a:ext>
              </a:extLst>
            </p:cNvPr>
            <p:cNvSpPr txBox="1"/>
            <p:nvPr/>
          </p:nvSpPr>
          <p:spPr>
            <a:xfrm>
              <a:off x="10985227" y="3077382"/>
              <a:ext cx="1353741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Jet axis 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C0809367-4548-2D78-C58B-3901E11543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41465" y="3494690"/>
              <a:ext cx="3258893" cy="3566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AA5C27-2FC4-2157-6438-5466D13FD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A390F-31EE-5F80-23AF-355239BE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A6A2-B544-4641-B3C3-51895BE423AC}" type="slidenum">
              <a:rPr lang="en-US" smtClean="0"/>
              <a:t>15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139F8F-C74D-5C43-5563-3A423B13623F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Projection to the jet axis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73C2F57-FACA-E0B4-AD1A-677B22A731F5}"/>
                  </a:ext>
                </a:extLst>
              </p:cNvPr>
              <p:cNvSpPr txBox="1"/>
              <p:nvPr/>
            </p:nvSpPr>
            <p:spPr>
              <a:xfrm>
                <a:off x="2267181" y="5521654"/>
                <a:ext cx="7559416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latin typeface="Helvetica" pitchFamily="2" charset="0"/>
                    <a:cs typeface="Calibri" panose="020F0502020204030204" pitchFamily="34" charset="0"/>
                  </a:rPr>
                  <a:t>Projection is done for every jet individually.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sz="2600" dirty="0">
                    <a:latin typeface="Helvetica" pitchFamily="2" charset="0"/>
                    <a:cs typeface="Calibri" panose="020F0502020204030204" pitchFamily="34" charset="0"/>
                  </a:rPr>
                  <a:t> ➜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</m:sSub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p>
                            <m:r>
                              <a:rPr lang="en-US" sz="26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endParaRPr lang="en-US" sz="2600" b="0" dirty="0"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73C2F57-FACA-E0B4-AD1A-677B22A73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181" y="5521654"/>
                <a:ext cx="7559416" cy="892552"/>
              </a:xfrm>
              <a:prstGeom prst="rect">
                <a:avLst/>
              </a:prstGeom>
              <a:blipFill>
                <a:blip r:embed="rId6"/>
                <a:stretch>
                  <a:fillRect t="-6164" b="-17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E518AF5-0F53-0809-019D-FB8886CE2A18}"/>
              </a:ext>
            </a:extLst>
          </p:cNvPr>
          <p:cNvSpPr txBox="1"/>
          <p:nvPr/>
        </p:nvSpPr>
        <p:spPr>
          <a:xfrm rot="5076703">
            <a:off x="6347626" y="3890832"/>
            <a:ext cx="1531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Wandohope" panose="02030603000000000000" pitchFamily="18" charset="-128"/>
                <a:ea typeface="Wandohope" panose="02030603000000000000" pitchFamily="18" charset="-128"/>
              </a:rPr>
              <a:t>beam axis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9477C0-B064-8D20-9EAB-FEDFE57E60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3856" y="74905"/>
            <a:ext cx="3268144" cy="18527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92CEA8-2537-513F-827E-F246C7F620E5}"/>
              </a:ext>
            </a:extLst>
          </p:cNvPr>
          <p:cNvSpPr txBox="1"/>
          <p:nvPr/>
        </p:nvSpPr>
        <p:spPr>
          <a:xfrm>
            <a:off x="7380408" y="5004228"/>
            <a:ext cx="2026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Jet frame </a:t>
            </a:r>
          </a:p>
        </p:txBody>
      </p:sp>
    </p:spTree>
    <p:extLst>
      <p:ext uri="{BB962C8B-B14F-4D97-AF65-F5344CB8AC3E}">
        <p14:creationId xmlns:p14="http://schemas.microsoft.com/office/powerpoint/2010/main" val="501199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B2F37-AE16-6FD4-3A75-7E366F4A6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80FD16-E487-85A9-0E53-90F3C179B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29CE6D-9393-DB98-90E6-8A704C4D7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pPr/>
              <a:t>16</a:t>
            </a:fld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5E192E-9418-C472-20F0-994E69637F93}"/>
              </a:ext>
            </a:extLst>
          </p:cNvPr>
          <p:cNvSpPr txBox="1"/>
          <p:nvPr/>
        </p:nvSpPr>
        <p:spPr>
          <a:xfrm>
            <a:off x="278737" y="212260"/>
            <a:ext cx="11716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Two particle correlation within jets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EC8AB59-6B3F-F4EC-9767-CE41625617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185"/>
          <a:stretch>
            <a:fillRect/>
          </a:stretch>
        </p:blipFill>
        <p:spPr>
          <a:xfrm>
            <a:off x="220779" y="1749778"/>
            <a:ext cx="4456560" cy="400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72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F75B4-14D1-1DAE-F09D-30B5F3DE4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89B8C8-DAB8-C5F7-7AEB-BC45B9E5F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20F29A-D28D-FE30-95D9-8F2CE1E6E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pPr/>
              <a:t>17</a:t>
            </a:fld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764072-CABE-FF46-0168-86441E473744}"/>
              </a:ext>
            </a:extLst>
          </p:cNvPr>
          <p:cNvSpPr txBox="1"/>
          <p:nvPr/>
        </p:nvSpPr>
        <p:spPr>
          <a:xfrm>
            <a:off x="278737" y="212260"/>
            <a:ext cx="11716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Two particle correlation within jets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15054A0-539A-FC91-E0E0-F265F3882A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185"/>
          <a:stretch>
            <a:fillRect/>
          </a:stretch>
        </p:blipFill>
        <p:spPr>
          <a:xfrm>
            <a:off x="220779" y="1749778"/>
            <a:ext cx="4456560" cy="40075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7B80E1-822F-8991-E245-3B6418669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0393" y="2166196"/>
            <a:ext cx="3841533" cy="35753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FAEF396-BDF2-350D-F098-E292CF4688CE}"/>
              </a:ext>
            </a:extLst>
          </p:cNvPr>
          <p:cNvSpPr txBox="1"/>
          <p:nvPr/>
        </p:nvSpPr>
        <p:spPr>
          <a:xfrm>
            <a:off x="4931240" y="3230336"/>
            <a:ext cx="1726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Similar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99D552-0F2C-09D3-7DD4-6CE2A63E5FD4}"/>
              </a:ext>
            </a:extLst>
          </p:cNvPr>
          <p:cNvCxnSpPr>
            <a:cxnSpLocks/>
          </p:cNvCxnSpPr>
          <p:nvPr/>
        </p:nvCxnSpPr>
        <p:spPr>
          <a:xfrm>
            <a:off x="4931240" y="3862332"/>
            <a:ext cx="1628003" cy="0"/>
          </a:xfrm>
          <a:prstGeom prst="straightConnector1">
            <a:avLst/>
          </a:prstGeom>
          <a:ln w="41275">
            <a:solidFill>
              <a:srgbClr val="00206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344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15082-B176-5FD6-A915-BC455B1D1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954C9D8-F6D0-C124-7456-856964CFB1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57" t="25357" r="49610" b="14449"/>
          <a:stretch>
            <a:fillRect/>
          </a:stretch>
        </p:blipFill>
        <p:spPr>
          <a:xfrm>
            <a:off x="5060602" y="1955593"/>
            <a:ext cx="3606063" cy="297211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D0E22-29AE-1727-D980-268BB4D7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4C26F6-D855-CF0F-D6A8-22F8EE3DE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pPr/>
              <a:t>18</a:t>
            </a:fld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AE7E95-C8F4-FF85-60AF-09964BF44B59}"/>
              </a:ext>
            </a:extLst>
          </p:cNvPr>
          <p:cNvSpPr txBox="1"/>
          <p:nvPr/>
        </p:nvSpPr>
        <p:spPr>
          <a:xfrm>
            <a:off x="278737" y="212260"/>
            <a:ext cx="11716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Two particle correlation within jets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D7B367F-A9A3-6247-46CA-91ACD6126A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185"/>
          <a:stretch>
            <a:fillRect/>
          </a:stretch>
        </p:blipFill>
        <p:spPr>
          <a:xfrm>
            <a:off x="220779" y="1749778"/>
            <a:ext cx="4456560" cy="400755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1FE3A87-6F60-5313-E9F4-F714AB6A8232}"/>
              </a:ext>
            </a:extLst>
          </p:cNvPr>
          <p:cNvSpPr txBox="1"/>
          <p:nvPr/>
        </p:nvSpPr>
        <p:spPr>
          <a:xfrm>
            <a:off x="5850443" y="1288113"/>
            <a:ext cx="2026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Jet frame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0F4AB9-FF5F-3C2A-7C62-B20423E087D0}"/>
              </a:ext>
            </a:extLst>
          </p:cNvPr>
          <p:cNvSpPr txBox="1"/>
          <p:nvPr/>
        </p:nvSpPr>
        <p:spPr>
          <a:xfrm>
            <a:off x="9049927" y="1288113"/>
            <a:ext cx="2453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Jet rest frame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2611D5-4442-B016-F968-1926C58837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850" t="25357" r="217" b="14449"/>
          <a:stretch>
            <a:fillRect/>
          </a:stretch>
        </p:blipFill>
        <p:spPr>
          <a:xfrm>
            <a:off x="8585937" y="1977415"/>
            <a:ext cx="3606063" cy="29721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575416B-2537-075E-874E-6727A72C21EB}"/>
                  </a:ext>
                </a:extLst>
              </p:cNvPr>
              <p:cNvSpPr txBox="1"/>
              <p:nvPr/>
            </p:nvSpPr>
            <p:spPr>
              <a:xfrm>
                <a:off x="5458178" y="5365681"/>
                <a:ext cx="6632631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C00000"/>
                    </a:solidFill>
                    <a:latin typeface="Helvetica" pitchFamily="2" charset="0"/>
                    <a:ea typeface="Cambria Math" panose="02040503050406030204" pitchFamily="18" charset="0"/>
                    <a:cs typeface="Cavolini" panose="03000502040302020204" pitchFamily="66" charset="0"/>
                  </a:rPr>
                  <a:t>Jets are “boosted collisions”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volini" panose="03000502040302020204" pitchFamily="66" charset="0"/>
                      </a:rPr>
                      <m:t>∆</m:t>
                    </m:r>
                    <m:sSup>
                      <m:sSupPr>
                        <m:ctrlPr>
                          <a:rPr lang="en-US" sz="28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</m:ctrlPr>
                      </m:sSupPr>
                      <m:e>
                        <m:r>
                          <a:rPr lang="en-US" sz="28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volini" panose="03000502040302020204" pitchFamily="66" charset="0"/>
                          </a:rPr>
                          <m:t>𝜙</m:t>
                        </m:r>
                      </m:e>
                      <m:sup>
                        <m:r>
                          <a:rPr lang="en-US" sz="28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volini" panose="03000502040302020204" pitchFamily="66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sz="28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volini" panose="03000502040302020204" pitchFamily="66" charset="0"/>
                      </a:rPr>
                      <m:t>Δ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volini" panose="03000502040302020204" pitchFamily="66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volini" panose="03000502040302020204" pitchFamily="66" charset="0"/>
                          </a:rPr>
                          <m:t>𝜂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volini" panose="03000502040302020204" pitchFamily="66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srgbClr val="C00000"/>
                    </a:solidFill>
                    <a:latin typeface="Helvetica" pitchFamily="2" charset="0"/>
                    <a:ea typeface="Wandohope" panose="02030603000000000000" pitchFamily="18" charset="-128"/>
                    <a:cs typeface="Cavolini" panose="03000502040302020204" pitchFamily="66" charset="0"/>
                  </a:rPr>
                  <a:t> is boost invariant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575416B-2537-075E-874E-6727A72C21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178" y="5365681"/>
                <a:ext cx="6632631" cy="954107"/>
              </a:xfrm>
              <a:prstGeom prst="rect">
                <a:avLst/>
              </a:prstGeom>
              <a:blipFill>
                <a:blip r:embed="rId5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9964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CBBF7-8F39-7FA0-447B-51C75C06E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54BEF64-3BC0-AC07-DFD4-EF8C7496AB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57" t="25357" r="49610" b="14449"/>
          <a:stretch>
            <a:fillRect/>
          </a:stretch>
        </p:blipFill>
        <p:spPr>
          <a:xfrm>
            <a:off x="5060602" y="1955593"/>
            <a:ext cx="3606063" cy="297211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81F98-420F-7339-B1C9-0205C6CFF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3A2D57-4036-1914-F21B-D6F49A740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pPr/>
              <a:t>19</a:t>
            </a:fld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E54EA1-CC46-0E7B-EFA4-4CBAA94CCA7F}"/>
              </a:ext>
            </a:extLst>
          </p:cNvPr>
          <p:cNvSpPr txBox="1"/>
          <p:nvPr/>
        </p:nvSpPr>
        <p:spPr>
          <a:xfrm>
            <a:off x="278737" y="212260"/>
            <a:ext cx="11716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Two particle correlation within jets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871FBC3-0175-DD08-EC62-BCCC2EF45E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185"/>
          <a:stretch>
            <a:fillRect/>
          </a:stretch>
        </p:blipFill>
        <p:spPr>
          <a:xfrm>
            <a:off x="220779" y="1749778"/>
            <a:ext cx="4456560" cy="400755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E992A39-03DA-A424-F0EA-142444B176A3}"/>
              </a:ext>
            </a:extLst>
          </p:cNvPr>
          <p:cNvSpPr txBox="1"/>
          <p:nvPr/>
        </p:nvSpPr>
        <p:spPr>
          <a:xfrm>
            <a:off x="5850443" y="1288113"/>
            <a:ext cx="2026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Jet frame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4C7F72-AC58-4E8B-C8BA-DB4EE56A9A4F}"/>
              </a:ext>
            </a:extLst>
          </p:cNvPr>
          <p:cNvSpPr txBox="1"/>
          <p:nvPr/>
        </p:nvSpPr>
        <p:spPr>
          <a:xfrm>
            <a:off x="9049927" y="1288113"/>
            <a:ext cx="2453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Jet rest frame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67F49-B170-2F0F-ADA0-B4608EF243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850" t="25357" r="217" b="14449"/>
          <a:stretch>
            <a:fillRect/>
          </a:stretch>
        </p:blipFill>
        <p:spPr>
          <a:xfrm>
            <a:off x="8585937" y="1977415"/>
            <a:ext cx="3606063" cy="29721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179257B-CC7E-8DB1-4AB0-D125CD9DD365}"/>
                  </a:ext>
                </a:extLst>
              </p:cNvPr>
              <p:cNvSpPr txBox="1"/>
              <p:nvPr/>
            </p:nvSpPr>
            <p:spPr>
              <a:xfrm>
                <a:off x="5458178" y="5365681"/>
                <a:ext cx="6632631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C00000"/>
                    </a:solidFill>
                    <a:latin typeface="Helvetica" pitchFamily="2" charset="0"/>
                    <a:ea typeface="Cambria Math" panose="02040503050406030204" pitchFamily="18" charset="0"/>
                    <a:cs typeface="Cavolini" panose="03000502040302020204" pitchFamily="66" charset="0"/>
                  </a:rPr>
                  <a:t>Jets are “boosted collisions”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volini" panose="03000502040302020204" pitchFamily="66" charset="0"/>
                      </a:rPr>
                      <m:t>∆</m:t>
                    </m:r>
                    <m:sSup>
                      <m:sSupPr>
                        <m:ctrlPr>
                          <a:rPr lang="en-US" sz="28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</m:ctrlPr>
                      </m:sSupPr>
                      <m:e>
                        <m:r>
                          <a:rPr lang="en-US" sz="28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volini" panose="03000502040302020204" pitchFamily="66" charset="0"/>
                          </a:rPr>
                          <m:t>𝜙</m:t>
                        </m:r>
                      </m:e>
                      <m:sup>
                        <m:r>
                          <a:rPr lang="en-US" sz="28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volini" panose="03000502040302020204" pitchFamily="66" charset="0"/>
                      </a:rPr>
                      <m:t>−</m:t>
                    </m:r>
                    <m:r>
                      <m:rPr>
                        <m:sty m:val="p"/>
                      </m:rPr>
                      <a:rPr lang="el-GR" sz="28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volini" panose="03000502040302020204" pitchFamily="66" charset="0"/>
                      </a:rPr>
                      <m:t>Δ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volini" panose="03000502040302020204" pitchFamily="66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volini" panose="03000502040302020204" pitchFamily="66" charset="0"/>
                          </a:rPr>
                          <m:t>𝜂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volini" panose="03000502040302020204" pitchFamily="66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>
                    <a:solidFill>
                      <a:srgbClr val="C00000"/>
                    </a:solidFill>
                    <a:latin typeface="Helvetica" pitchFamily="2" charset="0"/>
                    <a:ea typeface="Wandohope" panose="02030603000000000000" pitchFamily="18" charset="-128"/>
                    <a:cs typeface="Cavolini" panose="03000502040302020204" pitchFamily="66" charset="0"/>
                  </a:rPr>
                  <a:t> is boost invariant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575416B-2537-075E-874E-6727A72C21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178" y="5365681"/>
                <a:ext cx="6632631" cy="954107"/>
              </a:xfrm>
              <a:prstGeom prst="rect">
                <a:avLst/>
              </a:prstGeom>
              <a:blipFill>
                <a:blip r:embed="rId5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B9FE3B2F-5914-1482-6680-BEC6815A6B5C}"/>
              </a:ext>
            </a:extLst>
          </p:cNvPr>
          <p:cNvGrpSpPr/>
          <p:nvPr/>
        </p:nvGrpSpPr>
        <p:grpSpPr>
          <a:xfrm>
            <a:off x="1221335" y="1181908"/>
            <a:ext cx="4385394" cy="5336659"/>
            <a:chOff x="1643969" y="1142874"/>
            <a:chExt cx="4385394" cy="533665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796D83B6-CA85-5CEB-D65F-9C0FC245BF41}"/>
                    </a:ext>
                  </a:extLst>
                </p14:cNvPr>
                <p14:cNvContentPartPr/>
                <p14:nvPr/>
              </p14:nvContentPartPr>
              <p14:xfrm rot="5577115">
                <a:off x="3275929" y="3601287"/>
                <a:ext cx="1778070" cy="1571191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AA328249-0715-65A7-2BF3-B0ECAE9505F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 rot="5577115">
                  <a:off x="3260436" y="3585802"/>
                  <a:ext cx="1808695" cy="1601801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9C250DF7-A1A5-751E-91F0-52105DBF3281}"/>
                </a:ext>
              </a:extLst>
            </p:cNvPr>
            <p:cNvSpPr/>
            <p:nvPr/>
          </p:nvSpPr>
          <p:spPr>
            <a:xfrm rot="8849848" flipV="1">
              <a:off x="1643969" y="3042523"/>
              <a:ext cx="2127577" cy="431023"/>
            </a:xfrm>
            <a:prstGeom prst="parallelogram">
              <a:avLst>
                <a:gd name="adj" fmla="val 27999"/>
              </a:avLst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C815A9E-4DA0-3A08-33E0-5E2F01F912EC}"/>
                    </a:ext>
                  </a:extLst>
                </p14:cNvPr>
                <p14:cNvContentPartPr/>
                <p14:nvPr/>
              </p14:nvContentPartPr>
              <p14:xfrm rot="21185521">
                <a:off x="2957086" y="3357418"/>
                <a:ext cx="1045718" cy="818621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24F5A11E-437C-265D-8504-B8D4120299E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 rot="21185521">
                  <a:off x="2926107" y="3326459"/>
                  <a:ext cx="1106955" cy="8798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4B7EEB6-108E-2C7B-293F-EF7940EED7DD}"/>
                    </a:ext>
                  </a:extLst>
                </p14:cNvPr>
                <p14:cNvContentPartPr/>
                <p14:nvPr/>
              </p14:nvContentPartPr>
              <p14:xfrm rot="19769127">
                <a:off x="2942340" y="1783534"/>
                <a:ext cx="858564" cy="754681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8B2B52A6-2394-6348-9224-43AE991EB6A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 rot="19769127">
                  <a:off x="2926848" y="1768052"/>
                  <a:ext cx="889188" cy="785286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13D25DC-FEB5-9520-8548-DA166ED7D3C9}"/>
                </a:ext>
              </a:extLst>
            </p:cNvPr>
            <p:cNvSpPr txBox="1"/>
            <p:nvPr/>
          </p:nvSpPr>
          <p:spPr>
            <a:xfrm>
              <a:off x="3933045" y="5279204"/>
              <a:ext cx="209631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  <a:latin typeface="Wandohope" panose="02030603000000000000" pitchFamily="18" charset="-128"/>
                  <a:ea typeface="Wandohope" panose="02030603000000000000" pitchFamily="18" charset="-128"/>
                  <a:cs typeface="Cavolini" panose="03000502040302020204" pitchFamily="66" charset="0"/>
                </a:rPr>
                <a:t>Collinear emission, mini-jets...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DC70AE-5105-772D-19D2-4486069B607E}"/>
                </a:ext>
              </a:extLst>
            </p:cNvPr>
            <p:cNvSpPr txBox="1"/>
            <p:nvPr/>
          </p:nvSpPr>
          <p:spPr>
            <a:xfrm>
              <a:off x="1884088" y="1142874"/>
              <a:ext cx="40979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  <a:latin typeface="Wandohope" panose="02030603000000000000" pitchFamily="18" charset="-128"/>
                  <a:ea typeface="Wandohope" panose="02030603000000000000" pitchFamily="18" charset="-128"/>
                  <a:cs typeface="Cavolini" panose="03000502040302020204" pitchFamily="66" charset="0"/>
                </a:rPr>
                <a:t>Momentum conservation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9784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6D013-39DD-5F95-252B-810D105D8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0C21F2-6151-991B-C9D8-46129A298764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</a:rPr>
              <a:t>Collectivity in Heavy Ion 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3873794E-0C3D-BF05-1F24-95F92A5BBF5F}"/>
              </a:ext>
            </a:extLst>
          </p:cNvPr>
          <p:cNvGrpSpPr>
            <a:grpSpLocks noChangeAspect="1"/>
          </p:cNvGrpSpPr>
          <p:nvPr/>
        </p:nvGrpSpPr>
        <p:grpSpPr>
          <a:xfrm>
            <a:off x="596937" y="920146"/>
            <a:ext cx="10486395" cy="4230649"/>
            <a:chOff x="687763" y="1191982"/>
            <a:chExt cx="10918298" cy="4404897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C076584E-24D2-B8BA-2535-FC4C45D1999E}"/>
                </a:ext>
              </a:extLst>
            </p:cNvPr>
            <p:cNvGrpSpPr/>
            <p:nvPr/>
          </p:nvGrpSpPr>
          <p:grpSpPr>
            <a:xfrm>
              <a:off x="687763" y="1191982"/>
              <a:ext cx="10918298" cy="4404897"/>
              <a:chOff x="687763" y="1413046"/>
              <a:chExt cx="10918298" cy="4404897"/>
            </a:xfrm>
          </p:grpSpPr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40BCD4DA-3D64-0C1B-267F-6549C21B2388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12519" y="1621415"/>
                <a:ext cx="4750784" cy="4196528"/>
              </a:xfrm>
              <a:prstGeom prst="rect">
                <a:avLst/>
              </a:prstGeom>
            </p:spPr>
          </p:pic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93" name="Ink 92">
                    <a:extLst>
                      <a:ext uri="{FF2B5EF4-FFF2-40B4-BE49-F238E27FC236}">
                        <a16:creationId xmlns:a16="http://schemas.microsoft.com/office/drawing/2014/main" id="{E4D7DB85-6EC3-E5B3-9C7E-15A422ECE465}"/>
                      </a:ext>
                    </a:extLst>
                  </p14:cNvPr>
                  <p14:cNvContentPartPr/>
                  <p14:nvPr/>
                </p14:nvContentPartPr>
                <p14:xfrm rot="559025">
                  <a:off x="6973258" y="2542149"/>
                  <a:ext cx="1170292" cy="1093693"/>
                </p14:xfrm>
              </p:contentPart>
            </mc:Choice>
            <mc:Fallback xmlns="">
              <p:pic>
                <p:nvPicPr>
                  <p:cNvPr id="93" name="Ink 92">
                    <a:extLst>
                      <a:ext uri="{FF2B5EF4-FFF2-40B4-BE49-F238E27FC236}">
                        <a16:creationId xmlns:a16="http://schemas.microsoft.com/office/drawing/2014/main" id="{E4D7DB85-6EC3-E5B3-9C7E-15A422ECE465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 rot="559025">
                    <a:off x="6957129" y="2526027"/>
                    <a:ext cx="1202175" cy="1125563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94" name="Parallelogram 93">
                <a:extLst>
                  <a:ext uri="{FF2B5EF4-FFF2-40B4-BE49-F238E27FC236}">
                    <a16:creationId xmlns:a16="http://schemas.microsoft.com/office/drawing/2014/main" id="{94B8F687-98A5-7B14-B7FF-9E1733E56A41}"/>
                  </a:ext>
                </a:extLst>
              </p:cNvPr>
              <p:cNvSpPr/>
              <p:nvPr/>
            </p:nvSpPr>
            <p:spPr>
              <a:xfrm rot="9016352" flipV="1">
                <a:off x="4884365" y="3165244"/>
                <a:ext cx="2366872" cy="471791"/>
              </a:xfrm>
              <a:prstGeom prst="parallelogram">
                <a:avLst>
                  <a:gd name="adj" fmla="val 27999"/>
                </a:avLst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96" name="Ink 95">
                    <a:extLst>
                      <a:ext uri="{FF2B5EF4-FFF2-40B4-BE49-F238E27FC236}">
                        <a16:creationId xmlns:a16="http://schemas.microsoft.com/office/drawing/2014/main" id="{A3EB5B26-B6F9-3E61-0F88-80FBA47A30EA}"/>
                      </a:ext>
                    </a:extLst>
                  </p14:cNvPr>
                  <p14:cNvContentPartPr/>
                  <p14:nvPr/>
                </p14:nvContentPartPr>
                <p14:xfrm>
                  <a:off x="6527702" y="3525844"/>
                  <a:ext cx="508320" cy="603000"/>
                </p14:xfrm>
              </p:contentPart>
            </mc:Choice>
            <mc:Fallback xmlns="">
              <p:pic>
                <p:nvPicPr>
                  <p:cNvPr id="96" name="Ink 95">
                    <a:extLst>
                      <a:ext uri="{FF2B5EF4-FFF2-40B4-BE49-F238E27FC236}">
                        <a16:creationId xmlns:a16="http://schemas.microsoft.com/office/drawing/2014/main" id="{A3EB5B26-B6F9-3E61-0F88-80FBA47A30EA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6495463" y="3493614"/>
                    <a:ext cx="572047" cy="66671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97" name="Ink 96">
                    <a:extLst>
                      <a:ext uri="{FF2B5EF4-FFF2-40B4-BE49-F238E27FC236}">
                        <a16:creationId xmlns:a16="http://schemas.microsoft.com/office/drawing/2014/main" id="{29C91960-FB07-D88B-2F36-292AAF893AC6}"/>
                      </a:ext>
                    </a:extLst>
                  </p14:cNvPr>
                  <p14:cNvContentPartPr/>
                  <p14:nvPr/>
                </p14:nvContentPartPr>
                <p14:xfrm rot="21146631" flipH="1">
                  <a:off x="4883814" y="2476077"/>
                  <a:ext cx="906671" cy="796966"/>
                </p14:xfrm>
              </p:contentPart>
            </mc:Choice>
            <mc:Fallback xmlns="">
              <p:pic>
                <p:nvPicPr>
                  <p:cNvPr id="97" name="Ink 96">
                    <a:extLst>
                      <a:ext uri="{FF2B5EF4-FFF2-40B4-BE49-F238E27FC236}">
                        <a16:creationId xmlns:a16="http://schemas.microsoft.com/office/drawing/2014/main" id="{29C91960-FB07-D88B-2F36-292AAF893AC6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 rot="21146631" flipH="1">
                    <a:off x="4867684" y="2459958"/>
                    <a:ext cx="938556" cy="828830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061B658D-0495-B108-6A7C-70D8753F0B97}"/>
                  </a:ext>
                </a:extLst>
              </p:cNvPr>
              <p:cNvSpPr txBox="1"/>
              <p:nvPr/>
            </p:nvSpPr>
            <p:spPr>
              <a:xfrm>
                <a:off x="8234287" y="2462014"/>
                <a:ext cx="3371774" cy="8011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2060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  <a:cs typeface="Cavolini" panose="03000502040302020204" pitchFamily="66" charset="0"/>
                  </a:rPr>
                  <a:t>Short-range, near-side</a:t>
                </a:r>
              </a:p>
              <a:p>
                <a:r>
                  <a:rPr lang="en-US" sz="20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  <a:cs typeface="Cavolini" panose="03000502040302020204" pitchFamily="66" charset="0"/>
                  </a:rPr>
                  <a:t>resonances decay, jets...</a:t>
                </a:r>
              </a:p>
            </p:txBody>
          </p: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0D7F065F-D5F5-5889-3DE2-93FE8C92DDA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558404" y="2057512"/>
                <a:ext cx="561815" cy="426275"/>
                <a:chOff x="5107973" y="2448428"/>
                <a:chExt cx="636516" cy="482957"/>
              </a:xfrm>
            </p:grpSpPr>
            <p:pic>
              <p:nvPicPr>
                <p:cNvPr id="105" name="Picture 104">
                  <a:extLst>
                    <a:ext uri="{FF2B5EF4-FFF2-40B4-BE49-F238E27FC236}">
                      <a16:creationId xmlns:a16="http://schemas.microsoft.com/office/drawing/2014/main" id="{BBC1FBE3-0E17-BA43-03FF-065E00DA588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 flipH="1">
                  <a:off x="5235664" y="2452011"/>
                  <a:ext cx="370018" cy="479374"/>
                </a:xfrm>
                <a:prstGeom prst="rect">
                  <a:avLst/>
                </a:prstGeom>
              </p:spPr>
            </p:pic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08015121-3044-F1E0-E234-3A7A57EDBA1E}"/>
                    </a:ext>
                  </a:extLst>
                </p:cNvPr>
                <p:cNvSpPr/>
                <p:nvPr/>
              </p:nvSpPr>
              <p:spPr>
                <a:xfrm>
                  <a:off x="5107973" y="2448428"/>
                  <a:ext cx="467693" cy="481862"/>
                </a:xfrm>
                <a:prstGeom prst="ellipse">
                  <a:avLst/>
                </a:prstGeom>
                <a:noFill/>
                <a:ln>
                  <a:prstDash val="dash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lIns="101870" tIns="50935" rIns="101870" bIns="50935"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3C0A1817-A0A5-340C-AE3B-A92A1BA2D9AE}"/>
                    </a:ext>
                  </a:extLst>
                </p:cNvPr>
                <p:cNvSpPr/>
                <p:nvPr/>
              </p:nvSpPr>
              <p:spPr>
                <a:xfrm>
                  <a:off x="5276796" y="2448435"/>
                  <a:ext cx="467693" cy="481862"/>
                </a:xfrm>
                <a:prstGeom prst="ellipse">
                  <a:avLst/>
                </a:prstGeom>
                <a:noFill/>
                <a:ln>
                  <a:prstDash val="dash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lIns="101870" tIns="50935" rIns="101870" bIns="50935"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96A6111E-FF2A-7B13-0C69-9F632070C9ED}"/>
                  </a:ext>
                </a:extLst>
              </p:cNvPr>
              <p:cNvSpPr/>
              <p:nvPr/>
            </p:nvSpPr>
            <p:spPr>
              <a:xfrm>
                <a:off x="3507148" y="1608605"/>
                <a:ext cx="2248377" cy="6499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8D7E3CFE-CA0C-96BA-339A-C9FDB0B4BDBF}"/>
                  </a:ext>
                </a:extLst>
              </p:cNvPr>
              <p:cNvSpPr/>
              <p:nvPr/>
            </p:nvSpPr>
            <p:spPr>
              <a:xfrm>
                <a:off x="7122795" y="1646627"/>
                <a:ext cx="959001" cy="32057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B632CBD9-A31C-F95B-E068-110392A923BD}"/>
                  </a:ext>
                </a:extLst>
              </p:cNvPr>
              <p:cNvSpPr txBox="1"/>
              <p:nvPr/>
            </p:nvSpPr>
            <p:spPr>
              <a:xfrm>
                <a:off x="7148642" y="1413046"/>
                <a:ext cx="1114661" cy="3385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08" tIns="45704" rIns="91408" bIns="45704" rtlCol="0">
                <a:spAutoFit/>
              </a:bodyPr>
              <a:lstStyle/>
              <a:p>
                <a:pPr algn="r"/>
                <a:r>
                  <a:rPr lang="en-US" sz="1600" baseline="0" dirty="0">
                    <a:latin typeface="Helvetica"/>
                    <a:cs typeface="Helvetica"/>
                  </a:rPr>
                  <a:t>35-40%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AE0E3CE-AD98-7A6C-25C4-B0676AABA153}"/>
                  </a:ext>
                </a:extLst>
              </p:cNvPr>
              <p:cNvSpPr txBox="1"/>
              <p:nvPr/>
            </p:nvSpPr>
            <p:spPr>
              <a:xfrm>
                <a:off x="687763" y="2035203"/>
                <a:ext cx="4179022" cy="7694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400" dirty="0">
                    <a:solidFill>
                      <a:srgbClr val="002060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  <a:cs typeface="Cavolini" panose="03000502040302020204" pitchFamily="66" charset="0"/>
                  </a:rPr>
                  <a:t>Long-range, away-side</a:t>
                </a:r>
              </a:p>
              <a:p>
                <a:pPr algn="r"/>
                <a:r>
                  <a:rPr lang="en-US" sz="20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  <a:cs typeface="Cavolini" panose="03000502040302020204" pitchFamily="66" charset="0"/>
                  </a:rPr>
                  <a:t>momentum conservation, di-jets... </a:t>
                </a: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3FFA0DF4-81DD-6278-B335-060053424D1A}"/>
                </a:ext>
              </a:extLst>
            </p:cNvPr>
            <p:cNvPicPr>
              <a:picLocks/>
            </p:cNvPicPr>
            <p:nvPr/>
          </p:nvPicPr>
          <p:blipFill>
            <a:blip r:embed="rId3"/>
            <a:srcRect t="1" r="54033" b="84511"/>
            <a:stretch>
              <a:fillRect/>
            </a:stretch>
          </p:blipFill>
          <p:spPr>
            <a:xfrm>
              <a:off x="3449080" y="1193305"/>
              <a:ext cx="2183816" cy="649947"/>
            </a:xfrm>
            <a:prstGeom prst="rect">
              <a:avLst/>
            </a:prstGeom>
          </p:spPr>
        </p:pic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4F1DBD43-9F6A-8E13-EE46-140E03C8D352}"/>
                </a:ext>
              </a:extLst>
            </p:cNvPr>
            <p:cNvSpPr/>
            <p:nvPr/>
          </p:nvSpPr>
          <p:spPr>
            <a:xfrm>
              <a:off x="3999244" y="1193139"/>
              <a:ext cx="1167579" cy="3221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A834A7-1B5E-B1D0-CEE9-5A0F1B83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24A132-1B59-F6ED-3871-82F2FA49E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000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0D945-AB3C-5250-BD77-D6493928F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icture 131">
            <a:extLst>
              <a:ext uri="{FF2B5EF4-FFF2-40B4-BE49-F238E27FC236}">
                <a16:creationId xmlns:a16="http://schemas.microsoft.com/office/drawing/2014/main" id="{CB7EB938-1A15-977E-A877-0DBD4613A1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185"/>
          <a:stretch>
            <a:fillRect/>
          </a:stretch>
        </p:blipFill>
        <p:spPr>
          <a:xfrm>
            <a:off x="220779" y="1749778"/>
            <a:ext cx="4456560" cy="400755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C3BC8D-8FDD-EA51-81A1-D6816696F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95FC85-B976-6B57-5794-A4EF71ACC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pPr/>
              <a:t>20</a:t>
            </a:fld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DD9516-2B33-3E25-D1FE-0575B3257EE6}"/>
              </a:ext>
            </a:extLst>
          </p:cNvPr>
          <p:cNvSpPr txBox="1"/>
          <p:nvPr/>
        </p:nvSpPr>
        <p:spPr>
          <a:xfrm>
            <a:off x="278737" y="212260"/>
            <a:ext cx="11716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Two particle correlation within jets 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ADC4036-D984-D66E-762A-FAABCCA978F1}"/>
              </a:ext>
            </a:extLst>
          </p:cNvPr>
          <p:cNvSpPr txBox="1"/>
          <p:nvPr/>
        </p:nvSpPr>
        <p:spPr>
          <a:xfrm>
            <a:off x="6061989" y="1198180"/>
            <a:ext cx="4862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Helvetica" pitchFamily="2" charset="0"/>
                <a:ea typeface="Wandohope" panose="02030603000000000000" pitchFamily="18" charset="-128"/>
                <a:cs typeface="Cavolini" panose="03000502040302020204" pitchFamily="66" charset="0"/>
              </a:rPr>
              <a:t>What leads to a possible long-range, near-side ridge?</a:t>
            </a:r>
            <a:endParaRPr lang="en-US" sz="2000" dirty="0">
              <a:solidFill>
                <a:srgbClr val="C00000"/>
              </a:solidFill>
              <a:latin typeface="Helvetica" pitchFamily="2" charset="0"/>
              <a:ea typeface="Wandohope" panose="02030603000000000000" pitchFamily="18" charset="-128"/>
              <a:cs typeface="Cavolini" panose="03000502040302020204" pitchFamily="66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DC26A1E1-7398-08B2-8CFC-5957770006EF}"/>
              </a:ext>
            </a:extLst>
          </p:cNvPr>
          <p:cNvSpPr txBox="1"/>
          <p:nvPr/>
        </p:nvSpPr>
        <p:spPr>
          <a:xfrm>
            <a:off x="6294105" y="5612357"/>
            <a:ext cx="4630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“Single-hit dynamics”</a:t>
            </a:r>
            <a:endParaRPr lang="en-US" dirty="0">
              <a:latin typeface="Wandohope" panose="02030603000000000000" pitchFamily="18" charset="-128"/>
              <a:ea typeface="Wandohope" panose="02030603000000000000" pitchFamily="18" charset="-128"/>
              <a:cs typeface="Cavolini" panose="03000502040302020204" pitchFamily="66" charset="0"/>
            </a:endParaRP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8536E2E2-5555-9395-9ADC-0B5BEDCA7FF0}"/>
              </a:ext>
            </a:extLst>
          </p:cNvPr>
          <p:cNvGrpSpPr/>
          <p:nvPr/>
        </p:nvGrpSpPr>
        <p:grpSpPr>
          <a:xfrm>
            <a:off x="1221335" y="1181908"/>
            <a:ext cx="4385394" cy="5336659"/>
            <a:chOff x="1221335" y="1465279"/>
            <a:chExt cx="4385394" cy="5336659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5C57ED1F-E94A-E08C-FD45-66124A66766E}"/>
                </a:ext>
              </a:extLst>
            </p:cNvPr>
            <p:cNvGrpSpPr/>
            <p:nvPr/>
          </p:nvGrpSpPr>
          <p:grpSpPr>
            <a:xfrm>
              <a:off x="1221335" y="1465279"/>
              <a:ext cx="4385394" cy="5336659"/>
              <a:chOff x="1643969" y="1142874"/>
              <a:chExt cx="4385394" cy="5336659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42" name="Ink 141">
                    <a:extLst>
                      <a:ext uri="{FF2B5EF4-FFF2-40B4-BE49-F238E27FC236}">
                        <a16:creationId xmlns:a16="http://schemas.microsoft.com/office/drawing/2014/main" id="{AA328249-0715-65A7-2BF3-B0ECAE9505F3}"/>
                      </a:ext>
                    </a:extLst>
                  </p14:cNvPr>
                  <p14:cNvContentPartPr/>
                  <p14:nvPr/>
                </p14:nvContentPartPr>
                <p14:xfrm rot="5577115">
                  <a:off x="3275929" y="3601287"/>
                  <a:ext cx="1778070" cy="1571191"/>
                </p14:xfrm>
              </p:contentPart>
            </mc:Choice>
            <mc:Fallback xmlns="">
              <p:pic>
                <p:nvPicPr>
                  <p:cNvPr id="142" name="Ink 141">
                    <a:extLst>
                      <a:ext uri="{FF2B5EF4-FFF2-40B4-BE49-F238E27FC236}">
                        <a16:creationId xmlns:a16="http://schemas.microsoft.com/office/drawing/2014/main" id="{AA328249-0715-65A7-2BF3-B0ECAE9505F3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 rot="5577115">
                    <a:off x="3260436" y="3585802"/>
                    <a:ext cx="1808695" cy="1601801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143" name="Parallelogram 142">
                <a:extLst>
                  <a:ext uri="{FF2B5EF4-FFF2-40B4-BE49-F238E27FC236}">
                    <a16:creationId xmlns:a16="http://schemas.microsoft.com/office/drawing/2014/main" id="{AD3337C2-2047-D6A4-AE96-A8B1DDD0883D}"/>
                  </a:ext>
                </a:extLst>
              </p:cNvPr>
              <p:cNvSpPr/>
              <p:nvPr/>
            </p:nvSpPr>
            <p:spPr>
              <a:xfrm rot="8849848" flipV="1">
                <a:off x="1643969" y="3042523"/>
                <a:ext cx="2127577" cy="431023"/>
              </a:xfrm>
              <a:prstGeom prst="parallelogram">
                <a:avLst>
                  <a:gd name="adj" fmla="val 27999"/>
                </a:avLst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144" name="Ink 143">
                    <a:extLst>
                      <a:ext uri="{FF2B5EF4-FFF2-40B4-BE49-F238E27FC236}">
                        <a16:creationId xmlns:a16="http://schemas.microsoft.com/office/drawing/2014/main" id="{24F5A11E-437C-265D-8504-B8D4120299E0}"/>
                      </a:ext>
                    </a:extLst>
                  </p14:cNvPr>
                  <p14:cNvContentPartPr/>
                  <p14:nvPr/>
                </p14:nvContentPartPr>
                <p14:xfrm rot="21185521">
                  <a:off x="2957086" y="3357418"/>
                  <a:ext cx="1045718" cy="818621"/>
                </p14:xfrm>
              </p:contentPart>
            </mc:Choice>
            <mc:Fallback xmlns="">
              <p:pic>
                <p:nvPicPr>
                  <p:cNvPr id="144" name="Ink 143">
                    <a:extLst>
                      <a:ext uri="{FF2B5EF4-FFF2-40B4-BE49-F238E27FC236}">
                        <a16:creationId xmlns:a16="http://schemas.microsoft.com/office/drawing/2014/main" id="{24F5A11E-437C-265D-8504-B8D4120299E0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21185521">
                    <a:off x="2926107" y="3326459"/>
                    <a:ext cx="1106955" cy="8798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145" name="Ink 144">
                    <a:extLst>
                      <a:ext uri="{FF2B5EF4-FFF2-40B4-BE49-F238E27FC236}">
                        <a16:creationId xmlns:a16="http://schemas.microsoft.com/office/drawing/2014/main" id="{8B2B52A6-2394-6348-9224-43AE991EB6AF}"/>
                      </a:ext>
                    </a:extLst>
                  </p14:cNvPr>
                  <p14:cNvContentPartPr/>
                  <p14:nvPr/>
                </p14:nvContentPartPr>
                <p14:xfrm rot="19769127">
                  <a:off x="2942340" y="1783534"/>
                  <a:ext cx="858564" cy="754681"/>
                </p14:xfrm>
              </p:contentPart>
            </mc:Choice>
            <mc:Fallback xmlns="">
              <p:pic>
                <p:nvPicPr>
                  <p:cNvPr id="145" name="Ink 144">
                    <a:extLst>
                      <a:ext uri="{FF2B5EF4-FFF2-40B4-BE49-F238E27FC236}">
                        <a16:creationId xmlns:a16="http://schemas.microsoft.com/office/drawing/2014/main" id="{8B2B52A6-2394-6348-9224-43AE991EB6AF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 rot="19769127">
                    <a:off x="2926848" y="1768052"/>
                    <a:ext cx="889188" cy="785286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32CD9FCD-0E6C-49F2-54D7-C7CE02D6E02F}"/>
                  </a:ext>
                </a:extLst>
              </p:cNvPr>
              <p:cNvSpPr txBox="1"/>
              <p:nvPr/>
            </p:nvSpPr>
            <p:spPr>
              <a:xfrm>
                <a:off x="3933045" y="5279204"/>
                <a:ext cx="2096318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2060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  <a:cs typeface="Cavolini" panose="03000502040302020204" pitchFamily="66" charset="0"/>
                  </a:rPr>
                  <a:t>Collinear emission, mini-jets...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215AE7FB-575D-48E2-3E1E-63D3290A510B}"/>
                  </a:ext>
                </a:extLst>
              </p:cNvPr>
              <p:cNvSpPr txBox="1"/>
              <p:nvPr/>
            </p:nvSpPr>
            <p:spPr>
              <a:xfrm>
                <a:off x="1884088" y="1142874"/>
                <a:ext cx="40979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2060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  <a:cs typeface="Cavolini" panose="03000502040302020204" pitchFamily="66" charset="0"/>
                  </a:rPr>
                  <a:t>Momentum conservation</a:t>
                </a:r>
              </a:p>
            </p:txBody>
          </p:sp>
        </p:grp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C7DC0988-2F77-EEAE-C9A2-9550634D188C}"/>
                </a:ext>
              </a:extLst>
            </p:cNvPr>
            <p:cNvSpPr txBox="1"/>
            <p:nvPr/>
          </p:nvSpPr>
          <p:spPr>
            <a:xfrm>
              <a:off x="4091127" y="3516551"/>
              <a:ext cx="5157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C00000"/>
                  </a:solidFill>
                  <a:latin typeface="Wandohope" panose="02030603000000000000" pitchFamily="18" charset="-128"/>
                  <a:ea typeface="Wandohope" panose="02030603000000000000" pitchFamily="18" charset="-128"/>
                </a:rPr>
                <a:t>?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FC735E3-665C-B373-5466-B4026395C24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7125" t="11339" r="42179" b="29413"/>
          <a:stretch>
            <a:fillRect/>
          </a:stretch>
        </p:blipFill>
        <p:spPr>
          <a:xfrm>
            <a:off x="5072427" y="2161906"/>
            <a:ext cx="7047529" cy="30440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B3BC76-92E4-6AD5-114F-E6A28AC553DE}"/>
              </a:ext>
            </a:extLst>
          </p:cNvPr>
          <p:cNvSpPr txBox="1"/>
          <p:nvPr/>
        </p:nvSpPr>
        <p:spPr>
          <a:xfrm>
            <a:off x="10023638" y="5034171"/>
            <a:ext cx="20963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Phys.Lett.B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 783 (2018)</a:t>
            </a:r>
          </a:p>
        </p:txBody>
      </p:sp>
    </p:spTree>
    <p:extLst>
      <p:ext uri="{BB962C8B-B14F-4D97-AF65-F5344CB8AC3E}">
        <p14:creationId xmlns:p14="http://schemas.microsoft.com/office/powerpoint/2010/main" val="4177398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A6740-91DD-C744-E234-9BC7EC7D2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C9BF7C2-FF8C-A82C-ED9A-0C9290CD03F4}"/>
                  </a:ext>
                </a:extLst>
              </p:cNvPr>
              <p:cNvSpPr txBox="1"/>
              <p:nvPr/>
            </p:nvSpPr>
            <p:spPr>
              <a:xfrm>
                <a:off x="278737" y="212260"/>
                <a:ext cx="901179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0070C0"/>
                    </a:solidFill>
                    <a:latin typeface="Helvetica" pitchFamily="2" charset="0"/>
                    <a:cs typeface="Calibri" panose="020F0502020204030204" pitchFamily="34" charset="0"/>
                  </a:rPr>
                  <a:t>Elliptic flow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4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endParaRPr lang="en-US" sz="4000" dirty="0">
                  <a:solidFill>
                    <a:srgbClr val="0070C0"/>
                  </a:solidFill>
                  <a:latin typeface="Helvetica" pitchFamily="2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C9BF7C2-FF8C-A82C-ED9A-0C9290CD0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37" y="212260"/>
                <a:ext cx="9011797" cy="707886"/>
              </a:xfrm>
              <a:prstGeom prst="rect">
                <a:avLst/>
              </a:prstGeom>
              <a:blipFill>
                <a:blip r:embed="rId3"/>
                <a:stretch>
                  <a:fillRect l="-2436"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775AE8-B2FE-702D-04E0-098273E82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676254-56BA-DB02-A882-798E35F60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A6A2-B544-4641-B3C3-51895BE423AC}" type="slidenum">
              <a:rPr lang="en-US" smtClean="0"/>
              <a:t>21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D5C1DD-D900-1528-B0EA-8951B27BCBA3}"/>
              </a:ext>
            </a:extLst>
          </p:cNvPr>
          <p:cNvGrpSpPr>
            <a:grpSpLocks noChangeAspect="1"/>
          </p:cNvGrpSpPr>
          <p:nvPr/>
        </p:nvGrpSpPr>
        <p:grpSpPr>
          <a:xfrm>
            <a:off x="188954" y="1176843"/>
            <a:ext cx="6432930" cy="4908104"/>
            <a:chOff x="102618" y="1144502"/>
            <a:chExt cx="5766390" cy="4399557"/>
          </a:xfrm>
        </p:grpSpPr>
        <p:pic>
          <p:nvPicPr>
            <p:cNvPr id="5" name="Picture 4" descr="A graph of data and a graph of data&#10;&#10;Description automatically generated with medium confidence">
              <a:extLst>
                <a:ext uri="{FF2B5EF4-FFF2-40B4-BE49-F238E27FC236}">
                  <a16:creationId xmlns:a16="http://schemas.microsoft.com/office/drawing/2014/main" id="{5922B7B7-8BFE-1A34-BC40-9639FF5B7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51297"/>
            <a:stretch>
              <a:fillRect/>
            </a:stretch>
          </p:blipFill>
          <p:spPr>
            <a:xfrm>
              <a:off x="102618" y="1144502"/>
              <a:ext cx="5766390" cy="3817446"/>
            </a:xfrm>
            <a:prstGeom prst="rect">
              <a:avLst/>
            </a:prstGeom>
          </p:spPr>
        </p:pic>
        <p:pic>
          <p:nvPicPr>
            <p:cNvPr id="14" name="Picture 13" descr="A graph of data and a graph of data&#10;&#10;Description automatically generated with medium confidence">
              <a:extLst>
                <a:ext uri="{FF2B5EF4-FFF2-40B4-BE49-F238E27FC236}">
                  <a16:creationId xmlns:a16="http://schemas.microsoft.com/office/drawing/2014/main" id="{A18C1D2F-7CBA-17FD-AC7D-91466AB04F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89031" b="757"/>
            <a:stretch>
              <a:fillRect/>
            </a:stretch>
          </p:blipFill>
          <p:spPr>
            <a:xfrm>
              <a:off x="102618" y="4743588"/>
              <a:ext cx="5766390" cy="800471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10EF37D-3049-7F13-4A8F-F3005B2F6904}"/>
              </a:ext>
            </a:extLst>
          </p:cNvPr>
          <p:cNvSpPr txBox="1"/>
          <p:nvPr/>
        </p:nvSpPr>
        <p:spPr>
          <a:xfrm>
            <a:off x="6537251" y="1686775"/>
            <a:ext cx="52305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Helvetica" pitchFamily="2" charset="0"/>
              </a:rPr>
              <a:t>Enhanced elliptic anisotropies at high multiplicities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9A7806-E85F-B1C0-F35F-9F5E10ACBCF8}"/>
              </a:ext>
            </a:extLst>
          </p:cNvPr>
          <p:cNvSpPr/>
          <p:nvPr/>
        </p:nvSpPr>
        <p:spPr>
          <a:xfrm>
            <a:off x="4419741" y="5780133"/>
            <a:ext cx="2117510" cy="319520"/>
          </a:xfrm>
          <a:prstGeom prst="rect">
            <a:avLst/>
          </a:prstGeom>
        </p:spPr>
        <p:txBody>
          <a:bodyPr wrap="square" lIns="91387" tIns="45693" rIns="91387" bIns="45693">
            <a:spAutoFit/>
          </a:bodyPr>
          <a:lstStyle/>
          <a:p>
            <a:pPr algn="r">
              <a:lnSpc>
                <a:spcPct val="110000"/>
              </a:lnSpc>
            </a:pPr>
            <a:r>
              <a:rPr lang="hu-HU" sz="1400" baseline="0" dirty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PRL 133 (2024) 142301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322DC7-7FD3-39C7-BA9A-8D98EF39134A}"/>
              </a:ext>
            </a:extLst>
          </p:cNvPr>
          <p:cNvSpPr/>
          <p:nvPr/>
        </p:nvSpPr>
        <p:spPr>
          <a:xfrm>
            <a:off x="6239989" y="3306196"/>
            <a:ext cx="5909694" cy="183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2800" dirty="0">
                <a:latin typeface="Helvetica" pitchFamily="2" charset="0"/>
                <a:ea typeface="Wandohope" panose="02030603000000000000" pitchFamily="18" charset="-128"/>
                <a:cs typeface="Cavolini" panose="03000502040302020204" pitchFamily="66" charset="0"/>
              </a:rPr>
              <a:t>Onset of collectivity?</a:t>
            </a:r>
          </a:p>
          <a:p>
            <a:pPr algn="ctr">
              <a:lnSpc>
                <a:spcPts val="3400"/>
              </a:lnSpc>
            </a:pPr>
            <a:r>
              <a:rPr lang="en-US" sz="2800" dirty="0">
                <a:latin typeface="Helvetica" pitchFamily="2" charset="0"/>
                <a:ea typeface="Wandohope" panose="02030603000000000000" pitchFamily="18" charset="-128"/>
                <a:cs typeface="Cavolini" panose="03000502040302020204" pitchFamily="66" charset="0"/>
              </a:rPr>
              <a:t>Where does it come from?</a:t>
            </a:r>
          </a:p>
          <a:p>
            <a:pPr algn="ctr">
              <a:lnSpc>
                <a:spcPts val="3400"/>
              </a:lnSpc>
            </a:pPr>
            <a:r>
              <a:rPr lang="en-US" sz="2800" dirty="0">
                <a:solidFill>
                  <a:srgbClr val="C00000"/>
                </a:solidFill>
                <a:latin typeface="Helvetica" pitchFamily="2" charset="0"/>
                <a:ea typeface="Wandohope" panose="02030603000000000000" pitchFamily="18" charset="-128"/>
                <a:cs typeface="Cavolini" panose="03000502040302020204" pitchFamily="66" charset="0"/>
              </a:rPr>
              <a:t>Final state interaction? </a:t>
            </a:r>
          </a:p>
          <a:p>
            <a:pPr algn="ctr">
              <a:lnSpc>
                <a:spcPts val="3400"/>
              </a:lnSpc>
            </a:pPr>
            <a:r>
              <a:rPr lang="en-US" sz="2800" dirty="0">
                <a:solidFill>
                  <a:srgbClr val="C00000"/>
                </a:solidFill>
                <a:latin typeface="Helvetica" pitchFamily="2" charset="0"/>
                <a:ea typeface="Wandohope" panose="02030603000000000000" pitchFamily="18" charset="-128"/>
                <a:cs typeface="Cavolini" panose="03000502040302020204" pitchFamily="66" charset="0"/>
              </a:rPr>
              <a:t>Initial-state geometry?</a:t>
            </a:r>
          </a:p>
        </p:txBody>
      </p:sp>
    </p:spTree>
    <p:extLst>
      <p:ext uri="{BB962C8B-B14F-4D97-AF65-F5344CB8AC3E}">
        <p14:creationId xmlns:p14="http://schemas.microsoft.com/office/powerpoint/2010/main" val="1928306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873E08-CF97-68AC-C2D2-D73D61514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83EDC8-8EC0-0233-25CA-69A310ED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2C4390-044A-9775-4BBD-9CA46F6D6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13" y="4800635"/>
            <a:ext cx="1326322" cy="18748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DC0C2C3-BA31-9736-135F-E3CCFD6713C7}"/>
              </a:ext>
            </a:extLst>
          </p:cNvPr>
          <p:cNvSpPr txBox="1"/>
          <p:nvPr/>
        </p:nvSpPr>
        <p:spPr>
          <a:xfrm>
            <a:off x="278737" y="1617705"/>
            <a:ext cx="47534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W. Zhao et. al.,arXiv:2401.13137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4675763-8684-B3DD-0484-34687A4F6B67}"/>
              </a:ext>
            </a:extLst>
          </p:cNvPr>
          <p:cNvGrpSpPr/>
          <p:nvPr/>
        </p:nvGrpSpPr>
        <p:grpSpPr>
          <a:xfrm>
            <a:off x="357037" y="2057365"/>
            <a:ext cx="11456650" cy="2022192"/>
            <a:chOff x="357037" y="1405898"/>
            <a:chExt cx="11456650" cy="202219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7F7001E-EA9A-1B60-8764-D1004724DB0B}"/>
                </a:ext>
              </a:extLst>
            </p:cNvPr>
            <p:cNvGrpSpPr/>
            <p:nvPr/>
          </p:nvGrpSpPr>
          <p:grpSpPr>
            <a:xfrm>
              <a:off x="357037" y="1405898"/>
              <a:ext cx="11456650" cy="2022192"/>
              <a:chOff x="217206" y="1811170"/>
              <a:chExt cx="11456650" cy="2294097"/>
            </a:xfrm>
          </p:grpSpPr>
          <p:sp>
            <p:nvSpPr>
              <p:cNvPr id="11" name="Chevron 10">
                <a:extLst>
                  <a:ext uri="{FF2B5EF4-FFF2-40B4-BE49-F238E27FC236}">
                    <a16:creationId xmlns:a16="http://schemas.microsoft.com/office/drawing/2014/main" id="{614F36FD-58FE-A1A7-0F42-E8903B7CA2D9}"/>
                  </a:ext>
                </a:extLst>
              </p:cNvPr>
              <p:cNvSpPr/>
              <p:nvPr/>
            </p:nvSpPr>
            <p:spPr>
              <a:xfrm>
                <a:off x="2967009" y="1811170"/>
                <a:ext cx="3258349" cy="2294096"/>
              </a:xfrm>
              <a:prstGeom prst="chevron">
                <a:avLst>
                  <a:gd name="adj" fmla="val 24044"/>
                </a:avLst>
              </a:prstGeom>
              <a:solidFill>
                <a:srgbClr val="B7C9D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2" name="Chevron 11">
                <a:extLst>
                  <a:ext uri="{FF2B5EF4-FFF2-40B4-BE49-F238E27FC236}">
                    <a16:creationId xmlns:a16="http://schemas.microsoft.com/office/drawing/2014/main" id="{4EDA23D6-805B-ECA8-F781-3211E6839F89}"/>
                  </a:ext>
                </a:extLst>
              </p:cNvPr>
              <p:cNvSpPr/>
              <p:nvPr/>
            </p:nvSpPr>
            <p:spPr>
              <a:xfrm>
                <a:off x="217206" y="1811171"/>
                <a:ext cx="3258349" cy="2294096"/>
              </a:xfrm>
              <a:prstGeom prst="chevron">
                <a:avLst>
                  <a:gd name="adj" fmla="val 24044"/>
                </a:avLst>
              </a:prstGeom>
              <a:solidFill>
                <a:srgbClr val="E6EDF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3" name="Chevron 12">
                <a:extLst>
                  <a:ext uri="{FF2B5EF4-FFF2-40B4-BE49-F238E27FC236}">
                    <a16:creationId xmlns:a16="http://schemas.microsoft.com/office/drawing/2014/main" id="{9D3D53AB-86F7-BB92-ECCA-A14F31AD22B5}"/>
                  </a:ext>
                </a:extLst>
              </p:cNvPr>
              <p:cNvSpPr/>
              <p:nvPr/>
            </p:nvSpPr>
            <p:spPr>
              <a:xfrm>
                <a:off x="8466615" y="1811171"/>
                <a:ext cx="3207241" cy="2294096"/>
              </a:xfrm>
              <a:prstGeom prst="chevron">
                <a:avLst>
                  <a:gd name="adj" fmla="val 24044"/>
                </a:avLst>
              </a:prstGeom>
              <a:solidFill>
                <a:srgbClr val="7C7E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4" name="Chevron 13">
                <a:extLst>
                  <a:ext uri="{FF2B5EF4-FFF2-40B4-BE49-F238E27FC236}">
                    <a16:creationId xmlns:a16="http://schemas.microsoft.com/office/drawing/2014/main" id="{8F5180DA-DD62-D534-473A-196F261A7F8C}"/>
                  </a:ext>
                </a:extLst>
              </p:cNvPr>
              <p:cNvSpPr/>
              <p:nvPr/>
            </p:nvSpPr>
            <p:spPr>
              <a:xfrm>
                <a:off x="5716812" y="1811170"/>
                <a:ext cx="3258349" cy="2294096"/>
              </a:xfrm>
              <a:prstGeom prst="chevron">
                <a:avLst>
                  <a:gd name="adj" fmla="val 24044"/>
                </a:avLst>
              </a:prstGeom>
              <a:solidFill>
                <a:srgbClr val="8EA4B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  <a:latin typeface="Wandohope" panose="02030603000000000000" pitchFamily="18" charset="-128"/>
                  <a:ea typeface="Wandohope" panose="02030603000000000000" pitchFamily="18" charset="-128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C348FE-1E98-7C41-895F-95AA0780E47D}"/>
                </a:ext>
              </a:extLst>
            </p:cNvPr>
            <p:cNvSpPr txBox="1"/>
            <p:nvPr/>
          </p:nvSpPr>
          <p:spPr>
            <a:xfrm>
              <a:off x="509578" y="1986424"/>
              <a:ext cx="295326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PYTHIA8</a:t>
              </a:r>
            </a:p>
            <a:p>
              <a:pPr algn="ctr"/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Parton Shower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905F31-2DA5-3D9B-25D6-C27AB5BAF1E5}"/>
                </a:ext>
              </a:extLst>
            </p:cNvPr>
            <p:cNvSpPr txBox="1"/>
            <p:nvPr/>
          </p:nvSpPr>
          <p:spPr>
            <a:xfrm>
              <a:off x="3570100" y="1939940"/>
              <a:ext cx="264254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Parton Cascade (ZPC)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85241EC-0E1B-56E0-2DB9-87C4A07963D2}"/>
                </a:ext>
              </a:extLst>
            </p:cNvPr>
            <p:cNvSpPr txBox="1"/>
            <p:nvPr/>
          </p:nvSpPr>
          <p:spPr>
            <a:xfrm>
              <a:off x="6270430" y="1924868"/>
              <a:ext cx="264254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Lund String Fragmentation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1396EE5-E6D7-AA9C-FBBE-6099A9CFFECB}"/>
                </a:ext>
              </a:extLst>
            </p:cNvPr>
            <p:cNvSpPr txBox="1"/>
            <p:nvPr/>
          </p:nvSpPr>
          <p:spPr>
            <a:xfrm>
              <a:off x="8863928" y="1555536"/>
              <a:ext cx="281849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Hadron Interaction (</a:t>
              </a:r>
              <a:r>
                <a:rPr lang="en-US" sz="2800" dirty="0" err="1">
                  <a:latin typeface="Wandohope" panose="02030603000000000000" pitchFamily="18" charset="-128"/>
                  <a:ea typeface="Wandohope" panose="02030603000000000000" pitchFamily="18" charset="-128"/>
                </a:rPr>
                <a:t>UrQMD</a:t>
              </a:r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2A93F72-D1E6-7573-9C5C-2092E2254277}"/>
                    </a:ext>
                  </a:extLst>
                </p:cNvPr>
                <p:cNvSpPr txBox="1"/>
                <p:nvPr/>
              </p:nvSpPr>
              <p:spPr>
                <a:xfrm>
                  <a:off x="3995441" y="2843508"/>
                  <a:ext cx="2305419" cy="4901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accent5">
                          <a:lumMod val="50000"/>
                        </a:schemeClr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</a:rPr>
                    <a:t>Tunable</a:t>
                  </a:r>
                  <a:r>
                    <a:rPr lang="en-US" sz="2400" dirty="0">
                      <a:solidFill>
                        <a:schemeClr val="accent5">
                          <a:lumMod val="50000"/>
                        </a:schemeClr>
                      </a:solidFill>
                    </a:rPr>
                    <a:t>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a14:m>
                  <a:endParaRPr lang="en-US" dirty="0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2A93F72-D1E6-7573-9C5C-2092E22542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5441" y="2843508"/>
                  <a:ext cx="2305419" cy="490199"/>
                </a:xfrm>
                <a:prstGeom prst="rect">
                  <a:avLst/>
                </a:prstGeom>
                <a:blipFill>
                  <a:blip r:embed="rId4"/>
                  <a:stretch>
                    <a:fillRect l="-3958" t="-7407" b="-234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138A7A6-C5D6-20CB-F389-C6B13D152497}"/>
                </a:ext>
              </a:extLst>
            </p:cNvPr>
            <p:cNvSpPr txBox="1"/>
            <p:nvPr/>
          </p:nvSpPr>
          <p:spPr>
            <a:xfrm>
              <a:off x="9377003" y="2910994"/>
              <a:ext cx="23054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5">
                      <a:lumMod val="50000"/>
                    </a:schemeClr>
                  </a:solidFill>
                  <a:latin typeface="Wandohope" panose="02030603000000000000" pitchFamily="18" charset="-128"/>
                  <a:ea typeface="Wandohope" panose="02030603000000000000" pitchFamily="18" charset="-128"/>
                </a:rPr>
                <a:t>On or Off</a:t>
              </a:r>
              <a:endParaRPr lang="en-US" dirty="0">
                <a:solidFill>
                  <a:schemeClr val="accent5">
                    <a:lumMod val="50000"/>
                  </a:schemeClr>
                </a:solidFill>
                <a:latin typeface="Wandohope" panose="02030603000000000000" pitchFamily="18" charset="-128"/>
                <a:ea typeface="Wandohope" panose="02030603000000000000" pitchFamily="18" charset="-128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022A5E5-8ED7-2F33-9953-152FED4DBC36}"/>
              </a:ext>
            </a:extLst>
          </p:cNvPr>
          <p:cNvSpPr txBox="1"/>
          <p:nvPr/>
        </p:nvSpPr>
        <p:spPr>
          <a:xfrm>
            <a:off x="278737" y="212260"/>
            <a:ext cx="109398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On the origin of long-range correlations </a:t>
            </a:r>
          </a:p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in high multiplicity jets – a model study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A8B528-32DD-1107-1232-624DA3EDBBC3}"/>
              </a:ext>
            </a:extLst>
          </p:cNvPr>
          <p:cNvSpPr txBox="1"/>
          <p:nvPr/>
        </p:nvSpPr>
        <p:spPr>
          <a:xfrm>
            <a:off x="1669661" y="6273132"/>
            <a:ext cx="10144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</a:rPr>
              <a:t>Xiao Huang (RICE), 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</a:rPr>
              <a:t>in collaboration with Wenbin Zhao, Zi-Wei Lin and Xin-Nian Wang. </a:t>
            </a:r>
          </a:p>
        </p:txBody>
      </p:sp>
    </p:spTree>
    <p:extLst>
      <p:ext uri="{BB962C8B-B14F-4D97-AF65-F5344CB8AC3E}">
        <p14:creationId xmlns:p14="http://schemas.microsoft.com/office/powerpoint/2010/main" val="2790632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C1DAB-C276-C8BC-9189-CE3ED1759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A1247F-FBBE-D219-919F-78FED4EA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03B7D8-C442-3BF2-5774-631402A91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DA3FCA-E4E8-3AA2-61E1-F0DCF2798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13" y="4800635"/>
            <a:ext cx="1326322" cy="187480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5CEED5B-4B56-BF4D-949E-0260B4E8E23A}"/>
              </a:ext>
            </a:extLst>
          </p:cNvPr>
          <p:cNvGrpSpPr/>
          <p:nvPr/>
        </p:nvGrpSpPr>
        <p:grpSpPr>
          <a:xfrm>
            <a:off x="1763286" y="4403231"/>
            <a:ext cx="10245766" cy="1874801"/>
            <a:chOff x="1709173" y="4387440"/>
            <a:chExt cx="10245766" cy="187480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D1F97AD-816D-7390-228E-02E43A4F7BDA}"/>
                </a:ext>
              </a:extLst>
            </p:cNvPr>
            <p:cNvSpPr txBox="1"/>
            <p:nvPr/>
          </p:nvSpPr>
          <p:spPr>
            <a:xfrm>
              <a:off x="1709173" y="4675515"/>
              <a:ext cx="295326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Helvetica" pitchFamily="2" charset="0"/>
                  <a:ea typeface="Wandohope" panose="02030603000000000000" pitchFamily="18" charset="-128"/>
                </a:rPr>
                <a:t>Initial anisotropy within a jet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138434E-9534-5586-77CB-E86594537975}"/>
                </a:ext>
              </a:extLst>
            </p:cNvPr>
            <p:cNvSpPr txBox="1"/>
            <p:nvPr/>
          </p:nvSpPr>
          <p:spPr>
            <a:xfrm>
              <a:off x="9001674" y="5021887"/>
              <a:ext cx="29532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Helvetica" pitchFamily="2" charset="0"/>
                  <a:ea typeface="Wandohope" panose="02030603000000000000" pitchFamily="18" charset="-128"/>
                </a:rPr>
                <a:t>Collective flow?</a:t>
              </a:r>
            </a:p>
          </p:txBody>
        </p:sp>
        <p:sp>
          <p:nvSpPr>
            <p:cNvPr id="18" name="Right Arrow 17">
              <a:extLst>
                <a:ext uri="{FF2B5EF4-FFF2-40B4-BE49-F238E27FC236}">
                  <a16:creationId xmlns:a16="http://schemas.microsoft.com/office/drawing/2014/main" id="{963B3EA9-F7EF-18D9-AD51-2B18036112B1}"/>
                </a:ext>
              </a:extLst>
            </p:cNvPr>
            <p:cNvSpPr/>
            <p:nvPr/>
          </p:nvSpPr>
          <p:spPr>
            <a:xfrm>
              <a:off x="4752876" y="4387440"/>
              <a:ext cx="4362116" cy="1874801"/>
            </a:xfrm>
            <a:prstGeom prst="rightArrow">
              <a:avLst>
                <a:gd name="adj1" fmla="val 48646"/>
                <a:gd name="adj2" fmla="val 39839"/>
              </a:avLst>
            </a:prstGeom>
            <a:solidFill>
              <a:srgbClr val="C00000">
                <a:alpha val="1975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BF281E-A998-2DA2-698D-26A862DBBC1E}"/>
                </a:ext>
              </a:extLst>
            </p:cNvPr>
            <p:cNvSpPr txBox="1"/>
            <p:nvPr/>
          </p:nvSpPr>
          <p:spPr>
            <a:xfrm>
              <a:off x="4549120" y="4405555"/>
              <a:ext cx="405732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Helvetica" pitchFamily="2" charset="0"/>
                  <a:ea typeface="Wandohope" panose="02030603000000000000" pitchFamily="18" charset="-128"/>
                </a:rPr>
                <a:t>Final state interaction: </a:t>
              </a:r>
            </a:p>
            <a:p>
              <a:pPr algn="ctr"/>
              <a:r>
                <a:rPr lang="en-US" sz="2800" dirty="0">
                  <a:solidFill>
                    <a:schemeClr val="accent5">
                      <a:lumMod val="50000"/>
                    </a:schemeClr>
                  </a:solidFill>
                  <a:latin typeface="Helvetica" pitchFamily="2" charset="0"/>
                  <a:ea typeface="Wandohope" panose="02030603000000000000" pitchFamily="18" charset="-128"/>
                </a:rPr>
                <a:t>partonic  (</a:t>
              </a:r>
              <a:r>
                <a:rPr lang="en-US" sz="2800" dirty="0" err="1">
                  <a:solidFill>
                    <a:schemeClr val="accent5">
                      <a:lumMod val="50000"/>
                    </a:schemeClr>
                  </a:solidFill>
                  <a:latin typeface="Helvetica" pitchFamily="2" charset="0"/>
                  <a:ea typeface="Wandohope" panose="02030603000000000000" pitchFamily="18" charset="-128"/>
                </a:rPr>
                <a:t>pFSI</a:t>
              </a:r>
              <a:r>
                <a:rPr lang="en-US" sz="2800" dirty="0">
                  <a:solidFill>
                    <a:schemeClr val="accent5">
                      <a:lumMod val="50000"/>
                    </a:schemeClr>
                  </a:solidFill>
                  <a:latin typeface="Helvetica" pitchFamily="2" charset="0"/>
                  <a:ea typeface="Wandohope" panose="02030603000000000000" pitchFamily="18" charset="-128"/>
                </a:rPr>
                <a:t>)</a:t>
              </a:r>
            </a:p>
            <a:p>
              <a:pPr algn="ctr"/>
              <a:r>
                <a:rPr lang="en-US" sz="2800" dirty="0">
                  <a:solidFill>
                    <a:schemeClr val="accent5">
                      <a:lumMod val="50000"/>
                    </a:schemeClr>
                  </a:solidFill>
                  <a:latin typeface="Helvetica" pitchFamily="2" charset="0"/>
                  <a:ea typeface="Wandohope" panose="02030603000000000000" pitchFamily="18" charset="-128"/>
                </a:rPr>
                <a:t>hadronic (</a:t>
              </a:r>
              <a:r>
                <a:rPr lang="en-US" sz="2800" dirty="0" err="1">
                  <a:solidFill>
                    <a:schemeClr val="accent5">
                      <a:lumMod val="50000"/>
                    </a:schemeClr>
                  </a:solidFill>
                  <a:latin typeface="Helvetica" pitchFamily="2" charset="0"/>
                  <a:ea typeface="Wandohope" panose="02030603000000000000" pitchFamily="18" charset="-128"/>
                </a:rPr>
                <a:t>hFSI</a:t>
              </a:r>
              <a:r>
                <a:rPr lang="en-US" sz="2800" dirty="0">
                  <a:solidFill>
                    <a:schemeClr val="accent5">
                      <a:lumMod val="50000"/>
                    </a:schemeClr>
                  </a:solidFill>
                  <a:latin typeface="Helvetica" pitchFamily="2" charset="0"/>
                  <a:ea typeface="Wandohope" panose="02030603000000000000" pitchFamily="18" charset="-128"/>
                </a:rPr>
                <a:t>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6E8D5F5-00C9-C48F-7C1F-01AEC8431FCB}"/>
              </a:ext>
            </a:extLst>
          </p:cNvPr>
          <p:cNvGrpSpPr/>
          <p:nvPr/>
        </p:nvGrpSpPr>
        <p:grpSpPr>
          <a:xfrm>
            <a:off x="357037" y="2057365"/>
            <a:ext cx="11456650" cy="2022192"/>
            <a:chOff x="357037" y="1405898"/>
            <a:chExt cx="11456650" cy="202219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2B999D5-9A00-BA91-FFBE-6C78256554F5}"/>
                </a:ext>
              </a:extLst>
            </p:cNvPr>
            <p:cNvGrpSpPr/>
            <p:nvPr/>
          </p:nvGrpSpPr>
          <p:grpSpPr>
            <a:xfrm>
              <a:off x="357037" y="1405898"/>
              <a:ext cx="11456650" cy="2022192"/>
              <a:chOff x="217206" y="1811170"/>
              <a:chExt cx="11456650" cy="2294097"/>
            </a:xfrm>
          </p:grpSpPr>
          <p:sp>
            <p:nvSpPr>
              <p:cNvPr id="25" name="Chevron 24">
                <a:extLst>
                  <a:ext uri="{FF2B5EF4-FFF2-40B4-BE49-F238E27FC236}">
                    <a16:creationId xmlns:a16="http://schemas.microsoft.com/office/drawing/2014/main" id="{74986E38-AFC4-E7AA-B267-B6C93A2F8DFE}"/>
                  </a:ext>
                </a:extLst>
              </p:cNvPr>
              <p:cNvSpPr/>
              <p:nvPr/>
            </p:nvSpPr>
            <p:spPr>
              <a:xfrm>
                <a:off x="2967009" y="1811170"/>
                <a:ext cx="3258349" cy="2294096"/>
              </a:xfrm>
              <a:prstGeom prst="chevron">
                <a:avLst>
                  <a:gd name="adj" fmla="val 24044"/>
                </a:avLst>
              </a:prstGeom>
              <a:solidFill>
                <a:srgbClr val="B7C9D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26" name="Chevron 25">
                <a:extLst>
                  <a:ext uri="{FF2B5EF4-FFF2-40B4-BE49-F238E27FC236}">
                    <a16:creationId xmlns:a16="http://schemas.microsoft.com/office/drawing/2014/main" id="{22E58E1E-0CCB-5C84-F00C-B981CEE92CEA}"/>
                  </a:ext>
                </a:extLst>
              </p:cNvPr>
              <p:cNvSpPr/>
              <p:nvPr/>
            </p:nvSpPr>
            <p:spPr>
              <a:xfrm>
                <a:off x="217206" y="1811171"/>
                <a:ext cx="3258349" cy="2294096"/>
              </a:xfrm>
              <a:prstGeom prst="chevron">
                <a:avLst>
                  <a:gd name="adj" fmla="val 24044"/>
                </a:avLst>
              </a:prstGeom>
              <a:solidFill>
                <a:srgbClr val="E6EDF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27" name="Chevron 26">
                <a:extLst>
                  <a:ext uri="{FF2B5EF4-FFF2-40B4-BE49-F238E27FC236}">
                    <a16:creationId xmlns:a16="http://schemas.microsoft.com/office/drawing/2014/main" id="{AC552363-27C5-5037-4FF3-38F519C3BA16}"/>
                  </a:ext>
                </a:extLst>
              </p:cNvPr>
              <p:cNvSpPr/>
              <p:nvPr/>
            </p:nvSpPr>
            <p:spPr>
              <a:xfrm>
                <a:off x="8466615" y="1811171"/>
                <a:ext cx="3207241" cy="2294096"/>
              </a:xfrm>
              <a:prstGeom prst="chevron">
                <a:avLst>
                  <a:gd name="adj" fmla="val 24044"/>
                </a:avLst>
              </a:prstGeom>
              <a:solidFill>
                <a:srgbClr val="7C7E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28" name="Chevron 27">
                <a:extLst>
                  <a:ext uri="{FF2B5EF4-FFF2-40B4-BE49-F238E27FC236}">
                    <a16:creationId xmlns:a16="http://schemas.microsoft.com/office/drawing/2014/main" id="{1C3048D3-A611-35EA-6DEB-1B35C5B188A9}"/>
                  </a:ext>
                </a:extLst>
              </p:cNvPr>
              <p:cNvSpPr/>
              <p:nvPr/>
            </p:nvSpPr>
            <p:spPr>
              <a:xfrm>
                <a:off x="5716812" y="1811170"/>
                <a:ext cx="3258349" cy="2294096"/>
              </a:xfrm>
              <a:prstGeom prst="chevron">
                <a:avLst>
                  <a:gd name="adj" fmla="val 24044"/>
                </a:avLst>
              </a:prstGeom>
              <a:solidFill>
                <a:srgbClr val="8EA4B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chemeClr val="tx1"/>
                  </a:solidFill>
                  <a:latin typeface="Wandohope" panose="02030603000000000000" pitchFamily="18" charset="-128"/>
                  <a:ea typeface="Wandohope" panose="02030603000000000000" pitchFamily="18" charset="-128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84B0427-E4DF-F95C-7219-94B969B4FC64}"/>
                </a:ext>
              </a:extLst>
            </p:cNvPr>
            <p:cNvSpPr txBox="1"/>
            <p:nvPr/>
          </p:nvSpPr>
          <p:spPr>
            <a:xfrm>
              <a:off x="509578" y="1986424"/>
              <a:ext cx="295326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PYTHIA8</a:t>
              </a:r>
            </a:p>
            <a:p>
              <a:pPr algn="ctr"/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Parton Shower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DACFB0-337E-460B-0BDA-6C620362A496}"/>
                </a:ext>
              </a:extLst>
            </p:cNvPr>
            <p:cNvSpPr txBox="1"/>
            <p:nvPr/>
          </p:nvSpPr>
          <p:spPr>
            <a:xfrm>
              <a:off x="3570100" y="1939940"/>
              <a:ext cx="264254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Parton Cascade (ZPC)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F262A3-F6BC-3F45-A0CD-E496C9A4C035}"/>
                </a:ext>
              </a:extLst>
            </p:cNvPr>
            <p:cNvSpPr txBox="1"/>
            <p:nvPr/>
          </p:nvSpPr>
          <p:spPr>
            <a:xfrm>
              <a:off x="6270430" y="1924868"/>
              <a:ext cx="264254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Lund String Fragmentation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C6422D6-E1DB-D4D4-6A4C-1C8EC0483B92}"/>
                </a:ext>
              </a:extLst>
            </p:cNvPr>
            <p:cNvSpPr txBox="1"/>
            <p:nvPr/>
          </p:nvSpPr>
          <p:spPr>
            <a:xfrm>
              <a:off x="8863928" y="1555536"/>
              <a:ext cx="281849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Hadron Interaction (</a:t>
              </a:r>
              <a:r>
                <a:rPr lang="en-US" sz="2800" dirty="0" err="1">
                  <a:latin typeface="Wandohope" panose="02030603000000000000" pitchFamily="18" charset="-128"/>
                  <a:ea typeface="Wandohope" panose="02030603000000000000" pitchFamily="18" charset="-128"/>
                </a:rPr>
                <a:t>UrQMD</a:t>
              </a:r>
              <a:r>
                <a:rPr lang="en-US" sz="2800" dirty="0">
                  <a:latin typeface="Wandohope" panose="02030603000000000000" pitchFamily="18" charset="-128"/>
                  <a:ea typeface="Wandohope" panose="02030603000000000000" pitchFamily="18" charset="-128"/>
                </a:rPr>
                <a:t>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D4C019C4-B917-64F1-95FB-FF84D5EDA80A}"/>
                    </a:ext>
                  </a:extLst>
                </p:cNvPr>
                <p:cNvSpPr txBox="1"/>
                <p:nvPr/>
              </p:nvSpPr>
              <p:spPr>
                <a:xfrm>
                  <a:off x="3995441" y="2843508"/>
                  <a:ext cx="2305419" cy="4901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solidFill>
                        <a:schemeClr val="accent5">
                          <a:lumMod val="50000"/>
                        </a:schemeClr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</a:rPr>
                    <a:t>Tunable</a:t>
                  </a:r>
                  <a:r>
                    <a:rPr lang="en-US" sz="2400" dirty="0">
                      <a:solidFill>
                        <a:schemeClr val="accent5">
                          <a:lumMod val="50000"/>
                        </a:schemeClr>
                      </a:solidFill>
                    </a:rPr>
                    <a:t>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a14:m>
                  <a:endParaRPr lang="en-US" dirty="0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D4C019C4-B917-64F1-95FB-FF84D5EDA8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5441" y="2843508"/>
                  <a:ext cx="2305419" cy="490199"/>
                </a:xfrm>
                <a:prstGeom prst="rect">
                  <a:avLst/>
                </a:prstGeom>
                <a:blipFill>
                  <a:blip r:embed="rId4"/>
                  <a:stretch>
                    <a:fillRect l="-3958" t="-7407" b="-234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4C11593-3AFD-CA49-0C8B-E6C7EE0D5145}"/>
                </a:ext>
              </a:extLst>
            </p:cNvPr>
            <p:cNvSpPr txBox="1"/>
            <p:nvPr/>
          </p:nvSpPr>
          <p:spPr>
            <a:xfrm>
              <a:off x="9377003" y="2910994"/>
              <a:ext cx="23054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5">
                      <a:lumMod val="50000"/>
                    </a:schemeClr>
                  </a:solidFill>
                  <a:latin typeface="Wandohope" panose="02030603000000000000" pitchFamily="18" charset="-128"/>
                  <a:ea typeface="Wandohope" panose="02030603000000000000" pitchFamily="18" charset="-128"/>
                </a:rPr>
                <a:t>On or Off</a:t>
              </a:r>
              <a:endParaRPr lang="en-US" dirty="0">
                <a:solidFill>
                  <a:schemeClr val="accent5">
                    <a:lumMod val="50000"/>
                  </a:schemeClr>
                </a:solidFill>
                <a:latin typeface="Wandohope" panose="02030603000000000000" pitchFamily="18" charset="-128"/>
                <a:ea typeface="Wandohope" panose="02030603000000000000" pitchFamily="18" charset="-128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2B19837-3770-97FE-BC51-153A7C091B9B}"/>
              </a:ext>
            </a:extLst>
          </p:cNvPr>
          <p:cNvSpPr txBox="1"/>
          <p:nvPr/>
        </p:nvSpPr>
        <p:spPr>
          <a:xfrm>
            <a:off x="278737" y="1617705"/>
            <a:ext cx="47534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W. Zhao et. al.,arXiv:2401.13137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68DF248-97BD-8BF5-70EC-A96369FBE01F}"/>
              </a:ext>
            </a:extLst>
          </p:cNvPr>
          <p:cNvSpPr txBox="1"/>
          <p:nvPr/>
        </p:nvSpPr>
        <p:spPr>
          <a:xfrm>
            <a:off x="278737" y="212260"/>
            <a:ext cx="109398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On the origin of long-range correlations </a:t>
            </a:r>
          </a:p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in high multiplicity jets – a model study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3B4970-9893-A87E-8212-9CD53ED22FFA}"/>
              </a:ext>
            </a:extLst>
          </p:cNvPr>
          <p:cNvSpPr txBox="1"/>
          <p:nvPr/>
        </p:nvSpPr>
        <p:spPr>
          <a:xfrm>
            <a:off x="1669661" y="6273132"/>
            <a:ext cx="10144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</a:rPr>
              <a:t>Xiao Huang (RICE), </a:t>
            </a:r>
            <a:r>
              <a:rPr lang="en-US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</a:rPr>
              <a:t>in collaboration with Wenbin Zhao, Zi-Wei Lin and Xin-Nian Wang. </a:t>
            </a:r>
          </a:p>
        </p:txBody>
      </p:sp>
    </p:spTree>
    <p:extLst>
      <p:ext uri="{BB962C8B-B14F-4D97-AF65-F5344CB8AC3E}">
        <p14:creationId xmlns:p14="http://schemas.microsoft.com/office/powerpoint/2010/main" val="1588654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B7D1EEB-CF9E-5E3C-0976-4FA8BB336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79431D-EA5F-B4A9-BAEF-E2651427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pPr/>
              <a:t>24</a:t>
            </a:fld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603A9D-469B-CFFB-EF0C-7717DA2A3290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</a:rPr>
              <a:t>Parton shower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7864D3-B9AE-9FA7-864A-610EE656EDEF}"/>
              </a:ext>
            </a:extLst>
          </p:cNvPr>
          <p:cNvSpPr txBox="1"/>
          <p:nvPr/>
        </p:nvSpPr>
        <p:spPr>
          <a:xfrm>
            <a:off x="278737" y="1190335"/>
            <a:ext cx="112020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02060"/>
                </a:solidFill>
                <a:latin typeface="Helvetica" pitchFamily="2" charset="0"/>
              </a:rPr>
              <a:t>Formation time: </a:t>
            </a:r>
            <a:r>
              <a:rPr lang="en-US" sz="2800" dirty="0">
                <a:latin typeface="Helvetica" pitchFamily="2" charset="0"/>
              </a:rPr>
              <a:t>accumulated from the full PYTHIA splitting history.</a:t>
            </a:r>
          </a:p>
          <a:p>
            <a:pPr algn="just"/>
            <a:endParaRPr lang="en-US" sz="2800" dirty="0">
              <a:latin typeface="Helvetica" pitchFamily="2" charset="0"/>
            </a:endParaRPr>
          </a:p>
          <a:p>
            <a:pPr algn="just"/>
            <a:endParaRPr lang="en-US" sz="2800" dirty="0">
              <a:latin typeface="Helvetica" pitchFamily="2" charset="0"/>
            </a:endParaRPr>
          </a:p>
          <a:p>
            <a:pPr algn="just"/>
            <a:endParaRPr lang="en-US" sz="2800" dirty="0">
              <a:latin typeface="Helvetica" pitchFamily="2" charset="0"/>
            </a:endParaRPr>
          </a:p>
          <a:p>
            <a:pPr algn="just"/>
            <a:endParaRPr lang="en-US" sz="2800" dirty="0">
              <a:latin typeface="Helvetica" pitchFamily="2" charset="0"/>
            </a:endParaRPr>
          </a:p>
          <a:p>
            <a:pPr algn="just"/>
            <a:endParaRPr lang="en-US" sz="2800" dirty="0">
              <a:latin typeface="Helvetica" pitchFamily="2" charset="0"/>
            </a:endParaRPr>
          </a:p>
          <a:p>
            <a:pPr algn="just"/>
            <a:endParaRPr lang="en-US" sz="2800" dirty="0">
              <a:latin typeface="Helvetica" pitchFamily="2" charset="0"/>
            </a:endParaRPr>
          </a:p>
          <a:p>
            <a:pPr algn="just"/>
            <a:endParaRPr lang="en-US" sz="2800" dirty="0">
              <a:latin typeface="Helvetica" pitchFamily="2" charset="0"/>
            </a:endParaRPr>
          </a:p>
          <a:p>
            <a:pPr algn="just"/>
            <a:r>
              <a:rPr lang="en-US" sz="2800" dirty="0">
                <a:solidFill>
                  <a:srgbClr val="002060"/>
                </a:solidFill>
                <a:latin typeface="Helvetica" pitchFamily="2" charset="0"/>
              </a:rPr>
              <a:t>Formation position: </a:t>
            </a:r>
            <a:r>
              <a:rPr lang="en-US" sz="2800" dirty="0">
                <a:latin typeface="Helvetica" pitchFamily="2" charset="0"/>
              </a:rPr>
              <a:t>accumulated from the straight-line propagation of all ancestor partons before each splitting.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D9B6CF-B35F-281B-F763-A67343C98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870" y="2240169"/>
            <a:ext cx="5168900" cy="1701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BA702EE-BE64-48BD-AE2F-ED53DD833833}"/>
                  </a:ext>
                </a:extLst>
              </p:cNvPr>
              <p:cNvSpPr txBox="1"/>
              <p:nvPr/>
            </p:nvSpPr>
            <p:spPr>
              <a:xfrm>
                <a:off x="6311902" y="2126087"/>
                <a:ext cx="516889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8E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rgbClr val="8E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  <m:t>𝐸</m:t>
                        </m:r>
                      </m:e>
                      <m:sub>
                        <m:r>
                          <a:rPr lang="en-US" sz="2800">
                            <a:solidFill>
                              <a:srgbClr val="8E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8EA4B8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  <a:cs typeface="Cavolini" panose="03000502040302020204" pitchFamily="66" charset="0"/>
                  </a:rPr>
                  <a:t>: </a:t>
                </a:r>
                <a:r>
                  <a:rPr lang="en-US" sz="2800" dirty="0">
                    <a:solidFill>
                      <a:srgbClr val="8DA4B8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  <a:cs typeface="Cavolini" panose="03000502040302020204" pitchFamily="66" charset="0"/>
                  </a:rPr>
                  <a:t>energy of mother parton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8D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rgbClr val="8D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  <m:t>𝑥</m:t>
                        </m:r>
                      </m:e>
                      <m:sub>
                        <m:r>
                          <a:rPr lang="en-US" sz="2800">
                            <a:solidFill>
                              <a:srgbClr val="8D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8DA4B8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  <a:cs typeface="Cavolini" panose="03000502040302020204" pitchFamily="66" charset="0"/>
                  </a:rPr>
                  <a:t>: fractional energy of daughter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8D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rgbClr val="8D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  <m:t>𝑘</m:t>
                        </m:r>
                      </m:e>
                      <m:sub>
                        <m:r>
                          <a:rPr lang="en-US" sz="2800">
                            <a:solidFill>
                              <a:srgbClr val="8D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8DA4B8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  <a:cs typeface="Cavolini" panose="03000502040302020204" pitchFamily="66" charset="0"/>
                  </a:rPr>
                  <a:t>: daughter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8D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</m:ctrlPr>
                      </m:sSubPr>
                      <m:e>
                        <m:r>
                          <a:rPr lang="en-US" sz="2800">
                            <a:solidFill>
                              <a:srgbClr val="8D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  <m:t>𝑝</m:t>
                        </m:r>
                      </m:e>
                      <m:sub>
                        <m:r>
                          <a:rPr lang="en-US" sz="2800">
                            <a:solidFill>
                              <a:srgbClr val="8DA4B8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  <a:cs typeface="Cavolini" panose="03000502040302020204" pitchFamily="66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8DA4B8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  <a:cs typeface="Cavolini" panose="03000502040302020204" pitchFamily="66" charset="0"/>
                  </a:rPr>
                  <a:t> relative to the mother parton direction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BA702EE-BE64-48BD-AE2F-ED53DD833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902" y="2126087"/>
                <a:ext cx="5168898" cy="1815882"/>
              </a:xfrm>
              <a:prstGeom prst="rect">
                <a:avLst/>
              </a:prstGeom>
              <a:blipFill>
                <a:blip r:embed="rId3"/>
                <a:stretch>
                  <a:fillRect l="-2206" t="-3472" r="-2451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5539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826EB-24EE-9B25-BD8C-1884E05A6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0DF8E1-3A8D-A721-CB29-4ABD441394CB}"/>
              </a:ext>
            </a:extLst>
          </p:cNvPr>
          <p:cNvSpPr/>
          <p:nvPr/>
        </p:nvSpPr>
        <p:spPr>
          <a:xfrm>
            <a:off x="0" y="-1"/>
            <a:ext cx="12385964" cy="7077695"/>
          </a:xfrm>
          <a:prstGeom prst="rect">
            <a:avLst/>
          </a:prstGeom>
          <a:solidFill>
            <a:srgbClr val="11111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1F8317-350A-8E72-15C7-B89F473FD1AD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</a:rPr>
              <a:t>Initial stage of a jet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187E23-4DAF-F862-E7BA-86AC33D2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7E1873-477D-A176-EDAE-13EBD8FAB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FB38D-1D87-6646-BA88-DFF7AAFCD53C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81C4E67-0C09-50DA-CF55-6BBBCBDA4400}"/>
              </a:ext>
            </a:extLst>
          </p:cNvPr>
          <p:cNvGrpSpPr/>
          <p:nvPr/>
        </p:nvGrpSpPr>
        <p:grpSpPr>
          <a:xfrm>
            <a:off x="427748" y="1703602"/>
            <a:ext cx="4247477" cy="4500970"/>
            <a:chOff x="427748" y="1703602"/>
            <a:chExt cx="4247477" cy="450097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787F016-916A-E984-CA95-7532857B064B}"/>
                </a:ext>
              </a:extLst>
            </p:cNvPr>
            <p:cNvGrpSpPr/>
            <p:nvPr/>
          </p:nvGrpSpPr>
          <p:grpSpPr>
            <a:xfrm>
              <a:off x="427748" y="1703602"/>
              <a:ext cx="4247477" cy="4500970"/>
              <a:chOff x="427748" y="1703602"/>
              <a:chExt cx="4247477" cy="4500970"/>
            </a:xfrm>
          </p:grpSpPr>
          <p:pic>
            <p:nvPicPr>
              <p:cNvPr id="11" name="Google Shape;60;p14">
                <a:extLst>
                  <a:ext uri="{FF2B5EF4-FFF2-40B4-BE49-F238E27FC236}">
                    <a16:creationId xmlns:a16="http://schemas.microsoft.com/office/drawing/2014/main" id="{A51ECFA7-F9CE-97C3-523C-0E97CF999525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27803" y="1703602"/>
                <a:ext cx="4047422" cy="4370942"/>
              </a:xfrm>
              <a:prstGeom prst="rect">
                <a:avLst/>
              </a:prstGeom>
              <a:noFill/>
              <a:ln>
                <a:noFill/>
              </a:ln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528E25F1-0BA4-9B9A-BABF-58BA8B6EEEA0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7EC91070-9383-B7A8-CDB0-928B9552D2C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3822" r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050F38F4-02A5-AFC8-8AC7-21933CD2BA28}"/>
                      </a:ext>
                    </a:extLst>
                  </p:cNvPr>
                  <p:cNvSpPr txBox="1"/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849604D6-08B2-A8DB-5331-18653C72A84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10959" b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F42B84F-BB38-6DAF-D2E1-2F42F3AB0655}"/>
                </a:ext>
              </a:extLst>
            </p:cNvPr>
            <p:cNvSpPr txBox="1"/>
            <p:nvPr/>
          </p:nvSpPr>
          <p:spPr>
            <a:xfrm>
              <a:off x="2844036" y="1740137"/>
              <a:ext cx="1474727" cy="400110"/>
            </a:xfrm>
            <a:prstGeom prst="rect">
              <a:avLst/>
            </a:prstGeom>
            <a:solidFill>
              <a:srgbClr val="11111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/>
                  </a:solidFill>
                  <a:latin typeface="Helvetica" pitchFamily="2" charset="0"/>
                </a:rPr>
                <a:t>PYTHIA8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8565831-4300-8438-62B5-D76E5765F84D}"/>
                  </a:ext>
                </a:extLst>
              </p:cNvPr>
              <p:cNvSpPr txBox="1"/>
              <p:nvPr/>
            </p:nvSpPr>
            <p:spPr>
              <a:xfrm>
                <a:off x="278736" y="978530"/>
                <a:ext cx="10197240" cy="629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bg1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Space-time evolution of </a:t>
                </a:r>
                <a:r>
                  <a:rPr lang="en-US" sz="2800" dirty="0" err="1">
                    <a:solidFill>
                      <a:schemeClr val="bg1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parton</a:t>
                </a:r>
                <a:r>
                  <a:rPr lang="en-US" sz="2800" dirty="0">
                    <a:solidFill>
                      <a:schemeClr val="bg1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 showers for a jet with</a:t>
                </a:r>
                <a:r>
                  <a:rPr lang="en-US" sz="2800" dirty="0">
                    <a:latin typeface="Wandohope" panose="02030603000000000000" pitchFamily="18" charset="-128"/>
                    <a:ea typeface="Wandohope" panose="02030603000000000000" pitchFamily="18" charset="-128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ch</m:t>
                        </m:r>
                      </m:sub>
                      <m: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r>
                      <a:rPr lang="en-US" sz="28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Wandohope" panose="02030603000000000000" pitchFamily="18" charset="-128"/>
                      </a:rPr>
                      <m:t>&gt;100 </m:t>
                    </m:r>
                  </m:oMath>
                </a14:m>
                <a:endParaRPr lang="en-US" sz="2800" dirty="0">
                  <a:solidFill>
                    <a:schemeClr val="bg1"/>
                  </a:solidFill>
                  <a:latin typeface="Wandohope" panose="02030603000000000000" pitchFamily="18" charset="-128"/>
                  <a:ea typeface="Wandohope" panose="02030603000000000000" pitchFamily="18" charset="-128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488F698-0BFC-4921-EBF6-436FE21EE8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36" y="978530"/>
                <a:ext cx="10197240" cy="629275"/>
              </a:xfrm>
              <a:prstGeom prst="rect">
                <a:avLst/>
              </a:prstGeom>
              <a:blipFill>
                <a:blip r:embed="rId6"/>
                <a:stretch>
                  <a:fillRect l="-1255" b="-44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62985913-A5E2-C064-A7D9-A049C8C2615A}"/>
              </a:ext>
            </a:extLst>
          </p:cNvPr>
          <p:cNvGrpSpPr/>
          <p:nvPr/>
        </p:nvGrpSpPr>
        <p:grpSpPr>
          <a:xfrm>
            <a:off x="4416295" y="1845063"/>
            <a:ext cx="7730527" cy="4094502"/>
            <a:chOff x="4675225" y="1841822"/>
            <a:chExt cx="7730527" cy="409450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98B4295-C334-1A75-597C-A79E6BE562DC}"/>
                </a:ext>
              </a:extLst>
            </p:cNvPr>
            <p:cNvGrpSpPr/>
            <p:nvPr/>
          </p:nvGrpSpPr>
          <p:grpSpPr>
            <a:xfrm>
              <a:off x="4675225" y="1841822"/>
              <a:ext cx="7730527" cy="4094502"/>
              <a:chOff x="4675225" y="1841822"/>
              <a:chExt cx="7730527" cy="4094502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CDEC65BE-A716-7D14-4B52-24D8E2119677}"/>
                  </a:ext>
                </a:extLst>
              </p:cNvPr>
              <p:cNvGrpSpPr/>
              <p:nvPr/>
            </p:nvGrpSpPr>
            <p:grpSpPr>
              <a:xfrm>
                <a:off x="4675225" y="1841822"/>
                <a:ext cx="7730527" cy="4094502"/>
                <a:chOff x="4675225" y="1841822"/>
                <a:chExt cx="7730527" cy="4094502"/>
              </a:xfrm>
            </p:grpSpPr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9982395E-7043-01BD-AADF-D91F32B3E8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rcRect r="5598"/>
                <a:stretch>
                  <a:fillRect/>
                </a:stretch>
              </p:blipFill>
              <p:spPr>
                <a:xfrm>
                  <a:off x="4675225" y="1841822"/>
                  <a:ext cx="7730527" cy="4094502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E1907D4D-9C0A-58F1-9002-61045E062F81}"/>
                        </a:ext>
                      </a:extLst>
                    </p:cNvPr>
                    <p:cNvSpPr txBox="1"/>
                    <p:nvPr/>
                  </p:nvSpPr>
                  <p:spPr>
                    <a:xfrm rot="16200000">
                      <a:off x="4541016" y="3808290"/>
                      <a:ext cx="887349" cy="400110"/>
                    </a:xfrm>
                    <a:prstGeom prst="rect">
                      <a:avLst/>
                    </a:prstGeom>
                    <a:solidFill>
                      <a:srgbClr val="111111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0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 [</m:t>
                            </m:r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fm</m:t>
                            </m:r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</m:oMath>
                        </m:oMathPara>
                      </a14:m>
                      <a:endParaRPr lang="en-US" sz="4400" dirty="0"/>
                    </a:p>
                  </p:txBody>
                </p:sp>
              </mc:Choice>
              <mc:Fallback xmlns=""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9E3505A5-8F0E-5A39-FE25-192AAB79D77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4541016" y="3808290"/>
                      <a:ext cx="887349" cy="400110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t="-10959" r="-1515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1" name="TextBox 30">
                      <a:extLst>
                        <a:ext uri="{FF2B5EF4-FFF2-40B4-BE49-F238E27FC236}">
                          <a16:creationId xmlns:a16="http://schemas.microsoft.com/office/drawing/2014/main" id="{6A1B5287-670C-BC1A-FE43-7938A9F1E4C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278972" y="5404352"/>
                      <a:ext cx="887349" cy="400110"/>
                    </a:xfrm>
                    <a:prstGeom prst="rect">
                      <a:avLst/>
                    </a:prstGeom>
                    <a:solidFill>
                      <a:srgbClr val="111111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Sup>
                              <m:sSubSupPr>
                                <m:ctrlPr>
                                  <a:rPr lang="en-US" sz="20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  <m:sup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oMath>
                        </m:oMathPara>
                      </a14:m>
                      <a:endParaRPr lang="en-US" sz="4400" dirty="0"/>
                    </a:p>
                  </p:txBody>
                </p:sp>
              </mc:Choice>
              <mc:Fallback xmlns="">
                <p:sp>
                  <p:nvSpPr>
                    <p:cNvPr id="31" name="TextBox 30">
                      <a:extLst>
                        <a:ext uri="{FF2B5EF4-FFF2-40B4-BE49-F238E27FC236}">
                          <a16:creationId xmlns:a16="http://schemas.microsoft.com/office/drawing/2014/main" id="{C3F15F14-F012-6801-EACC-0E8982F983B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278972" y="5404352"/>
                      <a:ext cx="887349" cy="400110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b="-757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F80BB25-F6B3-0B39-9F63-1E5C2A6F4C93}"/>
                  </a:ext>
                </a:extLst>
              </p:cNvPr>
              <p:cNvSpPr txBox="1"/>
              <p:nvPr/>
            </p:nvSpPr>
            <p:spPr>
              <a:xfrm>
                <a:off x="10616436" y="2343111"/>
                <a:ext cx="1474727" cy="400110"/>
              </a:xfrm>
              <a:prstGeom prst="rect">
                <a:avLst/>
              </a:prstGeom>
              <a:solidFill>
                <a:srgbClr val="11111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000" dirty="0">
                    <a:solidFill>
                      <a:schemeClr val="bg1"/>
                    </a:solidFill>
                    <a:latin typeface="Helvetica" pitchFamily="2" charset="0"/>
                  </a:rPr>
                  <a:t>PYTHIA8</a:t>
                </a:r>
              </a:p>
            </p:txBody>
          </p:sp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6A410E3-5A6E-3327-C82A-70440C08D653}"/>
                </a:ext>
              </a:extLst>
            </p:cNvPr>
            <p:cNvCxnSpPr>
              <a:cxnSpLocks noChangeAspect="1"/>
              <a:endCxn id="56" idx="0"/>
            </p:cNvCxnSpPr>
            <p:nvPr/>
          </p:nvCxnSpPr>
          <p:spPr>
            <a:xfrm flipV="1">
              <a:off x="8510986" y="2035979"/>
              <a:ext cx="1964990" cy="1960602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EEC86D04-F83E-3FB1-3D29-C84DA7286AA1}"/>
                </a:ext>
              </a:extLst>
            </p:cNvPr>
            <p:cNvCxnSpPr/>
            <p:nvPr/>
          </p:nvCxnSpPr>
          <p:spPr>
            <a:xfrm>
              <a:off x="8522592" y="4008345"/>
              <a:ext cx="3721785" cy="0"/>
            </a:xfrm>
            <a:prstGeom prst="straightConnector1">
              <a:avLst/>
            </a:prstGeom>
            <a:ln w="19050">
              <a:solidFill>
                <a:srgbClr val="FF7E79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CE8C03F-9FC3-2FAE-F793-8F61B44BDD95}"/>
                </a:ext>
              </a:extLst>
            </p:cNvPr>
            <p:cNvCxnSpPr>
              <a:cxnSpLocks noChangeAspect="1"/>
              <a:endCxn id="56" idx="4"/>
            </p:cNvCxnSpPr>
            <p:nvPr/>
          </p:nvCxnSpPr>
          <p:spPr>
            <a:xfrm>
              <a:off x="8528882" y="3996581"/>
              <a:ext cx="1947094" cy="1796116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86382BA-A4A6-3B38-AA20-CF4B5CBCE90C}"/>
                </a:ext>
              </a:extLst>
            </p:cNvPr>
            <p:cNvSpPr/>
            <p:nvPr/>
          </p:nvSpPr>
          <p:spPr>
            <a:xfrm>
              <a:off x="10301847" y="2035979"/>
              <a:ext cx="348257" cy="375671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3092F53-7FC2-6CE9-CF92-E62BF2912268}"/>
                </a:ext>
              </a:extLst>
            </p:cNvPr>
            <p:cNvSpPr txBox="1"/>
            <p:nvPr/>
          </p:nvSpPr>
          <p:spPr>
            <a:xfrm>
              <a:off x="11057836" y="4018304"/>
              <a:ext cx="1186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7E79"/>
                  </a:solidFill>
                  <a:latin typeface="Helvetica" pitchFamily="2" charset="0"/>
                </a:rPr>
                <a:t>jet axis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53A7A4C-806E-262D-6539-6253BF6A542D}"/>
              </a:ext>
            </a:extLst>
          </p:cNvPr>
          <p:cNvSpPr txBox="1"/>
          <p:nvPr/>
        </p:nvSpPr>
        <p:spPr>
          <a:xfrm>
            <a:off x="7879426" y="6099829"/>
            <a:ext cx="4205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Helvetica" pitchFamily="2" charset="0"/>
              </a:rPr>
              <a:t>Gif made by Feng Liu (SBU/BNL)</a:t>
            </a:r>
          </a:p>
        </p:txBody>
      </p:sp>
    </p:spTree>
    <p:extLst>
      <p:ext uri="{BB962C8B-B14F-4D97-AF65-F5344CB8AC3E}">
        <p14:creationId xmlns:p14="http://schemas.microsoft.com/office/powerpoint/2010/main" val="1408133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25B00-42EA-FF9C-E0B2-83E1E8B95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2FB43C3-A55E-7695-2AE9-2A72559E5464}"/>
              </a:ext>
            </a:extLst>
          </p:cNvPr>
          <p:cNvSpPr/>
          <p:nvPr/>
        </p:nvSpPr>
        <p:spPr>
          <a:xfrm>
            <a:off x="0" y="0"/>
            <a:ext cx="12314712" cy="6958940"/>
          </a:xfrm>
          <a:prstGeom prst="rect">
            <a:avLst/>
          </a:prstGeom>
          <a:solidFill>
            <a:srgbClr val="11111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833D60-DDDB-FC5B-95B5-8C9893AFD70F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Initial transverse geometry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14F009-1A68-AAE5-07EA-EB4B4489C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A135B-5A4A-2344-1F1F-3360587F2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FB38D-1D87-6646-BA88-DFF7AAFCD53C}" type="slidenum">
              <a:rPr lang="en-US" smtClean="0"/>
              <a:pPr/>
              <a:t>26</a:t>
            </a:fld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2D790B1-E6DC-6641-B454-59ABDDB8F946}"/>
              </a:ext>
            </a:extLst>
          </p:cNvPr>
          <p:cNvGrpSpPr/>
          <p:nvPr/>
        </p:nvGrpSpPr>
        <p:grpSpPr>
          <a:xfrm>
            <a:off x="427748" y="1740137"/>
            <a:ext cx="3891015" cy="4464435"/>
            <a:chOff x="427748" y="1740137"/>
            <a:chExt cx="3891015" cy="446443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FE76827-CFE5-3E27-2858-077503FEB3D8}"/>
                </a:ext>
              </a:extLst>
            </p:cNvPr>
            <p:cNvGrpSpPr/>
            <p:nvPr/>
          </p:nvGrpSpPr>
          <p:grpSpPr>
            <a:xfrm>
              <a:off x="427748" y="3360349"/>
              <a:ext cx="2667440" cy="2844223"/>
              <a:chOff x="427748" y="3360349"/>
              <a:chExt cx="2667440" cy="284422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BF363655-F1E9-DF0C-A7EA-7BD06A44D47E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BF363655-F1E9-DF0C-A7EA-7BD06A44D4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3822" r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2D0DA2D9-87BD-95E4-3772-0EDBADD4DF9C}"/>
                      </a:ext>
                    </a:extLst>
                  </p:cNvPr>
                  <p:cNvSpPr txBox="1"/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2D0DA2D9-87BD-95E4-3772-0EDBADD4DF9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10959" b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A19B70-CBA9-B928-B3F5-A54110283619}"/>
                </a:ext>
              </a:extLst>
            </p:cNvPr>
            <p:cNvSpPr txBox="1"/>
            <p:nvPr/>
          </p:nvSpPr>
          <p:spPr>
            <a:xfrm>
              <a:off x="2844036" y="1740137"/>
              <a:ext cx="1474727" cy="400110"/>
            </a:xfrm>
            <a:prstGeom prst="rect">
              <a:avLst/>
            </a:prstGeom>
            <a:solidFill>
              <a:srgbClr val="11111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/>
                  </a:solidFill>
                  <a:latin typeface="Helvetica" pitchFamily="2" charset="0"/>
                </a:rPr>
                <a:t>PYTHIA8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42E4222-27DB-86BD-0D1B-E87DED1C2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820" y="2075114"/>
            <a:ext cx="3643286" cy="372934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FBEB24F-709C-9988-EC23-2B272B06D31F}"/>
              </a:ext>
            </a:extLst>
          </p:cNvPr>
          <p:cNvGrpSpPr/>
          <p:nvPr/>
        </p:nvGrpSpPr>
        <p:grpSpPr>
          <a:xfrm>
            <a:off x="427748" y="1740137"/>
            <a:ext cx="3891015" cy="4464435"/>
            <a:chOff x="427748" y="1740137"/>
            <a:chExt cx="3891015" cy="446443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9970DDA-D1AF-A4B9-DE2D-C24EFA8CFFFA}"/>
                </a:ext>
              </a:extLst>
            </p:cNvPr>
            <p:cNvGrpSpPr/>
            <p:nvPr/>
          </p:nvGrpSpPr>
          <p:grpSpPr>
            <a:xfrm>
              <a:off x="427748" y="3360349"/>
              <a:ext cx="2667440" cy="2844223"/>
              <a:chOff x="427748" y="3360349"/>
              <a:chExt cx="2667440" cy="284422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968512ED-944C-C702-335E-0FD3722C466F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968512ED-944C-C702-335E-0FD3722C466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3822" r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B9415EE5-27EB-9434-76B1-A7E7DF015827}"/>
                      </a:ext>
                    </a:extLst>
                  </p:cNvPr>
                  <p:cNvSpPr txBox="1"/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B9415EE5-27EB-9434-76B1-A7E7DF01582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10959" b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347A14-E13E-5677-6C4E-4A8C462F7E18}"/>
                </a:ext>
              </a:extLst>
            </p:cNvPr>
            <p:cNvSpPr txBox="1"/>
            <p:nvPr/>
          </p:nvSpPr>
          <p:spPr>
            <a:xfrm>
              <a:off x="2844036" y="1740137"/>
              <a:ext cx="1474727" cy="400110"/>
            </a:xfrm>
            <a:prstGeom prst="rect">
              <a:avLst/>
            </a:prstGeom>
            <a:solidFill>
              <a:srgbClr val="11111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/>
                  </a:solidFill>
                  <a:latin typeface="Helvetica" pitchFamily="2" charset="0"/>
                </a:rPr>
                <a:t>PYTHIA8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2EC1762-5FDB-7DBC-6ECB-5BDCAB9DABAF}"/>
              </a:ext>
            </a:extLst>
          </p:cNvPr>
          <p:cNvSpPr txBox="1"/>
          <p:nvPr/>
        </p:nvSpPr>
        <p:spPr>
          <a:xfrm>
            <a:off x="733112" y="1832470"/>
            <a:ext cx="1474727" cy="215444"/>
          </a:xfrm>
          <a:prstGeom prst="rect">
            <a:avLst/>
          </a:prstGeom>
          <a:solidFill>
            <a:srgbClr val="111111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Helvetica" pitchFamily="2" charset="0"/>
              </a:rPr>
              <a:t>T=2fm/c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C200278-28B2-7789-5363-5CD573BCB1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4256" y="2106348"/>
            <a:ext cx="5537200" cy="1066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270CB90-57E2-02B7-4107-BED477DBBF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7306" y="3571832"/>
            <a:ext cx="4991100" cy="1092200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2BC15384-8B61-CB83-2A3B-FD71529EC1BB}"/>
              </a:ext>
            </a:extLst>
          </p:cNvPr>
          <p:cNvSpPr/>
          <p:nvPr/>
        </p:nvSpPr>
        <p:spPr>
          <a:xfrm rot="1517992">
            <a:off x="2118172" y="2210212"/>
            <a:ext cx="1742993" cy="2998873"/>
          </a:xfrm>
          <a:prstGeom prst="ellipse">
            <a:avLst/>
          </a:prstGeom>
          <a:solidFill>
            <a:schemeClr val="accent1">
              <a:alpha val="30187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2E92DC9-3A46-AB29-EB65-73321E2E5751}"/>
              </a:ext>
            </a:extLst>
          </p:cNvPr>
          <p:cNvCxnSpPr>
            <a:cxnSpLocks/>
            <a:endCxn id="25" idx="6"/>
          </p:cNvCxnSpPr>
          <p:nvPr/>
        </p:nvCxnSpPr>
        <p:spPr>
          <a:xfrm>
            <a:off x="2989668" y="3717181"/>
            <a:ext cx="787906" cy="364907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4" name="Picture 63">
            <a:extLst>
              <a:ext uri="{FF2B5EF4-FFF2-40B4-BE49-F238E27FC236}">
                <a16:creationId xmlns:a16="http://schemas.microsoft.com/office/drawing/2014/main" id="{D03C2189-F094-641C-84A1-2770978AAC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7574" y="4106717"/>
            <a:ext cx="355600" cy="317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9272C6-E4C8-94D4-D3CF-C47A80311B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9256" y="5209104"/>
            <a:ext cx="172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99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C0FC2-21A0-BE8D-8ACB-61FAAB118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021F9E-490A-021E-D14A-17070DE37547}"/>
              </a:ext>
            </a:extLst>
          </p:cNvPr>
          <p:cNvSpPr/>
          <p:nvPr/>
        </p:nvSpPr>
        <p:spPr>
          <a:xfrm>
            <a:off x="0" y="-261257"/>
            <a:ext cx="12409714" cy="7119257"/>
          </a:xfrm>
          <a:prstGeom prst="rect">
            <a:avLst/>
          </a:prstGeom>
          <a:solidFill>
            <a:srgbClr val="11111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EA36F3-094A-14DB-F6AA-5B2F92D19A6B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Initial transverse geometry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3B682-5336-AE2C-1BD7-115E5DCFA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CE3C83-60E8-0C39-A09D-0FA13D357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FB38D-1D87-6646-BA88-DFF7AAFCD53C}" type="slidenum">
              <a:rPr lang="en-US" smtClean="0"/>
              <a:pPr/>
              <a:t>27</a:t>
            </a:fld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E4CAC7-E757-1B46-55FE-297C8DB82F5B}"/>
              </a:ext>
            </a:extLst>
          </p:cNvPr>
          <p:cNvGrpSpPr/>
          <p:nvPr/>
        </p:nvGrpSpPr>
        <p:grpSpPr>
          <a:xfrm>
            <a:off x="427748" y="1740137"/>
            <a:ext cx="3891015" cy="4464435"/>
            <a:chOff x="427748" y="1740137"/>
            <a:chExt cx="3891015" cy="446443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C63518E-3726-ED6B-28E5-4F0113CA3590}"/>
                </a:ext>
              </a:extLst>
            </p:cNvPr>
            <p:cNvGrpSpPr/>
            <p:nvPr/>
          </p:nvGrpSpPr>
          <p:grpSpPr>
            <a:xfrm>
              <a:off x="427748" y="3360349"/>
              <a:ext cx="2667440" cy="2844223"/>
              <a:chOff x="427748" y="3360349"/>
              <a:chExt cx="2667440" cy="284422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F97CDA87-2A02-7D08-7156-C478CEDADB0A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F97CDA87-2A02-7D08-7156-C478CEDADB0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3822" r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49FE8B03-B8FF-52AB-6020-F0E300AE5232}"/>
                      </a:ext>
                    </a:extLst>
                  </p:cNvPr>
                  <p:cNvSpPr txBox="1"/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49FE8B03-B8FF-52AB-6020-F0E300AE523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10959" b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FF5EFC7-AFB2-117C-11D8-7B1ACA11D5C1}"/>
                </a:ext>
              </a:extLst>
            </p:cNvPr>
            <p:cNvSpPr txBox="1"/>
            <p:nvPr/>
          </p:nvSpPr>
          <p:spPr>
            <a:xfrm>
              <a:off x="2844036" y="1740137"/>
              <a:ext cx="1474727" cy="400110"/>
            </a:xfrm>
            <a:prstGeom prst="rect">
              <a:avLst/>
            </a:prstGeom>
            <a:solidFill>
              <a:srgbClr val="11111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/>
                  </a:solidFill>
                  <a:latin typeface="Helvetica" pitchFamily="2" charset="0"/>
                </a:rPr>
                <a:t>PYTHIA8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DE0B7F4-BBCA-54BD-5043-7B54E169C5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820" y="2075114"/>
            <a:ext cx="3643286" cy="372934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B0A1E65-4DC9-0CE5-8BB5-5ADFD41A5989}"/>
              </a:ext>
            </a:extLst>
          </p:cNvPr>
          <p:cNvGrpSpPr/>
          <p:nvPr/>
        </p:nvGrpSpPr>
        <p:grpSpPr>
          <a:xfrm>
            <a:off x="427748" y="1740137"/>
            <a:ext cx="3891015" cy="4464435"/>
            <a:chOff x="427748" y="1740137"/>
            <a:chExt cx="3891015" cy="446443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82B8E0A-45D3-5F89-7DE9-608737D90D24}"/>
                </a:ext>
              </a:extLst>
            </p:cNvPr>
            <p:cNvGrpSpPr/>
            <p:nvPr/>
          </p:nvGrpSpPr>
          <p:grpSpPr>
            <a:xfrm>
              <a:off x="427748" y="3360349"/>
              <a:ext cx="2667440" cy="2844223"/>
              <a:chOff x="427748" y="3360349"/>
              <a:chExt cx="2667440" cy="284422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4FD545EA-3DD7-127D-F2AF-4596A8C777AA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4FD545EA-3DD7-127D-F2AF-4596A8C777A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3822" r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DF86CB2B-9AE5-24B1-FD86-1B0D4A48EFBC}"/>
                      </a:ext>
                    </a:extLst>
                  </p:cNvPr>
                  <p:cNvSpPr txBox="1"/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DF86CB2B-9AE5-24B1-FD86-1B0D4A48EFB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10959" b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2A84B5-406A-3809-0C22-37CE1F884EDB}"/>
                </a:ext>
              </a:extLst>
            </p:cNvPr>
            <p:cNvSpPr txBox="1"/>
            <p:nvPr/>
          </p:nvSpPr>
          <p:spPr>
            <a:xfrm>
              <a:off x="2844036" y="1740137"/>
              <a:ext cx="1474727" cy="400110"/>
            </a:xfrm>
            <a:prstGeom prst="rect">
              <a:avLst/>
            </a:prstGeom>
            <a:solidFill>
              <a:srgbClr val="11111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/>
                  </a:solidFill>
                  <a:latin typeface="Helvetica" pitchFamily="2" charset="0"/>
                </a:rPr>
                <a:t>PYTHIA8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2E9FBE0-1D26-1191-8063-C3A6095DA817}"/>
              </a:ext>
            </a:extLst>
          </p:cNvPr>
          <p:cNvSpPr txBox="1"/>
          <p:nvPr/>
        </p:nvSpPr>
        <p:spPr>
          <a:xfrm>
            <a:off x="733112" y="1832470"/>
            <a:ext cx="1474727" cy="215444"/>
          </a:xfrm>
          <a:prstGeom prst="rect">
            <a:avLst/>
          </a:prstGeom>
          <a:solidFill>
            <a:srgbClr val="111111"/>
          </a:solidFill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Helvetica" pitchFamily="2" charset="0"/>
              </a:rPr>
              <a:t>T=2fm/c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FBF5E9A-B844-60FB-CB74-907D4465CC0C}"/>
              </a:ext>
            </a:extLst>
          </p:cNvPr>
          <p:cNvGrpSpPr/>
          <p:nvPr/>
        </p:nvGrpSpPr>
        <p:grpSpPr>
          <a:xfrm>
            <a:off x="4669452" y="2238122"/>
            <a:ext cx="3396941" cy="3400088"/>
            <a:chOff x="4942734" y="1122065"/>
            <a:chExt cx="3396941" cy="3400088"/>
          </a:xfrm>
        </p:grpSpPr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8B0958C9-34B1-9F91-6649-34DDA5606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47978" b="66176"/>
            <a:stretch>
              <a:fillRect/>
            </a:stretch>
          </p:blipFill>
          <p:spPr>
            <a:xfrm rot="5400000">
              <a:off x="4941161" y="1123638"/>
              <a:ext cx="3400088" cy="3396941"/>
            </a:xfrm>
            <a:prstGeom prst="rect">
              <a:avLst/>
            </a:prstGeom>
          </p:spPr>
        </p:pic>
        <p:pic>
          <p:nvPicPr>
            <p:cNvPr id="69" name="Picture 68" descr="A graph of numbers and symbols&#10;&#10;AI-generated content may be incorrect.">
              <a:extLst>
                <a:ext uri="{FF2B5EF4-FFF2-40B4-BE49-F238E27FC236}">
                  <a16:creationId xmlns:a16="http://schemas.microsoft.com/office/drawing/2014/main" id="{2B2AC660-252B-5DE7-F993-3D8C719B3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4617" t="64933" r="52816" b="13506"/>
            <a:stretch>
              <a:fillRect/>
            </a:stretch>
          </p:blipFill>
          <p:spPr>
            <a:xfrm>
              <a:off x="6308203" y="2734953"/>
              <a:ext cx="1731494" cy="827410"/>
            </a:xfrm>
            <a:prstGeom prst="rect">
              <a:avLst/>
            </a:prstGeom>
          </p:spPr>
        </p:pic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6BFF43A-5F04-BE97-C02C-EB58550680C0}"/>
                </a:ext>
              </a:extLst>
            </p:cNvPr>
            <p:cNvSpPr/>
            <p:nvPr/>
          </p:nvSpPr>
          <p:spPr>
            <a:xfrm>
              <a:off x="7430947" y="3003374"/>
              <a:ext cx="567159" cy="22116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474760B-AEA7-BEAA-D7FB-C942752A8DFB}"/>
              </a:ext>
            </a:extLst>
          </p:cNvPr>
          <p:cNvGrpSpPr/>
          <p:nvPr/>
        </p:nvGrpSpPr>
        <p:grpSpPr>
          <a:xfrm>
            <a:off x="8299593" y="2238123"/>
            <a:ext cx="3659208" cy="3400087"/>
            <a:chOff x="8339677" y="1151084"/>
            <a:chExt cx="3659208" cy="3400087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814A33D7-5A97-9112-6DB4-0B810567F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0744" b="65501"/>
            <a:stretch>
              <a:fillRect/>
            </a:stretch>
          </p:blipFill>
          <p:spPr>
            <a:xfrm rot="5400000">
              <a:off x="8469237" y="1021524"/>
              <a:ext cx="3400087" cy="3659208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FC5BF75-AB7D-8A89-8325-25D47E730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404" t="77374" r="80672" b="6074"/>
            <a:stretch>
              <a:fillRect/>
            </a:stretch>
          </p:blipFill>
          <p:spPr>
            <a:xfrm rot="5400000">
              <a:off x="10395945" y="1128088"/>
              <a:ext cx="910043" cy="1662391"/>
            </a:xfrm>
            <a:prstGeom prst="rect">
              <a:avLst/>
            </a:prstGeom>
          </p:spPr>
        </p:pic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12BEEA6-BDDA-07C2-5693-BABB64716AA1}"/>
              </a:ext>
            </a:extLst>
          </p:cNvPr>
          <p:cNvSpPr txBox="1"/>
          <p:nvPr/>
        </p:nvSpPr>
        <p:spPr>
          <a:xfrm>
            <a:off x="5696050" y="1586379"/>
            <a:ext cx="5581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solidFill>
                  <a:srgbClr val="FF7E79"/>
                </a:solidFill>
                <a:latin typeface="Helvetica" pitchFamily="2" charset="0"/>
              </a:rPr>
              <a:t>Sizable initial-state eccentricity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C91D63D-9B25-D40B-83EE-B164945FCF7C}"/>
              </a:ext>
            </a:extLst>
          </p:cNvPr>
          <p:cNvSpPr/>
          <p:nvPr/>
        </p:nvSpPr>
        <p:spPr>
          <a:xfrm rot="1517992">
            <a:off x="2118172" y="2210212"/>
            <a:ext cx="1742993" cy="2998873"/>
          </a:xfrm>
          <a:prstGeom prst="ellipse">
            <a:avLst/>
          </a:prstGeom>
          <a:solidFill>
            <a:schemeClr val="accent1">
              <a:alpha val="30187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DF0DC3EE-44BF-4A58-CAC0-596ACE3A5240}"/>
              </a:ext>
            </a:extLst>
          </p:cNvPr>
          <p:cNvCxnSpPr>
            <a:cxnSpLocks/>
          </p:cNvCxnSpPr>
          <p:nvPr/>
        </p:nvCxnSpPr>
        <p:spPr>
          <a:xfrm>
            <a:off x="2989668" y="3717181"/>
            <a:ext cx="787906" cy="364907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2C1E22B-EE43-83FC-5A88-50C3C1A0AB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7574" y="4106717"/>
            <a:ext cx="3556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99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0F2ADC-F9BD-5582-42B3-687568D8A377}"/>
              </a:ext>
            </a:extLst>
          </p:cNvPr>
          <p:cNvSpPr txBox="1"/>
          <p:nvPr/>
        </p:nvSpPr>
        <p:spPr>
          <a:xfrm>
            <a:off x="278737" y="212260"/>
            <a:ext cx="981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Elliptic flow </a:t>
            </a:r>
            <a:r>
              <a:rPr lang="en-US" sz="4000" dirty="0" err="1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w.r.t</a:t>
            </a:r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 “participant plane”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58F997-0530-C524-C9FB-EDE25A12D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02C3F-FE60-AF24-591E-5E111062F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t>28</a:t>
            </a:fld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664D590-4871-6B8A-AF0E-B70834B59C61}"/>
              </a:ext>
            </a:extLst>
          </p:cNvPr>
          <p:cNvGrpSpPr/>
          <p:nvPr/>
        </p:nvGrpSpPr>
        <p:grpSpPr>
          <a:xfrm>
            <a:off x="278737" y="1063967"/>
            <a:ext cx="5784914" cy="5611469"/>
            <a:chOff x="625389" y="1034271"/>
            <a:chExt cx="5784914" cy="561146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1AAA93-15C1-1469-4FBF-A7CC2D341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712111" y="947549"/>
              <a:ext cx="5611469" cy="5784914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8B9D552-2D6A-99F3-F326-B7DDEFB65E88}"/>
                </a:ext>
              </a:extLst>
            </p:cNvPr>
            <p:cNvGrpSpPr/>
            <p:nvPr/>
          </p:nvGrpSpPr>
          <p:grpSpPr>
            <a:xfrm>
              <a:off x="1740857" y="2146328"/>
              <a:ext cx="2123538" cy="1085777"/>
              <a:chOff x="1740857" y="2146328"/>
              <a:chExt cx="2123538" cy="1085777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280D79B-5878-D220-283B-55E99EE5F350}"/>
                  </a:ext>
                </a:extLst>
              </p:cNvPr>
              <p:cNvSpPr txBox="1"/>
              <p:nvPr/>
            </p:nvSpPr>
            <p:spPr>
              <a:xfrm>
                <a:off x="2569134" y="2146328"/>
                <a:ext cx="12944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No FSI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184C85-DE22-D14A-4ED3-1EE957AD9779}"/>
                  </a:ext>
                </a:extLst>
              </p:cNvPr>
              <p:cNvSpPr txBox="1"/>
              <p:nvPr/>
            </p:nvSpPr>
            <p:spPr>
              <a:xfrm>
                <a:off x="1740857" y="2629926"/>
                <a:ext cx="21235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Only </a:t>
                </a:r>
                <a:r>
                  <a:rPr lang="en-US" dirty="0" err="1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hFSI</a:t>
                </a:r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EC427C-BE4C-F485-D69B-DEF1FD0863F9}"/>
                  </a:ext>
                </a:extLst>
              </p:cNvPr>
              <p:cNvSpPr txBox="1"/>
              <p:nvPr/>
            </p:nvSpPr>
            <p:spPr>
              <a:xfrm>
                <a:off x="2568277" y="2388056"/>
                <a:ext cx="12944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Only </a:t>
                </a:r>
                <a:r>
                  <a:rPr lang="en-US" dirty="0" err="1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pFSI</a:t>
                </a:r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 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0BCCF1E-CE4E-A8DD-D08F-FF62D08A21DC}"/>
                  </a:ext>
                </a:extLst>
              </p:cNvPr>
              <p:cNvSpPr txBox="1"/>
              <p:nvPr/>
            </p:nvSpPr>
            <p:spPr>
              <a:xfrm>
                <a:off x="2459421" y="2862773"/>
                <a:ext cx="14032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dirty="0" err="1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pFSI</a:t>
                </a:r>
                <a:r>
                  <a:rPr lang="en-US" dirty="0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 + </a:t>
                </a:r>
                <a:r>
                  <a:rPr lang="en-US" dirty="0" err="1">
                    <a:solidFill>
                      <a:schemeClr val="accent5">
                        <a:lumMod val="50000"/>
                      </a:schemeClr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hFSI</a:t>
                </a:r>
                <a:endParaRPr lang="en-US" dirty="0">
                  <a:solidFill>
                    <a:schemeClr val="accent5">
                      <a:lumMod val="50000"/>
                    </a:schemeClr>
                  </a:solidFill>
                  <a:latin typeface="Wandohope" panose="02030603000000000000" pitchFamily="18" charset="-128"/>
                  <a:ea typeface="Wandohope" panose="02030603000000000000" pitchFamily="18" charset="-128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62BAEC9-3F83-8AA1-56C2-5576866F8B74}"/>
                  </a:ext>
                </a:extLst>
              </p:cNvPr>
              <p:cNvSpPr txBox="1"/>
              <p:nvPr/>
            </p:nvSpPr>
            <p:spPr>
              <a:xfrm>
                <a:off x="4038600" y="3211241"/>
                <a:ext cx="15857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009193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In-plane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solidFill>
                              <a:srgbClr val="009193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rgbClr val="00919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solidFill>
                              <a:srgbClr val="009193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solidFill>
                              <a:srgbClr val="009193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r>
                  <a:rPr lang="en-US" dirty="0">
                    <a:solidFill>
                      <a:srgbClr val="009193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 increases  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62BAEC9-3F83-8AA1-56C2-5576866F8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3211241"/>
                <a:ext cx="1585731" cy="646331"/>
              </a:xfrm>
              <a:prstGeom prst="rect">
                <a:avLst/>
              </a:prstGeom>
              <a:blipFill>
                <a:blip r:embed="rId4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85447E73-56FF-36CC-9A0E-AAE8AC1B82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6289" y="190472"/>
            <a:ext cx="2013398" cy="2289346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0A044D53-8936-D86F-B3B2-FC6BF7B38378}"/>
              </a:ext>
            </a:extLst>
          </p:cNvPr>
          <p:cNvGrpSpPr/>
          <p:nvPr/>
        </p:nvGrpSpPr>
        <p:grpSpPr>
          <a:xfrm>
            <a:off x="6209374" y="1361155"/>
            <a:ext cx="4508500" cy="4690709"/>
            <a:chOff x="6279585" y="1802165"/>
            <a:chExt cx="4508500" cy="46907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5A43F4A-E56A-876C-BFBE-0F9D8F2A1CBE}"/>
                    </a:ext>
                  </a:extLst>
                </p:cNvPr>
                <p:cNvSpPr txBox="1"/>
                <p:nvPr/>
              </p:nvSpPr>
              <p:spPr>
                <a:xfrm>
                  <a:off x="6507395" y="4140050"/>
                  <a:ext cx="4022019" cy="23528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dirty="0" err="1">
                      <a:solidFill>
                        <a:schemeClr val="tx1"/>
                      </a:solidFill>
                      <a:latin typeface="Helvetica" pitchFamily="2" charset="0"/>
                    </a:rPr>
                    <a:t>hFSI</a:t>
                  </a:r>
                  <a:r>
                    <a:rPr lang="en-US" sz="2800" dirty="0">
                      <a:solidFill>
                        <a:schemeClr val="tx1"/>
                      </a:solidFill>
                      <a:latin typeface="Helvetica" pitchFamily="2" charset="0"/>
                    </a:rPr>
                    <a:t> leads to enhanced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bSup>
                    </m:oMath>
                  </a14:m>
                  <a:r>
                    <a:rPr lang="en-US" sz="2800" dirty="0">
                      <a:solidFill>
                        <a:schemeClr val="tx1"/>
                      </a:solidFill>
                      <a:latin typeface="Helvetica" pitchFamily="2" charset="0"/>
                    </a:rPr>
                    <a:t> at high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ch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</m:sSubSup>
                    </m:oMath>
                  </a14:m>
                  <a:r>
                    <a:rPr lang="en-US" sz="2800" dirty="0">
                      <a:solidFill>
                        <a:schemeClr val="tx1"/>
                      </a:solidFill>
                      <a:latin typeface="Helvetica" pitchFamily="2" charset="0"/>
                    </a:rPr>
                    <a:t>. </a:t>
                  </a:r>
                </a:p>
                <a:p>
                  <a:pPr algn="ctr"/>
                  <a:endParaRPr lang="en-US" sz="2800" dirty="0">
                    <a:latin typeface="Helvetica" pitchFamily="2" charset="0"/>
                  </a:endParaRPr>
                </a:p>
                <a:p>
                  <a:pPr algn="ctr"/>
                  <a:r>
                    <a:rPr lang="en-US" sz="2800" dirty="0" err="1">
                      <a:latin typeface="Helvetica" pitchFamily="2" charset="0"/>
                    </a:rPr>
                    <a:t>pFSI</a:t>
                  </a:r>
                  <a:r>
                    <a:rPr lang="en-US" sz="2800" dirty="0">
                      <a:latin typeface="Helvetica" pitchFamily="2" charset="0"/>
                    </a:rPr>
                    <a:t> alone shows no significant effect.</a:t>
                  </a: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5A43F4A-E56A-876C-BFBE-0F9D8F2A1C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07395" y="4140050"/>
                  <a:ext cx="4022019" cy="2352824"/>
                </a:xfrm>
                <a:prstGeom prst="rect">
                  <a:avLst/>
                </a:prstGeom>
                <a:blipFill>
                  <a:blip r:embed="rId6"/>
                  <a:stretch>
                    <a:fillRect l="-1818" t="-2850" r="-4848" b="-62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8D58EB9-0EBC-1774-12CE-EF6A09F64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79585" y="2984339"/>
              <a:ext cx="4508500" cy="10922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ECD12F-A688-3C8F-D473-07188AD86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88104" y="1802165"/>
              <a:ext cx="22606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33812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9F37D-B059-E2FC-DA21-B75ABB1B6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436736-3DED-4DDB-0753-4CC7C7D2D106}"/>
              </a:ext>
            </a:extLst>
          </p:cNvPr>
          <p:cNvSpPr txBox="1"/>
          <p:nvPr/>
        </p:nvSpPr>
        <p:spPr>
          <a:xfrm>
            <a:off x="278737" y="212260"/>
            <a:ext cx="981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Why is </a:t>
            </a:r>
            <a:r>
              <a:rPr lang="en-US" sz="4000" dirty="0" err="1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pFSI</a:t>
            </a:r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 effect small?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BAB563-0E17-F9F2-27A1-7F8B55D05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02B9A-E6A7-B147-3A17-BF61EF6F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t>29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2F0CE1-5ABB-E701-DC54-DAA596646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274547" y="155412"/>
            <a:ext cx="5110574" cy="71021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6901C1-B0E9-F575-6286-4677A865695E}"/>
              </a:ext>
            </a:extLst>
          </p:cNvPr>
          <p:cNvSpPr txBox="1"/>
          <p:nvPr/>
        </p:nvSpPr>
        <p:spPr>
          <a:xfrm>
            <a:off x="6959582" y="2059904"/>
            <a:ext cx="523241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Helvetica" pitchFamily="2" charset="0"/>
              </a:rPr>
              <a:t>Small partonic opacity?</a:t>
            </a:r>
          </a:p>
          <a:p>
            <a:endParaRPr lang="en-US" sz="2600" dirty="0">
              <a:solidFill>
                <a:srgbClr val="C00000"/>
              </a:solidFill>
              <a:latin typeface="Helvetica" pitchFamily="2" charset="0"/>
            </a:endParaRPr>
          </a:p>
          <a:p>
            <a:r>
              <a:rPr lang="en-US" sz="2600" dirty="0">
                <a:latin typeface="Helvetica" pitchFamily="2" charset="0"/>
              </a:rPr>
              <a:t>Forward </a:t>
            </a:r>
            <a:r>
              <a:rPr lang="en-US" sz="2600" dirty="0" err="1">
                <a:latin typeface="Helvetica" pitchFamily="2" charset="0"/>
              </a:rPr>
              <a:t>rescattering</a:t>
            </a:r>
            <a:r>
              <a:rPr lang="en-US" sz="2600" dirty="0">
                <a:latin typeface="Helvetica" pitchFamily="2" charset="0"/>
              </a:rPr>
              <a:t> angles in ZPC?</a:t>
            </a:r>
          </a:p>
          <a:p>
            <a:endParaRPr lang="en-US" sz="2600" dirty="0">
              <a:latin typeface="Helvetica" pitchFamily="2" charset="0"/>
            </a:endParaRPr>
          </a:p>
          <a:p>
            <a:r>
              <a:rPr lang="en-US" sz="2600" dirty="0">
                <a:latin typeface="Helvetica" pitchFamily="2" charset="0"/>
              </a:rPr>
              <a:t>More studies underway: </a:t>
            </a:r>
          </a:p>
          <a:p>
            <a:pPr marL="749300" lvl="1" indent="-292100">
              <a:buFont typeface="Arial" panose="020B0604020202020204" pitchFamily="34" charset="0"/>
              <a:buChar char="•"/>
            </a:pPr>
            <a:r>
              <a:rPr lang="en-US" sz="2600" dirty="0">
                <a:latin typeface="Helvetica" pitchFamily="2" charset="0"/>
              </a:rPr>
              <a:t>increase partonic opacity</a:t>
            </a:r>
          </a:p>
          <a:p>
            <a:pPr marL="749300" lvl="1" indent="-292100">
              <a:buFont typeface="Arial" panose="020B0604020202020204" pitchFamily="34" charset="0"/>
              <a:buChar char="•"/>
            </a:pPr>
            <a:r>
              <a:rPr lang="en-US" sz="2600" dirty="0">
                <a:latin typeface="Helvetica" pitchFamily="2" charset="0"/>
              </a:rPr>
              <a:t>isotropic </a:t>
            </a:r>
            <a:r>
              <a:rPr lang="en-US" sz="2600" dirty="0" err="1">
                <a:latin typeface="Helvetica" pitchFamily="2" charset="0"/>
              </a:rPr>
              <a:t>rescattering</a:t>
            </a:r>
            <a:r>
              <a:rPr lang="en-US" sz="2600" dirty="0">
                <a:latin typeface="Helvetica" pitchFamily="2" charset="0"/>
              </a:rPr>
              <a:t> angles</a:t>
            </a:r>
          </a:p>
        </p:txBody>
      </p:sp>
    </p:spTree>
    <p:extLst>
      <p:ext uri="{BB962C8B-B14F-4D97-AF65-F5344CB8AC3E}">
        <p14:creationId xmlns:p14="http://schemas.microsoft.com/office/powerpoint/2010/main" val="3523307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F41B6-754B-2C19-045E-FE8E112D0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CF4947-ED05-B987-5128-E1F5B4A885B8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</a:rPr>
              <a:t>Collectivity in Heavy Ion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FD9845E-F0E3-D8A8-2380-97685E64D57A}"/>
              </a:ext>
            </a:extLst>
          </p:cNvPr>
          <p:cNvGrpSpPr/>
          <p:nvPr/>
        </p:nvGrpSpPr>
        <p:grpSpPr>
          <a:xfrm>
            <a:off x="596937" y="920146"/>
            <a:ext cx="10486395" cy="4230649"/>
            <a:chOff x="596937" y="920146"/>
            <a:chExt cx="10486395" cy="4230649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E4053732-1448-81C6-8A80-33028791AD3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6937" y="920146"/>
              <a:ext cx="10486395" cy="4230649"/>
              <a:chOff x="687763" y="1191982"/>
              <a:chExt cx="10918298" cy="4404897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5B1C33FE-815F-78F1-DEA4-700DF6F76DC1}"/>
                  </a:ext>
                </a:extLst>
              </p:cNvPr>
              <p:cNvGrpSpPr/>
              <p:nvPr/>
            </p:nvGrpSpPr>
            <p:grpSpPr>
              <a:xfrm>
                <a:off x="687763" y="1191982"/>
                <a:ext cx="10918298" cy="4404897"/>
                <a:chOff x="687763" y="1413046"/>
                <a:chExt cx="10918298" cy="4404897"/>
              </a:xfrm>
            </p:grpSpPr>
            <p:pic>
              <p:nvPicPr>
                <p:cNvPr id="92" name="Picture 91">
                  <a:extLst>
                    <a:ext uri="{FF2B5EF4-FFF2-40B4-BE49-F238E27FC236}">
                      <a16:creationId xmlns:a16="http://schemas.microsoft.com/office/drawing/2014/main" id="{598F46CB-3A09-F175-1B45-3BC82515EAB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512519" y="1621415"/>
                  <a:ext cx="4750784" cy="4196528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p14="http://schemas.microsoft.com/office/powerpoint/2010/main">
              <mc:Choice Requires="p14">
                <p:contentPart p14:bwMode="auto" r:id="rId3">
                  <p14:nvContentPartPr>
                    <p14:cNvPr id="93" name="Ink 92">
                      <a:extLst>
                        <a:ext uri="{FF2B5EF4-FFF2-40B4-BE49-F238E27FC236}">
                          <a16:creationId xmlns:a16="http://schemas.microsoft.com/office/drawing/2014/main" id="{DA6C159E-21C7-44C3-166B-2FB7F5A3AF50}"/>
                        </a:ext>
                      </a:extLst>
                    </p14:cNvPr>
                    <p14:cNvContentPartPr/>
                    <p14:nvPr/>
                  </p14:nvContentPartPr>
                  <p14:xfrm rot="559025">
                    <a:off x="6973258" y="2542149"/>
                    <a:ext cx="1170292" cy="1093693"/>
                  </p14:xfrm>
                </p:contentPart>
              </mc:Choice>
              <mc:Fallback xmlns="">
                <p:pic>
                  <p:nvPicPr>
                    <p:cNvPr id="93" name="Ink 92">
                      <a:extLst>
                        <a:ext uri="{FF2B5EF4-FFF2-40B4-BE49-F238E27FC236}">
                          <a16:creationId xmlns:a16="http://schemas.microsoft.com/office/drawing/2014/main" id="{DA6C159E-21C7-44C3-166B-2FB7F5A3AF50}"/>
                        </a:ext>
                      </a:extLst>
                    </p:cNvPr>
                    <p:cNvPicPr/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 rot="559025">
                      <a:off x="6957129" y="2526027"/>
                      <a:ext cx="1202175" cy="1125563"/>
                    </a:xfrm>
                    <a:prstGeom prst="rect">
                      <a:avLst/>
                    </a:prstGeom>
                  </p:spPr>
                </p:pic>
              </mc:Fallback>
            </mc:AlternateContent>
            <p:sp>
              <p:nvSpPr>
                <p:cNvPr id="94" name="Parallelogram 93">
                  <a:extLst>
                    <a:ext uri="{FF2B5EF4-FFF2-40B4-BE49-F238E27FC236}">
                      <a16:creationId xmlns:a16="http://schemas.microsoft.com/office/drawing/2014/main" id="{B90E6BB5-FD46-DC5C-FC70-D39C1D799E33}"/>
                    </a:ext>
                  </a:extLst>
                </p:cNvPr>
                <p:cNvSpPr/>
                <p:nvPr/>
              </p:nvSpPr>
              <p:spPr>
                <a:xfrm rot="9016352" flipV="1">
                  <a:off x="4884365" y="3165244"/>
                  <a:ext cx="2366872" cy="471791"/>
                </a:xfrm>
                <a:prstGeom prst="parallelogram">
                  <a:avLst>
                    <a:gd name="adj" fmla="val 27999"/>
                  </a:avLst>
                </a:pr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5" name="Parallelogram 94">
                  <a:extLst>
                    <a:ext uri="{FF2B5EF4-FFF2-40B4-BE49-F238E27FC236}">
                      <a16:creationId xmlns:a16="http://schemas.microsoft.com/office/drawing/2014/main" id="{ACACDA8D-583D-D928-AF3C-4C1C72593F71}"/>
                    </a:ext>
                  </a:extLst>
                </p:cNvPr>
                <p:cNvSpPr/>
                <p:nvPr/>
              </p:nvSpPr>
              <p:spPr>
                <a:xfrm rot="9016352" flipV="1">
                  <a:off x="5719873" y="3995807"/>
                  <a:ext cx="2366872" cy="368685"/>
                </a:xfrm>
                <a:prstGeom prst="parallelogram">
                  <a:avLst>
                    <a:gd name="adj" fmla="val 27999"/>
                  </a:avLst>
                </a:prstGeom>
                <a:solidFill>
                  <a:schemeClr val="bg1">
                    <a:alpha val="65000"/>
                  </a:schemeClr>
                </a:solidFill>
                <a:ln w="317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C00000"/>
                    </a:solidFill>
                  </a:endParaRPr>
                </a:p>
              </p:txBody>
            </p:sp>
            <mc:AlternateContent xmlns:mc="http://schemas.openxmlformats.org/markup-compatibility/2006" xmlns:p14="http://schemas.microsoft.com/office/powerpoint/2010/main">
              <mc:Choice Requires="p14">
                <p:contentPart p14:bwMode="auto" r:id="rId5">
                  <p14:nvContentPartPr>
                    <p14:cNvPr id="96" name="Ink 95">
                      <a:extLst>
                        <a:ext uri="{FF2B5EF4-FFF2-40B4-BE49-F238E27FC236}">
                          <a16:creationId xmlns:a16="http://schemas.microsoft.com/office/drawing/2014/main" id="{7CF07995-8ED6-0657-7DF5-4B08D01A489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527702" y="3525844"/>
                    <a:ext cx="508320" cy="603000"/>
                  </p14:xfrm>
                </p:contentPart>
              </mc:Choice>
              <mc:Fallback xmlns="">
                <p:pic>
                  <p:nvPicPr>
                    <p:cNvPr id="96" name="Ink 95">
                      <a:extLst>
                        <a:ext uri="{FF2B5EF4-FFF2-40B4-BE49-F238E27FC236}">
                          <a16:creationId xmlns:a16="http://schemas.microsoft.com/office/drawing/2014/main" id="{7CF07995-8ED6-0657-7DF5-4B08D01A4895}"/>
                        </a:ext>
                      </a:extLst>
                    </p:cNvPr>
                    <p:cNvPicPr/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>
                      <a:off x="6495463" y="3493614"/>
                      <a:ext cx="572047" cy="66671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7">
                  <p14:nvContentPartPr>
                    <p14:cNvPr id="97" name="Ink 96">
                      <a:extLst>
                        <a:ext uri="{FF2B5EF4-FFF2-40B4-BE49-F238E27FC236}">
                          <a16:creationId xmlns:a16="http://schemas.microsoft.com/office/drawing/2014/main" id="{423CCC21-A181-71C4-2E6D-2F1C366DBD31}"/>
                        </a:ext>
                      </a:extLst>
                    </p14:cNvPr>
                    <p14:cNvContentPartPr/>
                    <p14:nvPr/>
                  </p14:nvContentPartPr>
                  <p14:xfrm rot="21146631" flipH="1">
                    <a:off x="4883814" y="2476077"/>
                    <a:ext cx="906671" cy="796966"/>
                  </p14:xfrm>
                </p:contentPart>
              </mc:Choice>
              <mc:Fallback xmlns="">
                <p:pic>
                  <p:nvPicPr>
                    <p:cNvPr id="97" name="Ink 96">
                      <a:extLst>
                        <a:ext uri="{FF2B5EF4-FFF2-40B4-BE49-F238E27FC236}">
                          <a16:creationId xmlns:a16="http://schemas.microsoft.com/office/drawing/2014/main" id="{423CCC21-A181-71C4-2E6D-2F1C366DBD31}"/>
                        </a:ext>
                      </a:extLst>
                    </p:cNvPr>
                    <p:cNvPicPr/>
                    <p:nvPr/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 rot="21146631" flipH="1">
                      <a:off x="4867684" y="2459958"/>
                      <a:ext cx="938556" cy="828830"/>
                    </a:xfrm>
                    <a:prstGeom prst="rect">
                      <a:avLst/>
                    </a:prstGeom>
                  </p:spPr>
                </p:pic>
              </mc:Fallback>
            </mc:AlternateContent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8E927977-253A-5F53-5D41-6991905A0B56}"/>
                    </a:ext>
                  </a:extLst>
                </p:cNvPr>
                <p:cNvSpPr txBox="1"/>
                <p:nvPr/>
              </p:nvSpPr>
              <p:spPr>
                <a:xfrm>
                  <a:off x="8234287" y="2462014"/>
                  <a:ext cx="3371774" cy="8011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rgbClr val="002060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Short-range, near-side</a:t>
                  </a:r>
                </a:p>
                <a:p>
                  <a:r>
                    <a:rPr lang="en-US" sz="20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resonances decay, jets...</a:t>
                  </a:r>
                </a:p>
              </p:txBody>
            </p:sp>
            <p:grpSp>
              <p:nvGrpSpPr>
                <p:cNvPr id="100" name="Group 99">
                  <a:extLst>
                    <a:ext uri="{FF2B5EF4-FFF2-40B4-BE49-F238E27FC236}">
                      <a16:creationId xmlns:a16="http://schemas.microsoft.com/office/drawing/2014/main" id="{FEAA3ED7-CF3D-9D7A-9E55-FDC791E7A28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558404" y="2057512"/>
                  <a:ext cx="561815" cy="426275"/>
                  <a:chOff x="5107973" y="2448428"/>
                  <a:chExt cx="636516" cy="482957"/>
                </a:xfrm>
              </p:grpSpPr>
              <p:pic>
                <p:nvPicPr>
                  <p:cNvPr id="105" name="Picture 104">
                    <a:extLst>
                      <a:ext uri="{FF2B5EF4-FFF2-40B4-BE49-F238E27FC236}">
                        <a16:creationId xmlns:a16="http://schemas.microsoft.com/office/drawing/2014/main" id="{8490E0A7-061E-807A-C27F-9BD3604FD449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 flipH="1">
                    <a:off x="5235664" y="2452011"/>
                    <a:ext cx="370018" cy="479374"/>
                  </a:xfrm>
                  <a:prstGeom prst="rect">
                    <a:avLst/>
                  </a:prstGeom>
                </p:spPr>
              </p:pic>
              <p:sp>
                <p:nvSpPr>
                  <p:cNvPr id="106" name="Oval 105">
                    <a:extLst>
                      <a:ext uri="{FF2B5EF4-FFF2-40B4-BE49-F238E27FC236}">
                        <a16:creationId xmlns:a16="http://schemas.microsoft.com/office/drawing/2014/main" id="{B4BF5894-1262-3999-ECF0-39E654A4DE0F}"/>
                      </a:ext>
                    </a:extLst>
                  </p:cNvPr>
                  <p:cNvSpPr/>
                  <p:nvPr/>
                </p:nvSpPr>
                <p:spPr>
                  <a:xfrm>
                    <a:off x="5107973" y="2448428"/>
                    <a:ext cx="467693" cy="481862"/>
                  </a:xfrm>
                  <a:prstGeom prst="ellipse">
                    <a:avLst/>
                  </a:prstGeom>
                  <a:noFill/>
                  <a:ln>
                    <a:prstDash val="dash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lIns="101870" tIns="50935" rIns="101870" bIns="50935"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Oval 106">
                    <a:extLst>
                      <a:ext uri="{FF2B5EF4-FFF2-40B4-BE49-F238E27FC236}">
                        <a16:creationId xmlns:a16="http://schemas.microsoft.com/office/drawing/2014/main" id="{AFC2493B-E45F-D680-0DFA-EB0C5A798CA1}"/>
                      </a:ext>
                    </a:extLst>
                  </p:cNvPr>
                  <p:cNvSpPr/>
                  <p:nvPr/>
                </p:nvSpPr>
                <p:spPr>
                  <a:xfrm>
                    <a:off x="5276796" y="2448435"/>
                    <a:ext cx="467693" cy="481862"/>
                  </a:xfrm>
                  <a:prstGeom prst="ellipse">
                    <a:avLst/>
                  </a:prstGeom>
                  <a:noFill/>
                  <a:ln>
                    <a:prstDash val="dash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lIns="101870" tIns="50935" rIns="101870" bIns="50935"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D1A5F7DD-5D7F-64DA-DBE8-9946A8E7887B}"/>
                    </a:ext>
                  </a:extLst>
                </p:cNvPr>
                <p:cNvSpPr/>
                <p:nvPr/>
              </p:nvSpPr>
              <p:spPr>
                <a:xfrm>
                  <a:off x="3507148" y="1608605"/>
                  <a:ext cx="2248377" cy="6499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BCE48B59-774F-E584-0799-051DE5915CE3}"/>
                    </a:ext>
                  </a:extLst>
                </p:cNvPr>
                <p:cNvSpPr/>
                <p:nvPr/>
              </p:nvSpPr>
              <p:spPr>
                <a:xfrm>
                  <a:off x="7122795" y="1646627"/>
                  <a:ext cx="959001" cy="320571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2544F2BE-7208-75C1-440C-BC3EF609F868}"/>
                    </a:ext>
                  </a:extLst>
                </p:cNvPr>
                <p:cNvSpPr txBox="1"/>
                <p:nvPr/>
              </p:nvSpPr>
              <p:spPr>
                <a:xfrm>
                  <a:off x="7148642" y="1413046"/>
                  <a:ext cx="1114661" cy="33852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91408" tIns="45704" rIns="91408" bIns="45704" rtlCol="0">
                  <a:spAutoFit/>
                </a:bodyPr>
                <a:lstStyle/>
                <a:p>
                  <a:pPr algn="r"/>
                  <a:r>
                    <a:rPr lang="en-US" sz="1600" baseline="0" dirty="0">
                      <a:latin typeface="Helvetica"/>
                      <a:cs typeface="Helvetica"/>
                    </a:rPr>
                    <a:t>35-40%</a:t>
                  </a:r>
                </a:p>
              </p:txBody>
            </p:sp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F88452D6-6FA4-EB63-C140-452EDBBD0B96}"/>
                    </a:ext>
                  </a:extLst>
                </p:cNvPr>
                <p:cNvSpPr txBox="1"/>
                <p:nvPr/>
              </p:nvSpPr>
              <p:spPr>
                <a:xfrm>
                  <a:off x="687763" y="2035203"/>
                  <a:ext cx="4179022" cy="76944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2400" dirty="0">
                      <a:solidFill>
                        <a:srgbClr val="002060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Long-range, away-side</a:t>
                  </a:r>
                </a:p>
                <a:p>
                  <a:pPr algn="r"/>
                  <a:r>
                    <a:rPr lang="en-US" sz="20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momentum conservation, di-jets... </a:t>
                  </a:r>
                </a:p>
              </p:txBody>
            </p:sp>
          </p:grpSp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2F7DE571-35CE-5B8E-77A0-7EAFC761A594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/>
              <a:srcRect t="1" r="54033" b="84511"/>
              <a:stretch>
                <a:fillRect/>
              </a:stretch>
            </p:blipFill>
            <p:spPr>
              <a:xfrm>
                <a:off x="3449080" y="1193305"/>
                <a:ext cx="2183816" cy="649947"/>
              </a:xfrm>
              <a:prstGeom prst="rect">
                <a:avLst/>
              </a:prstGeom>
            </p:spPr>
          </p:pic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D6F67C25-F21B-B36D-8513-48BF062603DA}"/>
                  </a:ext>
                </a:extLst>
              </p:cNvPr>
              <p:cNvSpPr/>
              <p:nvPr/>
            </p:nvSpPr>
            <p:spPr>
              <a:xfrm>
                <a:off x="3999244" y="1193139"/>
                <a:ext cx="1167579" cy="3221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2B43330F-6BFA-E9B8-026B-EF773A193B04}"/>
                    </a:ext>
                  </a:extLst>
                </p14:cNvPr>
                <p14:cNvContentPartPr/>
                <p14:nvPr/>
              </p14:nvContentPartPr>
              <p14:xfrm rot="2127524">
                <a:off x="7510200" y="2800163"/>
                <a:ext cx="911686" cy="461522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2B43330F-6BFA-E9B8-026B-EF773A193B0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 rot="2127524">
                  <a:off x="7494723" y="2784695"/>
                  <a:ext cx="942279" cy="492098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840BC8F-C01E-6D68-26CF-FA78AC8748A9}"/>
              </a:ext>
            </a:extLst>
          </p:cNvPr>
          <p:cNvSpPr txBox="1"/>
          <p:nvPr/>
        </p:nvSpPr>
        <p:spPr>
          <a:xfrm rot="19763248">
            <a:off x="6114559" y="3336046"/>
            <a:ext cx="1102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Wandohope" panose="02030603000000000000" pitchFamily="18" charset="-128"/>
                <a:ea typeface="Wandohope" panose="02030603000000000000" pitchFamily="18" charset="-128"/>
              </a:rPr>
              <a:t>“Ridge”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D299B-2C57-B5A0-9D8F-3F2FE931E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DC8D9F4-AF8A-AC7D-C8CA-D295FF956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548FF6-B845-29A7-7884-5DED6D91D790}"/>
              </a:ext>
            </a:extLst>
          </p:cNvPr>
          <p:cNvSpPr txBox="1"/>
          <p:nvPr/>
        </p:nvSpPr>
        <p:spPr>
          <a:xfrm>
            <a:off x="7788779" y="3095804"/>
            <a:ext cx="387606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Long-range, near-side ridge</a:t>
            </a:r>
          </a:p>
          <a:p>
            <a:pPr algn="ctr"/>
            <a:r>
              <a:rPr lang="en-US" sz="2400" dirty="0">
                <a:solidFill>
                  <a:srgbClr val="C0000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collective flow! </a:t>
            </a:r>
          </a:p>
        </p:txBody>
      </p:sp>
    </p:spTree>
    <p:extLst>
      <p:ext uri="{BB962C8B-B14F-4D97-AF65-F5344CB8AC3E}">
        <p14:creationId xmlns:p14="http://schemas.microsoft.com/office/powerpoint/2010/main" val="3936571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11499-4AAC-2ED7-2030-2AC8A284B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0DBD78-4215-6A07-B9D6-A89494E72C8A}"/>
              </a:ext>
            </a:extLst>
          </p:cNvPr>
          <p:cNvSpPr txBox="1"/>
          <p:nvPr/>
        </p:nvSpPr>
        <p:spPr>
          <a:xfrm>
            <a:off x="278737" y="212260"/>
            <a:ext cx="981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Flow response to initial geometry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B88D9A-8DF2-8B6F-B5ED-0652DB707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F2346-D7FE-4DCC-D6C1-3BE0D724E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t>30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0AE0DC-8089-541F-C6AB-6F1161DBF586}"/>
                  </a:ext>
                </a:extLst>
              </p:cNvPr>
              <p:cNvSpPr txBox="1"/>
              <p:nvPr/>
            </p:nvSpPr>
            <p:spPr>
              <a:xfrm>
                <a:off x="1400560" y="5730960"/>
                <a:ext cx="439928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r>
                  <a:rPr lang="en-US" sz="2800" dirty="0">
                    <a:solidFill>
                      <a:srgbClr val="C00000"/>
                    </a:solidFill>
                    <a:latin typeface="Helvetica" pitchFamily="2" charset="0"/>
                  </a:rPr>
                  <a:t> is sensitive to the initial geometry</a:t>
                </a:r>
                <a:endParaRPr lang="en-US" sz="2600" dirty="0">
                  <a:solidFill>
                    <a:srgbClr val="C00000"/>
                  </a:solidFill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0AE0DC-8089-541F-C6AB-6F1161DBF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560" y="5730960"/>
                <a:ext cx="4399280" cy="954107"/>
              </a:xfrm>
              <a:prstGeom prst="rect">
                <a:avLst/>
              </a:prstGeom>
              <a:blipFill>
                <a:blip r:embed="rId2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47C85DD1-3899-B622-EDB2-F1205DBC54A5}"/>
              </a:ext>
            </a:extLst>
          </p:cNvPr>
          <p:cNvGrpSpPr/>
          <p:nvPr/>
        </p:nvGrpSpPr>
        <p:grpSpPr>
          <a:xfrm>
            <a:off x="425852" y="1344881"/>
            <a:ext cx="5555351" cy="4438402"/>
            <a:chOff x="425852" y="1344881"/>
            <a:chExt cx="5555351" cy="443840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FA74F10-7BA5-DEE5-BBD4-D2C5C208E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984327" y="786406"/>
              <a:ext cx="4438402" cy="555535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FCD47BD-B7AE-A42C-FCBB-07AE4C04DCAB}"/>
                </a:ext>
              </a:extLst>
            </p:cNvPr>
            <p:cNvSpPr/>
            <p:nvPr/>
          </p:nvSpPr>
          <p:spPr>
            <a:xfrm>
              <a:off x="1400560" y="2564524"/>
              <a:ext cx="3802061" cy="2627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92CC58-E366-2749-C8AD-2DA39758FEA4}"/>
                  </a:ext>
                </a:extLst>
              </p:cNvPr>
              <p:cNvSpPr txBox="1"/>
              <p:nvPr/>
            </p:nvSpPr>
            <p:spPr>
              <a:xfrm>
                <a:off x="5799840" y="1681655"/>
                <a:ext cx="6306206" cy="14852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l-GR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r>
                  <a:rPr lang="en-US" sz="2800" dirty="0">
                    <a:latin typeface="Wandohope" panose="02030603000000000000" pitchFamily="18" charset="-128"/>
                    <a:ea typeface="Wandohope" panose="02030603000000000000" pitchFamily="18" charset="-128"/>
                  </a:rPr>
                  <a:t> (FSI)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r>
                  <a:rPr lang="en-US" sz="2800" dirty="0">
                    <a:latin typeface="Wandohope" panose="02030603000000000000" pitchFamily="18" charset="-128"/>
                    <a:ea typeface="Wandohope" panose="02030603000000000000" pitchFamily="18" charset="-128"/>
                  </a:rPr>
                  <a:t> (No FSI)</a:t>
                </a:r>
              </a:p>
              <a:p>
                <a:pPr algn="ctr"/>
                <a:endParaRPr lang="en-US" sz="2800" dirty="0">
                  <a:latin typeface="Wandohope" panose="02030603000000000000" pitchFamily="18" charset="-128"/>
                  <a:ea typeface="Wandohope" panose="02030603000000000000" pitchFamily="18" charset="-128"/>
                </a:endParaRPr>
              </a:p>
              <a:p>
                <a:pPr algn="ctr"/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Non-zero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 only for </a:t>
                </a:r>
                <a:r>
                  <a:rPr lang="en-US" sz="2800" dirty="0">
                    <a:solidFill>
                      <a:srgbClr val="0432FF"/>
                    </a:solidFill>
                    <a:latin typeface="Helvetica" pitchFamily="2" charset="0"/>
                    <a:ea typeface="Wandohope" panose="02030603000000000000" pitchFamily="18" charset="-128"/>
                  </a:rPr>
                  <a:t>high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Wandohope" panose="02030603000000000000" pitchFamily="18" charset="-128"/>
                      </a:rPr>
                      <m:t>−</m:t>
                    </m:r>
                    <m:sSubSup>
                      <m:sSubSupPr>
                        <m:ctrlPr>
                          <a:rPr lang="en-US" sz="280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</a:rPr>
                          <m:t>ch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ea typeface="Wandohope" panose="02030603000000000000" pitchFamily="18" charset="-128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 jets 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92CC58-E366-2749-C8AD-2DA39758FE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840" y="1681655"/>
                <a:ext cx="6306206" cy="1485278"/>
              </a:xfrm>
              <a:prstGeom prst="rect">
                <a:avLst/>
              </a:prstGeom>
              <a:blipFill>
                <a:blip r:embed="rId4"/>
                <a:stretch>
                  <a:fillRect t="-5085" b="-10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1104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9F46B-C150-58B4-50E6-FE0E0D62E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CF84DB-8671-94C0-6347-FE401932F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CCB41-0C97-A12D-DF3B-80FB4B9D8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t>31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FA5482-E36F-BAA0-BF38-8C7758188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343408" y="860545"/>
            <a:ext cx="4319935" cy="54070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CEA781-17EE-E368-8864-748DC280D48B}"/>
              </a:ext>
            </a:extLst>
          </p:cNvPr>
          <p:cNvSpPr txBox="1"/>
          <p:nvPr/>
        </p:nvSpPr>
        <p:spPr>
          <a:xfrm>
            <a:off x="278737" y="212260"/>
            <a:ext cx="981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Flow response to initial geometry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5CDCFF-FCB5-BF3B-B9E4-BCC99D646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84327" y="786406"/>
            <a:ext cx="4438402" cy="55553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3DC508-4C4D-E2E1-05A4-73876508F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800" y="1011864"/>
            <a:ext cx="3530600" cy="6477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BA73BD6-33A0-D5C6-86F0-F84353AD2608}"/>
              </a:ext>
            </a:extLst>
          </p:cNvPr>
          <p:cNvSpPr txBox="1"/>
          <p:nvPr/>
        </p:nvSpPr>
        <p:spPr>
          <a:xfrm>
            <a:off x="6774548" y="5730961"/>
            <a:ext cx="41368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Helvetica" pitchFamily="2" charset="0"/>
              </a:rPr>
              <a:t>Flow response increases with opacity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99F70F-70A9-93AC-C965-71FEA2402805}"/>
                  </a:ext>
                </a:extLst>
              </p:cNvPr>
              <p:cNvSpPr txBox="1"/>
              <p:nvPr/>
            </p:nvSpPr>
            <p:spPr>
              <a:xfrm>
                <a:off x="1400560" y="5730960"/>
                <a:ext cx="439928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r>
                  <a:rPr lang="en-US" sz="2800" dirty="0">
                    <a:solidFill>
                      <a:srgbClr val="C00000"/>
                    </a:solidFill>
                    <a:latin typeface="Helvetica" pitchFamily="2" charset="0"/>
                  </a:rPr>
                  <a:t> is sensitive to the initial geometry</a:t>
                </a:r>
                <a:endParaRPr lang="en-US" sz="2600" dirty="0">
                  <a:solidFill>
                    <a:srgbClr val="C00000"/>
                  </a:solidFill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99F70F-70A9-93AC-C965-71FEA2402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560" y="5730960"/>
                <a:ext cx="4399280" cy="954107"/>
              </a:xfrm>
              <a:prstGeom prst="rect">
                <a:avLst/>
              </a:prstGeom>
              <a:blipFill>
                <a:blip r:embed="rId5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262C2F02-0432-D7EC-1780-EBB1CFE8301F}"/>
              </a:ext>
            </a:extLst>
          </p:cNvPr>
          <p:cNvSpPr/>
          <p:nvPr/>
        </p:nvSpPr>
        <p:spPr>
          <a:xfrm>
            <a:off x="1400560" y="2564524"/>
            <a:ext cx="3802061" cy="262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79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D00C7-A86B-2C48-8E73-A3761C642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47644E-D498-B25C-0984-92942D009AD9}"/>
              </a:ext>
            </a:extLst>
          </p:cNvPr>
          <p:cNvSpPr txBox="1"/>
          <p:nvPr/>
        </p:nvSpPr>
        <p:spPr>
          <a:xfrm>
            <a:off x="278737" y="212260"/>
            <a:ext cx="981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Two-particle correlation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3B2AEF-DE1B-6339-C0DE-040A3B28B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E0D8D-230B-7B08-2B94-E42D5E92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t>32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5BCCF1-B6C8-EDFC-360E-3A14FB8D1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628572" y="0"/>
            <a:ext cx="4934857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9F1F8DE-7C3B-004B-C87D-764CB5A6AC87}"/>
                  </a:ext>
                </a:extLst>
              </p:cNvPr>
              <p:cNvSpPr txBox="1"/>
              <p:nvPr/>
            </p:nvSpPr>
            <p:spPr>
              <a:xfrm>
                <a:off x="1086476" y="5896429"/>
                <a:ext cx="10019048" cy="629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C00000"/>
                    </a:solidFill>
                    <a:latin typeface="Helvetica" pitchFamily="2" charset="0"/>
                  </a:rPr>
                  <a:t>Final state interactions lead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>
                    <a:solidFill>
                      <a:srgbClr val="C00000"/>
                    </a:solidFill>
                    <a:latin typeface="Helvetica" pitchFamily="2" charset="0"/>
                  </a:rPr>
                  <a:t> enhancement at high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ch</m:t>
                        </m:r>
                      </m:sub>
                      <m:sup>
                        <m:r>
                          <a:rPr lang="en-US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en-US" sz="2800" dirty="0">
                    <a:solidFill>
                      <a:srgbClr val="C00000"/>
                    </a:solidFill>
                    <a:latin typeface="Helvetica" pitchFamily="2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9F1F8DE-7C3B-004B-C87D-764CB5A6A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476" y="5896429"/>
                <a:ext cx="10019048" cy="629275"/>
              </a:xfrm>
              <a:prstGeom prst="rect">
                <a:avLst/>
              </a:prstGeom>
              <a:blipFill>
                <a:blip r:embed="rId3"/>
                <a:stretch>
                  <a:fillRect b="-203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44925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332E50-9453-1BD1-5A73-51E7B30021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185"/>
          <a:stretch>
            <a:fillRect/>
          </a:stretch>
        </p:blipFill>
        <p:spPr>
          <a:xfrm>
            <a:off x="7373521" y="1425221"/>
            <a:ext cx="4456560" cy="400755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4A2BA8E3-ED71-E505-79B1-73DAB24044FA}"/>
              </a:ext>
            </a:extLst>
          </p:cNvPr>
          <p:cNvGrpSpPr/>
          <p:nvPr/>
        </p:nvGrpSpPr>
        <p:grpSpPr>
          <a:xfrm>
            <a:off x="9262134" y="4857284"/>
            <a:ext cx="1142824" cy="930528"/>
            <a:chOff x="9394507" y="4568503"/>
            <a:chExt cx="1142824" cy="9305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6382B396-E6BB-18A4-0078-0BE862259DC0}"/>
                    </a:ext>
                  </a:extLst>
                </p:cNvPr>
                <p:cNvSpPr txBox="1"/>
                <p:nvPr/>
              </p:nvSpPr>
              <p:spPr>
                <a:xfrm>
                  <a:off x="9572131" y="5098921"/>
                  <a:ext cx="965200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0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𝛥𝜂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min</m:t>
                            </m:r>
                          </m:sub>
                          <m:sup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</m:oMath>
                    </m:oMathPara>
                  </a14:m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6382B396-E6BB-18A4-0078-0BE862259D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2131" y="5098921"/>
                  <a:ext cx="965200" cy="400110"/>
                </a:xfrm>
                <a:prstGeom prst="rect">
                  <a:avLst/>
                </a:prstGeom>
                <a:blipFill>
                  <a:blip r:embed="rId3"/>
                  <a:stretch>
                    <a:fillRect b="-1384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Left Arrow 24">
              <a:extLst>
                <a:ext uri="{FF2B5EF4-FFF2-40B4-BE49-F238E27FC236}">
                  <a16:creationId xmlns:a16="http://schemas.microsoft.com/office/drawing/2014/main" id="{CF2B5438-A30E-CDA6-AEEE-4DAA960A9E13}"/>
                </a:ext>
              </a:extLst>
            </p:cNvPr>
            <p:cNvSpPr/>
            <p:nvPr/>
          </p:nvSpPr>
          <p:spPr>
            <a:xfrm rot="19800579">
              <a:off x="9394507" y="4568503"/>
              <a:ext cx="619750" cy="327945"/>
            </a:xfrm>
            <a:prstGeom prst="leftArrow">
              <a:avLst>
                <a:gd name="adj1" fmla="val 38093"/>
                <a:gd name="adj2" fmla="val 55363"/>
              </a:avLst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024FBDD-F08A-7F1B-8231-A46922DBA5C6}"/>
              </a:ext>
            </a:extLst>
          </p:cNvPr>
          <p:cNvGrpSpPr/>
          <p:nvPr/>
        </p:nvGrpSpPr>
        <p:grpSpPr>
          <a:xfrm>
            <a:off x="278737" y="1036771"/>
            <a:ext cx="6683504" cy="5066262"/>
            <a:chOff x="278737" y="1036771"/>
            <a:chExt cx="6683504" cy="506626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5F975F9-A726-87A4-2536-DE67F3D0D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7878"/>
            <a:stretch>
              <a:fillRect/>
            </a:stretch>
          </p:blipFill>
          <p:spPr>
            <a:xfrm>
              <a:off x="278737" y="1036771"/>
              <a:ext cx="6683504" cy="464013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5986934-D96E-3008-1B0E-848FB718AF2A}"/>
                    </a:ext>
                  </a:extLst>
                </p:cNvPr>
                <p:cNvSpPr txBox="1"/>
                <p:nvPr/>
              </p:nvSpPr>
              <p:spPr>
                <a:xfrm>
                  <a:off x="3397250" y="5672146"/>
                  <a:ext cx="1282700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l-GR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sub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</m:oMath>
                    </m:oMathPara>
                  </a14:m>
                  <a:endParaRPr lang="en-US" sz="2200" dirty="0"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5986934-D96E-3008-1B0E-848FB718AF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7250" y="5672146"/>
                  <a:ext cx="1282700" cy="430887"/>
                </a:xfrm>
                <a:prstGeom prst="rect">
                  <a:avLst/>
                </a:prstGeom>
                <a:blipFill>
                  <a:blip r:embed="rId5"/>
                  <a:stretch>
                    <a:fillRect b="-1690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872CD9-D058-6A1E-EB45-C1CFDC0F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535B48-D381-ED19-27D4-52482788D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t>33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AD863B6-5E42-5C5A-AFE7-49E5AEFCEC66}"/>
                  </a:ext>
                </a:extLst>
              </p:cNvPr>
              <p:cNvSpPr txBox="1"/>
              <p:nvPr/>
            </p:nvSpPr>
            <p:spPr>
              <a:xfrm>
                <a:off x="278737" y="212260"/>
                <a:ext cx="901179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0070C0"/>
                    </a:solidFill>
                    <a:latin typeface="Helvetica" pitchFamily="2" charset="0"/>
                    <a:cs typeface="Calibri" panose="020F0502020204030204" pitchFamily="34" charset="0"/>
                  </a:rPr>
                  <a:t>Pseudorapidity gap dependent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SupPr>
                      <m:e>
                        <m:r>
                          <a:rPr lang="en-US" sz="40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sz="40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40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∗</m:t>
                        </m:r>
                      </m:sup>
                    </m:sSubSup>
                  </m:oMath>
                </a14:m>
                <a:endParaRPr lang="en-US" sz="4000" dirty="0">
                  <a:solidFill>
                    <a:srgbClr val="0070C0"/>
                  </a:solidFill>
                  <a:latin typeface="Helvetica" pitchFamily="2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AD863B6-5E42-5C5A-AFE7-49E5AEFCE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37" y="212260"/>
                <a:ext cx="9011797" cy="707886"/>
              </a:xfrm>
              <a:prstGeom prst="rect">
                <a:avLst/>
              </a:prstGeom>
              <a:blipFill>
                <a:blip r:embed="rId6"/>
                <a:stretch>
                  <a:fillRect l="-2436"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0CBCD029-C79D-A898-652C-774BECF97D50}"/>
              </a:ext>
            </a:extLst>
          </p:cNvPr>
          <p:cNvSpPr txBox="1"/>
          <p:nvPr/>
        </p:nvSpPr>
        <p:spPr>
          <a:xfrm>
            <a:off x="6654800" y="4241800"/>
            <a:ext cx="1841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Helvetica" pitchFamily="2" charset="0"/>
              </a:rPr>
              <a:t>FSI ON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97B3BE-270A-B41D-7646-6BAF978E78FE}"/>
              </a:ext>
            </a:extLst>
          </p:cNvPr>
          <p:cNvSpPr txBox="1"/>
          <p:nvPr/>
        </p:nvSpPr>
        <p:spPr>
          <a:xfrm>
            <a:off x="6654800" y="4868159"/>
            <a:ext cx="1841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432FF"/>
                </a:solidFill>
                <a:latin typeface="Helvetica" pitchFamily="2" charset="0"/>
              </a:rPr>
              <a:t>FSI OFF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BA7D46-5C28-5CED-DF4C-88A8F20725A8}"/>
              </a:ext>
            </a:extLst>
          </p:cNvPr>
          <p:cNvCxnSpPr>
            <a:cxnSpLocks/>
          </p:cNvCxnSpPr>
          <p:nvPr/>
        </p:nvCxnSpPr>
        <p:spPr>
          <a:xfrm>
            <a:off x="8496300" y="3315032"/>
            <a:ext cx="1626359" cy="1661133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3848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944436-7A6A-C7DD-750F-D0555A658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59C241-87C7-1078-77E6-43B9E0AF9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pPr/>
              <a:t>34</a:t>
            </a:fld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304974-6C2A-861C-0F71-8667DD62AD19}"/>
              </a:ext>
            </a:extLst>
          </p:cNvPr>
          <p:cNvSpPr txBox="1"/>
          <p:nvPr/>
        </p:nvSpPr>
        <p:spPr>
          <a:xfrm>
            <a:off x="278737" y="212260"/>
            <a:ext cx="981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Winner-take-all (WTA) axis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5EF1D7-50A9-7A49-1199-876A467EC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8854" y="888494"/>
            <a:ext cx="2743200" cy="36203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94818B-613B-344C-5538-AABDBA435EB2}"/>
              </a:ext>
            </a:extLst>
          </p:cNvPr>
          <p:cNvSpPr txBox="1"/>
          <p:nvPr/>
        </p:nvSpPr>
        <p:spPr>
          <a:xfrm>
            <a:off x="7130751" y="381537"/>
            <a:ext cx="5161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</a:rPr>
              <a:t>Model study done by Rohan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Helvetica" pitchFamily="2" charset="0"/>
              </a:rPr>
              <a:t>Jagadeesa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</a:rPr>
              <a:t> (RICE)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FCD5290-93F6-11EB-0632-BC59896BFDD0}"/>
              </a:ext>
            </a:extLst>
          </p:cNvPr>
          <p:cNvGrpSpPr/>
          <p:nvPr/>
        </p:nvGrpSpPr>
        <p:grpSpPr>
          <a:xfrm>
            <a:off x="365234" y="1459532"/>
            <a:ext cx="6338675" cy="4879453"/>
            <a:chOff x="365234" y="1613420"/>
            <a:chExt cx="6338675" cy="487945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B2331F8-6E0B-C6C0-7D0E-DB190134F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8129"/>
            <a:stretch>
              <a:fillRect/>
            </a:stretch>
          </p:blipFill>
          <p:spPr>
            <a:xfrm>
              <a:off x="365234" y="1613420"/>
              <a:ext cx="6338675" cy="487945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C7BED5-1D05-9B01-9686-85DEB4D0FBA5}"/>
                </a:ext>
              </a:extLst>
            </p:cNvPr>
            <p:cNvSpPr txBox="1"/>
            <p:nvPr/>
          </p:nvSpPr>
          <p:spPr>
            <a:xfrm>
              <a:off x="4016887" y="1741463"/>
              <a:ext cx="1755263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WTA (w/ FSI)</a:t>
              </a:r>
            </a:p>
            <a:p>
              <a:r>
                <a:rPr lang="en-US" sz="1200" dirty="0"/>
                <a:t>WTA (w/o FSI)</a:t>
              </a:r>
            </a:p>
            <a:p>
              <a:r>
                <a:rPr lang="en-US" sz="1200" dirty="0"/>
                <a:t>E-scheme (w/ FSI)</a:t>
              </a:r>
            </a:p>
            <a:p>
              <a:r>
                <a:rPr lang="en-US" sz="1200" dirty="0"/>
                <a:t>E-scheme (w/o FSI)</a:t>
              </a:r>
            </a:p>
            <a:p>
              <a:r>
                <a:rPr lang="en-US" sz="1200" dirty="0"/>
                <a:t>WTA difference</a:t>
              </a:r>
            </a:p>
            <a:p>
              <a:r>
                <a:rPr lang="en-US" sz="1200" dirty="0"/>
                <a:t>E-scheme difference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69277C0-36B3-88AD-DFE4-ECE4EA654014}"/>
              </a:ext>
            </a:extLst>
          </p:cNvPr>
          <p:cNvSpPr txBox="1"/>
          <p:nvPr/>
        </p:nvSpPr>
        <p:spPr>
          <a:xfrm>
            <a:off x="9047924" y="1305644"/>
            <a:ext cx="1090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(E-scheme)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86EB8-53DA-C92E-C633-D41E0BCD482A}"/>
              </a:ext>
            </a:extLst>
          </p:cNvPr>
          <p:cNvSpPr txBox="1"/>
          <p:nvPr/>
        </p:nvSpPr>
        <p:spPr>
          <a:xfrm>
            <a:off x="6543272" y="4592902"/>
            <a:ext cx="52834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Helvetica" pitchFamily="2" charset="0"/>
                <a:ea typeface="Wandohope" panose="02030603000000000000" pitchFamily="18" charset="-128"/>
              </a:rPr>
              <a:t>WTA mitigates nonflow from the momentum conservation effect but also suppresses the signal of interest.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CEB913-DF78-EE12-75ED-F4186BDFB1C5}"/>
              </a:ext>
            </a:extLst>
          </p:cNvPr>
          <p:cNvSpPr txBox="1"/>
          <p:nvPr/>
        </p:nvSpPr>
        <p:spPr>
          <a:xfrm>
            <a:off x="8833843" y="4370312"/>
            <a:ext cx="17552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Helvetica"/>
              </a:rPr>
              <a:t>JHEP04(2020)211</a:t>
            </a:r>
          </a:p>
        </p:txBody>
      </p:sp>
    </p:spTree>
    <p:extLst>
      <p:ext uri="{BB962C8B-B14F-4D97-AF65-F5344CB8AC3E}">
        <p14:creationId xmlns:p14="http://schemas.microsoft.com/office/powerpoint/2010/main" val="4105103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665146-0810-B10A-7C07-ABDA7BE50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8B5D5-26FD-C418-6638-B6CD377FF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pPr/>
              <a:t>35</a:t>
            </a:fld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735BBB-5FBC-8FEE-ED57-E458314DD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0389" y="1164054"/>
            <a:ext cx="5931513" cy="426652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E76B79C-F32D-D42C-6ED4-8545DAF7F538}"/>
              </a:ext>
            </a:extLst>
          </p:cNvPr>
          <p:cNvGrpSpPr>
            <a:grpSpLocks noChangeAspect="1"/>
          </p:cNvGrpSpPr>
          <p:nvPr/>
        </p:nvGrpSpPr>
        <p:grpSpPr>
          <a:xfrm>
            <a:off x="496836" y="1114002"/>
            <a:ext cx="4806136" cy="5040316"/>
            <a:chOff x="1024580" y="691204"/>
            <a:chExt cx="5005454" cy="524934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250A249-3C41-3D56-F957-0071DC5FE512}"/>
                </a:ext>
              </a:extLst>
            </p:cNvPr>
            <p:cNvGrpSpPr/>
            <p:nvPr/>
          </p:nvGrpSpPr>
          <p:grpSpPr>
            <a:xfrm>
              <a:off x="1226014" y="2131263"/>
              <a:ext cx="4804020" cy="3809287"/>
              <a:chOff x="170174" y="2623191"/>
              <a:chExt cx="4804020" cy="3809287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C192BB5-CA58-826E-D898-2FBA65C046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0641" y="2623191"/>
                <a:ext cx="4643553" cy="3809287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2B5A801-A987-5A11-0E47-38803187640B}"/>
                  </a:ext>
                </a:extLst>
              </p:cNvPr>
              <p:cNvSpPr txBox="1"/>
              <p:nvPr/>
            </p:nvSpPr>
            <p:spPr>
              <a:xfrm>
                <a:off x="170174" y="5928187"/>
                <a:ext cx="97937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600" dirty="0">
                    <a:solidFill>
                      <a:schemeClr val="bg1">
                        <a:lumMod val="50000"/>
                      </a:schemeClr>
                    </a:solidFill>
                    <a:latin typeface="Helvetica" pitchFamily="2" charset="0"/>
                  </a:rPr>
                  <a:t>J. Thaler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BCA4056-36FE-A759-CD4D-F25E96676EAA}"/>
                    </a:ext>
                  </a:extLst>
                </p:cNvPr>
                <p:cNvSpPr txBox="1"/>
                <p:nvPr/>
              </p:nvSpPr>
              <p:spPr>
                <a:xfrm>
                  <a:off x="1024580" y="691204"/>
                  <a:ext cx="2361609" cy="77425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⁡(</m:t>
                            </m:r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sz="2000" dirty="0">
                    <a:latin typeface="Helvetica" pitchFamily="2" charset="0"/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BCA4056-36FE-A759-CD4D-F25E96676E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4580" y="691204"/>
                  <a:ext cx="2361609" cy="77425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176A23-0546-FE6C-231A-0BECD0296E1A}"/>
              </a:ext>
            </a:extLst>
          </p:cNvPr>
          <p:cNvSpPr txBox="1"/>
          <p:nvPr/>
        </p:nvSpPr>
        <p:spPr>
          <a:xfrm>
            <a:off x="8816755" y="1023663"/>
            <a:ext cx="2548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Helvetica" pitchFamily="2" charset="0"/>
              </a:rPr>
              <a:t>PYTHIA 8 pp 13 TeV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50F0D3-638D-AD29-609E-550BB33D96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1308"/>
          <a:stretch>
            <a:fillRect/>
          </a:stretch>
        </p:blipFill>
        <p:spPr>
          <a:xfrm>
            <a:off x="10441128" y="5255396"/>
            <a:ext cx="1149626" cy="11502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58FA10-866E-BC18-4167-2EE7281B3A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308"/>
          <a:stretch>
            <a:fillRect/>
          </a:stretch>
        </p:blipFill>
        <p:spPr>
          <a:xfrm>
            <a:off x="6232122" y="5198653"/>
            <a:ext cx="1149626" cy="11502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A77CC0-54C2-F587-86F5-EB84C6D25E85}"/>
                  </a:ext>
                </a:extLst>
              </p:cNvPr>
              <p:cNvSpPr txBox="1"/>
              <p:nvPr/>
            </p:nvSpPr>
            <p:spPr>
              <a:xfrm>
                <a:off x="406765" y="2117257"/>
                <a:ext cx="3521284" cy="10044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sz="2000" dirty="0"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A77CC0-54C2-F587-86F5-EB84C6D25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65" y="2117257"/>
                <a:ext cx="3521284" cy="10044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C9466C96-A241-B07D-279E-064205D1C8D8}"/>
              </a:ext>
            </a:extLst>
          </p:cNvPr>
          <p:cNvSpPr/>
          <p:nvPr/>
        </p:nvSpPr>
        <p:spPr>
          <a:xfrm>
            <a:off x="7051401" y="3544204"/>
            <a:ext cx="2464843" cy="9984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1FAC92A-3B29-F58D-BE08-BBDBBD38F2B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9332" t="11852" r="11481" b="70409"/>
          <a:stretch>
            <a:fillRect/>
          </a:stretch>
        </p:blipFill>
        <p:spPr>
          <a:xfrm>
            <a:off x="6935414" y="3315565"/>
            <a:ext cx="1675186" cy="10099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9285949-42D0-9E64-A9B8-273F4101A39B}"/>
                  </a:ext>
                </a:extLst>
              </p:cNvPr>
              <p:cNvSpPr txBox="1"/>
              <p:nvPr/>
            </p:nvSpPr>
            <p:spPr>
              <a:xfrm>
                <a:off x="7051401" y="4342884"/>
                <a:ext cx="14339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latin typeface="Helvetica" pitchFamily="2" charset="0"/>
                  </a:rPr>
                  <a:t>z</a:t>
                </a:r>
                <a:r>
                  <a:rPr lang="en-US" baseline="-25000" dirty="0" err="1">
                    <a:latin typeface="Helvetica" pitchFamily="2" charset="0"/>
                  </a:rPr>
                  <a:t>cut</a:t>
                </a:r>
                <a:r>
                  <a:rPr lang="en-US" dirty="0">
                    <a:latin typeface="Helvetica" pitchFamily="2" charset="0"/>
                  </a:rPr>
                  <a:t>=0.1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β</m:t>
                    </m:r>
                  </m:oMath>
                </a14:m>
                <a:r>
                  <a:rPr lang="en-US" dirty="0">
                    <a:latin typeface="Helvetica" pitchFamily="2" charset="0"/>
                  </a:rPr>
                  <a:t>=1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9285949-42D0-9E64-A9B8-273F4101A3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401" y="4342884"/>
                <a:ext cx="1433982" cy="369332"/>
              </a:xfrm>
              <a:prstGeom prst="rect">
                <a:avLst/>
              </a:prstGeom>
              <a:blipFill>
                <a:blip r:embed="rId8"/>
                <a:stretch>
                  <a:fillRect l="-3830" t="-8197" r="-127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72FE238B-F1CC-F9D2-94EB-C31A888FA8FA}"/>
              </a:ext>
            </a:extLst>
          </p:cNvPr>
          <p:cNvSpPr txBox="1"/>
          <p:nvPr/>
        </p:nvSpPr>
        <p:spPr>
          <a:xfrm>
            <a:off x="7494735" y="5215843"/>
            <a:ext cx="2977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Helvetica" pitchFamily="2" charset="0"/>
              </a:rPr>
              <a:t>Increasing </a:t>
            </a:r>
          </a:p>
          <a:p>
            <a:pPr algn="ctr"/>
            <a:r>
              <a:rPr lang="en-US" sz="2400" dirty="0">
                <a:latin typeface="Helvetica" pitchFamily="2" charset="0"/>
              </a:rPr>
              <a:t>initial anisotropy?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13D7D3D-4460-754F-5542-3D0ED0B65B9E}"/>
              </a:ext>
            </a:extLst>
          </p:cNvPr>
          <p:cNvCxnSpPr>
            <a:cxnSpLocks/>
          </p:cNvCxnSpPr>
          <p:nvPr/>
        </p:nvCxnSpPr>
        <p:spPr>
          <a:xfrm>
            <a:off x="7378178" y="5631342"/>
            <a:ext cx="3210221" cy="0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3CF30EA-4C39-8556-00FE-14DD9CC06AD5}"/>
              </a:ext>
            </a:extLst>
          </p:cNvPr>
          <p:cNvSpPr txBox="1"/>
          <p:nvPr/>
        </p:nvSpPr>
        <p:spPr>
          <a:xfrm>
            <a:off x="278737" y="212260"/>
            <a:ext cx="11716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Effect of initial geometry – jet shape engineering</a:t>
            </a:r>
          </a:p>
        </p:txBody>
      </p:sp>
    </p:spTree>
    <p:extLst>
      <p:ext uri="{BB962C8B-B14F-4D97-AF65-F5344CB8AC3E}">
        <p14:creationId xmlns:p14="http://schemas.microsoft.com/office/powerpoint/2010/main" val="29612054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E20B46-08D9-3B75-0156-AC1E4130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AD43-2074-13C2-B8C7-4B6F37C1A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pPr/>
              <a:t>36</a:t>
            </a:fld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E905F8-48DD-6FEF-1595-A13DF82720D9}"/>
              </a:ext>
            </a:extLst>
          </p:cNvPr>
          <p:cNvSpPr txBox="1"/>
          <p:nvPr/>
        </p:nvSpPr>
        <p:spPr>
          <a:xfrm>
            <a:off x="1033477" y="6008602"/>
            <a:ext cx="10647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Helvetica" pitchFamily="2" charset="0"/>
              </a:rPr>
              <a:t>Engineering the substructure does vary the “initial jet geometry”.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D8EB33-52A6-0746-D98D-CF8448AAA5A0}"/>
              </a:ext>
            </a:extLst>
          </p:cNvPr>
          <p:cNvSpPr txBox="1"/>
          <p:nvPr/>
        </p:nvSpPr>
        <p:spPr>
          <a:xfrm>
            <a:off x="278737" y="212260"/>
            <a:ext cx="981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Jet substructure vs. eccentricity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D4FD3F4-AF09-C367-BBDB-523ED05602AE}"/>
              </a:ext>
            </a:extLst>
          </p:cNvPr>
          <p:cNvGrpSpPr/>
          <p:nvPr/>
        </p:nvGrpSpPr>
        <p:grpSpPr>
          <a:xfrm>
            <a:off x="3219122" y="849480"/>
            <a:ext cx="5525156" cy="5159039"/>
            <a:chOff x="2867513" y="990712"/>
            <a:chExt cx="5525156" cy="515903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C6E55C9-081A-F5F0-8662-C1113BAA2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6112"/>
            <a:stretch>
              <a:fillRect/>
            </a:stretch>
          </p:blipFill>
          <p:spPr>
            <a:xfrm>
              <a:off x="2867513" y="990712"/>
              <a:ext cx="5525156" cy="5159039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A7289DF-18D8-309B-F68F-75C7BB9BCC42}"/>
                </a:ext>
              </a:extLst>
            </p:cNvPr>
            <p:cNvGrpSpPr/>
            <p:nvPr/>
          </p:nvGrpSpPr>
          <p:grpSpPr>
            <a:xfrm>
              <a:off x="4022963" y="3570232"/>
              <a:ext cx="3931823" cy="1587695"/>
              <a:chOff x="5117472" y="3439242"/>
              <a:chExt cx="3931823" cy="1587695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6C152CB-4CCC-1DF1-17FE-F285F67A4C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0156" t="77924" r="54449" b="6413"/>
              <a:stretch>
                <a:fillRect/>
              </a:stretch>
            </p:blipFill>
            <p:spPr>
              <a:xfrm rot="5400000">
                <a:off x="7142729" y="3120372"/>
                <a:ext cx="1587695" cy="2225436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0EA0E3B3-F9AA-0C94-C5B3-CDCE4F60D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9512" t="48938" r="67447" b="39750"/>
              <a:stretch>
                <a:fillRect/>
              </a:stretch>
            </p:blipFill>
            <p:spPr>
              <a:xfrm rot="5400000">
                <a:off x="5404279" y="3657403"/>
                <a:ext cx="1033514" cy="1607128"/>
              </a:xfrm>
              <a:prstGeom prst="rect">
                <a:avLst/>
              </a:prstGeom>
            </p:spPr>
          </p:pic>
        </p:grp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EF7AAE6-88DA-3768-6A40-F3078A1A52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308"/>
          <a:stretch>
            <a:fillRect/>
          </a:stretch>
        </p:blipFill>
        <p:spPr>
          <a:xfrm>
            <a:off x="3219122" y="5294342"/>
            <a:ext cx="823953" cy="8243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606551-4837-4070-9430-CEFF7A4A6E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59" t="13" r="49749" b="-13"/>
          <a:stretch>
            <a:fillRect/>
          </a:stretch>
        </p:blipFill>
        <p:spPr>
          <a:xfrm>
            <a:off x="8667632" y="5239276"/>
            <a:ext cx="823953" cy="82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1645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11BA6-377D-0C91-9250-3D5D51EE7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7CC10-7AD9-046A-BA41-46F8776A1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624FD-F4ED-445D-7AE3-24467A24D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pPr/>
              <a:t>37</a:t>
            </a:fld>
            <a:endParaRPr lang="en-US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05D371-2803-0FBB-D6B0-28FF527D5897}"/>
                  </a:ext>
                </a:extLst>
              </p:cNvPr>
              <p:cNvSpPr txBox="1"/>
              <p:nvPr/>
            </p:nvSpPr>
            <p:spPr>
              <a:xfrm>
                <a:off x="278737" y="212260"/>
                <a:ext cx="9812320" cy="8594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0070C0"/>
                    </a:solidFill>
                    <a:latin typeface="Helvetica" pitchFamily="2" charset="0"/>
                    <a:cs typeface="Calibri" panose="020F0502020204030204" pitchFamily="34" charset="0"/>
                  </a:rPr>
                  <a:t>Jet substructure classified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SupPr>
                      <m:e>
                        <m:r>
                          <a:rPr lang="en-US" sz="4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sz="4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4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∗</m:t>
                        </m:r>
                      </m:sup>
                    </m:sSubSup>
                    <m:r>
                      <a:rPr lang="en-US" sz="400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sSubSup>
                      <m:sSubSupPr>
                        <m:ctrlPr>
                          <a:rPr lang="en-US" sz="4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SupPr>
                      <m:e>
                        <m:r>
                          <a:rPr lang="en-US" sz="4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ch</m:t>
                        </m:r>
                      </m:sub>
                      <m:sup>
                        <m:r>
                          <a:rPr lang="en-US" sz="4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𝑗</m:t>
                        </m:r>
                      </m:sup>
                    </m:sSubSup>
                    <m:r>
                      <a:rPr lang="en-US" sz="400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4000" dirty="0">
                    <a:solidFill>
                      <a:srgbClr val="0070C0"/>
                    </a:solidFill>
                    <a:cs typeface="Calibri" panose="020F0502020204030204" pitchFamily="34" charset="0"/>
                  </a:rPr>
                  <a:t> </a:t>
                </a:r>
                <a:endParaRPr lang="en-US" sz="4000" dirty="0">
                  <a:solidFill>
                    <a:srgbClr val="0070C0"/>
                  </a:solidFill>
                  <a:latin typeface="Helvetica" pitchFamily="2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05D371-2803-0FBB-D6B0-28FF527D5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37" y="212260"/>
                <a:ext cx="9812320" cy="859402"/>
              </a:xfrm>
              <a:prstGeom prst="rect">
                <a:avLst/>
              </a:prstGeom>
              <a:blipFill>
                <a:blip r:embed="rId2"/>
                <a:stretch>
                  <a:fillRect l="-2237" t="-1418" b="-23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F74E15F6-09C3-7871-FF90-F706AA5D5D02}"/>
              </a:ext>
            </a:extLst>
          </p:cNvPr>
          <p:cNvGrpSpPr/>
          <p:nvPr/>
        </p:nvGrpSpPr>
        <p:grpSpPr>
          <a:xfrm>
            <a:off x="3244428" y="1266340"/>
            <a:ext cx="5703142" cy="4325320"/>
            <a:chOff x="392859" y="710235"/>
            <a:chExt cx="5703142" cy="432532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B1D742B-7CE3-A1C5-42DE-A4A65A206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263" r="49368"/>
            <a:stretch>
              <a:fillRect/>
            </a:stretch>
          </p:blipFill>
          <p:spPr>
            <a:xfrm>
              <a:off x="392859" y="710235"/>
              <a:ext cx="5703142" cy="432532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3FBA2A4-797B-31C6-AF98-449CB3A2F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1660" t="64339" r="25148" b="14108"/>
            <a:stretch/>
          </p:blipFill>
          <p:spPr>
            <a:xfrm>
              <a:off x="1246347" y="3563556"/>
              <a:ext cx="2792253" cy="93221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5AE13E-2E25-40B8-2C80-316DE041DBB7}"/>
                  </a:ext>
                </a:extLst>
              </p:cNvPr>
              <p:cNvSpPr txBox="1"/>
              <p:nvPr/>
            </p:nvSpPr>
            <p:spPr>
              <a:xfrm>
                <a:off x="-119083" y="5833130"/>
                <a:ext cx="1243016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  <a:latin typeface="Helvetica" pitchFamily="2" charset="0"/>
                  </a:rPr>
                  <a:t>Enhancement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SupPr>
                      <m:e>
                        <m:r>
                          <a:rPr lang="en-US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2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Helvetica" pitchFamily="2" charset="0"/>
                  </a:rPr>
                  <a:t> relative to MC mainly for two-prone jets.</a:t>
                </a:r>
                <a:endParaRPr lang="en-US" sz="5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65AE13E-2E25-40B8-2C80-316DE041D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9083" y="5833130"/>
                <a:ext cx="12430163" cy="523220"/>
              </a:xfrm>
              <a:prstGeom prst="rect">
                <a:avLst/>
              </a:prstGeom>
              <a:blipFill>
                <a:blip r:embed="rId5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65B22B1A-3930-B0DA-4842-52325A2FB4D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4807" b="50000"/>
          <a:stretch>
            <a:fillRect/>
          </a:stretch>
        </p:blipFill>
        <p:spPr>
          <a:xfrm>
            <a:off x="1872182" y="1672683"/>
            <a:ext cx="1372246" cy="12725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96BE13-5638-5A7A-7FDE-3FF4F54FA6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6690" t="876" r="8117" b="49124"/>
          <a:stretch>
            <a:fillRect/>
          </a:stretch>
        </p:blipFill>
        <p:spPr>
          <a:xfrm>
            <a:off x="8960580" y="2480391"/>
            <a:ext cx="1372246" cy="12725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8EE014-A044-55F4-1E34-17B642A4116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67" t="49626" r="54440" b="374"/>
          <a:stretch>
            <a:fillRect/>
          </a:stretch>
        </p:blipFill>
        <p:spPr>
          <a:xfrm>
            <a:off x="1859172" y="2792742"/>
            <a:ext cx="1372246" cy="12725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C34365-E056-084B-04DC-760C76CC3B0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5539" t="49715" r="9268" b="285"/>
          <a:stretch>
            <a:fillRect/>
          </a:stretch>
        </p:blipFill>
        <p:spPr>
          <a:xfrm>
            <a:off x="8960580" y="4104809"/>
            <a:ext cx="1372246" cy="127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791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C001B-0E97-B76F-2E40-B4071790D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1BE834-5BD1-D335-F144-796E990AC615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Summary and outlook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105F40-0173-7E8D-2363-041DBE592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FB97BB-FC26-84A4-6A08-E0C24268D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A6A2-B544-4641-B3C3-51895BE423AC}" type="slidenum">
              <a:rPr lang="en-US" smtClean="0"/>
              <a:t>38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848AC21-DF41-D306-B55A-CC3716ECD1DE}"/>
                  </a:ext>
                </a:extLst>
              </p:cNvPr>
              <p:cNvSpPr txBox="1"/>
              <p:nvPr/>
            </p:nvSpPr>
            <p:spPr>
              <a:xfrm>
                <a:off x="278737" y="1137630"/>
                <a:ext cx="11683483" cy="6230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90513" indent="-290513" algn="just"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chemeClr val="tx1"/>
                    </a:solidFill>
                    <a:latin typeface="Helvetica" pitchFamily="2" charset="0"/>
                    <a:ea typeface="Wandohope" panose="02030603000000000000" pitchFamily="18" charset="-128"/>
                  </a:rPr>
                  <a:t>CMS observed 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 enhancement in high-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ch</m:t>
                        </m:r>
                      </m:sub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 jets, with a stronger effect for two-prong jets.</a:t>
                </a:r>
              </a:p>
              <a:p>
                <a:pPr algn="just"/>
                <a:endParaRPr lang="en-US" sz="2800" dirty="0">
                  <a:latin typeface="Helvetica" pitchFamily="2" charset="0"/>
                  <a:ea typeface="Wandohope" panose="02030603000000000000" pitchFamily="18" charset="-128"/>
                </a:endParaRPr>
              </a:p>
              <a:p>
                <a:pPr marL="290513" indent="-290513" algn="just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A transport model study suggests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 enhancement can arise from final-state interactions with "initial eccentricity" of a jet.</a:t>
                </a:r>
              </a:p>
              <a:p>
                <a:pPr marL="290513" indent="-290513" algn="just">
                  <a:buFont typeface="Arial" panose="020B0604020202020204" pitchFamily="34" charset="0"/>
                  <a:buChar char="•"/>
                </a:pPr>
                <a:endParaRPr lang="en-US" sz="2800" dirty="0">
                  <a:latin typeface="Helvetica" pitchFamily="2" charset="0"/>
                  <a:ea typeface="Wandohope" panose="02030603000000000000" pitchFamily="18" charset="-128"/>
                </a:endParaRPr>
              </a:p>
              <a:p>
                <a:pPr marL="290513" indent="-290513" algn="just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More ideas in high multiplicity jets:</a:t>
                </a:r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EEC</a:t>
                </a:r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HBT</a:t>
                </a:r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hydrodynamic models </a:t>
                </a:r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new substructure observables</a:t>
                </a:r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Helvetica" pitchFamily="2" charset="0"/>
                    <a:ea typeface="Wandohope" panose="02030603000000000000" pitchFamily="18" charset="-128"/>
                  </a:rPr>
                  <a:t>...</a:t>
                </a:r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endParaRPr lang="en-US" sz="2800" dirty="0">
                  <a:latin typeface="Helvetica" pitchFamily="2" charset="0"/>
                  <a:ea typeface="Wandohope" panose="02030603000000000000" pitchFamily="18" charset="-128"/>
                </a:endParaRPr>
              </a:p>
              <a:p>
                <a:pPr marL="914400" lvl="1" indent="-457200" algn="just">
                  <a:buFont typeface="Arial" panose="020B0604020202020204" pitchFamily="34" charset="0"/>
                  <a:buChar char="•"/>
                </a:pPr>
                <a:endParaRPr lang="en-US" sz="2800" dirty="0">
                  <a:latin typeface="Helvetica" pitchFamily="2" charset="0"/>
                  <a:ea typeface="Wandohope" panose="02030603000000000000" pitchFamily="18" charset="-128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848AC21-DF41-D306-B55A-CC3716ECD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37" y="1137630"/>
                <a:ext cx="11683483" cy="6230808"/>
              </a:xfrm>
              <a:prstGeom prst="rect">
                <a:avLst/>
              </a:prstGeom>
              <a:blipFill>
                <a:blip r:embed="rId3"/>
                <a:stretch>
                  <a:fillRect l="-939" r="-10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08139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D2C044-CC5A-E5AA-2040-5FCCEA226682}"/>
              </a:ext>
            </a:extLst>
          </p:cNvPr>
          <p:cNvSpPr txBox="1"/>
          <p:nvPr/>
        </p:nvSpPr>
        <p:spPr>
          <a:xfrm>
            <a:off x="1249680" y="2828835"/>
            <a:ext cx="9692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Helvetica" pitchFamily="2" charset="0"/>
              </a:rPr>
              <a:t>backup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1335B2-0C32-9994-456D-5A7D1B087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C403FF-BB4F-D66F-5B9D-754B0B99C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58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09D9E-D538-F41C-135B-835B873B2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C9A281-7B8F-1EE9-829A-ED4A8319CCB7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</a:rPr>
              <a:t>Collectivity in Heavy Ion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AE26A14-7EA3-FC8D-B9B5-9A8C9F3EBE26}"/>
              </a:ext>
            </a:extLst>
          </p:cNvPr>
          <p:cNvGrpSpPr/>
          <p:nvPr/>
        </p:nvGrpSpPr>
        <p:grpSpPr>
          <a:xfrm>
            <a:off x="387051" y="6062681"/>
            <a:ext cx="11417897" cy="483679"/>
            <a:chOff x="344052" y="1002878"/>
            <a:chExt cx="11417897" cy="48367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F5874F7-1337-3F81-B0F6-DA31936D25D7}"/>
                </a:ext>
              </a:extLst>
            </p:cNvPr>
            <p:cNvSpPr/>
            <p:nvPr/>
          </p:nvSpPr>
          <p:spPr>
            <a:xfrm>
              <a:off x="456220" y="1012688"/>
              <a:ext cx="11067909" cy="461745"/>
            </a:xfrm>
            <a:prstGeom prst="rect">
              <a:avLst/>
            </a:prstGeom>
            <a:gradFill flip="none" rotWithShape="1">
              <a:gsLst>
                <a:gs pos="0">
                  <a:srgbClr val="FEF9EF"/>
                </a:gs>
                <a:gs pos="74000">
                  <a:srgbClr val="FBD793">
                    <a:lumMod val="45000"/>
                    <a:lumOff val="55000"/>
                  </a:srgbClr>
                </a:gs>
                <a:gs pos="100000">
                  <a:srgbClr val="FBD793"/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F9799E1-E00B-2F2D-1FF0-26FC29907B77}"/>
                </a:ext>
              </a:extLst>
            </p:cNvPr>
            <p:cNvSpPr txBox="1"/>
            <p:nvPr/>
          </p:nvSpPr>
          <p:spPr>
            <a:xfrm>
              <a:off x="344052" y="1028317"/>
              <a:ext cx="3622976" cy="458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Helvetica" pitchFamily="2" charset="0"/>
                </a:rPr>
                <a:t>Initial State Geometry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1917EE-8D56-3D10-31D1-4D71AED8F39F}"/>
                </a:ext>
              </a:extLst>
            </p:cNvPr>
            <p:cNvSpPr txBox="1"/>
            <p:nvPr/>
          </p:nvSpPr>
          <p:spPr>
            <a:xfrm>
              <a:off x="7951103" y="1002878"/>
              <a:ext cx="3810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Helvetica" pitchFamily="2" charset="0"/>
                </a:rPr>
                <a:t>Final State Anisotropy</a:t>
              </a:r>
            </a:p>
          </p:txBody>
        </p:sp>
        <p:sp>
          <p:nvSpPr>
            <p:cNvPr id="8" name="Chevron 7">
              <a:extLst>
                <a:ext uri="{FF2B5EF4-FFF2-40B4-BE49-F238E27FC236}">
                  <a16:creationId xmlns:a16="http://schemas.microsoft.com/office/drawing/2014/main" id="{D9DC83D7-2171-01DC-0750-F19AC37972C6}"/>
                </a:ext>
              </a:extLst>
            </p:cNvPr>
            <p:cNvSpPr/>
            <p:nvPr/>
          </p:nvSpPr>
          <p:spPr>
            <a:xfrm>
              <a:off x="3820183" y="1014283"/>
              <a:ext cx="4535421" cy="461745"/>
            </a:xfrm>
            <a:prstGeom prst="chevron">
              <a:avLst/>
            </a:prstGeom>
            <a:gradFill flip="none" rotWithShape="1">
              <a:gsLst>
                <a:gs pos="0">
                  <a:srgbClr val="FEF9EF"/>
                </a:gs>
                <a:gs pos="30000">
                  <a:srgbClr val="75CFF5"/>
                </a:gs>
                <a:gs pos="100000">
                  <a:srgbClr val="75CFF5"/>
                </a:gs>
                <a:gs pos="83000">
                  <a:srgbClr val="75CFF5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Helvetica" pitchFamily="2" charset="0"/>
                </a:rPr>
                <a:t>Strong </a:t>
              </a:r>
              <a:r>
                <a:rPr lang="en-US" sz="2400" dirty="0" err="1">
                  <a:solidFill>
                    <a:schemeClr val="tx1"/>
                  </a:solidFill>
                  <a:latin typeface="Helvetica" pitchFamily="2" charset="0"/>
                </a:rPr>
                <a:t>Rescattering</a:t>
              </a:r>
              <a:endParaRPr lang="en-US" sz="2400" dirty="0">
                <a:solidFill>
                  <a:schemeClr val="tx1"/>
                </a:solidFill>
                <a:latin typeface="Helvetica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1FE5536-878B-9D26-99F5-306274510823}"/>
              </a:ext>
            </a:extLst>
          </p:cNvPr>
          <p:cNvGrpSpPr>
            <a:grpSpLocks noChangeAspect="1"/>
          </p:cNvGrpSpPr>
          <p:nvPr/>
        </p:nvGrpSpPr>
        <p:grpSpPr>
          <a:xfrm>
            <a:off x="9503220" y="4300555"/>
            <a:ext cx="1328903" cy="1631060"/>
            <a:chOff x="8356647" y="1698417"/>
            <a:chExt cx="2624328" cy="322103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7E942D-6EB0-70F9-EB17-C11AF9CC9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56647" y="1698417"/>
              <a:ext cx="2624328" cy="3221030"/>
            </a:xfrm>
            <a:prstGeom prst="rect">
              <a:avLst/>
            </a:prstGeom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97B7C39-A0E5-0C32-C8A5-5ABEFC275D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31932" y="1970644"/>
              <a:ext cx="2025506" cy="2713035"/>
            </a:xfrm>
            <a:prstGeom prst="straightConnector1">
              <a:avLst/>
            </a:prstGeom>
            <a:ln w="38100">
              <a:solidFill>
                <a:srgbClr val="FFFF00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0B2EE05-07BE-9C65-79E3-7B3502A6AE28}"/>
              </a:ext>
            </a:extLst>
          </p:cNvPr>
          <p:cNvSpPr/>
          <p:nvPr/>
        </p:nvSpPr>
        <p:spPr>
          <a:xfrm>
            <a:off x="4115186" y="5083903"/>
            <a:ext cx="4181349" cy="940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2400" dirty="0">
                <a:latin typeface="Helvetica" pitchFamily="2" charset="0"/>
                <a:ea typeface="Wandohope" panose="02030603000000000000" pitchFamily="18" charset="-128"/>
                <a:cs typeface="Cavolini" panose="03000502040302020204" pitchFamily="66" charset="0"/>
              </a:rPr>
              <a:t>QGP is a strongly coupled, nearly perfect fluid!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2112051-812D-4972-20B0-043DFBFDFD22}"/>
              </a:ext>
            </a:extLst>
          </p:cNvPr>
          <p:cNvGrpSpPr/>
          <p:nvPr/>
        </p:nvGrpSpPr>
        <p:grpSpPr>
          <a:xfrm>
            <a:off x="596937" y="920146"/>
            <a:ext cx="11067909" cy="4230649"/>
            <a:chOff x="596937" y="920146"/>
            <a:chExt cx="11067909" cy="423064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BA3FCAA-0A23-B907-A1FE-9B7261FC2AC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6937" y="920146"/>
              <a:ext cx="11067909" cy="4230649"/>
              <a:chOff x="687763" y="1191982"/>
              <a:chExt cx="11523763" cy="4404897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2F4E1C7D-10B5-F3DF-E2C8-31604D5BADF6}"/>
                  </a:ext>
                </a:extLst>
              </p:cNvPr>
              <p:cNvGrpSpPr/>
              <p:nvPr/>
            </p:nvGrpSpPr>
            <p:grpSpPr>
              <a:xfrm>
                <a:off x="687763" y="1191982"/>
                <a:ext cx="11523763" cy="4404897"/>
                <a:chOff x="687763" y="1413046"/>
                <a:chExt cx="11523763" cy="4404897"/>
              </a:xfrm>
            </p:grpSpPr>
            <p:pic>
              <p:nvPicPr>
                <p:cNvPr id="59" name="Picture 58">
                  <a:extLst>
                    <a:ext uri="{FF2B5EF4-FFF2-40B4-BE49-F238E27FC236}">
                      <a16:creationId xmlns:a16="http://schemas.microsoft.com/office/drawing/2014/main" id="{CB9F76C0-03FD-E8D9-93E4-9710E83E679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512519" y="1621415"/>
                  <a:ext cx="4750784" cy="4196528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p14="http://schemas.microsoft.com/office/powerpoint/2010/main">
              <mc:Choice Requires="p14">
                <p:contentPart p14:bwMode="auto" r:id="rId5">
                  <p14:nvContentPartPr>
                    <p14:cNvPr id="60" name="Ink 59">
                      <a:extLst>
                        <a:ext uri="{FF2B5EF4-FFF2-40B4-BE49-F238E27FC236}">
                          <a16:creationId xmlns:a16="http://schemas.microsoft.com/office/drawing/2014/main" id="{C5402A52-4623-5258-CFE3-99CC0B1BE3C2}"/>
                        </a:ext>
                      </a:extLst>
                    </p14:cNvPr>
                    <p14:cNvContentPartPr/>
                    <p14:nvPr/>
                  </p14:nvContentPartPr>
                  <p14:xfrm rot="559025">
                    <a:off x="6973258" y="2542149"/>
                    <a:ext cx="1170292" cy="1093693"/>
                  </p14:xfrm>
                </p:contentPart>
              </mc:Choice>
              <mc:Fallback xmlns="">
                <p:pic>
                  <p:nvPicPr>
                    <p:cNvPr id="60" name="Ink 59">
                      <a:extLst>
                        <a:ext uri="{FF2B5EF4-FFF2-40B4-BE49-F238E27FC236}">
                          <a16:creationId xmlns:a16="http://schemas.microsoft.com/office/drawing/2014/main" id="{C5402A52-4623-5258-CFE3-99CC0B1BE3C2}"/>
                        </a:ext>
                      </a:extLst>
                    </p:cNvPr>
                    <p:cNvPicPr/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 rot="559025">
                      <a:off x="6957129" y="2526027"/>
                      <a:ext cx="1202175" cy="1125563"/>
                    </a:xfrm>
                    <a:prstGeom prst="rect">
                      <a:avLst/>
                    </a:prstGeom>
                  </p:spPr>
                </p:pic>
              </mc:Fallback>
            </mc:AlternateContent>
            <p:sp>
              <p:nvSpPr>
                <p:cNvPr id="61" name="Parallelogram 60">
                  <a:extLst>
                    <a:ext uri="{FF2B5EF4-FFF2-40B4-BE49-F238E27FC236}">
                      <a16:creationId xmlns:a16="http://schemas.microsoft.com/office/drawing/2014/main" id="{22602CA9-EA06-A1CB-DC13-3AF6151C9CB5}"/>
                    </a:ext>
                  </a:extLst>
                </p:cNvPr>
                <p:cNvSpPr/>
                <p:nvPr/>
              </p:nvSpPr>
              <p:spPr>
                <a:xfrm rot="9016352" flipV="1">
                  <a:off x="4884365" y="3165244"/>
                  <a:ext cx="2366872" cy="471791"/>
                </a:xfrm>
                <a:prstGeom prst="parallelogram">
                  <a:avLst>
                    <a:gd name="adj" fmla="val 27999"/>
                  </a:avLst>
                </a:pr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2" name="Parallelogram 61">
                  <a:extLst>
                    <a:ext uri="{FF2B5EF4-FFF2-40B4-BE49-F238E27FC236}">
                      <a16:creationId xmlns:a16="http://schemas.microsoft.com/office/drawing/2014/main" id="{16E2EEB5-3996-F943-F21D-60B8C1E090E8}"/>
                    </a:ext>
                  </a:extLst>
                </p:cNvPr>
                <p:cNvSpPr/>
                <p:nvPr/>
              </p:nvSpPr>
              <p:spPr>
                <a:xfrm rot="9016352" flipV="1">
                  <a:off x="5719873" y="3995807"/>
                  <a:ext cx="2366872" cy="368685"/>
                </a:xfrm>
                <a:prstGeom prst="parallelogram">
                  <a:avLst>
                    <a:gd name="adj" fmla="val 27999"/>
                  </a:avLst>
                </a:prstGeom>
                <a:solidFill>
                  <a:schemeClr val="bg1">
                    <a:alpha val="65000"/>
                  </a:schemeClr>
                </a:solidFill>
                <a:ln w="317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p14="http://schemas.microsoft.com/office/powerpoint/2010/main">
              <mc:Choice Requires="p14">
                <p:contentPart p14:bwMode="auto" r:id="rId7">
                  <p14:nvContentPartPr>
                    <p14:cNvPr id="63" name="Ink 62">
                      <a:extLst>
                        <a:ext uri="{FF2B5EF4-FFF2-40B4-BE49-F238E27FC236}">
                          <a16:creationId xmlns:a16="http://schemas.microsoft.com/office/drawing/2014/main" id="{1A23E1ED-8C0E-F56A-33F8-15DCFFD473C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527702" y="3525844"/>
                    <a:ext cx="508320" cy="603000"/>
                  </p14:xfrm>
                </p:contentPart>
              </mc:Choice>
              <mc:Fallback xmlns="">
                <p:pic>
                  <p:nvPicPr>
                    <p:cNvPr id="63" name="Ink 62">
                      <a:extLst>
                        <a:ext uri="{FF2B5EF4-FFF2-40B4-BE49-F238E27FC236}">
                          <a16:creationId xmlns:a16="http://schemas.microsoft.com/office/drawing/2014/main" id="{1A23E1ED-8C0E-F56A-33F8-15DCFFD473C6}"/>
                        </a:ext>
                      </a:extLst>
                    </p:cNvPr>
                    <p:cNvPicPr/>
                    <p:nvPr/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>
                      <a:off x="6495463" y="3493614"/>
                      <a:ext cx="572047" cy="66671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9">
                  <p14:nvContentPartPr>
                    <p14:cNvPr id="64" name="Ink 63">
                      <a:extLst>
                        <a:ext uri="{FF2B5EF4-FFF2-40B4-BE49-F238E27FC236}">
                          <a16:creationId xmlns:a16="http://schemas.microsoft.com/office/drawing/2014/main" id="{5102C9DB-CB1B-FD7D-B691-BCE6B540340B}"/>
                        </a:ext>
                      </a:extLst>
                    </p14:cNvPr>
                    <p14:cNvContentPartPr/>
                    <p14:nvPr/>
                  </p14:nvContentPartPr>
                  <p14:xfrm rot="21146631" flipH="1">
                    <a:off x="4883814" y="2476077"/>
                    <a:ext cx="906671" cy="796966"/>
                  </p14:xfrm>
                </p:contentPart>
              </mc:Choice>
              <mc:Fallback xmlns="">
                <p:pic>
                  <p:nvPicPr>
                    <p:cNvPr id="64" name="Ink 63">
                      <a:extLst>
                        <a:ext uri="{FF2B5EF4-FFF2-40B4-BE49-F238E27FC236}">
                          <a16:creationId xmlns:a16="http://schemas.microsoft.com/office/drawing/2014/main" id="{5102C9DB-CB1B-FD7D-B691-BCE6B540340B}"/>
                        </a:ext>
                      </a:extLst>
                    </p:cNvPr>
                    <p:cNvPicPr/>
                    <p:nvPr/>
                  </p:nvPicPr>
                  <p:blipFill>
                    <a:blip r:embed="rId10"/>
                    <a:stretch>
                      <a:fillRect/>
                    </a:stretch>
                  </p:blipFill>
                  <p:spPr>
                    <a:xfrm rot="21146631" flipH="1">
                      <a:off x="4867684" y="2459958"/>
                      <a:ext cx="938556" cy="828830"/>
                    </a:xfrm>
                    <a:prstGeom prst="rect">
                      <a:avLst/>
                    </a:prstGeom>
                  </p:spPr>
                </p:pic>
              </mc:Fallback>
            </mc:AlternateContent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D6356573-604B-D517-E5B4-2AFFA139DAF2}"/>
                    </a:ext>
                  </a:extLst>
                </p:cNvPr>
                <p:cNvSpPr txBox="1"/>
                <p:nvPr/>
              </p:nvSpPr>
              <p:spPr>
                <a:xfrm>
                  <a:off x="8234287" y="2462014"/>
                  <a:ext cx="3371774" cy="8011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rgbClr val="002060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Short-range, near-side</a:t>
                  </a:r>
                </a:p>
                <a:p>
                  <a:r>
                    <a:rPr lang="en-US" sz="20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resonances decay, jets...</a:t>
                  </a:r>
                </a:p>
              </p:txBody>
            </p:sp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FAA01FA3-F436-4753-D326-68D9DDB583FB}"/>
                    </a:ext>
                  </a:extLst>
                </p:cNvPr>
                <p:cNvSpPr txBox="1"/>
                <p:nvPr/>
              </p:nvSpPr>
              <p:spPr>
                <a:xfrm>
                  <a:off x="8175815" y="3678313"/>
                  <a:ext cx="4035711" cy="86522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rgbClr val="C00000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Long-range, near-side ridge</a:t>
                  </a:r>
                </a:p>
                <a:p>
                  <a:pPr algn="ctr"/>
                  <a:r>
                    <a:rPr lang="en-US" sz="2400" dirty="0">
                      <a:solidFill>
                        <a:srgbClr val="C00000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collective flow! </a:t>
                  </a:r>
                </a:p>
              </p:txBody>
            </p: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23D11261-C861-9874-5C9B-887B486C8DC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558404" y="2057512"/>
                  <a:ext cx="561815" cy="426275"/>
                  <a:chOff x="5107973" y="2448428"/>
                  <a:chExt cx="636516" cy="482957"/>
                </a:xfrm>
              </p:grpSpPr>
              <p:pic>
                <p:nvPicPr>
                  <p:cNvPr id="73" name="Picture 72">
                    <a:extLst>
                      <a:ext uri="{FF2B5EF4-FFF2-40B4-BE49-F238E27FC236}">
                        <a16:creationId xmlns:a16="http://schemas.microsoft.com/office/drawing/2014/main" id="{02E693F1-15C1-8A23-091B-2A4777D8D370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 flipH="1">
                    <a:off x="5235664" y="2452011"/>
                    <a:ext cx="370018" cy="479374"/>
                  </a:xfrm>
                  <a:prstGeom prst="rect">
                    <a:avLst/>
                  </a:prstGeom>
                </p:spPr>
              </p:pic>
              <p:sp>
                <p:nvSpPr>
                  <p:cNvPr id="74" name="Oval 73">
                    <a:extLst>
                      <a:ext uri="{FF2B5EF4-FFF2-40B4-BE49-F238E27FC236}">
                        <a16:creationId xmlns:a16="http://schemas.microsoft.com/office/drawing/2014/main" id="{69B65118-FDF7-1C99-3506-E233A93A8362}"/>
                      </a:ext>
                    </a:extLst>
                  </p:cNvPr>
                  <p:cNvSpPr/>
                  <p:nvPr/>
                </p:nvSpPr>
                <p:spPr>
                  <a:xfrm>
                    <a:off x="5107973" y="2448428"/>
                    <a:ext cx="467693" cy="481862"/>
                  </a:xfrm>
                  <a:prstGeom prst="ellipse">
                    <a:avLst/>
                  </a:prstGeom>
                  <a:noFill/>
                  <a:ln>
                    <a:prstDash val="dash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lIns="101870" tIns="50935" rIns="101870" bIns="50935"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Oval 74">
                    <a:extLst>
                      <a:ext uri="{FF2B5EF4-FFF2-40B4-BE49-F238E27FC236}">
                        <a16:creationId xmlns:a16="http://schemas.microsoft.com/office/drawing/2014/main" id="{7A189D68-02C6-3E66-086B-698B30F1425E}"/>
                      </a:ext>
                    </a:extLst>
                  </p:cNvPr>
                  <p:cNvSpPr/>
                  <p:nvPr/>
                </p:nvSpPr>
                <p:spPr>
                  <a:xfrm>
                    <a:off x="5276796" y="2448435"/>
                    <a:ext cx="467693" cy="481862"/>
                  </a:xfrm>
                  <a:prstGeom prst="ellipse">
                    <a:avLst/>
                  </a:prstGeom>
                  <a:noFill/>
                  <a:ln>
                    <a:prstDash val="dash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lIns="101870" tIns="50935" rIns="101870" bIns="50935"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EFB00907-B3F2-4DC2-8BCB-01D25E12D884}"/>
                    </a:ext>
                  </a:extLst>
                </p:cNvPr>
                <p:cNvSpPr/>
                <p:nvPr/>
              </p:nvSpPr>
              <p:spPr>
                <a:xfrm>
                  <a:off x="3507148" y="1608605"/>
                  <a:ext cx="2248377" cy="6499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DFF5D540-7CF6-80EB-1739-6E2016611A1B}"/>
                    </a:ext>
                  </a:extLst>
                </p:cNvPr>
                <p:cNvSpPr/>
                <p:nvPr/>
              </p:nvSpPr>
              <p:spPr>
                <a:xfrm>
                  <a:off x="7122795" y="1646627"/>
                  <a:ext cx="959001" cy="320571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4E1A9DAE-16A7-FC7D-999C-713490B11C9D}"/>
                    </a:ext>
                  </a:extLst>
                </p:cNvPr>
                <p:cNvSpPr txBox="1"/>
                <p:nvPr/>
              </p:nvSpPr>
              <p:spPr>
                <a:xfrm>
                  <a:off x="7148642" y="1413046"/>
                  <a:ext cx="1114661" cy="33852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91408" tIns="45704" rIns="91408" bIns="45704" rtlCol="0">
                  <a:spAutoFit/>
                </a:bodyPr>
                <a:lstStyle/>
                <a:p>
                  <a:pPr algn="r"/>
                  <a:r>
                    <a:rPr lang="en-US" sz="1600" baseline="0" dirty="0">
                      <a:latin typeface="Helvetica"/>
                      <a:cs typeface="Helvetica"/>
                    </a:rPr>
                    <a:t>35-40%</a:t>
                  </a:r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117751DA-1114-ABAB-980F-1EBF26400B3C}"/>
                    </a:ext>
                  </a:extLst>
                </p:cNvPr>
                <p:cNvSpPr txBox="1"/>
                <p:nvPr/>
              </p:nvSpPr>
              <p:spPr>
                <a:xfrm>
                  <a:off x="687763" y="2035203"/>
                  <a:ext cx="4179022" cy="8011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2400" dirty="0">
                      <a:solidFill>
                        <a:srgbClr val="002060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Long-range, away-side</a:t>
                  </a:r>
                </a:p>
                <a:p>
                  <a:pPr algn="r"/>
                  <a:r>
                    <a:rPr lang="en-US" sz="20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momentum conservation, di-jets...      </a:t>
                  </a:r>
                </a:p>
              </p:txBody>
            </p:sp>
          </p:grpSp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FC269F36-1D40-9244-DD13-8DA2FC2AE0F9}"/>
                  </a:ext>
                </a:extLst>
              </p:cNvPr>
              <p:cNvPicPr>
                <a:picLocks/>
              </p:cNvPicPr>
              <p:nvPr/>
            </p:nvPicPr>
            <p:blipFill>
              <a:blip r:embed="rId4"/>
              <a:srcRect t="1" r="54033" b="84511"/>
              <a:stretch>
                <a:fillRect/>
              </a:stretch>
            </p:blipFill>
            <p:spPr>
              <a:xfrm>
                <a:off x="3449080" y="1193305"/>
                <a:ext cx="2183816" cy="649947"/>
              </a:xfrm>
              <a:prstGeom prst="rect">
                <a:avLst/>
              </a:prstGeom>
            </p:spPr>
          </p:pic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078F856F-9EF1-2D4C-9127-6CCECD411E9E}"/>
                  </a:ext>
                </a:extLst>
              </p:cNvPr>
              <p:cNvSpPr/>
              <p:nvPr/>
            </p:nvSpPr>
            <p:spPr>
              <a:xfrm>
                <a:off x="3999244" y="1193139"/>
                <a:ext cx="1167579" cy="3221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949CD91-0589-4480-8250-EDADA7D4E346}"/>
                    </a:ext>
                  </a:extLst>
                </p14:cNvPr>
                <p14:cNvContentPartPr/>
                <p14:nvPr/>
              </p14:nvContentPartPr>
              <p14:xfrm rot="2127524">
                <a:off x="7510200" y="2800163"/>
                <a:ext cx="911686" cy="461522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949CD91-0589-4480-8250-EDADA7D4E34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 rot="2127524">
                  <a:off x="7494723" y="2784695"/>
                  <a:ext cx="942279" cy="492098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DA9DDB1E-C17A-8CDB-1B2A-05FB3CA8CE85}"/>
              </a:ext>
            </a:extLst>
          </p:cNvPr>
          <p:cNvSpPr txBox="1"/>
          <p:nvPr/>
        </p:nvSpPr>
        <p:spPr>
          <a:xfrm rot="19763248">
            <a:off x="6114559" y="3336046"/>
            <a:ext cx="1102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Wandohope" panose="02030603000000000000" pitchFamily="18" charset="-128"/>
                <a:ea typeface="Wandohope" panose="02030603000000000000" pitchFamily="18" charset="-128"/>
              </a:rPr>
              <a:t>“Ridge”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BF5EA1-3DDD-8676-96B8-DB3783F89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79" name="Slide Number Placeholder 78">
            <a:extLst>
              <a:ext uri="{FF2B5EF4-FFF2-40B4-BE49-F238E27FC236}">
                <a16:creationId xmlns:a16="http://schemas.microsoft.com/office/drawing/2014/main" id="{C58E84C7-0BDB-A5A2-72AE-AE2012ED4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t>4</a:t>
            </a:fld>
            <a:endParaRPr lang="en-US" dirty="0"/>
          </a:p>
        </p:txBody>
      </p:sp>
      <p:pic>
        <p:nvPicPr>
          <p:cNvPr id="14" name="Picture 13" descr="A group of red green and blue circles&#10;&#10;AI-generated content may be incorrect.">
            <a:extLst>
              <a:ext uri="{FF2B5EF4-FFF2-40B4-BE49-F238E27FC236}">
                <a16:creationId xmlns:a16="http://schemas.microsoft.com/office/drawing/2014/main" id="{9DF35339-8114-610D-1F18-306F23E2AB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9475" y="4085565"/>
            <a:ext cx="3060551" cy="189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527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D433-2D9A-5DB6-A9C5-1DDEB4032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C219EC4-46F1-B782-70EA-007B54636C89}"/>
              </a:ext>
            </a:extLst>
          </p:cNvPr>
          <p:cNvSpPr/>
          <p:nvPr/>
        </p:nvSpPr>
        <p:spPr>
          <a:xfrm>
            <a:off x="0" y="-1"/>
            <a:ext cx="12385964" cy="7077695"/>
          </a:xfrm>
          <a:prstGeom prst="rect">
            <a:avLst/>
          </a:prstGeom>
          <a:solidFill>
            <a:srgbClr val="11111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E63500-175D-1FE9-4477-3F7A2697F3D4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</a:rPr>
              <a:t>Initial stage of a jet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3913DE-F4B7-EF61-E97B-77C4369A6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8B97BD-4A47-B41D-B20E-5D349179C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FB38D-1D87-6646-BA88-DFF7AAFCD53C}" type="slidenum">
              <a:rPr lang="en-US" smtClean="0"/>
              <a:pPr/>
              <a:t>40</a:t>
            </a:fld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F5F15AA-7C02-31F2-5D8F-029E313247DF}"/>
              </a:ext>
            </a:extLst>
          </p:cNvPr>
          <p:cNvGrpSpPr/>
          <p:nvPr/>
        </p:nvGrpSpPr>
        <p:grpSpPr>
          <a:xfrm>
            <a:off x="427748" y="1703602"/>
            <a:ext cx="4247477" cy="4500970"/>
            <a:chOff x="427748" y="1703602"/>
            <a:chExt cx="4247477" cy="450097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4ACA20B-CB24-8BAD-C5BE-15A368F4A046}"/>
                </a:ext>
              </a:extLst>
            </p:cNvPr>
            <p:cNvGrpSpPr/>
            <p:nvPr/>
          </p:nvGrpSpPr>
          <p:grpSpPr>
            <a:xfrm>
              <a:off x="427748" y="1703602"/>
              <a:ext cx="4247477" cy="4500970"/>
              <a:chOff x="427748" y="1703602"/>
              <a:chExt cx="4247477" cy="4500970"/>
            </a:xfrm>
          </p:grpSpPr>
          <p:pic>
            <p:nvPicPr>
              <p:cNvPr id="11" name="Google Shape;60;p14">
                <a:extLst>
                  <a:ext uri="{FF2B5EF4-FFF2-40B4-BE49-F238E27FC236}">
                    <a16:creationId xmlns:a16="http://schemas.microsoft.com/office/drawing/2014/main" id="{D6A18DD3-8064-0665-E83B-78DEF332E8FC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27803" y="1703602"/>
                <a:ext cx="4047422" cy="4370942"/>
              </a:xfrm>
              <a:prstGeom prst="rect">
                <a:avLst/>
              </a:prstGeom>
              <a:noFill/>
              <a:ln>
                <a:noFill/>
              </a:ln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7EC91070-9383-B7A8-CDB0-928B9552D2CF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7EC91070-9383-B7A8-CDB0-928B9552D2C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148664" y="3639433"/>
                    <a:ext cx="958278" cy="400110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3822" r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849604D6-08B2-A8DB-5331-18653C72A84A}"/>
                      </a:ext>
                    </a:extLst>
                  </p:cNvPr>
                  <p:cNvSpPr txBox="1"/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solidFill>
                    <a:srgbClr val="11111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[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fm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4400" dirty="0"/>
                  </a:p>
                </p:txBody>
              </p:sp>
            </mc:Choice>
            <mc:Fallback xmlns="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849604D6-08B2-A8DB-5331-18653C72A84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07839" y="5804462"/>
                    <a:ext cx="887349" cy="4001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10959" b="-1515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26D19E8-8238-93F8-5E4C-8ECE497FE279}"/>
                </a:ext>
              </a:extLst>
            </p:cNvPr>
            <p:cNvSpPr txBox="1"/>
            <p:nvPr/>
          </p:nvSpPr>
          <p:spPr>
            <a:xfrm>
              <a:off x="2844036" y="1740137"/>
              <a:ext cx="1474727" cy="400110"/>
            </a:xfrm>
            <a:prstGeom prst="rect">
              <a:avLst/>
            </a:prstGeom>
            <a:solidFill>
              <a:srgbClr val="11111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/>
                  </a:solidFill>
                  <a:latin typeface="Helvetica" pitchFamily="2" charset="0"/>
                </a:rPr>
                <a:t>PYTHIA8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488F698-0BFC-4921-EBF6-436FE21EE87E}"/>
                  </a:ext>
                </a:extLst>
              </p:cNvPr>
              <p:cNvSpPr txBox="1"/>
              <p:nvPr/>
            </p:nvSpPr>
            <p:spPr>
              <a:xfrm>
                <a:off x="278736" y="978530"/>
                <a:ext cx="10197240" cy="629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bg1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Space-time evolution of </a:t>
                </a:r>
                <a:r>
                  <a:rPr lang="en-US" sz="2800" dirty="0" err="1">
                    <a:solidFill>
                      <a:schemeClr val="bg1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parton</a:t>
                </a:r>
                <a:r>
                  <a:rPr lang="en-US" sz="2800" dirty="0">
                    <a:solidFill>
                      <a:schemeClr val="bg1"/>
                    </a:solidFill>
                    <a:latin typeface="Wandohope" panose="02030603000000000000" pitchFamily="18" charset="-128"/>
                    <a:ea typeface="Wandohope" panose="02030603000000000000" pitchFamily="18" charset="-128"/>
                  </a:rPr>
                  <a:t> showers for a jet with</a:t>
                </a:r>
                <a:r>
                  <a:rPr lang="en-US" sz="2800" dirty="0">
                    <a:latin typeface="Wandohope" panose="02030603000000000000" pitchFamily="18" charset="-128"/>
                    <a:ea typeface="Wandohope" panose="02030603000000000000" pitchFamily="18" charset="-128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ch</m:t>
                        </m:r>
                      </m:sub>
                      <m:sup>
                        <m: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r>
                      <a:rPr lang="en-US" sz="28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Wandohope" panose="02030603000000000000" pitchFamily="18" charset="-128"/>
                      </a:rPr>
                      <m:t>&gt;100 </m:t>
                    </m:r>
                  </m:oMath>
                </a14:m>
                <a:endParaRPr lang="en-US" sz="2800" dirty="0">
                  <a:solidFill>
                    <a:schemeClr val="bg1"/>
                  </a:solidFill>
                  <a:latin typeface="Wandohope" panose="02030603000000000000" pitchFamily="18" charset="-128"/>
                  <a:ea typeface="Wandohope" panose="02030603000000000000" pitchFamily="18" charset="-128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488F698-0BFC-4921-EBF6-436FE21EE8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36" y="978530"/>
                <a:ext cx="10197240" cy="629275"/>
              </a:xfrm>
              <a:prstGeom prst="rect">
                <a:avLst/>
              </a:prstGeom>
              <a:blipFill>
                <a:blip r:embed="rId6"/>
                <a:stretch>
                  <a:fillRect l="-1255" b="-44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92C3A73B-5DDC-5AB9-C4C1-EB3D6052ACA1}"/>
              </a:ext>
            </a:extLst>
          </p:cNvPr>
          <p:cNvGrpSpPr/>
          <p:nvPr/>
        </p:nvGrpSpPr>
        <p:grpSpPr>
          <a:xfrm>
            <a:off x="4416295" y="1845063"/>
            <a:ext cx="7730527" cy="4094502"/>
            <a:chOff x="4675225" y="1841822"/>
            <a:chExt cx="7730527" cy="409450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83ED4BE-C07B-9909-C96C-3A51D4189B98}"/>
                </a:ext>
              </a:extLst>
            </p:cNvPr>
            <p:cNvGrpSpPr/>
            <p:nvPr/>
          </p:nvGrpSpPr>
          <p:grpSpPr>
            <a:xfrm>
              <a:off x="4675225" y="1841822"/>
              <a:ext cx="7730527" cy="4094502"/>
              <a:chOff x="4675225" y="1841822"/>
              <a:chExt cx="7730527" cy="4094502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FBF2A933-8CF7-AAA7-78E8-FFCDE189592E}"/>
                  </a:ext>
                </a:extLst>
              </p:cNvPr>
              <p:cNvGrpSpPr/>
              <p:nvPr/>
            </p:nvGrpSpPr>
            <p:grpSpPr>
              <a:xfrm>
                <a:off x="4675225" y="1841822"/>
                <a:ext cx="7730527" cy="4094502"/>
                <a:chOff x="4675225" y="1841822"/>
                <a:chExt cx="7730527" cy="4094502"/>
              </a:xfrm>
            </p:grpSpPr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BD87BE3B-0F3B-36F0-C482-CB44C5E775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rcRect r="5598"/>
                <a:stretch>
                  <a:fillRect/>
                </a:stretch>
              </p:blipFill>
              <p:spPr>
                <a:xfrm>
                  <a:off x="4675225" y="1841822"/>
                  <a:ext cx="7730527" cy="4094502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9E3505A5-8F0E-5A39-FE25-192AAB79D777}"/>
                        </a:ext>
                      </a:extLst>
                    </p:cNvPr>
                    <p:cNvSpPr txBox="1"/>
                    <p:nvPr/>
                  </p:nvSpPr>
                  <p:spPr>
                    <a:xfrm rot="16200000">
                      <a:off x="4541016" y="3808290"/>
                      <a:ext cx="887349" cy="400110"/>
                    </a:xfrm>
                    <a:prstGeom prst="rect">
                      <a:avLst/>
                    </a:prstGeom>
                    <a:solidFill>
                      <a:srgbClr val="111111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0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 [</m:t>
                            </m:r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fm</m:t>
                            </m:r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]</m:t>
                            </m:r>
                          </m:oMath>
                        </m:oMathPara>
                      </a14:m>
                      <a:endParaRPr lang="en-US" sz="4400" dirty="0"/>
                    </a:p>
                  </p:txBody>
                </p:sp>
              </mc:Choice>
              <mc:Fallback xmlns=""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9E3505A5-8F0E-5A39-FE25-192AAB79D77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4541016" y="3808290"/>
                      <a:ext cx="887349" cy="400110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t="-10959" r="-1515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1" name="TextBox 30">
                      <a:extLst>
                        <a:ext uri="{FF2B5EF4-FFF2-40B4-BE49-F238E27FC236}">
                          <a16:creationId xmlns:a16="http://schemas.microsoft.com/office/drawing/2014/main" id="{C3F15F14-F012-6801-EACC-0E8982F983B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278972" y="5404352"/>
                      <a:ext cx="887349" cy="400110"/>
                    </a:xfrm>
                    <a:prstGeom prst="rect">
                      <a:avLst/>
                    </a:prstGeom>
                    <a:solidFill>
                      <a:srgbClr val="111111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Sup>
                              <m:sSubSupPr>
                                <m:ctrlPr>
                                  <a:rPr lang="en-US" sz="20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  <m:sup>
                                <m:r>
                                  <a:rPr lang="en-US" sz="2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oMath>
                        </m:oMathPara>
                      </a14:m>
                      <a:endParaRPr lang="en-US" sz="4400" dirty="0"/>
                    </a:p>
                  </p:txBody>
                </p:sp>
              </mc:Choice>
              <mc:Fallback xmlns="">
                <p:sp>
                  <p:nvSpPr>
                    <p:cNvPr id="31" name="TextBox 30">
                      <a:extLst>
                        <a:ext uri="{FF2B5EF4-FFF2-40B4-BE49-F238E27FC236}">
                          <a16:creationId xmlns:a16="http://schemas.microsoft.com/office/drawing/2014/main" id="{C3F15F14-F012-6801-EACC-0E8982F983B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278972" y="5404352"/>
                      <a:ext cx="887349" cy="400110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b="-757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4222105-E85A-3D65-0137-A45DC06E791F}"/>
                  </a:ext>
                </a:extLst>
              </p:cNvPr>
              <p:cNvSpPr txBox="1"/>
              <p:nvPr/>
            </p:nvSpPr>
            <p:spPr>
              <a:xfrm>
                <a:off x="10616436" y="2343111"/>
                <a:ext cx="1474727" cy="400110"/>
              </a:xfrm>
              <a:prstGeom prst="rect">
                <a:avLst/>
              </a:prstGeom>
              <a:solidFill>
                <a:srgbClr val="11111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000" dirty="0">
                    <a:solidFill>
                      <a:schemeClr val="bg1"/>
                    </a:solidFill>
                    <a:latin typeface="Helvetica" pitchFamily="2" charset="0"/>
                  </a:rPr>
                  <a:t>PYTHIA8</a:t>
                </a:r>
              </a:p>
            </p:txBody>
          </p:sp>
        </p:grp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6846D3E-EB5E-D2C4-307E-14CA5AD15271}"/>
                </a:ext>
              </a:extLst>
            </p:cNvPr>
            <p:cNvCxnSpPr>
              <a:cxnSpLocks noChangeAspect="1"/>
              <a:endCxn id="56" idx="0"/>
            </p:cNvCxnSpPr>
            <p:nvPr/>
          </p:nvCxnSpPr>
          <p:spPr>
            <a:xfrm flipV="1">
              <a:off x="8510986" y="2035979"/>
              <a:ext cx="1964990" cy="1960602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E37B0E8-7783-0D67-A49F-DF154F21CD52}"/>
                </a:ext>
              </a:extLst>
            </p:cNvPr>
            <p:cNvCxnSpPr/>
            <p:nvPr/>
          </p:nvCxnSpPr>
          <p:spPr>
            <a:xfrm>
              <a:off x="8522592" y="4008345"/>
              <a:ext cx="3721785" cy="0"/>
            </a:xfrm>
            <a:prstGeom prst="straightConnector1">
              <a:avLst/>
            </a:prstGeom>
            <a:ln w="19050">
              <a:solidFill>
                <a:srgbClr val="FF7E79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DEB7114-06D4-1713-0681-56AEC8220D81}"/>
                </a:ext>
              </a:extLst>
            </p:cNvPr>
            <p:cNvCxnSpPr>
              <a:cxnSpLocks noChangeAspect="1"/>
              <a:endCxn id="56" idx="4"/>
            </p:cNvCxnSpPr>
            <p:nvPr/>
          </p:nvCxnSpPr>
          <p:spPr>
            <a:xfrm>
              <a:off x="8528882" y="3996581"/>
              <a:ext cx="1947094" cy="1796116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04A2C785-09BF-D521-B8FE-6A6567D7B379}"/>
                </a:ext>
              </a:extLst>
            </p:cNvPr>
            <p:cNvSpPr/>
            <p:nvPr/>
          </p:nvSpPr>
          <p:spPr>
            <a:xfrm>
              <a:off x="10301847" y="2035979"/>
              <a:ext cx="348257" cy="375671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887E25C-D93B-60CD-8963-C30FDB00CDEB}"/>
                </a:ext>
              </a:extLst>
            </p:cNvPr>
            <p:cNvSpPr txBox="1"/>
            <p:nvPr/>
          </p:nvSpPr>
          <p:spPr>
            <a:xfrm>
              <a:off x="11057836" y="4018304"/>
              <a:ext cx="11865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7E79"/>
                  </a:solidFill>
                  <a:latin typeface="Helvetica" pitchFamily="2" charset="0"/>
                </a:rPr>
                <a:t>jet axis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A36C78F-869C-CB5C-4FDA-E7D5F304F42E}"/>
              </a:ext>
            </a:extLst>
          </p:cNvPr>
          <p:cNvSpPr txBox="1"/>
          <p:nvPr/>
        </p:nvSpPr>
        <p:spPr>
          <a:xfrm>
            <a:off x="7879426" y="6099829"/>
            <a:ext cx="4205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Helvetica" pitchFamily="2" charset="0"/>
              </a:rPr>
              <a:t>Gif made by Feng Liu (SBU/BNL)</a:t>
            </a:r>
          </a:p>
        </p:txBody>
      </p:sp>
    </p:spTree>
    <p:extLst>
      <p:ext uri="{BB962C8B-B14F-4D97-AF65-F5344CB8AC3E}">
        <p14:creationId xmlns:p14="http://schemas.microsoft.com/office/powerpoint/2010/main" val="13476191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30BC8-CE55-75FF-EEDA-D682282E6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60C469D-A198-F3EE-CBBF-961B5CBB7E44}"/>
              </a:ext>
            </a:extLst>
          </p:cNvPr>
          <p:cNvSpPr/>
          <p:nvPr/>
        </p:nvSpPr>
        <p:spPr>
          <a:xfrm>
            <a:off x="0" y="-1"/>
            <a:ext cx="12385964" cy="7077695"/>
          </a:xfrm>
          <a:prstGeom prst="rect">
            <a:avLst/>
          </a:prstGeom>
          <a:solidFill>
            <a:srgbClr val="11111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D7F9AF-F4F2-1EA8-1472-4668CB4CB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8" y="970703"/>
            <a:ext cx="12206717" cy="55253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7CEF9C-9DD6-A5B9-0B76-E0045414229B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</a:rPr>
              <a:t>Initial stage of a jet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AB5BC9-7051-2AEC-F624-515374203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EMMI workshop | Xiaoyu Liu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A11E7-C40C-D80D-6A49-1211EC5D1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FB38D-1D87-6646-BA88-DFF7AAFCD53C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6FB004-F3C8-283B-4528-E9E4954EDAC3}"/>
              </a:ext>
            </a:extLst>
          </p:cNvPr>
          <p:cNvSpPr txBox="1"/>
          <p:nvPr/>
        </p:nvSpPr>
        <p:spPr>
          <a:xfrm>
            <a:off x="7879426" y="6099829"/>
            <a:ext cx="4205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Helvetica" pitchFamily="2" charset="0"/>
              </a:rPr>
              <a:t>Gif made by Feng Liu (SBU/BNL)</a:t>
            </a:r>
          </a:p>
        </p:txBody>
      </p:sp>
    </p:spTree>
    <p:extLst>
      <p:ext uri="{BB962C8B-B14F-4D97-AF65-F5344CB8AC3E}">
        <p14:creationId xmlns:p14="http://schemas.microsoft.com/office/powerpoint/2010/main" val="39996586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58E7C-98DD-5D1C-9F25-57C30C58B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C45D4C-5FA2-C24D-611D-55EB26B99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7CE482-7246-3ADD-66FF-95BCD8DB2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pPr/>
              <a:t>42</a:t>
            </a:fld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6F1B2A-24FE-B204-2CDF-79DB699B6A75}"/>
              </a:ext>
            </a:extLst>
          </p:cNvPr>
          <p:cNvSpPr txBox="1"/>
          <p:nvPr/>
        </p:nvSpPr>
        <p:spPr>
          <a:xfrm>
            <a:off x="278737" y="212260"/>
            <a:ext cx="11716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Jet frame vs. jet rest frame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79A05F-6A6C-2084-F743-6E754D750B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83"/>
          <a:stretch>
            <a:fillRect/>
          </a:stretch>
        </p:blipFill>
        <p:spPr>
          <a:xfrm>
            <a:off x="582247" y="1472540"/>
            <a:ext cx="10544931" cy="479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9319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790ACDE-1BA4-E3CE-8AD0-4482C6503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F362A4-3B83-DFA3-7A01-8D887A43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pPr/>
              <a:t>43</a:t>
            </a:fld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2AD587A-3DCA-733F-AE28-320058BB0513}"/>
              </a:ext>
            </a:extLst>
          </p:cNvPr>
          <p:cNvGrpSpPr/>
          <p:nvPr/>
        </p:nvGrpSpPr>
        <p:grpSpPr>
          <a:xfrm>
            <a:off x="278737" y="1171624"/>
            <a:ext cx="8879118" cy="5184726"/>
            <a:chOff x="838199" y="836638"/>
            <a:chExt cx="8879118" cy="518472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7EE76BD-932E-A899-F279-FD650B845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1848459" y="-173622"/>
              <a:ext cx="5184726" cy="7205245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F43DABE-BE17-6F64-980B-7A2D62E1037E}"/>
                    </a:ext>
                  </a:extLst>
                </p14:cNvPr>
                <p14:cNvContentPartPr/>
                <p14:nvPr/>
              </p14:nvContentPartPr>
              <p14:xfrm>
                <a:off x="6189342" y="3695285"/>
                <a:ext cx="1090800" cy="9547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F43DABE-BE17-6F64-980B-7A2D62E1037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153330" y="3623312"/>
                  <a:ext cx="1162464" cy="10983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25F7AD7-A0BB-F17E-7A86-944875D5B0C8}"/>
                    </a:ext>
                  </a:extLst>
                </p14:cNvPr>
                <p14:cNvContentPartPr/>
                <p14:nvPr/>
              </p14:nvContentPartPr>
              <p14:xfrm>
                <a:off x="6208062" y="3692765"/>
                <a:ext cx="1105920" cy="6188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25F7AD7-A0BB-F17E-7A86-944875D5B0C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172050" y="3620765"/>
                  <a:ext cx="1177583" cy="76248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9E5F8D-90A0-3BA2-1413-B4394D308E03}"/>
                </a:ext>
              </a:extLst>
            </p:cNvPr>
            <p:cNvSpPr txBox="1"/>
            <p:nvPr/>
          </p:nvSpPr>
          <p:spPr>
            <a:xfrm>
              <a:off x="7371130" y="4172645"/>
              <a:ext cx="23461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2"/>
                  </a:solidFill>
                </a:rPr>
                <a:t>w/ hadronic FSI</a:t>
              </a:r>
            </a:p>
            <a:p>
              <a:r>
                <a:rPr lang="en-US" sz="2400" dirty="0">
                  <a:solidFill>
                    <a:schemeClr val="accent4"/>
                  </a:solidFill>
                </a:rPr>
                <a:t>w/o hadronic FSI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4BEE3B3-37DA-3DE7-7278-6A26D90358A4}"/>
              </a:ext>
            </a:extLst>
          </p:cNvPr>
          <p:cNvSpPr txBox="1"/>
          <p:nvPr/>
        </p:nvSpPr>
        <p:spPr>
          <a:xfrm>
            <a:off x="278737" y="212260"/>
            <a:ext cx="9812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Jet charged multiplicity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EB499F7-B7F5-A65C-5069-F1CF344C7D22}"/>
                  </a:ext>
                </a:extLst>
              </p:cNvPr>
              <p:cNvSpPr txBox="1"/>
              <p:nvPr/>
            </p:nvSpPr>
            <p:spPr>
              <a:xfrm>
                <a:off x="7229192" y="1821336"/>
                <a:ext cx="4684071" cy="985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>
                    <a:latin typeface="Helvetica" pitchFamily="2" charset="0"/>
                  </a:rPr>
                  <a:t>Hadronic </a:t>
                </a:r>
                <a:r>
                  <a:rPr lang="en-US" sz="2600" dirty="0" err="1">
                    <a:latin typeface="Helvetica" pitchFamily="2" charset="0"/>
                  </a:rPr>
                  <a:t>rescatterings</a:t>
                </a:r>
                <a:r>
                  <a:rPr lang="en-US" sz="2600" dirty="0">
                    <a:latin typeface="Helvetica" pitchFamily="2" charset="0"/>
                  </a:rPr>
                  <a:t> broaden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 panose="02040503050406030204" pitchFamily="18" charset="0"/>
                          </a:rPr>
                          <m:t>ch</m:t>
                        </m:r>
                      </m:sub>
                      <m:sup>
                        <m:r>
                          <a:rPr lang="en-US" sz="2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en-US" sz="2600" dirty="0">
                    <a:latin typeface="Helvetica" pitchFamily="2" charset="0"/>
                  </a:rPr>
                  <a:t> distribution.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EB499F7-B7F5-A65C-5069-F1CF344C7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192" y="1821336"/>
                <a:ext cx="4684071" cy="985654"/>
              </a:xfrm>
              <a:prstGeom prst="rect">
                <a:avLst/>
              </a:prstGeom>
              <a:blipFill>
                <a:blip r:embed="rId7"/>
                <a:stretch>
                  <a:fillRect l="-2344" t="-5590" b="-11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A404CBCA-5A38-D58C-2B2F-3BFE7B566C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3051" y="216994"/>
            <a:ext cx="1816628" cy="11732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E861E9E-AB24-D082-0B07-C0408D2FBF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65657" y="197501"/>
            <a:ext cx="1631950" cy="117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6882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504D9-F5C5-85A9-3231-B06C16BCF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B36F46-38E8-EA0E-1465-BA1E3090D675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Initial transverse geometry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AA8CA0E-6130-AC39-B6DD-13FF0DEB1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AF8D0219-7C8B-351D-5730-6507714BB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A6A2-B544-4641-B3C3-51895BE423AC}" type="slidenum">
              <a:rPr lang="en-US" smtClean="0"/>
              <a:t>44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7C4CD72-AAD6-86B2-D59F-B547FAE9B3B6}"/>
                  </a:ext>
                </a:extLst>
              </p:cNvPr>
              <p:cNvSpPr txBox="1"/>
              <p:nvPr/>
            </p:nvSpPr>
            <p:spPr>
              <a:xfrm rot="16200000">
                <a:off x="953999" y="2498061"/>
                <a:ext cx="641295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[</m:t>
                      </m:r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fm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7C4CD72-AAD6-86B2-D59F-B547FAE9B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953999" y="2498061"/>
                <a:ext cx="641295" cy="369331"/>
              </a:xfrm>
              <a:prstGeom prst="rect">
                <a:avLst/>
              </a:prstGeom>
              <a:blipFill>
                <a:blip r:embed="rId3"/>
                <a:stretch>
                  <a:fillRect t="-41509" r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6FC44EB-CCA5-6701-399D-8C436354F480}"/>
                  </a:ext>
                </a:extLst>
              </p:cNvPr>
              <p:cNvSpPr txBox="1"/>
              <p:nvPr/>
            </p:nvSpPr>
            <p:spPr>
              <a:xfrm>
                <a:off x="2158040" y="3656952"/>
                <a:ext cx="6603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[</m:t>
                      </m:r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fm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6FC44EB-CCA5-6701-399D-8C436354F4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040" y="3656952"/>
                <a:ext cx="660323" cy="369332"/>
              </a:xfrm>
              <a:prstGeom prst="rect">
                <a:avLst/>
              </a:prstGeom>
              <a:blipFill>
                <a:blip r:embed="rId4"/>
                <a:stretch>
                  <a:fillRect r="-37963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3755810-F7FD-9913-EDB8-356EAD69E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3415283" y="-518287"/>
            <a:ext cx="5361434" cy="82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3851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E945E-544D-B495-FDA6-FC6BDBE69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A11402-0DDA-8F53-A834-D08F479AB3A1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Initial longitudinal 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2D5603-8C95-11B6-44A7-F0E842236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701065" y="-2189664"/>
            <a:ext cx="4338836" cy="1055845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8390F3-8F33-7435-8E25-154624FB4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8542F-C5B6-EBA6-2BEB-E8064626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t>45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3EBFAE-6171-A4A2-8CE6-4F8CB44E56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96"/>
          <a:stretch>
            <a:fillRect/>
          </a:stretch>
        </p:blipFill>
        <p:spPr>
          <a:xfrm>
            <a:off x="309603" y="5348629"/>
            <a:ext cx="5786397" cy="8061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9442B4-38B6-AAF3-A35F-5B42B4061B56}"/>
                  </a:ext>
                </a:extLst>
              </p:cNvPr>
              <p:cNvSpPr txBox="1"/>
              <p:nvPr/>
            </p:nvSpPr>
            <p:spPr>
              <a:xfrm>
                <a:off x="6096000" y="5585163"/>
                <a:ext cx="578639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C00000"/>
                    </a:solidFill>
                    <a:latin typeface="Helvetica" pitchFamily="2" charset="0"/>
                  </a:rPr>
                  <a:t>Strong decorrelation across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sz="2600" dirty="0">
                  <a:solidFill>
                    <a:srgbClr val="C00000"/>
                  </a:solidFill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9442B4-38B6-AAF3-A35F-5B42B4061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585163"/>
                <a:ext cx="5786397" cy="523220"/>
              </a:xfrm>
              <a:prstGeom prst="rect">
                <a:avLst/>
              </a:prstGeom>
              <a:blipFill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75166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90FC8-710A-7F73-D962-6160AA4C0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39">
            <a:extLst>
              <a:ext uri="{FF2B5EF4-FFF2-40B4-BE49-F238E27FC236}">
                <a16:creationId xmlns:a16="http://schemas.microsoft.com/office/drawing/2014/main" id="{2EC92648-1CDF-55E0-A33E-DF3DCBCF6436}"/>
              </a:ext>
            </a:extLst>
          </p:cNvPr>
          <p:cNvGrpSpPr/>
          <p:nvPr/>
        </p:nvGrpSpPr>
        <p:grpSpPr>
          <a:xfrm>
            <a:off x="9982200" y="4314445"/>
            <a:ext cx="1313983" cy="1159701"/>
            <a:chOff x="2812439" y="1885598"/>
            <a:chExt cx="1313983" cy="1159701"/>
          </a:xfrm>
        </p:grpSpPr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id="{CB6064C8-BE77-BA27-B1BE-C8484FD79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106195" y="2469253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42" name="Picture 141">
              <a:extLst>
                <a:ext uri="{FF2B5EF4-FFF2-40B4-BE49-F238E27FC236}">
                  <a16:creationId xmlns:a16="http://schemas.microsoft.com/office/drawing/2014/main" id="{D39D6C63-9EAA-5617-2A63-4E7D26945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038201" y="2237578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3808C9F2-75B2-5E1E-B487-33AD7F76B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2812439" y="2322786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44" name="Picture 143">
              <a:extLst>
                <a:ext uri="{FF2B5EF4-FFF2-40B4-BE49-F238E27FC236}">
                  <a16:creationId xmlns:a16="http://schemas.microsoft.com/office/drawing/2014/main" id="{FFD4910F-1749-D0A2-B120-A3A056378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359695" y="2522043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66D7D93C-66EE-D3D8-03A6-32D46391D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667391" y="2361093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5A2C590C-07E0-DD33-D83C-F9EDA4D89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453544" y="2162993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47" name="Picture 146">
              <a:extLst>
                <a:ext uri="{FF2B5EF4-FFF2-40B4-BE49-F238E27FC236}">
                  <a16:creationId xmlns:a16="http://schemas.microsoft.com/office/drawing/2014/main" id="{44297208-20E7-4A1A-A951-8A4EB528B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986947" y="2787392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48" name="Picture 147">
              <a:extLst>
                <a:ext uri="{FF2B5EF4-FFF2-40B4-BE49-F238E27FC236}">
                  <a16:creationId xmlns:a16="http://schemas.microsoft.com/office/drawing/2014/main" id="{EA64CD43-8471-3631-28FA-90D996682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495401" y="2694778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49" name="Picture 148">
              <a:extLst>
                <a:ext uri="{FF2B5EF4-FFF2-40B4-BE49-F238E27FC236}">
                  <a16:creationId xmlns:a16="http://schemas.microsoft.com/office/drawing/2014/main" id="{15357904-DA2C-214E-81BC-5F9D8A3A7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986947" y="2261024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id="{282ED0F6-4E0E-64C7-2F47-89D16ECC0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 rot="15396856">
              <a:off x="3546977" y="1964520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51" name="Picture 150">
              <a:extLst>
                <a:ext uri="{FF2B5EF4-FFF2-40B4-BE49-F238E27FC236}">
                  <a16:creationId xmlns:a16="http://schemas.microsoft.com/office/drawing/2014/main" id="{51619382-12CB-33EA-5D10-1B1F4220A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 rot="20883451">
              <a:off x="3201240" y="2209018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52" name="Picture 151">
              <a:extLst>
                <a:ext uri="{FF2B5EF4-FFF2-40B4-BE49-F238E27FC236}">
                  <a16:creationId xmlns:a16="http://schemas.microsoft.com/office/drawing/2014/main" id="{60C7AF8D-BAFC-5788-AC05-D2C3F3707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3307694" y="2322786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948BCABA-A165-6403-F6A4-FBF1E3842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3934164" y="2538485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54" name="Picture 153">
              <a:extLst>
                <a:ext uri="{FF2B5EF4-FFF2-40B4-BE49-F238E27FC236}">
                  <a16:creationId xmlns:a16="http://schemas.microsoft.com/office/drawing/2014/main" id="{0399D01B-B27E-BD90-5C07-43BCCC8C3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3930677" y="1943006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55" name="Picture 154">
              <a:extLst>
                <a:ext uri="{FF2B5EF4-FFF2-40B4-BE49-F238E27FC236}">
                  <a16:creationId xmlns:a16="http://schemas.microsoft.com/office/drawing/2014/main" id="{5C50FB9E-9BF1-BF1A-ED97-DFA6B6885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 rot="4290162">
              <a:off x="3662892" y="2612946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12E2B276-4CC7-8F1C-5B60-DD8D4CBBA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493072" y="2410391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57" name="Picture 156">
              <a:extLst>
                <a:ext uri="{FF2B5EF4-FFF2-40B4-BE49-F238E27FC236}">
                  <a16:creationId xmlns:a16="http://schemas.microsoft.com/office/drawing/2014/main" id="{9807434F-6448-54AD-987A-654AA97180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645486" y="2148366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9EE75B25-9FE6-480D-2E46-FBD32A2C9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 rot="2747292">
              <a:off x="3871634" y="2142183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DEB4E8C3-6D8D-E4DA-930E-91AA5D8E3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845675" y="2389977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C211E4DD-B5DF-BE8C-7BFC-6A5C44E81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737827" y="1885598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61" name="Picture 160">
              <a:extLst>
                <a:ext uri="{FF2B5EF4-FFF2-40B4-BE49-F238E27FC236}">
                  <a16:creationId xmlns:a16="http://schemas.microsoft.com/office/drawing/2014/main" id="{2C7E4FCC-BB77-B2F4-D445-ACB875CC1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 rot="1777054">
              <a:off x="3693191" y="2787365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31D7AA0-02F6-9F26-4DC3-46EF56745847}"/>
              </a:ext>
            </a:extLst>
          </p:cNvPr>
          <p:cNvGrpSpPr/>
          <p:nvPr/>
        </p:nvGrpSpPr>
        <p:grpSpPr>
          <a:xfrm rot="812511">
            <a:off x="656068" y="4204009"/>
            <a:ext cx="1313983" cy="1159701"/>
            <a:chOff x="2812439" y="1885598"/>
            <a:chExt cx="1313983" cy="1159701"/>
          </a:xfrm>
        </p:grpSpPr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164C3AA7-AAF1-FC14-8C24-4AD262139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106195" y="2469253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92B181BE-46A7-2A83-EB57-31D600601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038201" y="2237578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4C0E2214-5763-AE23-5F18-405225308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2812439" y="2322786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4B079517-FC79-60DE-61AE-4FD4F615C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359695" y="2522043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9A091515-FF2E-8BF9-EC9D-F9624DC6C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667391" y="2361093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88930C69-A98B-A788-4651-32B294C6C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453544" y="2162993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5BF3573A-AD2F-7F53-172B-124606782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986947" y="2787392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CEA0928C-E7D6-143A-26CA-8A45A9A82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495401" y="2694778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0F7D3D03-0DB0-2443-5982-028F2A329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986947" y="2261024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16E49A68-435A-E549-F38E-4AF781827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 rot="15396856">
              <a:off x="3546977" y="1964520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E8A98B83-D651-15A0-EE5F-CFDD5F583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 rot="20883451">
              <a:off x="3201240" y="2209018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2E18B6AF-A937-1597-0CFE-493A9BA9B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3307694" y="2322786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66B9EB8B-D732-8300-CA7A-2E9C10C61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3934164" y="2538485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5E8FAFDC-5068-5DCF-A716-88967467F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3930677" y="1943006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C50EC9E4-BC15-0A40-A812-7926AB6C0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 rot="4290162">
              <a:off x="3662892" y="2612946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84D34DB6-F00B-DE21-9A08-C3A817606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493072" y="2410391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8A7DAB1F-EA9F-35AC-8BDF-E5C59C0C1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645486" y="2148366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E7CC29EB-12EF-0639-6CF0-5249BB9D1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 rot="2747292">
              <a:off x="3871634" y="2142183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42BE99BD-A3C5-E74E-6CDC-E3C349EAE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845675" y="2389977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C9A5DCE7-14C2-FFE4-61CA-B615D8DC0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737827" y="1885598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E2D22087-E720-55AB-EC0F-E6DC8EAB6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 rot="1777054">
              <a:off x="3693191" y="2787365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6AC11E9-5960-6D0F-FB59-A4E0FB665277}"/>
              </a:ext>
            </a:extLst>
          </p:cNvPr>
          <p:cNvGrpSpPr/>
          <p:nvPr/>
        </p:nvGrpSpPr>
        <p:grpSpPr>
          <a:xfrm>
            <a:off x="689177" y="1470181"/>
            <a:ext cx="1313983" cy="1159701"/>
            <a:chOff x="2812439" y="1885598"/>
            <a:chExt cx="1313983" cy="1159701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BB6FFA7-56B5-1B9F-3A4F-EC84FB1A2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106195" y="2469253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10AB1896-A257-F1C0-7C26-070DE1ACB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038201" y="2237578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47594D4-8034-38B1-DA94-596F6845F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2812439" y="2322786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83784EC8-D013-8EB1-A862-AABC5CACC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359695" y="2522043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AFF77939-B9D8-8FFC-3787-C022C1F5B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667391" y="2361093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E84EF8BC-89FB-90BE-CF07-F62AD76AC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453544" y="2162993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E951176B-2F9C-21C8-33AA-697F4E23A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986947" y="2787392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31C31149-674F-E590-209E-2B3677EAA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495401" y="2694778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423588AF-F677-FB87-5F2C-49E726FC9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7563" t="60994" r="64785" b="13150"/>
            <a:stretch>
              <a:fillRect/>
            </a:stretch>
          </p:blipFill>
          <p:spPr>
            <a:xfrm>
              <a:off x="3986947" y="2261024"/>
              <a:ext cx="13598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E65366C1-49A3-8E7B-21AE-D86B4A17D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 rot="15396856">
              <a:off x="3546977" y="1964520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00DFAE9B-A919-2353-D470-7F9F7EAA4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 rot="20883451">
              <a:off x="3201240" y="2209018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0B0A7CBF-A38C-3C05-A4BC-EA07C4C7E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3307694" y="2322786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D2CE97AA-1595-31D7-944D-AE660E682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3934164" y="2538485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D006A32E-FF48-F674-320B-594903468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>
              <a:off x="3930677" y="1943006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A3655482-72F0-52B2-F25F-1580799B5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 rot="4290162">
              <a:off x="3662892" y="2612946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E029CAB-AFDB-88EA-E3C0-5F984593A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493072" y="2410391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B2AF7B5C-634B-10C8-CC2E-4A2FEEB5A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645486" y="2148366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6325C0D6-FB25-C1D5-64C4-101F71B1A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 rot="2747292">
              <a:off x="3871634" y="2142183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95F6F0B8-7155-B3F2-0000-2C2ECE5DC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845675" y="2389977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06761323-8B3A-4F87-59E3-AE49C352D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21159" t="16413" r="69956" b="60551"/>
            <a:stretch>
              <a:fillRect/>
            </a:stretch>
          </p:blipFill>
          <p:spPr>
            <a:xfrm>
              <a:off x="3737827" y="1885598"/>
              <a:ext cx="157893" cy="229771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1F47B391-1585-1DAE-739C-B6E8BB03F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 l="64" t="920" r="89116" b="73224"/>
            <a:stretch>
              <a:fillRect/>
            </a:stretch>
          </p:blipFill>
          <p:spPr>
            <a:xfrm rot="1777054">
              <a:off x="3693191" y="2787365"/>
              <a:ext cx="192258" cy="257907"/>
            </a:xfrm>
            <a:prstGeom prst="rect">
              <a:avLst/>
            </a:prstGeom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EBFA0A9-A690-3AAB-5330-9E4C4EA08134}"/>
              </a:ext>
            </a:extLst>
          </p:cNvPr>
          <p:cNvGrpSpPr>
            <a:grpSpLocks noChangeAspect="1"/>
          </p:cNvGrpSpPr>
          <p:nvPr/>
        </p:nvGrpSpPr>
        <p:grpSpPr>
          <a:xfrm>
            <a:off x="2586643" y="1027988"/>
            <a:ext cx="3546322" cy="4954059"/>
            <a:chOff x="2558967" y="769876"/>
            <a:chExt cx="3723570" cy="5201667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53539EE-FDE5-3A05-3DA0-1A04FCA9A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3077772" y="251071"/>
              <a:ext cx="2685960" cy="3723569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682C08F-5EF4-5221-3D4F-B987631F4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3077771" y="2766778"/>
              <a:ext cx="2685961" cy="3723570"/>
            </a:xfrm>
            <a:prstGeom prst="rect">
              <a:avLst/>
            </a:prstGeom>
          </p:spPr>
        </p:pic>
      </p:grp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AFCF4EE-2C52-B4E9-2DA1-92F9C2B3F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525DBE4-8F62-5B36-5D45-ADE4A878D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A6A2-B544-4641-B3C3-51895BE423AC}" type="slidenum">
              <a:rPr lang="en-US" smtClean="0"/>
              <a:t>46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2CB1D77-3802-2466-DEF5-7FA2B8C2D987}"/>
              </a:ext>
            </a:extLst>
          </p:cNvPr>
          <p:cNvGrpSpPr>
            <a:grpSpLocks noChangeAspect="1"/>
          </p:cNvGrpSpPr>
          <p:nvPr/>
        </p:nvGrpSpPr>
        <p:grpSpPr>
          <a:xfrm>
            <a:off x="489461" y="1364233"/>
            <a:ext cx="1749111" cy="1388365"/>
            <a:chOff x="1536700" y="2476500"/>
            <a:chExt cx="1749111" cy="138836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730CCCD-8D6C-041C-0E66-53AF2F9A4508}"/>
                </a:ext>
              </a:extLst>
            </p:cNvPr>
            <p:cNvGrpSpPr/>
            <p:nvPr/>
          </p:nvGrpSpPr>
          <p:grpSpPr>
            <a:xfrm flipV="1">
              <a:off x="1536700" y="3158236"/>
              <a:ext cx="1446276" cy="606044"/>
              <a:chOff x="1536700" y="2556256"/>
              <a:chExt cx="1446276" cy="606044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AEFD35FD-31C1-D202-928E-6152567E31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36700" y="2556256"/>
                <a:ext cx="1403350" cy="606044"/>
              </a:xfrm>
              <a:prstGeom prst="line">
                <a:avLst/>
              </a:prstGeom>
              <a:ln>
                <a:solidFill>
                  <a:srgbClr val="0432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79FFD1AB-920F-E4C1-DC4F-2FD0C8206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36700" y="2726944"/>
                <a:ext cx="1403350" cy="435356"/>
              </a:xfrm>
              <a:prstGeom prst="line">
                <a:avLst/>
              </a:prstGeom>
              <a:ln>
                <a:solidFill>
                  <a:srgbClr val="0432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C24133F8-180C-71E0-873D-496862B4F9CB}"/>
                  </a:ext>
                </a:extLst>
              </p:cNvPr>
              <p:cNvSpPr/>
              <p:nvPr/>
            </p:nvSpPr>
            <p:spPr>
              <a:xfrm>
                <a:off x="2891282" y="2556256"/>
                <a:ext cx="91694" cy="170688"/>
              </a:xfrm>
              <a:prstGeom prst="ellipse">
                <a:avLst/>
              </a:prstGeom>
              <a:noFill/>
              <a:ln>
                <a:solidFill>
                  <a:srgbClr val="0432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0432FF"/>
                  </a:solidFill>
                </a:endParaRP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4F2004B-F167-B97B-4012-51D9A6D8887E}"/>
                </a:ext>
              </a:extLst>
            </p:cNvPr>
            <p:cNvCxnSpPr/>
            <p:nvPr/>
          </p:nvCxnSpPr>
          <p:spPr>
            <a:xfrm flipV="1">
              <a:off x="1536700" y="2476500"/>
              <a:ext cx="1403350" cy="6858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2C76551-A57B-3216-F3B0-C8B311EDCE9A}"/>
                </a:ext>
              </a:extLst>
            </p:cNvPr>
            <p:cNvSpPr/>
            <p:nvPr/>
          </p:nvSpPr>
          <p:spPr>
            <a:xfrm>
              <a:off x="2787650" y="2476501"/>
              <a:ext cx="305054" cy="1388364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4815AE8-7B1C-DF74-3119-74C69B53439F}"/>
                </a:ext>
              </a:extLst>
            </p:cNvPr>
            <p:cNvCxnSpPr>
              <a:cxnSpLocks/>
            </p:cNvCxnSpPr>
            <p:nvPr/>
          </p:nvCxnSpPr>
          <p:spPr>
            <a:xfrm>
              <a:off x="1536700" y="3162300"/>
              <a:ext cx="1354582" cy="67411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C01204A-055E-E24C-2B7F-214DCB614FCF}"/>
                </a:ext>
              </a:extLst>
            </p:cNvPr>
            <p:cNvGrpSpPr/>
            <p:nvPr/>
          </p:nvGrpSpPr>
          <p:grpSpPr>
            <a:xfrm>
              <a:off x="1536700" y="2556256"/>
              <a:ext cx="1446276" cy="606044"/>
              <a:chOff x="1536700" y="2556256"/>
              <a:chExt cx="1446276" cy="606044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1607EE50-2AB6-C4B1-5F47-D7DB21525C5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36700" y="2556256"/>
                <a:ext cx="1403350" cy="606044"/>
              </a:xfrm>
              <a:prstGeom prst="line">
                <a:avLst/>
              </a:prstGeom>
              <a:ln>
                <a:solidFill>
                  <a:srgbClr val="0432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BE29E34-7501-C662-81C3-FCA0408593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36700" y="2726944"/>
                <a:ext cx="1403350" cy="435356"/>
              </a:xfrm>
              <a:prstGeom prst="line">
                <a:avLst/>
              </a:prstGeom>
              <a:ln>
                <a:solidFill>
                  <a:srgbClr val="0432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1EEA2BA2-9CA4-2044-90BD-64BA5C39A924}"/>
                  </a:ext>
                </a:extLst>
              </p:cNvPr>
              <p:cNvSpPr/>
              <p:nvPr/>
            </p:nvSpPr>
            <p:spPr>
              <a:xfrm>
                <a:off x="2891282" y="2556256"/>
                <a:ext cx="91694" cy="170688"/>
              </a:xfrm>
              <a:prstGeom prst="ellipse">
                <a:avLst/>
              </a:prstGeom>
              <a:noFill/>
              <a:ln>
                <a:solidFill>
                  <a:srgbClr val="0432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0432FF"/>
                  </a:solidFill>
                </a:endParaRPr>
              </a:p>
            </p:txBody>
          </p:sp>
        </p:grp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831DFC3-BCC4-2ACA-3B78-82006C99AB4A}"/>
                </a:ext>
              </a:extLst>
            </p:cNvPr>
            <p:cNvCxnSpPr/>
            <p:nvPr/>
          </p:nvCxnSpPr>
          <p:spPr>
            <a:xfrm>
              <a:off x="1536700" y="3158236"/>
              <a:ext cx="174911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A28CC93-5927-44E3-CA04-A0ACDDCA08E6}"/>
              </a:ext>
            </a:extLst>
          </p:cNvPr>
          <p:cNvGrpSpPr>
            <a:grpSpLocks noChangeAspect="1"/>
          </p:cNvGrpSpPr>
          <p:nvPr/>
        </p:nvGrpSpPr>
        <p:grpSpPr>
          <a:xfrm rot="753329">
            <a:off x="489460" y="4087843"/>
            <a:ext cx="1749111" cy="1388365"/>
            <a:chOff x="1536700" y="2476500"/>
            <a:chExt cx="1749111" cy="138836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87DF74A-B1A6-1CB3-070F-FBDD07E5256A}"/>
                </a:ext>
              </a:extLst>
            </p:cNvPr>
            <p:cNvGrpSpPr/>
            <p:nvPr/>
          </p:nvGrpSpPr>
          <p:grpSpPr>
            <a:xfrm flipV="1">
              <a:off x="1536700" y="3158236"/>
              <a:ext cx="540141" cy="193209"/>
              <a:chOff x="1536700" y="2969091"/>
              <a:chExt cx="540141" cy="193209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5261B76D-5C59-E389-CDCB-46AEBDC630E5}"/>
                  </a:ext>
                </a:extLst>
              </p:cNvPr>
              <p:cNvCxnSpPr>
                <a:cxnSpLocks/>
                <a:endCxn id="44" idx="0"/>
              </p:cNvCxnSpPr>
              <p:nvPr/>
            </p:nvCxnSpPr>
            <p:spPr>
              <a:xfrm flipV="1">
                <a:off x="1536700" y="2969091"/>
                <a:ext cx="506303" cy="193209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73C5ED2-0295-6034-3078-1DCFC362C2C9}"/>
                  </a:ext>
                </a:extLst>
              </p:cNvPr>
              <p:cNvCxnSpPr>
                <a:cxnSpLocks/>
                <a:endCxn id="44" idx="4"/>
              </p:cNvCxnSpPr>
              <p:nvPr/>
            </p:nvCxnSpPr>
            <p:spPr>
              <a:xfrm flipV="1">
                <a:off x="1536700" y="3074077"/>
                <a:ext cx="506627" cy="88223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72FE4108-B955-906D-BD07-9BFCAD0E379C}"/>
                  </a:ext>
                </a:extLst>
              </p:cNvPr>
              <p:cNvSpPr/>
              <p:nvPr/>
            </p:nvSpPr>
            <p:spPr>
              <a:xfrm rot="21589361">
                <a:off x="2009488" y="2969091"/>
                <a:ext cx="67353" cy="10498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FED1D69-50E0-B683-370D-E861A3CDCA3B}"/>
                </a:ext>
              </a:extLst>
            </p:cNvPr>
            <p:cNvCxnSpPr/>
            <p:nvPr/>
          </p:nvCxnSpPr>
          <p:spPr>
            <a:xfrm flipV="1">
              <a:off x="1536700" y="2476500"/>
              <a:ext cx="1403350" cy="6858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36FECCA-66B5-9F0B-978A-00A24B097559}"/>
                </a:ext>
              </a:extLst>
            </p:cNvPr>
            <p:cNvSpPr/>
            <p:nvPr/>
          </p:nvSpPr>
          <p:spPr>
            <a:xfrm>
              <a:off x="2787650" y="2476501"/>
              <a:ext cx="305054" cy="1388364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243785B-AA3C-B695-F251-B4C98218672C}"/>
                </a:ext>
              </a:extLst>
            </p:cNvPr>
            <p:cNvCxnSpPr>
              <a:cxnSpLocks/>
            </p:cNvCxnSpPr>
            <p:nvPr/>
          </p:nvCxnSpPr>
          <p:spPr>
            <a:xfrm>
              <a:off x="1536700" y="3162300"/>
              <a:ext cx="1354582" cy="67411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9FFE18D-C615-0960-D966-3615D4E482BF}"/>
                </a:ext>
              </a:extLst>
            </p:cNvPr>
            <p:cNvGrpSpPr/>
            <p:nvPr/>
          </p:nvGrpSpPr>
          <p:grpSpPr>
            <a:xfrm>
              <a:off x="1536700" y="2556256"/>
              <a:ext cx="1446276" cy="606044"/>
              <a:chOff x="1536700" y="2556256"/>
              <a:chExt cx="1446276" cy="606044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6ECE2F33-E0D6-EC0F-E97D-2DBD994181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36700" y="2556256"/>
                <a:ext cx="1403350" cy="60604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43F03D4D-2222-A630-F198-4F7E6C7B8B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36700" y="2726944"/>
                <a:ext cx="1403350" cy="43535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0D65B375-D6B3-6583-2251-712A1AEC1AE0}"/>
                  </a:ext>
                </a:extLst>
              </p:cNvPr>
              <p:cNvSpPr/>
              <p:nvPr/>
            </p:nvSpPr>
            <p:spPr>
              <a:xfrm>
                <a:off x="2891282" y="2556256"/>
                <a:ext cx="91694" cy="17068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20EAD78-7128-79BA-4A38-AD06D6D00B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36700" y="2778548"/>
              <a:ext cx="1749111" cy="37968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CBD3AD21-28AF-80BF-1237-F1AFD8F943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6701085" y="518297"/>
            <a:ext cx="2558106" cy="354632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614C979-8E6C-2521-80D2-A91F3B0248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6701085" y="2919649"/>
            <a:ext cx="2558107" cy="35463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9F54CD-E0C3-77E5-7742-DE000D7E1A05}"/>
              </a:ext>
            </a:extLst>
          </p:cNvPr>
          <p:cNvGrpSpPr/>
          <p:nvPr/>
        </p:nvGrpSpPr>
        <p:grpSpPr>
          <a:xfrm>
            <a:off x="9827311" y="1476464"/>
            <a:ext cx="1749111" cy="1388365"/>
            <a:chOff x="9827311" y="1476464"/>
            <a:chExt cx="1749111" cy="1388365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0AC323FE-2EE8-95CF-1FBB-A2047641F675}"/>
                </a:ext>
              </a:extLst>
            </p:cNvPr>
            <p:cNvGrpSpPr/>
            <p:nvPr/>
          </p:nvGrpSpPr>
          <p:grpSpPr>
            <a:xfrm>
              <a:off x="10012784" y="1606805"/>
              <a:ext cx="1313983" cy="1159701"/>
              <a:chOff x="2812439" y="1885598"/>
              <a:chExt cx="1313983" cy="1159701"/>
            </a:xfrm>
          </p:grpSpPr>
          <p:pic>
            <p:nvPicPr>
              <p:cNvPr id="119" name="Picture 118">
                <a:extLst>
                  <a:ext uri="{FF2B5EF4-FFF2-40B4-BE49-F238E27FC236}">
                    <a16:creationId xmlns:a16="http://schemas.microsoft.com/office/drawing/2014/main" id="{906E05DD-733C-1F2C-9D47-49832413D1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1159" t="16413" r="69956" b="60551"/>
              <a:stretch>
                <a:fillRect/>
              </a:stretch>
            </p:blipFill>
            <p:spPr>
              <a:xfrm>
                <a:off x="3106195" y="2469253"/>
                <a:ext cx="157893" cy="229771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20" name="Picture 119">
                <a:extLst>
                  <a:ext uri="{FF2B5EF4-FFF2-40B4-BE49-F238E27FC236}">
                    <a16:creationId xmlns:a16="http://schemas.microsoft.com/office/drawing/2014/main" id="{FF216FCD-1F13-A896-B0A6-BAFDEC6A0D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7563" t="60994" r="64785" b="13150"/>
              <a:stretch>
                <a:fillRect/>
              </a:stretch>
            </p:blipFill>
            <p:spPr>
              <a:xfrm>
                <a:off x="3038201" y="2237578"/>
                <a:ext cx="13598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21" name="Picture 120">
                <a:extLst>
                  <a:ext uri="{FF2B5EF4-FFF2-40B4-BE49-F238E27FC236}">
                    <a16:creationId xmlns:a16="http://schemas.microsoft.com/office/drawing/2014/main" id="{EF0C9CD1-B04B-8A43-598D-9E31B65E60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64" t="920" r="89116" b="73224"/>
              <a:stretch>
                <a:fillRect/>
              </a:stretch>
            </p:blipFill>
            <p:spPr>
              <a:xfrm>
                <a:off x="2812439" y="2322786"/>
                <a:ext cx="19225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22" name="Picture 121">
                <a:extLst>
                  <a:ext uri="{FF2B5EF4-FFF2-40B4-BE49-F238E27FC236}">
                    <a16:creationId xmlns:a16="http://schemas.microsoft.com/office/drawing/2014/main" id="{BD095DCE-2A30-9FEC-3980-E8624C7725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7563" t="60994" r="64785" b="13150"/>
              <a:stretch>
                <a:fillRect/>
              </a:stretch>
            </p:blipFill>
            <p:spPr>
              <a:xfrm>
                <a:off x="3359695" y="2522043"/>
                <a:ext cx="13598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23" name="Picture 122">
                <a:extLst>
                  <a:ext uri="{FF2B5EF4-FFF2-40B4-BE49-F238E27FC236}">
                    <a16:creationId xmlns:a16="http://schemas.microsoft.com/office/drawing/2014/main" id="{BEBEE3E1-986A-833E-8ABE-3834CAF925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7563" t="60994" r="64785" b="13150"/>
              <a:stretch>
                <a:fillRect/>
              </a:stretch>
            </p:blipFill>
            <p:spPr>
              <a:xfrm>
                <a:off x="3667391" y="2361093"/>
                <a:ext cx="13598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24" name="Picture 123">
                <a:extLst>
                  <a:ext uri="{FF2B5EF4-FFF2-40B4-BE49-F238E27FC236}">
                    <a16:creationId xmlns:a16="http://schemas.microsoft.com/office/drawing/2014/main" id="{E4569D73-8CF3-8D9C-ADA8-DD9C8B78B8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7563" t="60994" r="64785" b="13150"/>
              <a:stretch>
                <a:fillRect/>
              </a:stretch>
            </p:blipFill>
            <p:spPr>
              <a:xfrm>
                <a:off x="3453544" y="2162993"/>
                <a:ext cx="13598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25" name="Picture 124">
                <a:extLst>
                  <a:ext uri="{FF2B5EF4-FFF2-40B4-BE49-F238E27FC236}">
                    <a16:creationId xmlns:a16="http://schemas.microsoft.com/office/drawing/2014/main" id="{CFDE1D41-1EE9-D86E-B512-3BB5FF394E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7563" t="60994" r="64785" b="13150"/>
              <a:stretch>
                <a:fillRect/>
              </a:stretch>
            </p:blipFill>
            <p:spPr>
              <a:xfrm>
                <a:off x="3986947" y="2787392"/>
                <a:ext cx="13598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26" name="Picture 125">
                <a:extLst>
                  <a:ext uri="{FF2B5EF4-FFF2-40B4-BE49-F238E27FC236}">
                    <a16:creationId xmlns:a16="http://schemas.microsoft.com/office/drawing/2014/main" id="{59DB06C2-7F23-B4A0-E19E-E190E85471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7563" t="60994" r="64785" b="13150"/>
              <a:stretch>
                <a:fillRect/>
              </a:stretch>
            </p:blipFill>
            <p:spPr>
              <a:xfrm>
                <a:off x="3495401" y="2694778"/>
                <a:ext cx="13598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DA341476-88E2-A156-D931-D720D971AE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7563" t="60994" r="64785" b="13150"/>
              <a:stretch>
                <a:fillRect/>
              </a:stretch>
            </p:blipFill>
            <p:spPr>
              <a:xfrm>
                <a:off x="3986947" y="2261024"/>
                <a:ext cx="13598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28" name="Picture 127">
                <a:extLst>
                  <a:ext uri="{FF2B5EF4-FFF2-40B4-BE49-F238E27FC236}">
                    <a16:creationId xmlns:a16="http://schemas.microsoft.com/office/drawing/2014/main" id="{F66DB82C-79B7-5184-894C-13E5471376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64" t="920" r="89116" b="73224"/>
              <a:stretch>
                <a:fillRect/>
              </a:stretch>
            </p:blipFill>
            <p:spPr>
              <a:xfrm rot="15396856">
                <a:off x="3546977" y="1964520"/>
                <a:ext cx="19225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29" name="Picture 128">
                <a:extLst>
                  <a:ext uri="{FF2B5EF4-FFF2-40B4-BE49-F238E27FC236}">
                    <a16:creationId xmlns:a16="http://schemas.microsoft.com/office/drawing/2014/main" id="{85F625CC-A366-8EA2-92FC-56B8A9DB4B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64" t="920" r="89116" b="73224"/>
              <a:stretch>
                <a:fillRect/>
              </a:stretch>
            </p:blipFill>
            <p:spPr>
              <a:xfrm rot="20883451">
                <a:off x="3201240" y="2209018"/>
                <a:ext cx="19225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F25D8745-9E56-CD77-3D34-A371382927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64" t="920" r="89116" b="73224"/>
              <a:stretch>
                <a:fillRect/>
              </a:stretch>
            </p:blipFill>
            <p:spPr>
              <a:xfrm>
                <a:off x="3307694" y="2322786"/>
                <a:ext cx="19225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DE1A3B5C-17A5-CE2A-8639-1BCEEDE3A8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64" t="920" r="89116" b="73224"/>
              <a:stretch>
                <a:fillRect/>
              </a:stretch>
            </p:blipFill>
            <p:spPr>
              <a:xfrm>
                <a:off x="3934164" y="2538485"/>
                <a:ext cx="19225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F37A1ED2-C507-9F12-B2D4-B7D791F41D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64" t="920" r="89116" b="73224"/>
              <a:stretch>
                <a:fillRect/>
              </a:stretch>
            </p:blipFill>
            <p:spPr>
              <a:xfrm>
                <a:off x="3930677" y="1943006"/>
                <a:ext cx="19225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33" name="Picture 132">
                <a:extLst>
                  <a:ext uri="{FF2B5EF4-FFF2-40B4-BE49-F238E27FC236}">
                    <a16:creationId xmlns:a16="http://schemas.microsoft.com/office/drawing/2014/main" id="{42BE2966-30B5-BD8A-CE34-9337678311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1159" t="16413" r="69956" b="60551"/>
              <a:stretch>
                <a:fillRect/>
              </a:stretch>
            </p:blipFill>
            <p:spPr>
              <a:xfrm rot="4290162">
                <a:off x="3662892" y="2612946"/>
                <a:ext cx="157893" cy="229771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2123B14A-3F11-DF05-7A2F-5D84B1FD5A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1159" t="16413" r="69956" b="60551"/>
              <a:stretch>
                <a:fillRect/>
              </a:stretch>
            </p:blipFill>
            <p:spPr>
              <a:xfrm>
                <a:off x="3493072" y="2410391"/>
                <a:ext cx="157893" cy="229771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35" name="Picture 134">
                <a:extLst>
                  <a:ext uri="{FF2B5EF4-FFF2-40B4-BE49-F238E27FC236}">
                    <a16:creationId xmlns:a16="http://schemas.microsoft.com/office/drawing/2014/main" id="{2C20AFDF-17EC-9922-F6C2-166CF5D73F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1159" t="16413" r="69956" b="60551"/>
              <a:stretch>
                <a:fillRect/>
              </a:stretch>
            </p:blipFill>
            <p:spPr>
              <a:xfrm>
                <a:off x="3645486" y="2148366"/>
                <a:ext cx="157893" cy="229771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36" name="Picture 135">
                <a:extLst>
                  <a:ext uri="{FF2B5EF4-FFF2-40B4-BE49-F238E27FC236}">
                    <a16:creationId xmlns:a16="http://schemas.microsoft.com/office/drawing/2014/main" id="{CDCF0550-2A87-B694-7750-8B23925D95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1159" t="16413" r="69956" b="60551"/>
              <a:stretch>
                <a:fillRect/>
              </a:stretch>
            </p:blipFill>
            <p:spPr>
              <a:xfrm rot="2747292">
                <a:off x="3871634" y="2142183"/>
                <a:ext cx="157893" cy="229771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37" name="Picture 136">
                <a:extLst>
                  <a:ext uri="{FF2B5EF4-FFF2-40B4-BE49-F238E27FC236}">
                    <a16:creationId xmlns:a16="http://schemas.microsoft.com/office/drawing/2014/main" id="{26D42B1F-3E8C-2A4B-CE5D-1BC6CFD19E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1159" t="16413" r="69956" b="60551"/>
              <a:stretch>
                <a:fillRect/>
              </a:stretch>
            </p:blipFill>
            <p:spPr>
              <a:xfrm>
                <a:off x="3845675" y="2389977"/>
                <a:ext cx="157893" cy="229771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38" name="Picture 137">
                <a:extLst>
                  <a:ext uri="{FF2B5EF4-FFF2-40B4-BE49-F238E27FC236}">
                    <a16:creationId xmlns:a16="http://schemas.microsoft.com/office/drawing/2014/main" id="{AD31DC89-8E1E-E81A-4794-5E8F50C42F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21159" t="16413" r="69956" b="60551"/>
              <a:stretch>
                <a:fillRect/>
              </a:stretch>
            </p:blipFill>
            <p:spPr>
              <a:xfrm>
                <a:off x="3737827" y="1885598"/>
                <a:ext cx="157893" cy="229771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  <p:pic>
            <p:nvPicPr>
              <p:cNvPr id="139" name="Picture 138">
                <a:extLst>
                  <a:ext uri="{FF2B5EF4-FFF2-40B4-BE49-F238E27FC236}">
                    <a16:creationId xmlns:a16="http://schemas.microsoft.com/office/drawing/2014/main" id="{F371894E-6342-ACF6-38FB-277AADF94C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l="64" t="920" r="89116" b="73224"/>
              <a:stretch>
                <a:fillRect/>
              </a:stretch>
            </p:blipFill>
            <p:spPr>
              <a:xfrm rot="1777054">
                <a:off x="3693191" y="2787365"/>
                <a:ext cx="192258" cy="257907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</p:pic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7EC1447-5467-6454-623B-2371CAD06C1C}"/>
                </a:ext>
              </a:extLst>
            </p:cNvPr>
            <p:cNvGrpSpPr/>
            <p:nvPr/>
          </p:nvGrpSpPr>
          <p:grpSpPr>
            <a:xfrm>
              <a:off x="9827311" y="1476464"/>
              <a:ext cx="1749111" cy="1388365"/>
              <a:chOff x="1444843" y="4530421"/>
              <a:chExt cx="1749111" cy="1388365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77B02019-8C2C-C282-B517-97BFB371942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444843" y="4530421"/>
                <a:ext cx="1749111" cy="1388365"/>
                <a:chOff x="1536700" y="2476500"/>
                <a:chExt cx="1749111" cy="1388365"/>
              </a:xfrm>
            </p:grpSpPr>
            <p:grpSp>
              <p:nvGrpSpPr>
                <p:cNvPr id="63" name="Group 62">
                  <a:extLst>
                    <a:ext uri="{FF2B5EF4-FFF2-40B4-BE49-F238E27FC236}">
                      <a16:creationId xmlns:a16="http://schemas.microsoft.com/office/drawing/2014/main" id="{ED647EB6-D6CF-D529-DCA9-31578C3E5ECD}"/>
                    </a:ext>
                  </a:extLst>
                </p:cNvPr>
                <p:cNvGrpSpPr/>
                <p:nvPr/>
              </p:nvGrpSpPr>
              <p:grpSpPr>
                <a:xfrm flipV="1">
                  <a:off x="1536700" y="3158236"/>
                  <a:ext cx="1403350" cy="606044"/>
                  <a:chOff x="1536700" y="2556256"/>
                  <a:chExt cx="1403350" cy="606044"/>
                </a:xfrm>
              </p:grpSpPr>
              <p:cxnSp>
                <p:nvCxnSpPr>
                  <p:cNvPr id="72" name="Straight Connector 71">
                    <a:extLst>
                      <a:ext uri="{FF2B5EF4-FFF2-40B4-BE49-F238E27FC236}">
                        <a16:creationId xmlns:a16="http://schemas.microsoft.com/office/drawing/2014/main" id="{79FF15C6-0BEC-F3D1-1E54-76B865C4906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536700" y="2556256"/>
                    <a:ext cx="1403350" cy="606044"/>
                  </a:xfrm>
                  <a:prstGeom prst="line">
                    <a:avLst/>
                  </a:prstGeom>
                  <a:ln>
                    <a:solidFill>
                      <a:srgbClr val="0432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72">
                    <a:extLst>
                      <a:ext uri="{FF2B5EF4-FFF2-40B4-BE49-F238E27FC236}">
                        <a16:creationId xmlns:a16="http://schemas.microsoft.com/office/drawing/2014/main" id="{4504A42E-F195-90AA-2055-6BFE49261567}"/>
                      </a:ext>
                    </a:extLst>
                  </p:cNvPr>
                  <p:cNvCxnSpPr>
                    <a:cxnSpLocks/>
                    <a:endCxn id="62" idx="0"/>
                  </p:cNvCxnSpPr>
                  <p:nvPr/>
                </p:nvCxnSpPr>
                <p:spPr>
                  <a:xfrm flipV="1">
                    <a:off x="1536700" y="3133844"/>
                    <a:ext cx="1400429" cy="28456"/>
                  </a:xfrm>
                  <a:prstGeom prst="line">
                    <a:avLst/>
                  </a:prstGeom>
                  <a:ln>
                    <a:solidFill>
                      <a:srgbClr val="0432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3113780D-A0FD-BD25-D60E-753EDCBACBE0}"/>
                    </a:ext>
                  </a:extLst>
                </p:cNvPr>
                <p:cNvCxnSpPr/>
                <p:nvPr/>
              </p:nvCxnSpPr>
              <p:spPr>
                <a:xfrm flipV="1">
                  <a:off x="1536700" y="2476500"/>
                  <a:ext cx="1403350" cy="685800"/>
                </a:xfrm>
                <a:prstGeom prst="line">
                  <a:avLst/>
                </a:prstGeom>
                <a:ln>
                  <a:solidFill>
                    <a:schemeClr val="bg1">
                      <a:lumMod val="50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BBB6B072-9B4F-5A9A-ABD2-A240289607C0}"/>
                    </a:ext>
                  </a:extLst>
                </p:cNvPr>
                <p:cNvSpPr/>
                <p:nvPr/>
              </p:nvSpPr>
              <p:spPr>
                <a:xfrm>
                  <a:off x="2787650" y="2476501"/>
                  <a:ext cx="305054" cy="1388364"/>
                </a:xfrm>
                <a:prstGeom prst="ellipse">
                  <a:avLst/>
                </a:prstGeom>
                <a:noFill/>
                <a:ln>
                  <a:solidFill>
                    <a:schemeClr val="bg1">
                      <a:lumMod val="50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D5C709F7-EB3A-FD16-E768-81036724D2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36700" y="3162300"/>
                  <a:ext cx="1354582" cy="674116"/>
                </a:xfrm>
                <a:prstGeom prst="line">
                  <a:avLst/>
                </a:prstGeom>
                <a:ln>
                  <a:solidFill>
                    <a:schemeClr val="bg1">
                      <a:lumMod val="50000"/>
                    </a:schemeClr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5DC0C20C-D6FF-3FE1-A4B8-3849BBEDB057}"/>
                    </a:ext>
                  </a:extLst>
                </p:cNvPr>
                <p:cNvGrpSpPr/>
                <p:nvPr/>
              </p:nvGrpSpPr>
              <p:grpSpPr>
                <a:xfrm>
                  <a:off x="1536700" y="2556256"/>
                  <a:ext cx="1470741" cy="606044"/>
                  <a:chOff x="1536700" y="2556256"/>
                  <a:chExt cx="1470741" cy="606044"/>
                </a:xfrm>
              </p:grpSpPr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E4F6B722-2A21-CD3F-8733-4EB56995C78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536700" y="2556256"/>
                    <a:ext cx="1403350" cy="606044"/>
                  </a:xfrm>
                  <a:prstGeom prst="line">
                    <a:avLst/>
                  </a:prstGeom>
                  <a:ln>
                    <a:solidFill>
                      <a:srgbClr val="0432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>
                    <a:extLst>
                      <a:ext uri="{FF2B5EF4-FFF2-40B4-BE49-F238E27FC236}">
                        <a16:creationId xmlns:a16="http://schemas.microsoft.com/office/drawing/2014/main" id="{9E167116-64DF-01E7-E83F-67843CA797E5}"/>
                      </a:ext>
                    </a:extLst>
                  </p:cNvPr>
                  <p:cNvCxnSpPr>
                    <a:cxnSpLocks/>
                    <a:endCxn id="71" idx="4"/>
                  </p:cNvCxnSpPr>
                  <p:nvPr/>
                </p:nvCxnSpPr>
                <p:spPr>
                  <a:xfrm flipV="1">
                    <a:off x="1536700" y="3129781"/>
                    <a:ext cx="1400429" cy="32519"/>
                  </a:xfrm>
                  <a:prstGeom prst="line">
                    <a:avLst/>
                  </a:prstGeom>
                  <a:ln>
                    <a:solidFill>
                      <a:srgbClr val="0432FF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1" name="Oval 70">
                    <a:extLst>
                      <a:ext uri="{FF2B5EF4-FFF2-40B4-BE49-F238E27FC236}">
                        <a16:creationId xmlns:a16="http://schemas.microsoft.com/office/drawing/2014/main" id="{43C56FBA-1F45-000C-534C-58CA24288DD4}"/>
                      </a:ext>
                    </a:extLst>
                  </p:cNvPr>
                  <p:cNvSpPr/>
                  <p:nvPr/>
                </p:nvSpPr>
                <p:spPr>
                  <a:xfrm>
                    <a:off x="2866816" y="2560333"/>
                    <a:ext cx="140625" cy="569448"/>
                  </a:xfrm>
                  <a:prstGeom prst="ellipse">
                    <a:avLst/>
                  </a:prstGeom>
                  <a:noFill/>
                  <a:ln>
                    <a:solidFill>
                      <a:srgbClr val="0432FF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cxnSp>
              <p:nvCxnSpPr>
                <p:cNvPr id="68" name="Straight Arrow Connector 67">
                  <a:extLst>
                    <a:ext uri="{FF2B5EF4-FFF2-40B4-BE49-F238E27FC236}">
                      <a16:creationId xmlns:a16="http://schemas.microsoft.com/office/drawing/2014/main" id="{BEA12A35-E8D1-931E-877F-362B7D984BC9}"/>
                    </a:ext>
                  </a:extLst>
                </p:cNvPr>
                <p:cNvCxnSpPr/>
                <p:nvPr/>
              </p:nvCxnSpPr>
              <p:spPr>
                <a:xfrm>
                  <a:off x="1536700" y="3158236"/>
                  <a:ext cx="1749111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3D88291A-A4D1-FA55-8D3A-D3E3C2C65F54}"/>
                  </a:ext>
                </a:extLst>
              </p:cNvPr>
              <p:cNvSpPr/>
              <p:nvPr/>
            </p:nvSpPr>
            <p:spPr>
              <a:xfrm>
                <a:off x="2774959" y="5240613"/>
                <a:ext cx="140625" cy="569448"/>
              </a:xfrm>
              <a:prstGeom prst="ellipse">
                <a:avLst/>
              </a:prstGeom>
              <a:noFill/>
              <a:ln>
                <a:solidFill>
                  <a:srgbClr val="0432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D75508F-76D1-8BCF-62BE-9269E825FBE3}"/>
              </a:ext>
            </a:extLst>
          </p:cNvPr>
          <p:cNvGrpSpPr>
            <a:grpSpLocks noChangeAspect="1"/>
          </p:cNvGrpSpPr>
          <p:nvPr/>
        </p:nvGrpSpPr>
        <p:grpSpPr>
          <a:xfrm>
            <a:off x="9806545" y="4202823"/>
            <a:ext cx="1790641" cy="1388365"/>
            <a:chOff x="1532551" y="2476500"/>
            <a:chExt cx="1790641" cy="1388365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72738953-39FA-D72A-52E2-F0BEDD4F3AB3}"/>
                </a:ext>
              </a:extLst>
            </p:cNvPr>
            <p:cNvGrpSpPr/>
            <p:nvPr/>
          </p:nvGrpSpPr>
          <p:grpSpPr>
            <a:xfrm flipV="1">
              <a:off x="1533779" y="3117540"/>
              <a:ext cx="647188" cy="273174"/>
              <a:chOff x="1533779" y="2929822"/>
              <a:chExt cx="647188" cy="273174"/>
            </a:xfrm>
          </p:grpSpPr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C175CDBE-8A58-CD1D-DF09-AC7164DCF7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33779" y="2934553"/>
                <a:ext cx="556155" cy="22406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F9A2D11C-F6F1-7862-B119-46385AE3BC97}"/>
                  </a:ext>
                </a:extLst>
              </p:cNvPr>
              <p:cNvCxnSpPr>
                <a:cxnSpLocks/>
                <a:endCxn id="86" idx="4"/>
              </p:cNvCxnSpPr>
              <p:nvPr/>
            </p:nvCxnSpPr>
            <p:spPr>
              <a:xfrm>
                <a:off x="1533779" y="3158292"/>
                <a:ext cx="574532" cy="44703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576D7878-6F75-204F-75DE-35DA3FB0946E}"/>
                  </a:ext>
                </a:extLst>
              </p:cNvPr>
              <p:cNvSpPr/>
              <p:nvPr/>
            </p:nvSpPr>
            <p:spPr>
              <a:xfrm rot="21589361">
                <a:off x="2034808" y="2929822"/>
                <a:ext cx="146159" cy="273174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28C1244-4B26-ECF4-6DFD-C6949814F768}"/>
                </a:ext>
              </a:extLst>
            </p:cNvPr>
            <p:cNvCxnSpPr/>
            <p:nvPr/>
          </p:nvCxnSpPr>
          <p:spPr>
            <a:xfrm flipV="1">
              <a:off x="1536700" y="2476500"/>
              <a:ext cx="1403350" cy="6858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6B37628-D58B-F6A1-68E9-41C3BF3D3516}"/>
                </a:ext>
              </a:extLst>
            </p:cNvPr>
            <p:cNvSpPr/>
            <p:nvPr/>
          </p:nvSpPr>
          <p:spPr>
            <a:xfrm>
              <a:off x="2787650" y="2476501"/>
              <a:ext cx="305054" cy="1388364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C4CD5EF3-B220-0641-E645-EA356A7862C2}"/>
                </a:ext>
              </a:extLst>
            </p:cNvPr>
            <p:cNvCxnSpPr>
              <a:cxnSpLocks/>
            </p:cNvCxnSpPr>
            <p:nvPr/>
          </p:nvCxnSpPr>
          <p:spPr>
            <a:xfrm>
              <a:off x="1536700" y="3175260"/>
              <a:ext cx="1354582" cy="67411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62B2CC8-34C0-7988-6EF6-7F935DAE8F6A}"/>
                </a:ext>
              </a:extLst>
            </p:cNvPr>
            <p:cNvGrpSpPr/>
            <p:nvPr/>
          </p:nvGrpSpPr>
          <p:grpSpPr>
            <a:xfrm>
              <a:off x="1532551" y="2515864"/>
              <a:ext cx="1483658" cy="643803"/>
              <a:chOff x="1532551" y="2515864"/>
              <a:chExt cx="1483658" cy="643803"/>
            </a:xfrm>
          </p:grpSpPr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6F35C9EA-6D08-4773-3E55-F3820242A4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7136" y="2515864"/>
                <a:ext cx="1402610" cy="643803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896549F7-F118-D8CB-364D-061FDA39C029}"/>
                  </a:ext>
                </a:extLst>
              </p:cNvPr>
              <p:cNvCxnSpPr>
                <a:cxnSpLocks/>
                <a:endCxn id="83" idx="4"/>
              </p:cNvCxnSpPr>
              <p:nvPr/>
            </p:nvCxnSpPr>
            <p:spPr>
              <a:xfrm flipV="1">
                <a:off x="1532551" y="2832291"/>
                <a:ext cx="1405978" cy="32053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26DA7BB5-BDAB-9EA7-A5AC-6F0664C71FE1}"/>
                  </a:ext>
                </a:extLst>
              </p:cNvPr>
              <p:cNvSpPr/>
              <p:nvPr/>
            </p:nvSpPr>
            <p:spPr>
              <a:xfrm>
                <a:off x="2860849" y="2517402"/>
                <a:ext cx="155360" cy="314889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6E24F5F0-35DC-863B-D024-84735D40E5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36700" y="2797889"/>
              <a:ext cx="1786492" cy="36034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543C4F5-E591-593D-1EE5-BC05B74BAB69}"/>
              </a:ext>
            </a:extLst>
          </p:cNvPr>
          <p:cNvSpPr txBox="1"/>
          <p:nvPr/>
        </p:nvSpPr>
        <p:spPr>
          <a:xfrm>
            <a:off x="278737" y="212260"/>
            <a:ext cx="11716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2D correlation within jets </a:t>
            </a: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73FDD315-6186-F181-0595-FDC2CF0491A3}"/>
              </a:ext>
            </a:extLst>
          </p:cNvPr>
          <p:cNvGrpSpPr/>
          <p:nvPr/>
        </p:nvGrpSpPr>
        <p:grpSpPr>
          <a:xfrm>
            <a:off x="675082" y="2804455"/>
            <a:ext cx="567694" cy="766057"/>
            <a:chOff x="611084" y="2672344"/>
            <a:chExt cx="567694" cy="766057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575A5A89-ABB9-2438-1880-8B89977D74EF}"/>
                </a:ext>
              </a:extLst>
            </p:cNvPr>
            <p:cNvGrpSpPr/>
            <p:nvPr/>
          </p:nvGrpSpPr>
          <p:grpSpPr>
            <a:xfrm>
              <a:off x="815009" y="2718885"/>
              <a:ext cx="156004" cy="666977"/>
              <a:chOff x="10012433" y="2622627"/>
              <a:chExt cx="156004" cy="666977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AFB8C88F-6C19-21FC-C9B7-52BE3F85B721}"/>
                  </a:ext>
                </a:extLst>
              </p:cNvPr>
              <p:cNvSpPr/>
              <p:nvPr/>
            </p:nvSpPr>
            <p:spPr>
              <a:xfrm>
                <a:off x="10012433" y="2622627"/>
                <a:ext cx="156004" cy="186667"/>
              </a:xfrm>
              <a:prstGeom prst="ellipse">
                <a:avLst/>
              </a:prstGeom>
              <a:solidFill>
                <a:srgbClr val="0432FF">
                  <a:alpha val="40000"/>
                </a:srgbClr>
              </a:solidFill>
              <a:ln>
                <a:solidFill>
                  <a:srgbClr val="0432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EEB6326-BB45-656B-EAA1-D8B5A9AFC55B}"/>
                  </a:ext>
                </a:extLst>
              </p:cNvPr>
              <p:cNvSpPr/>
              <p:nvPr/>
            </p:nvSpPr>
            <p:spPr>
              <a:xfrm>
                <a:off x="10012433" y="3106587"/>
                <a:ext cx="156004" cy="183017"/>
              </a:xfrm>
              <a:prstGeom prst="ellipse">
                <a:avLst/>
              </a:prstGeom>
              <a:solidFill>
                <a:srgbClr val="0432FF">
                  <a:alpha val="40156"/>
                </a:srgbClr>
              </a:solidFill>
              <a:ln>
                <a:solidFill>
                  <a:srgbClr val="0432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695EFAD4-3F6B-8838-6FBD-CF4FCF487FE8}"/>
                </a:ext>
              </a:extLst>
            </p:cNvPr>
            <p:cNvSpPr/>
            <p:nvPr/>
          </p:nvSpPr>
          <p:spPr>
            <a:xfrm>
              <a:off x="611084" y="2672344"/>
              <a:ext cx="567694" cy="766057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A2FD0B6-25A3-54FA-DF0C-387D6626DD60}"/>
              </a:ext>
            </a:extLst>
          </p:cNvPr>
          <p:cNvGrpSpPr/>
          <p:nvPr/>
        </p:nvGrpSpPr>
        <p:grpSpPr>
          <a:xfrm>
            <a:off x="9753300" y="2938470"/>
            <a:ext cx="966283" cy="766057"/>
            <a:chOff x="9900976" y="2804455"/>
            <a:chExt cx="966283" cy="766057"/>
          </a:xfrm>
        </p:grpSpPr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FFEC1A60-E086-DD5F-C8CC-337EC9051059}"/>
                </a:ext>
              </a:extLst>
            </p:cNvPr>
            <p:cNvGrpSpPr/>
            <p:nvPr/>
          </p:nvGrpSpPr>
          <p:grpSpPr>
            <a:xfrm>
              <a:off x="9900976" y="2847076"/>
              <a:ext cx="966283" cy="655770"/>
              <a:chOff x="9854657" y="2826684"/>
              <a:chExt cx="966283" cy="655770"/>
            </a:xfrm>
          </p:grpSpPr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008D94C9-7F88-9015-E7C3-BB03211E68FA}"/>
                  </a:ext>
                </a:extLst>
              </p:cNvPr>
              <p:cNvGrpSpPr/>
              <p:nvPr/>
            </p:nvGrpSpPr>
            <p:grpSpPr>
              <a:xfrm>
                <a:off x="10171207" y="2826684"/>
                <a:ext cx="357779" cy="655770"/>
                <a:chOff x="10006148" y="2668623"/>
                <a:chExt cx="357779" cy="655770"/>
              </a:xfrm>
            </p:grpSpPr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07FF10AD-0735-8486-A5A5-2D25D6CC1051}"/>
                    </a:ext>
                  </a:extLst>
                </p:cNvPr>
                <p:cNvSpPr/>
                <p:nvPr/>
              </p:nvSpPr>
              <p:spPr>
                <a:xfrm>
                  <a:off x="10006148" y="2668623"/>
                  <a:ext cx="357779" cy="396967"/>
                </a:xfrm>
                <a:prstGeom prst="ellipse">
                  <a:avLst/>
                </a:prstGeom>
                <a:solidFill>
                  <a:srgbClr val="0432FF">
                    <a:alpha val="40000"/>
                  </a:srgbClr>
                </a:solidFill>
                <a:ln>
                  <a:solidFill>
                    <a:srgbClr val="0432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" name="Oval 172">
                  <a:extLst>
                    <a:ext uri="{FF2B5EF4-FFF2-40B4-BE49-F238E27FC236}">
                      <a16:creationId xmlns:a16="http://schemas.microsoft.com/office/drawing/2014/main" id="{2288F6EE-0CEE-CF86-0211-4E8FF50855CC}"/>
                    </a:ext>
                  </a:extLst>
                </p:cNvPr>
                <p:cNvSpPr/>
                <p:nvPr/>
              </p:nvSpPr>
              <p:spPr>
                <a:xfrm>
                  <a:off x="10006148" y="2927426"/>
                  <a:ext cx="357779" cy="396967"/>
                </a:xfrm>
                <a:prstGeom prst="ellipse">
                  <a:avLst/>
                </a:prstGeom>
                <a:solidFill>
                  <a:srgbClr val="0432FF">
                    <a:alpha val="40156"/>
                  </a:srgbClr>
                </a:solidFill>
                <a:ln>
                  <a:solidFill>
                    <a:srgbClr val="0432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70" name="Right Arrow 169">
                <a:extLst>
                  <a:ext uri="{FF2B5EF4-FFF2-40B4-BE49-F238E27FC236}">
                    <a16:creationId xmlns:a16="http://schemas.microsoft.com/office/drawing/2014/main" id="{782EBE89-ABE8-2118-92CF-C22A737AE363}"/>
                  </a:ext>
                </a:extLst>
              </p:cNvPr>
              <p:cNvSpPr/>
              <p:nvPr/>
            </p:nvSpPr>
            <p:spPr>
              <a:xfrm>
                <a:off x="10577984" y="3145385"/>
                <a:ext cx="242956" cy="60681"/>
              </a:xfrm>
              <a:prstGeom prst="rightArrow">
                <a:avLst/>
              </a:prstGeom>
              <a:solidFill>
                <a:srgbClr val="0432FF"/>
              </a:solidFill>
              <a:ln>
                <a:solidFill>
                  <a:srgbClr val="0432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1" name="Right Arrow 170">
                <a:extLst>
                  <a:ext uri="{FF2B5EF4-FFF2-40B4-BE49-F238E27FC236}">
                    <a16:creationId xmlns:a16="http://schemas.microsoft.com/office/drawing/2014/main" id="{4D028337-7B52-CC41-4C7C-8E8573FD4822}"/>
                  </a:ext>
                </a:extLst>
              </p:cNvPr>
              <p:cNvSpPr/>
              <p:nvPr/>
            </p:nvSpPr>
            <p:spPr>
              <a:xfrm rot="10800000">
                <a:off x="9854657" y="3145384"/>
                <a:ext cx="255086" cy="60680"/>
              </a:xfrm>
              <a:prstGeom prst="rightArrow">
                <a:avLst/>
              </a:prstGeom>
              <a:solidFill>
                <a:srgbClr val="0432FF"/>
              </a:solidFill>
              <a:ln>
                <a:solidFill>
                  <a:srgbClr val="0432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311D4F2-8345-C624-8CB8-54E14CACBFF1}"/>
                </a:ext>
              </a:extLst>
            </p:cNvPr>
            <p:cNvSpPr/>
            <p:nvPr/>
          </p:nvSpPr>
          <p:spPr>
            <a:xfrm>
              <a:off x="10108116" y="2804455"/>
              <a:ext cx="567694" cy="766057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102944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32080-163E-4F37-0E23-43A5A5BB4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D4CADE-0352-98E0-9821-9C43D1449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D4FFD-1C2A-260F-6835-F74B621BA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t>47</a:t>
            </a:fld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4C8F49F-D916-2017-8714-9D807C0123D0}"/>
              </a:ext>
            </a:extLst>
          </p:cNvPr>
          <p:cNvGrpSpPr/>
          <p:nvPr/>
        </p:nvGrpSpPr>
        <p:grpSpPr>
          <a:xfrm>
            <a:off x="278737" y="1444253"/>
            <a:ext cx="5470727" cy="4370793"/>
            <a:chOff x="278737" y="1447353"/>
            <a:chExt cx="5470727" cy="4370793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09183E9-7324-71AD-2D2F-51264A1F2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828704" y="897386"/>
              <a:ext cx="4370793" cy="5470727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DA55EFE8-0C2A-CBE9-BA57-4F7BB9E427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1308"/>
            <a:stretch>
              <a:fillRect/>
            </a:stretch>
          </p:blipFill>
          <p:spPr>
            <a:xfrm>
              <a:off x="4477387" y="1832165"/>
              <a:ext cx="707509" cy="707886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EE711689-38FD-08FC-9666-9D1BF4763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118" t="312" r="45190" b="-312"/>
            <a:stretch>
              <a:fillRect/>
            </a:stretch>
          </p:blipFill>
          <p:spPr>
            <a:xfrm>
              <a:off x="4477388" y="3632749"/>
              <a:ext cx="707509" cy="707886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D7A55DC-1A3B-1D4F-1B6F-53E273B7C03E}"/>
                  </a:ext>
                </a:extLst>
              </p:cNvPr>
              <p:cNvSpPr txBox="1"/>
              <p:nvPr/>
            </p:nvSpPr>
            <p:spPr>
              <a:xfrm>
                <a:off x="1033478" y="5818237"/>
                <a:ext cx="101250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  <a:latin typeface="Helvetica" pitchFamily="2" charset="0"/>
                  </a:rPr>
                  <a:t>Larger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Helvetica" pitchFamily="2" charset="0"/>
                  </a:rPr>
                  <a:t> enhancement for one prong jet?      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D7A55DC-1A3B-1D4F-1B6F-53E273B7C0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478" y="5818237"/>
                <a:ext cx="10125044" cy="523220"/>
              </a:xfrm>
              <a:prstGeom prst="rect">
                <a:avLst/>
              </a:prstGeom>
              <a:blipFill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Picture 44">
            <a:extLst>
              <a:ext uri="{FF2B5EF4-FFF2-40B4-BE49-F238E27FC236}">
                <a16:creationId xmlns:a16="http://schemas.microsoft.com/office/drawing/2014/main" id="{1612EFEA-7FFB-CB84-8929-9B5B98CBEFD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8" t="7700" r="46447" b="431"/>
          <a:stretch>
            <a:fillRect/>
          </a:stretch>
        </p:blipFill>
        <p:spPr>
          <a:xfrm>
            <a:off x="5592652" y="1707476"/>
            <a:ext cx="6320611" cy="405660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EE9D9F1-4F4D-0902-839C-015867F4869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4993" t="58777" r="18534" b="14529"/>
          <a:stretch>
            <a:fillRect/>
          </a:stretch>
        </p:blipFill>
        <p:spPr>
          <a:xfrm>
            <a:off x="6621455" y="4094599"/>
            <a:ext cx="2797873" cy="10559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B756C9-CD5D-0995-8500-4139763E67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308"/>
          <a:stretch>
            <a:fillRect/>
          </a:stretch>
        </p:blipFill>
        <p:spPr>
          <a:xfrm>
            <a:off x="10828571" y="2802725"/>
            <a:ext cx="625942" cy="6262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0122DB-9769-C9E7-F9E0-690C938FE5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308" t="7625" b="10140"/>
          <a:stretch>
            <a:fillRect/>
          </a:stretch>
        </p:blipFill>
        <p:spPr>
          <a:xfrm>
            <a:off x="10289824" y="4635500"/>
            <a:ext cx="625942" cy="5150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81D720-A6BA-2E42-1D06-0B61BB5E5DD4}"/>
              </a:ext>
            </a:extLst>
          </p:cNvPr>
          <p:cNvSpPr txBox="1"/>
          <p:nvPr/>
        </p:nvSpPr>
        <p:spPr>
          <a:xfrm>
            <a:off x="1052911" y="1210229"/>
            <a:ext cx="298568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2400" b="1" dirty="0">
                <a:latin typeface="Wandohope" panose="02030603000000000000" pitchFamily="18" charset="-128"/>
                <a:ea typeface="Wandohope" panose="02030603000000000000" pitchFamily="18" charset="-128"/>
              </a:rPr>
              <a:t>High-multiplicity jets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6E03DC-FF47-C7B4-6B84-60B8EB0AF082}"/>
              </a:ext>
            </a:extLst>
          </p:cNvPr>
          <p:cNvSpPr txBox="1"/>
          <p:nvPr/>
        </p:nvSpPr>
        <p:spPr>
          <a:xfrm>
            <a:off x="278737" y="212260"/>
            <a:ext cx="1163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Jet substructure – model study </a:t>
            </a:r>
          </a:p>
        </p:txBody>
      </p:sp>
    </p:spTree>
    <p:extLst>
      <p:ext uri="{BB962C8B-B14F-4D97-AF65-F5344CB8AC3E}">
        <p14:creationId xmlns:p14="http://schemas.microsoft.com/office/powerpoint/2010/main" val="23951381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BD2AC-909C-7102-FA13-5B3C5D46A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349B8CA-47DE-02BB-3AAC-8B7021ED56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12"/>
          <a:stretch>
            <a:fillRect/>
          </a:stretch>
        </p:blipFill>
        <p:spPr>
          <a:xfrm>
            <a:off x="1320927" y="1104812"/>
            <a:ext cx="9550145" cy="535507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CCD99-0530-2FF1-EDAF-FD507D609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619C7-2487-658E-CCF7-6F63ED222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t>48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AC4D41-5AE7-8255-138E-DB1BB38DA7C5}"/>
              </a:ext>
            </a:extLst>
          </p:cNvPr>
          <p:cNvSpPr txBox="1"/>
          <p:nvPr/>
        </p:nvSpPr>
        <p:spPr>
          <a:xfrm>
            <a:off x="278737" y="212260"/>
            <a:ext cx="11634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Longitudinal Invariant Coordinate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7FDDBF-690B-9E32-FFFD-2E9BD261CDEA}"/>
              </a:ext>
            </a:extLst>
          </p:cNvPr>
          <p:cNvSpPr txBox="1"/>
          <p:nvPr/>
        </p:nvSpPr>
        <p:spPr>
          <a:xfrm>
            <a:off x="278737" y="920146"/>
            <a:ext cx="8566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Helvetica" pitchFamily="2" charset="0"/>
                <a:ea typeface="Wandohope" panose="02030603000000000000" pitchFamily="18" charset="-128"/>
              </a:rPr>
              <a:t>Suggested by Alba and Gavin: </a:t>
            </a:r>
            <a:r>
              <a:rPr lang="en-US" dirty="0">
                <a:latin typeface="Helvetica" pitchFamily="2" charset="0"/>
                <a:ea typeface="Wandohope" panose="02030603000000000000" pitchFamily="18" charset="-128"/>
                <a:hlinkClick r:id="rId3"/>
              </a:rPr>
              <a:t>presentation</a:t>
            </a:r>
            <a:r>
              <a:rPr lang="en-US" dirty="0">
                <a:latin typeface="Helvetica" pitchFamily="2" charset="0"/>
                <a:ea typeface="Wandohope" panose="02030603000000000000" pitchFamily="18" charset="-128"/>
              </a:rPr>
              <a:t> at the small system workshop in Paris</a:t>
            </a:r>
          </a:p>
        </p:txBody>
      </p:sp>
    </p:spTree>
    <p:extLst>
      <p:ext uri="{BB962C8B-B14F-4D97-AF65-F5344CB8AC3E}">
        <p14:creationId xmlns:p14="http://schemas.microsoft.com/office/powerpoint/2010/main" val="1628700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8CD12-B7D3-CE28-AE22-0AD55B572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BFB53-DC6B-C6F6-062C-4F6F5C8529E5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</a:rPr>
              <a:t>Collectivity in Heavy Ion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2FABEE-E37F-D5E7-7A60-B806C1F69BEE}"/>
              </a:ext>
            </a:extLst>
          </p:cNvPr>
          <p:cNvGrpSpPr/>
          <p:nvPr/>
        </p:nvGrpSpPr>
        <p:grpSpPr>
          <a:xfrm>
            <a:off x="387051" y="6062681"/>
            <a:ext cx="11417897" cy="483679"/>
            <a:chOff x="344052" y="1002878"/>
            <a:chExt cx="11417897" cy="48367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4A72DF8-1E35-526D-216C-89C271BC899E}"/>
                </a:ext>
              </a:extLst>
            </p:cNvPr>
            <p:cNvSpPr/>
            <p:nvPr/>
          </p:nvSpPr>
          <p:spPr>
            <a:xfrm>
              <a:off x="456220" y="1012688"/>
              <a:ext cx="11067909" cy="461745"/>
            </a:xfrm>
            <a:prstGeom prst="rect">
              <a:avLst/>
            </a:prstGeom>
            <a:gradFill flip="none" rotWithShape="1">
              <a:gsLst>
                <a:gs pos="0">
                  <a:srgbClr val="FEF9EF"/>
                </a:gs>
                <a:gs pos="74000">
                  <a:srgbClr val="FBD793">
                    <a:lumMod val="45000"/>
                    <a:lumOff val="55000"/>
                  </a:srgbClr>
                </a:gs>
                <a:gs pos="100000">
                  <a:srgbClr val="FBD793"/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DEB91E3-7B74-8B4A-33BF-9DE29BEB4063}"/>
                </a:ext>
              </a:extLst>
            </p:cNvPr>
            <p:cNvSpPr txBox="1"/>
            <p:nvPr/>
          </p:nvSpPr>
          <p:spPr>
            <a:xfrm>
              <a:off x="344052" y="1028317"/>
              <a:ext cx="3622976" cy="458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Helvetica" pitchFamily="2" charset="0"/>
                </a:rPr>
                <a:t>Initial State Geometry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212CDBE-0078-0D5D-7207-2F73194AEBF9}"/>
                </a:ext>
              </a:extLst>
            </p:cNvPr>
            <p:cNvSpPr txBox="1"/>
            <p:nvPr/>
          </p:nvSpPr>
          <p:spPr>
            <a:xfrm>
              <a:off x="7951103" y="1002878"/>
              <a:ext cx="3810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latin typeface="Helvetica" pitchFamily="2" charset="0"/>
                </a:rPr>
                <a:t>Final State Anisotropy</a:t>
              </a:r>
            </a:p>
          </p:txBody>
        </p:sp>
        <p:sp>
          <p:nvSpPr>
            <p:cNvPr id="8" name="Chevron 7">
              <a:extLst>
                <a:ext uri="{FF2B5EF4-FFF2-40B4-BE49-F238E27FC236}">
                  <a16:creationId xmlns:a16="http://schemas.microsoft.com/office/drawing/2014/main" id="{59E30F07-DD42-A6A1-9E7A-6B4AB81747BA}"/>
                </a:ext>
              </a:extLst>
            </p:cNvPr>
            <p:cNvSpPr/>
            <p:nvPr/>
          </p:nvSpPr>
          <p:spPr>
            <a:xfrm>
              <a:off x="3820183" y="1014283"/>
              <a:ext cx="4535421" cy="461745"/>
            </a:xfrm>
            <a:prstGeom prst="chevron">
              <a:avLst/>
            </a:prstGeom>
            <a:gradFill flip="none" rotWithShape="1">
              <a:gsLst>
                <a:gs pos="0">
                  <a:srgbClr val="FEF9EF"/>
                </a:gs>
                <a:gs pos="30000">
                  <a:srgbClr val="75CFF5"/>
                </a:gs>
                <a:gs pos="100000">
                  <a:srgbClr val="75CFF5"/>
                </a:gs>
                <a:gs pos="83000">
                  <a:srgbClr val="75CFF5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Helvetica" pitchFamily="2" charset="0"/>
                </a:rPr>
                <a:t>Strong </a:t>
              </a:r>
              <a:r>
                <a:rPr lang="en-US" sz="2400" dirty="0" err="1">
                  <a:solidFill>
                    <a:schemeClr val="tx1"/>
                  </a:solidFill>
                  <a:latin typeface="Helvetica" pitchFamily="2" charset="0"/>
                </a:rPr>
                <a:t>Rescattering</a:t>
              </a:r>
              <a:endParaRPr lang="en-US" sz="2400" dirty="0">
                <a:solidFill>
                  <a:schemeClr val="tx1"/>
                </a:solidFill>
                <a:latin typeface="Helvetica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F4715AE-5632-5F11-EB9A-C0DE8FF2E979}"/>
              </a:ext>
            </a:extLst>
          </p:cNvPr>
          <p:cNvGrpSpPr>
            <a:grpSpLocks noChangeAspect="1"/>
          </p:cNvGrpSpPr>
          <p:nvPr/>
        </p:nvGrpSpPr>
        <p:grpSpPr>
          <a:xfrm>
            <a:off x="9503220" y="4300555"/>
            <a:ext cx="1328903" cy="1631060"/>
            <a:chOff x="8356647" y="1698417"/>
            <a:chExt cx="2624328" cy="322103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ED9D087-0446-21A2-2ECF-44284F36C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56647" y="1698417"/>
              <a:ext cx="2624328" cy="3221030"/>
            </a:xfrm>
            <a:prstGeom prst="rect">
              <a:avLst/>
            </a:prstGeom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6A1B932-DE87-BA5A-90E0-42D07D3FF9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31932" y="1970644"/>
              <a:ext cx="2025506" cy="2713035"/>
            </a:xfrm>
            <a:prstGeom prst="straightConnector1">
              <a:avLst/>
            </a:prstGeom>
            <a:ln w="38100">
              <a:solidFill>
                <a:srgbClr val="FFFF00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B73B061-D5D3-11A0-2294-032C47B20443}"/>
              </a:ext>
            </a:extLst>
          </p:cNvPr>
          <p:cNvSpPr/>
          <p:nvPr/>
        </p:nvSpPr>
        <p:spPr>
          <a:xfrm>
            <a:off x="4115186" y="5083903"/>
            <a:ext cx="4181349" cy="940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2400" dirty="0">
                <a:latin typeface="Helvetica" pitchFamily="2" charset="0"/>
                <a:ea typeface="Wandohope" panose="02030603000000000000" pitchFamily="18" charset="-128"/>
                <a:cs typeface="Cavolini" panose="03000502040302020204" pitchFamily="66" charset="0"/>
              </a:rPr>
              <a:t>QGP is a strongly coupled, nearly perfect fluid!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986B2C6-C749-9185-E0FA-8DD5A83A9D40}"/>
              </a:ext>
            </a:extLst>
          </p:cNvPr>
          <p:cNvGrpSpPr/>
          <p:nvPr/>
        </p:nvGrpSpPr>
        <p:grpSpPr>
          <a:xfrm>
            <a:off x="596937" y="920146"/>
            <a:ext cx="11067909" cy="4230649"/>
            <a:chOff x="596937" y="920146"/>
            <a:chExt cx="11067909" cy="423064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2444DF5-609B-991A-5DFA-BA632032ED4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6937" y="920146"/>
              <a:ext cx="11067909" cy="4230649"/>
              <a:chOff x="687763" y="1191982"/>
              <a:chExt cx="11523763" cy="4404897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D79226CE-FBAA-EA11-627F-AD3D98B1475F}"/>
                  </a:ext>
                </a:extLst>
              </p:cNvPr>
              <p:cNvGrpSpPr/>
              <p:nvPr/>
            </p:nvGrpSpPr>
            <p:grpSpPr>
              <a:xfrm>
                <a:off x="687763" y="1191982"/>
                <a:ext cx="11523763" cy="4404897"/>
                <a:chOff x="687763" y="1413046"/>
                <a:chExt cx="11523763" cy="4404897"/>
              </a:xfrm>
            </p:grpSpPr>
            <p:pic>
              <p:nvPicPr>
                <p:cNvPr id="59" name="Picture 58">
                  <a:extLst>
                    <a:ext uri="{FF2B5EF4-FFF2-40B4-BE49-F238E27FC236}">
                      <a16:creationId xmlns:a16="http://schemas.microsoft.com/office/drawing/2014/main" id="{B768E1F8-F455-409C-F6E1-7ECB6CA9E52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512519" y="1621415"/>
                  <a:ext cx="4750784" cy="4196528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p14="http://schemas.microsoft.com/office/powerpoint/2010/main">
              <mc:Choice Requires="p14">
                <p:contentPart p14:bwMode="auto" r:id="rId5">
                  <p14:nvContentPartPr>
                    <p14:cNvPr id="60" name="Ink 59">
                      <a:extLst>
                        <a:ext uri="{FF2B5EF4-FFF2-40B4-BE49-F238E27FC236}">
                          <a16:creationId xmlns:a16="http://schemas.microsoft.com/office/drawing/2014/main" id="{014F7FE2-2C77-13E1-A0AC-D9BADEED8AB8}"/>
                        </a:ext>
                      </a:extLst>
                    </p14:cNvPr>
                    <p14:cNvContentPartPr/>
                    <p14:nvPr/>
                  </p14:nvContentPartPr>
                  <p14:xfrm rot="559025">
                    <a:off x="6973258" y="2542149"/>
                    <a:ext cx="1170292" cy="1093693"/>
                  </p14:xfrm>
                </p:contentPart>
              </mc:Choice>
              <mc:Fallback xmlns="">
                <p:pic>
                  <p:nvPicPr>
                    <p:cNvPr id="60" name="Ink 59">
                      <a:extLst>
                        <a:ext uri="{FF2B5EF4-FFF2-40B4-BE49-F238E27FC236}">
                          <a16:creationId xmlns:a16="http://schemas.microsoft.com/office/drawing/2014/main" id="{014F7FE2-2C77-13E1-A0AC-D9BADEED8AB8}"/>
                        </a:ext>
                      </a:extLst>
                    </p:cNvPr>
                    <p:cNvPicPr/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 rot="559025">
                      <a:off x="6957129" y="2526027"/>
                      <a:ext cx="1202175" cy="1125563"/>
                    </a:xfrm>
                    <a:prstGeom prst="rect">
                      <a:avLst/>
                    </a:prstGeom>
                  </p:spPr>
                </p:pic>
              </mc:Fallback>
            </mc:AlternateContent>
            <p:sp>
              <p:nvSpPr>
                <p:cNvPr id="61" name="Parallelogram 60">
                  <a:extLst>
                    <a:ext uri="{FF2B5EF4-FFF2-40B4-BE49-F238E27FC236}">
                      <a16:creationId xmlns:a16="http://schemas.microsoft.com/office/drawing/2014/main" id="{155EF833-BAFA-D846-C995-A81D6B02407A}"/>
                    </a:ext>
                  </a:extLst>
                </p:cNvPr>
                <p:cNvSpPr/>
                <p:nvPr/>
              </p:nvSpPr>
              <p:spPr>
                <a:xfrm rot="9016352" flipV="1">
                  <a:off x="4884365" y="3165244"/>
                  <a:ext cx="2366872" cy="471791"/>
                </a:xfrm>
                <a:prstGeom prst="parallelogram">
                  <a:avLst>
                    <a:gd name="adj" fmla="val 27999"/>
                  </a:avLst>
                </a:prstGeom>
                <a:noFill/>
                <a:ln w="317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2" name="Parallelogram 61">
                  <a:extLst>
                    <a:ext uri="{FF2B5EF4-FFF2-40B4-BE49-F238E27FC236}">
                      <a16:creationId xmlns:a16="http://schemas.microsoft.com/office/drawing/2014/main" id="{B4D0982E-A7F7-3A73-F6BE-0393A7FAFC81}"/>
                    </a:ext>
                  </a:extLst>
                </p:cNvPr>
                <p:cNvSpPr/>
                <p:nvPr/>
              </p:nvSpPr>
              <p:spPr>
                <a:xfrm rot="9016352" flipV="1">
                  <a:off x="5719873" y="3995807"/>
                  <a:ext cx="2366872" cy="368685"/>
                </a:xfrm>
                <a:prstGeom prst="parallelogram">
                  <a:avLst>
                    <a:gd name="adj" fmla="val 27999"/>
                  </a:avLst>
                </a:prstGeom>
                <a:solidFill>
                  <a:schemeClr val="bg1">
                    <a:alpha val="65000"/>
                  </a:schemeClr>
                </a:solidFill>
                <a:ln w="317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p14="http://schemas.microsoft.com/office/powerpoint/2010/main">
              <mc:Choice Requires="p14">
                <p:contentPart p14:bwMode="auto" r:id="rId7">
                  <p14:nvContentPartPr>
                    <p14:cNvPr id="63" name="Ink 62">
                      <a:extLst>
                        <a:ext uri="{FF2B5EF4-FFF2-40B4-BE49-F238E27FC236}">
                          <a16:creationId xmlns:a16="http://schemas.microsoft.com/office/drawing/2014/main" id="{54AAF3AC-9FBE-263D-76A6-D1F517ED7FC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527702" y="3525844"/>
                    <a:ext cx="508320" cy="603000"/>
                  </p14:xfrm>
                </p:contentPart>
              </mc:Choice>
              <mc:Fallback xmlns="">
                <p:pic>
                  <p:nvPicPr>
                    <p:cNvPr id="63" name="Ink 62">
                      <a:extLst>
                        <a:ext uri="{FF2B5EF4-FFF2-40B4-BE49-F238E27FC236}">
                          <a16:creationId xmlns:a16="http://schemas.microsoft.com/office/drawing/2014/main" id="{54AAF3AC-9FBE-263D-76A6-D1F517ED7FC4}"/>
                        </a:ext>
                      </a:extLst>
                    </p:cNvPr>
                    <p:cNvPicPr/>
                    <p:nvPr/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>
                      <a:off x="6495463" y="3493614"/>
                      <a:ext cx="572047" cy="66671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9">
                  <p14:nvContentPartPr>
                    <p14:cNvPr id="64" name="Ink 63">
                      <a:extLst>
                        <a:ext uri="{FF2B5EF4-FFF2-40B4-BE49-F238E27FC236}">
                          <a16:creationId xmlns:a16="http://schemas.microsoft.com/office/drawing/2014/main" id="{1268142D-034C-0C69-1157-2965ED4E64E2}"/>
                        </a:ext>
                      </a:extLst>
                    </p14:cNvPr>
                    <p14:cNvContentPartPr/>
                    <p14:nvPr/>
                  </p14:nvContentPartPr>
                  <p14:xfrm rot="21146631" flipH="1">
                    <a:off x="4883814" y="2476077"/>
                    <a:ext cx="906671" cy="796966"/>
                  </p14:xfrm>
                </p:contentPart>
              </mc:Choice>
              <mc:Fallback xmlns="">
                <p:pic>
                  <p:nvPicPr>
                    <p:cNvPr id="64" name="Ink 63">
                      <a:extLst>
                        <a:ext uri="{FF2B5EF4-FFF2-40B4-BE49-F238E27FC236}">
                          <a16:creationId xmlns:a16="http://schemas.microsoft.com/office/drawing/2014/main" id="{1268142D-034C-0C69-1157-2965ED4E64E2}"/>
                        </a:ext>
                      </a:extLst>
                    </p:cNvPr>
                    <p:cNvPicPr/>
                    <p:nvPr/>
                  </p:nvPicPr>
                  <p:blipFill>
                    <a:blip r:embed="rId10"/>
                    <a:stretch>
                      <a:fillRect/>
                    </a:stretch>
                  </p:blipFill>
                  <p:spPr>
                    <a:xfrm rot="21146631" flipH="1">
                      <a:off x="4867684" y="2459958"/>
                      <a:ext cx="938556" cy="828830"/>
                    </a:xfrm>
                    <a:prstGeom prst="rect">
                      <a:avLst/>
                    </a:prstGeom>
                  </p:spPr>
                </p:pic>
              </mc:Fallback>
            </mc:AlternateContent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6B4E1498-559E-DF2F-3422-B8A46C3393B1}"/>
                    </a:ext>
                  </a:extLst>
                </p:cNvPr>
                <p:cNvSpPr txBox="1"/>
                <p:nvPr/>
              </p:nvSpPr>
              <p:spPr>
                <a:xfrm>
                  <a:off x="8234287" y="2462014"/>
                  <a:ext cx="3371774" cy="8011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rgbClr val="002060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Short-range, near-side</a:t>
                  </a:r>
                </a:p>
                <a:p>
                  <a:r>
                    <a:rPr lang="en-US" sz="20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resonances decay, jets...</a:t>
                  </a:r>
                </a:p>
              </p:txBody>
            </p:sp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B60F10A1-4381-017A-0A52-B8D08622D804}"/>
                    </a:ext>
                  </a:extLst>
                </p:cNvPr>
                <p:cNvSpPr txBox="1"/>
                <p:nvPr/>
              </p:nvSpPr>
              <p:spPr>
                <a:xfrm>
                  <a:off x="8175815" y="3678313"/>
                  <a:ext cx="4035711" cy="86522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rgbClr val="C00000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Long-range, near-side ridge</a:t>
                  </a:r>
                </a:p>
                <a:p>
                  <a:pPr algn="ctr"/>
                  <a:r>
                    <a:rPr lang="en-US" sz="2400" dirty="0">
                      <a:solidFill>
                        <a:srgbClr val="C00000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collective flow! </a:t>
                  </a:r>
                </a:p>
              </p:txBody>
            </p: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5C5F96CF-A7AD-D5B9-2149-42BA569DDD5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558404" y="2057512"/>
                  <a:ext cx="561815" cy="426275"/>
                  <a:chOff x="5107973" y="2448428"/>
                  <a:chExt cx="636516" cy="482957"/>
                </a:xfrm>
              </p:grpSpPr>
              <p:pic>
                <p:nvPicPr>
                  <p:cNvPr id="73" name="Picture 72">
                    <a:extLst>
                      <a:ext uri="{FF2B5EF4-FFF2-40B4-BE49-F238E27FC236}">
                        <a16:creationId xmlns:a16="http://schemas.microsoft.com/office/drawing/2014/main" id="{A4A3BDE4-506C-B998-6265-7DD62609D7D7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 flipH="1">
                    <a:off x="5235664" y="2452011"/>
                    <a:ext cx="370018" cy="479374"/>
                  </a:xfrm>
                  <a:prstGeom prst="rect">
                    <a:avLst/>
                  </a:prstGeom>
                </p:spPr>
              </p:pic>
              <p:sp>
                <p:nvSpPr>
                  <p:cNvPr id="74" name="Oval 73">
                    <a:extLst>
                      <a:ext uri="{FF2B5EF4-FFF2-40B4-BE49-F238E27FC236}">
                        <a16:creationId xmlns:a16="http://schemas.microsoft.com/office/drawing/2014/main" id="{C3DBF453-D42E-9972-FB28-937C36ED475A}"/>
                      </a:ext>
                    </a:extLst>
                  </p:cNvPr>
                  <p:cNvSpPr/>
                  <p:nvPr/>
                </p:nvSpPr>
                <p:spPr>
                  <a:xfrm>
                    <a:off x="5107973" y="2448428"/>
                    <a:ext cx="467693" cy="481862"/>
                  </a:xfrm>
                  <a:prstGeom prst="ellipse">
                    <a:avLst/>
                  </a:prstGeom>
                  <a:noFill/>
                  <a:ln>
                    <a:prstDash val="dash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lIns="101870" tIns="50935" rIns="101870" bIns="50935"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Oval 74">
                    <a:extLst>
                      <a:ext uri="{FF2B5EF4-FFF2-40B4-BE49-F238E27FC236}">
                        <a16:creationId xmlns:a16="http://schemas.microsoft.com/office/drawing/2014/main" id="{3014214F-9686-BE9A-248F-D480B71E0AEA}"/>
                      </a:ext>
                    </a:extLst>
                  </p:cNvPr>
                  <p:cNvSpPr/>
                  <p:nvPr/>
                </p:nvSpPr>
                <p:spPr>
                  <a:xfrm>
                    <a:off x="5276796" y="2448435"/>
                    <a:ext cx="467693" cy="481862"/>
                  </a:xfrm>
                  <a:prstGeom prst="ellipse">
                    <a:avLst/>
                  </a:prstGeom>
                  <a:noFill/>
                  <a:ln>
                    <a:prstDash val="dash"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lIns="101870" tIns="50935" rIns="101870" bIns="50935"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5DB0044B-7808-94D7-84A0-6F127CA2DFEE}"/>
                    </a:ext>
                  </a:extLst>
                </p:cNvPr>
                <p:cNvSpPr/>
                <p:nvPr/>
              </p:nvSpPr>
              <p:spPr>
                <a:xfrm>
                  <a:off x="3507148" y="1608605"/>
                  <a:ext cx="2248377" cy="6499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3EB07921-10F1-81F0-E6E1-43277662D6C6}"/>
                    </a:ext>
                  </a:extLst>
                </p:cNvPr>
                <p:cNvSpPr/>
                <p:nvPr/>
              </p:nvSpPr>
              <p:spPr>
                <a:xfrm>
                  <a:off x="7122795" y="1646627"/>
                  <a:ext cx="959001" cy="320571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FB58222C-651D-4571-A6C6-B398771B942D}"/>
                    </a:ext>
                  </a:extLst>
                </p:cNvPr>
                <p:cNvSpPr txBox="1"/>
                <p:nvPr/>
              </p:nvSpPr>
              <p:spPr>
                <a:xfrm>
                  <a:off x="7148642" y="1413046"/>
                  <a:ext cx="1114661" cy="33852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lIns="91408" tIns="45704" rIns="91408" bIns="45704" rtlCol="0">
                  <a:spAutoFit/>
                </a:bodyPr>
                <a:lstStyle/>
                <a:p>
                  <a:pPr algn="r"/>
                  <a:r>
                    <a:rPr lang="en-US" sz="1600" baseline="0" dirty="0">
                      <a:latin typeface="Helvetica"/>
                      <a:cs typeface="Helvetica"/>
                    </a:rPr>
                    <a:t>35-40%</a:t>
                  </a:r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E34D6D14-2437-8AA9-6301-9E223B8527FE}"/>
                    </a:ext>
                  </a:extLst>
                </p:cNvPr>
                <p:cNvSpPr txBox="1"/>
                <p:nvPr/>
              </p:nvSpPr>
              <p:spPr>
                <a:xfrm>
                  <a:off x="687763" y="2035203"/>
                  <a:ext cx="4179022" cy="8011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2400" dirty="0">
                      <a:solidFill>
                        <a:srgbClr val="002060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Long-range, away-side</a:t>
                  </a:r>
                </a:p>
                <a:p>
                  <a:pPr algn="r"/>
                  <a:r>
                    <a:rPr lang="en-US" sz="2000" dirty="0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momentum conservation, di-jets</a:t>
                  </a:r>
                  <a:r>
                    <a:rPr lang="en-US" sz="2000" dirty="0">
                      <a:solidFill>
                        <a:srgbClr val="8EA4B8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,</a:t>
                  </a:r>
                  <a:r>
                    <a:rPr lang="en-US" sz="2000" dirty="0">
                      <a:solidFill>
                        <a:schemeClr val="bg1"/>
                      </a:solidFill>
                      <a:latin typeface="Wandohope" panose="02030603000000000000" pitchFamily="18" charset="-128"/>
                      <a:ea typeface="Wandohope" panose="02030603000000000000" pitchFamily="18" charset="-128"/>
                      <a:cs typeface="Cavolini" panose="03000502040302020204" pitchFamily="66" charset="0"/>
                    </a:rPr>
                    <a:t>.. </a:t>
                  </a:r>
                </a:p>
              </p:txBody>
            </p:sp>
          </p:grpSp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2FFDAD68-9801-B11A-2AF1-831627410F88}"/>
                  </a:ext>
                </a:extLst>
              </p:cNvPr>
              <p:cNvPicPr>
                <a:picLocks/>
              </p:cNvPicPr>
              <p:nvPr/>
            </p:nvPicPr>
            <p:blipFill>
              <a:blip r:embed="rId4"/>
              <a:srcRect t="1" r="54033" b="84511"/>
              <a:stretch>
                <a:fillRect/>
              </a:stretch>
            </p:blipFill>
            <p:spPr>
              <a:xfrm>
                <a:off x="3449080" y="1193305"/>
                <a:ext cx="2183816" cy="649947"/>
              </a:xfrm>
              <a:prstGeom prst="rect">
                <a:avLst/>
              </a:prstGeom>
            </p:spPr>
          </p:pic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00ED6DEF-D8A0-C577-649D-068363F54E09}"/>
                  </a:ext>
                </a:extLst>
              </p:cNvPr>
              <p:cNvSpPr/>
              <p:nvPr/>
            </p:nvSpPr>
            <p:spPr>
              <a:xfrm>
                <a:off x="3999244" y="1193139"/>
                <a:ext cx="1167579" cy="3221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57F99538-A9C9-8A9A-F9CA-104276E75850}"/>
                    </a:ext>
                  </a:extLst>
                </p14:cNvPr>
                <p14:cNvContentPartPr/>
                <p14:nvPr/>
              </p14:nvContentPartPr>
              <p14:xfrm rot="2127524">
                <a:off x="7510200" y="2800163"/>
                <a:ext cx="911686" cy="461522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57F99538-A9C9-8A9A-F9CA-104276E7585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 rot="2127524">
                  <a:off x="7494723" y="2784695"/>
                  <a:ext cx="942279" cy="492098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7C59D89E-E81F-F65C-DC99-F10488422B51}"/>
              </a:ext>
            </a:extLst>
          </p:cNvPr>
          <p:cNvSpPr txBox="1"/>
          <p:nvPr/>
        </p:nvSpPr>
        <p:spPr>
          <a:xfrm rot="19763248">
            <a:off x="6114559" y="3336046"/>
            <a:ext cx="1102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Wandohope" panose="02030603000000000000" pitchFamily="18" charset="-128"/>
                <a:ea typeface="Wandohope" panose="02030603000000000000" pitchFamily="18" charset="-128"/>
              </a:rPr>
              <a:t>“Ridge”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5A5A5F-E465-4F9C-0078-89EAC6D2F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79" name="Slide Number Placeholder 78">
            <a:extLst>
              <a:ext uri="{FF2B5EF4-FFF2-40B4-BE49-F238E27FC236}">
                <a16:creationId xmlns:a16="http://schemas.microsoft.com/office/drawing/2014/main" id="{2B1DA19A-7B2A-4BA1-EDC6-AC53D871A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t>5</a:t>
            </a:fld>
            <a:endParaRPr lang="en-US" dirty="0"/>
          </a:p>
        </p:txBody>
      </p:sp>
      <p:pic>
        <p:nvPicPr>
          <p:cNvPr id="13" name="Picture 12" descr="A group of red green and blue circles&#10;&#10;AI-generated content may be incorrect.">
            <a:extLst>
              <a:ext uri="{FF2B5EF4-FFF2-40B4-BE49-F238E27FC236}">
                <a16:creationId xmlns:a16="http://schemas.microsoft.com/office/drawing/2014/main" id="{415751F7-B47C-D6DC-125C-A6714E5B23F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9475" y="4085565"/>
            <a:ext cx="3060551" cy="189699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BB8C5F2-7EAE-F118-D5BA-DC954563F14E}"/>
              </a:ext>
            </a:extLst>
          </p:cNvPr>
          <p:cNvSpPr txBox="1"/>
          <p:nvPr/>
        </p:nvSpPr>
        <p:spPr>
          <a:xfrm>
            <a:off x="678810" y="2218523"/>
            <a:ext cx="22603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collective flow</a:t>
            </a:r>
            <a:r>
              <a:rPr lang="en-US" sz="2000" dirty="0">
                <a:solidFill>
                  <a:srgbClr val="C0000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440149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96A39-4B88-B29F-73EC-52342A4DE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46A00A-32CB-9822-F7BC-668624C1528A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70C0"/>
                </a:solidFill>
                <a:latin typeface="Helvetica" pitchFamily="2" charset="0"/>
              </a:rPr>
              <a:t>Collectivity in small systems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2F65D04-EEF4-8F8F-5594-681B68AD6E3A}"/>
              </a:ext>
            </a:extLst>
          </p:cNvPr>
          <p:cNvGrpSpPr>
            <a:grpSpLocks noChangeAspect="1"/>
          </p:cNvGrpSpPr>
          <p:nvPr/>
        </p:nvGrpSpPr>
        <p:grpSpPr>
          <a:xfrm>
            <a:off x="723792" y="1137667"/>
            <a:ext cx="3395553" cy="3034359"/>
            <a:chOff x="732883" y="1734133"/>
            <a:chExt cx="3874212" cy="346209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4A44B4E-21CD-8A57-BCB4-681628FD7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6091" y="2055814"/>
              <a:ext cx="3669196" cy="3140418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B5D95B-A6ED-F0FD-27B9-41C558582A99}"/>
                </a:ext>
              </a:extLst>
            </p:cNvPr>
            <p:cNvSpPr/>
            <p:nvPr/>
          </p:nvSpPr>
          <p:spPr>
            <a:xfrm>
              <a:off x="732883" y="2509331"/>
              <a:ext cx="1546185" cy="2523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793B67-D43B-99ED-FB23-EBE475A355A9}"/>
                </a:ext>
              </a:extLst>
            </p:cNvPr>
            <p:cNvSpPr/>
            <p:nvPr/>
          </p:nvSpPr>
          <p:spPr>
            <a:xfrm>
              <a:off x="3633096" y="2241932"/>
              <a:ext cx="692845" cy="39504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8103F7C-06F2-EE37-EDCE-39BD583CFF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9892" y="1792452"/>
              <a:ext cx="917203" cy="925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C3C676C-181C-3D5C-3C35-674867C1BA46}"/>
                </a:ext>
              </a:extLst>
            </p:cNvPr>
            <p:cNvSpPr/>
            <p:nvPr/>
          </p:nvSpPr>
          <p:spPr>
            <a:xfrm>
              <a:off x="1494641" y="1734133"/>
              <a:ext cx="588640" cy="3160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8BE8FFB-5F78-F9CF-B655-0D33BC463A40}"/>
                </a:ext>
              </a:extLst>
            </p:cNvPr>
            <p:cNvSpPr/>
            <p:nvPr/>
          </p:nvSpPr>
          <p:spPr>
            <a:xfrm>
              <a:off x="876091" y="2717617"/>
              <a:ext cx="791935" cy="1465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62533F1-7E51-386F-1660-6C78300C6DC5}"/>
                </a:ext>
              </a:extLst>
            </p:cNvPr>
            <p:cNvSpPr/>
            <p:nvPr/>
          </p:nvSpPr>
          <p:spPr>
            <a:xfrm flipV="1">
              <a:off x="903223" y="2050136"/>
              <a:ext cx="1180058" cy="5868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93D920F-B0E4-431A-A630-29674BEB1322}"/>
                </a:ext>
              </a:extLst>
            </p:cNvPr>
            <p:cNvSpPr txBox="1"/>
            <p:nvPr/>
          </p:nvSpPr>
          <p:spPr>
            <a:xfrm>
              <a:off x="787642" y="1793071"/>
              <a:ext cx="1726372" cy="4199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0169" tIns="45085" rIns="90169" bIns="45085" rtlCol="0">
              <a:spAutoFit/>
            </a:bodyPr>
            <a:lstStyle/>
            <a:p>
              <a:r>
                <a:rPr lang="en-US" baseline="0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pp </a:t>
              </a:r>
              <a:r>
                <a:rPr lang="en-US" err="1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M</a:t>
              </a:r>
              <a:r>
                <a:rPr lang="en-US" baseline="0" err="1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inBias</a:t>
              </a:r>
              <a:r>
                <a:rPr lang="en-US" baseline="0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D07FFCC-F075-5525-6B65-8CCC8B27ABA3}"/>
              </a:ext>
            </a:extLst>
          </p:cNvPr>
          <p:cNvSpPr txBox="1"/>
          <p:nvPr/>
        </p:nvSpPr>
        <p:spPr>
          <a:xfrm>
            <a:off x="278737" y="4402558"/>
            <a:ext cx="4578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System Font Regular"/>
              <a:buChar char="✘"/>
            </a:pPr>
            <a:r>
              <a:rPr lang="en-US" sz="2400" dirty="0">
                <a:latin typeface="Helvetica" pitchFamily="2" charset="0"/>
                <a:cs typeface="Gill Sans"/>
              </a:rPr>
              <a:t>No near-side ridge in MB pp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3219797-853B-F3E3-7943-9C133FE94386}"/>
              </a:ext>
            </a:extLst>
          </p:cNvPr>
          <p:cNvGrpSpPr/>
          <p:nvPr/>
        </p:nvGrpSpPr>
        <p:grpSpPr>
          <a:xfrm>
            <a:off x="1050552" y="4826067"/>
            <a:ext cx="2587785" cy="1670866"/>
            <a:chOff x="831997" y="4847668"/>
            <a:chExt cx="2587785" cy="167086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68467AD-67B5-7E41-190D-C0621EEAAF33}"/>
                </a:ext>
              </a:extLst>
            </p:cNvPr>
            <p:cNvGrpSpPr/>
            <p:nvPr/>
          </p:nvGrpSpPr>
          <p:grpSpPr>
            <a:xfrm>
              <a:off x="857655" y="4847668"/>
              <a:ext cx="2562127" cy="1670866"/>
              <a:chOff x="4920368" y="2394351"/>
              <a:chExt cx="2220638" cy="1670866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49A82D1-BF18-47EE-51EC-5E66C3ADDEAC}"/>
                  </a:ext>
                </a:extLst>
              </p:cNvPr>
              <p:cNvSpPr/>
              <p:nvPr/>
            </p:nvSpPr>
            <p:spPr>
              <a:xfrm>
                <a:off x="4920368" y="2394351"/>
                <a:ext cx="2220638" cy="16708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A15C0AB-5F8D-3325-1363-F1F63026ACDE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5184273" y="2945558"/>
                <a:ext cx="1938635" cy="662917"/>
                <a:chOff x="1156456" y="4407349"/>
                <a:chExt cx="2559022" cy="820367"/>
              </a:xfrm>
            </p:grpSpPr>
            <p:pic>
              <p:nvPicPr>
                <p:cNvPr id="31" name="Picture 30" descr="baryon.png">
                  <a:extLst>
                    <a:ext uri="{FF2B5EF4-FFF2-40B4-BE49-F238E27FC236}">
                      <a16:creationId xmlns:a16="http://schemas.microsoft.com/office/drawing/2014/main" id="{62621FC8-31F2-D2D3-0780-1E5C4226110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04380" y="4587636"/>
                  <a:ext cx="411098" cy="640080"/>
                </a:xfrm>
                <a:prstGeom prst="rect">
                  <a:avLst/>
                </a:prstGeom>
              </p:spPr>
            </p:pic>
            <p:pic>
              <p:nvPicPr>
                <p:cNvPr id="32" name="Picture 31" descr="baryon.png">
                  <a:extLst>
                    <a:ext uri="{FF2B5EF4-FFF2-40B4-BE49-F238E27FC236}">
                      <a16:creationId xmlns:a16="http://schemas.microsoft.com/office/drawing/2014/main" id="{BD0DAED6-985D-B4AC-A471-8BC0A217B09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56456" y="4407349"/>
                  <a:ext cx="411098" cy="640080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C5A22C8-9A49-9AD6-227B-CE86135C4325}"/>
                </a:ext>
              </a:extLst>
            </p:cNvPr>
            <p:cNvCxnSpPr>
              <a:cxnSpLocks/>
            </p:cNvCxnSpPr>
            <p:nvPr/>
          </p:nvCxnSpPr>
          <p:spPr>
            <a:xfrm>
              <a:off x="1476664" y="5485973"/>
              <a:ext cx="73449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6A311C0-E91A-D99C-832C-6F0DF6BBE069}"/>
                </a:ext>
              </a:extLst>
            </p:cNvPr>
            <p:cNvCxnSpPr>
              <a:cxnSpLocks/>
            </p:cNvCxnSpPr>
            <p:nvPr/>
          </p:nvCxnSpPr>
          <p:spPr>
            <a:xfrm>
              <a:off x="2338309" y="5944177"/>
              <a:ext cx="73449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FF5396D-6687-584B-C50D-2697EC869D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05597" y="5052646"/>
              <a:ext cx="608241" cy="4332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4F9A040-2D45-5AAA-4DB3-F8BBF759D0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37414" y="5942100"/>
              <a:ext cx="608241" cy="4332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C012ECD-5E23-4853-F5B9-231D92923A8A}"/>
                    </a:ext>
                  </a:extLst>
                </p14:cNvPr>
                <p14:cNvContentPartPr/>
                <p14:nvPr/>
              </p14:nvContentPartPr>
              <p14:xfrm>
                <a:off x="1761165" y="5406628"/>
                <a:ext cx="80280" cy="146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C012ECD-5E23-4853-F5B9-231D92923A8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750413" y="5395801"/>
                  <a:ext cx="101425" cy="1678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66925E4A-3567-1DA0-B7BB-3DACAF2F9C58}"/>
                    </a:ext>
                  </a:extLst>
                </p14:cNvPr>
                <p14:cNvContentPartPr/>
                <p14:nvPr/>
              </p14:nvContentPartPr>
              <p14:xfrm>
                <a:off x="1927485" y="6150028"/>
                <a:ext cx="135720" cy="1112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66925E4A-3567-1DA0-B7BB-3DACAF2F9C5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916685" y="6139228"/>
                  <a:ext cx="15696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B11F6F31-EB0C-AD83-FC05-77C7B7858415}"/>
                    </a:ext>
                  </a:extLst>
                </p14:cNvPr>
                <p14:cNvContentPartPr/>
                <p14:nvPr/>
              </p14:nvContentPartPr>
              <p14:xfrm>
                <a:off x="2675565" y="5865268"/>
                <a:ext cx="135360" cy="1234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B11F6F31-EB0C-AD83-FC05-77C7B785841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664794" y="5854468"/>
                  <a:ext cx="156544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3F87210-B47F-3746-2976-FE2C828E4F1A}"/>
                    </a:ext>
                  </a:extLst>
                </p14:cNvPr>
                <p14:cNvContentPartPr/>
                <p14:nvPr/>
              </p14:nvContentPartPr>
              <p14:xfrm>
                <a:off x="2454356" y="5211389"/>
                <a:ext cx="128520" cy="140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3F87210-B47F-3746-2976-FE2C828E4F1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443526" y="5200589"/>
                  <a:ext cx="1498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605EB50-29C0-833D-BD17-1FDE742AC9D2}"/>
                    </a:ext>
                  </a:extLst>
                </p14:cNvPr>
                <p14:cNvContentPartPr/>
                <p14:nvPr/>
              </p14:nvContentPartPr>
              <p14:xfrm>
                <a:off x="2216557" y="5485597"/>
                <a:ext cx="196560" cy="4586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605EB50-29C0-833D-BD17-1FDE742AC9D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205757" y="5474797"/>
                  <a:ext cx="217800" cy="47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2EB179F-6CD4-5C87-007A-8171FD665B2E}"/>
                    </a:ext>
                  </a:extLst>
                </p14:cNvPr>
                <p14:cNvContentPartPr/>
                <p14:nvPr/>
              </p14:nvContentPartPr>
              <p14:xfrm>
                <a:off x="865477" y="5931637"/>
                <a:ext cx="191880" cy="9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2EB179F-6CD4-5C87-007A-8171FD665B2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54697" y="5920837"/>
                  <a:ext cx="21308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7F47F15-2828-D390-B565-46D96887E9CE}"/>
                    </a:ext>
                  </a:extLst>
                </p14:cNvPr>
                <p14:cNvContentPartPr/>
                <p14:nvPr/>
              </p14:nvContentPartPr>
              <p14:xfrm>
                <a:off x="880237" y="5416117"/>
                <a:ext cx="167400" cy="1756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7F47F15-2828-D390-B565-46D96887E9C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69437" y="5405317"/>
                  <a:ext cx="18864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1D12F2AF-076F-AF9E-E472-51C63B79F920}"/>
                    </a:ext>
                  </a:extLst>
                </p14:cNvPr>
                <p14:cNvContentPartPr/>
                <p14:nvPr/>
              </p14:nvContentPartPr>
              <p14:xfrm>
                <a:off x="831997" y="5612317"/>
                <a:ext cx="238680" cy="1332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1D12F2AF-076F-AF9E-E472-51C63B79F92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21197" y="5601488"/>
                  <a:ext cx="259920" cy="1544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3BCDEE0-E7B1-9814-4FF7-1A7D8A684EB3}"/>
                    </a:ext>
                  </a:extLst>
                </p14:cNvPr>
                <p14:cNvContentPartPr/>
                <p14:nvPr/>
              </p14:nvContentPartPr>
              <p14:xfrm>
                <a:off x="923385" y="5781684"/>
                <a:ext cx="110880" cy="1584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3BCDEE0-E7B1-9814-4FF7-1A7D8A684EB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12585" y="5770884"/>
                  <a:ext cx="132120" cy="1796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CA11FC-475C-1C8D-057D-86B656F0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DA5F7A19-42C8-0A33-D175-4A832F578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845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9D099-0933-03A3-D717-24FBA0F40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3F910B-E31E-92D6-9E04-57DE50F1CA76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70C0"/>
                </a:solidFill>
                <a:latin typeface="Helvetica" pitchFamily="2" charset="0"/>
              </a:rPr>
              <a:t>Collectivity in small systems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F85598C-3477-5813-8CA6-F66F981A58EE}"/>
              </a:ext>
            </a:extLst>
          </p:cNvPr>
          <p:cNvGrpSpPr>
            <a:grpSpLocks noChangeAspect="1"/>
          </p:cNvGrpSpPr>
          <p:nvPr/>
        </p:nvGrpSpPr>
        <p:grpSpPr>
          <a:xfrm>
            <a:off x="771785" y="1137667"/>
            <a:ext cx="3347559" cy="3034359"/>
            <a:chOff x="787642" y="1734133"/>
            <a:chExt cx="3819453" cy="346209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3F04F01-6555-D43E-182E-0DDC27437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6091" y="2055814"/>
              <a:ext cx="3669196" cy="3140418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71DA326-6728-D22C-1B97-A97D569D0B5C}"/>
                </a:ext>
              </a:extLst>
            </p:cNvPr>
            <p:cNvSpPr/>
            <p:nvPr/>
          </p:nvSpPr>
          <p:spPr>
            <a:xfrm>
              <a:off x="815799" y="2530504"/>
              <a:ext cx="1460253" cy="2129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8C65C77-327A-9A2B-C4A3-B0094D335FFE}"/>
                </a:ext>
              </a:extLst>
            </p:cNvPr>
            <p:cNvSpPr/>
            <p:nvPr/>
          </p:nvSpPr>
          <p:spPr>
            <a:xfrm>
              <a:off x="3633096" y="2241932"/>
              <a:ext cx="692845" cy="39504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B4A4880-5DB1-CB84-BE36-EC7C5DBA8C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9892" y="1792452"/>
              <a:ext cx="917203" cy="925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ED30C04-E930-E8D6-2FDA-562D585C50E0}"/>
                </a:ext>
              </a:extLst>
            </p:cNvPr>
            <p:cNvSpPr/>
            <p:nvPr/>
          </p:nvSpPr>
          <p:spPr>
            <a:xfrm>
              <a:off x="1494641" y="1734133"/>
              <a:ext cx="588640" cy="3160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CBEBCAD-CC55-7289-6F34-67336FCFB603}"/>
                </a:ext>
              </a:extLst>
            </p:cNvPr>
            <p:cNvSpPr/>
            <p:nvPr/>
          </p:nvSpPr>
          <p:spPr>
            <a:xfrm>
              <a:off x="876091" y="2717617"/>
              <a:ext cx="791935" cy="1465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07E55F3-547D-AD3E-340E-84E9CC6FB12B}"/>
                </a:ext>
              </a:extLst>
            </p:cNvPr>
            <p:cNvSpPr/>
            <p:nvPr/>
          </p:nvSpPr>
          <p:spPr>
            <a:xfrm flipV="1">
              <a:off x="903223" y="2050136"/>
              <a:ext cx="1180058" cy="5868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3229EE-0136-57CD-C41B-F90A3C67C72D}"/>
                </a:ext>
              </a:extLst>
            </p:cNvPr>
            <p:cNvSpPr txBox="1"/>
            <p:nvPr/>
          </p:nvSpPr>
          <p:spPr>
            <a:xfrm>
              <a:off x="787642" y="1793071"/>
              <a:ext cx="1726372" cy="4199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0169" tIns="45085" rIns="90169" bIns="45085" rtlCol="0">
              <a:spAutoFit/>
            </a:bodyPr>
            <a:lstStyle/>
            <a:p>
              <a:r>
                <a:rPr lang="en-US" baseline="0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pp </a:t>
              </a:r>
              <a:r>
                <a:rPr lang="en-US" err="1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M</a:t>
              </a:r>
              <a:r>
                <a:rPr lang="en-US" baseline="0" err="1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inBias</a:t>
              </a:r>
              <a:r>
                <a:rPr lang="en-US" baseline="0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7F7613C-29DF-221F-BD8A-185E4CE48ECC}"/>
              </a:ext>
            </a:extLst>
          </p:cNvPr>
          <p:cNvGrpSpPr>
            <a:grpSpLocks noChangeAspect="1"/>
          </p:cNvGrpSpPr>
          <p:nvPr/>
        </p:nvGrpSpPr>
        <p:grpSpPr>
          <a:xfrm>
            <a:off x="4784635" y="1188781"/>
            <a:ext cx="3249446" cy="3274919"/>
            <a:chOff x="4524218" y="1247998"/>
            <a:chExt cx="3637236" cy="3665750"/>
          </a:xfrm>
        </p:grpSpPr>
        <p:pic>
          <p:nvPicPr>
            <p:cNvPr id="41" name="Picture 2" descr="Relativistic Heavy Ion Physics">
              <a:extLst>
                <a:ext uri="{FF2B5EF4-FFF2-40B4-BE49-F238E27FC236}">
                  <a16:creationId xmlns:a16="http://schemas.microsoft.com/office/drawing/2014/main" id="{E3BDE36A-C3D9-93EE-EFCE-9583095858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65860"/>
            <a:stretch>
              <a:fillRect/>
            </a:stretch>
          </p:blipFill>
          <p:spPr bwMode="auto">
            <a:xfrm>
              <a:off x="4541255" y="1247998"/>
              <a:ext cx="3620199" cy="3425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759F2EC-CABA-317E-8C9C-B5D760035C1E}"/>
                </a:ext>
              </a:extLst>
            </p:cNvPr>
            <p:cNvSpPr>
              <a:spLocks/>
            </p:cNvSpPr>
            <p:nvPr/>
          </p:nvSpPr>
          <p:spPr>
            <a:xfrm>
              <a:off x="4524218" y="4603692"/>
              <a:ext cx="1759353" cy="3100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>
                  <a:solidFill>
                    <a:schemeClr val="bg1">
                      <a:lumMod val="50000"/>
                    </a:schemeClr>
                  </a:solidFill>
                  <a:latin typeface="Helvetica"/>
                  <a:cs typeface="Helvetica"/>
                </a:rPr>
                <a:t>JHEP 09 (2010) 091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08AC1E3-BE8E-AA2C-A573-7018C7C74C40}"/>
              </a:ext>
            </a:extLst>
          </p:cNvPr>
          <p:cNvSpPr txBox="1"/>
          <p:nvPr/>
        </p:nvSpPr>
        <p:spPr>
          <a:xfrm>
            <a:off x="278737" y="4402558"/>
            <a:ext cx="4578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System Font Regular"/>
              <a:buChar char="✘"/>
            </a:pPr>
            <a:r>
              <a:rPr lang="en-US" sz="2400" dirty="0">
                <a:latin typeface="Helvetica" pitchFamily="2" charset="0"/>
                <a:cs typeface="Gill Sans"/>
              </a:rPr>
              <a:t>No near-side ridge in MB pp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439ABE-BEF4-6D4F-A28F-E233CDFD196F}"/>
              </a:ext>
            </a:extLst>
          </p:cNvPr>
          <p:cNvSpPr txBox="1"/>
          <p:nvPr/>
        </p:nvSpPr>
        <p:spPr>
          <a:xfrm>
            <a:off x="4646047" y="4401479"/>
            <a:ext cx="5451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r>
              <a:rPr lang="en-US" sz="2400" dirty="0">
                <a:latin typeface="Helvetica" pitchFamily="2" charset="0"/>
                <a:cs typeface="Gill Sans"/>
              </a:rPr>
              <a:t>Near-side ridge in HM pp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1755153-1910-24E7-877B-6DE3504EE9F8}"/>
              </a:ext>
            </a:extLst>
          </p:cNvPr>
          <p:cNvGrpSpPr/>
          <p:nvPr/>
        </p:nvGrpSpPr>
        <p:grpSpPr>
          <a:xfrm>
            <a:off x="1050552" y="4826067"/>
            <a:ext cx="2587785" cy="1670866"/>
            <a:chOff x="831997" y="4847668"/>
            <a:chExt cx="2587785" cy="167086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06CFE90-7818-A399-F8C4-7A234ABBF802}"/>
                </a:ext>
              </a:extLst>
            </p:cNvPr>
            <p:cNvGrpSpPr/>
            <p:nvPr/>
          </p:nvGrpSpPr>
          <p:grpSpPr>
            <a:xfrm>
              <a:off x="857655" y="4847668"/>
              <a:ext cx="2562127" cy="1670866"/>
              <a:chOff x="4920368" y="2394351"/>
              <a:chExt cx="2220638" cy="1670866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3202349E-9E63-1005-1AAB-778BAEF88A55}"/>
                  </a:ext>
                </a:extLst>
              </p:cNvPr>
              <p:cNvSpPr/>
              <p:nvPr/>
            </p:nvSpPr>
            <p:spPr>
              <a:xfrm>
                <a:off x="4920368" y="2394351"/>
                <a:ext cx="2220638" cy="16708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75A7A6C0-EB5F-0073-ACCB-6CC2BD9826ED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5184273" y="2945558"/>
                <a:ext cx="1938635" cy="662917"/>
                <a:chOff x="1156456" y="4407349"/>
                <a:chExt cx="2559022" cy="820367"/>
              </a:xfrm>
            </p:grpSpPr>
            <p:pic>
              <p:nvPicPr>
                <p:cNvPr id="31" name="Picture 30" descr="baryon.png">
                  <a:extLst>
                    <a:ext uri="{FF2B5EF4-FFF2-40B4-BE49-F238E27FC236}">
                      <a16:creationId xmlns:a16="http://schemas.microsoft.com/office/drawing/2014/main" id="{63EDF639-7C45-EC6B-E3C9-79BCD6F2A6C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04380" y="4587636"/>
                  <a:ext cx="411098" cy="640080"/>
                </a:xfrm>
                <a:prstGeom prst="rect">
                  <a:avLst/>
                </a:prstGeom>
              </p:spPr>
            </p:pic>
            <p:pic>
              <p:nvPicPr>
                <p:cNvPr id="32" name="Picture 31" descr="baryon.png">
                  <a:extLst>
                    <a:ext uri="{FF2B5EF4-FFF2-40B4-BE49-F238E27FC236}">
                      <a16:creationId xmlns:a16="http://schemas.microsoft.com/office/drawing/2014/main" id="{3D16C8FC-D636-1BF5-1042-0DECAEA3258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56456" y="4407349"/>
                  <a:ext cx="411098" cy="640080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13FFBEE-42C2-05EA-DD06-F7354CF5C835}"/>
                </a:ext>
              </a:extLst>
            </p:cNvPr>
            <p:cNvCxnSpPr>
              <a:cxnSpLocks/>
            </p:cNvCxnSpPr>
            <p:nvPr/>
          </p:nvCxnSpPr>
          <p:spPr>
            <a:xfrm>
              <a:off x="1476664" y="5485973"/>
              <a:ext cx="73449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7A32A6D-EF22-B446-C99C-70C5C27D4B10}"/>
                </a:ext>
              </a:extLst>
            </p:cNvPr>
            <p:cNvCxnSpPr>
              <a:cxnSpLocks/>
            </p:cNvCxnSpPr>
            <p:nvPr/>
          </p:nvCxnSpPr>
          <p:spPr>
            <a:xfrm>
              <a:off x="2338309" y="5944177"/>
              <a:ext cx="73449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0861DA2-768A-434C-9175-E3FE60F1FB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05597" y="5052646"/>
              <a:ext cx="608241" cy="4332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494C6B3-87D4-990E-EF8B-1C18A5C17E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37414" y="5942100"/>
              <a:ext cx="608241" cy="4332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C12AB69-23C3-79A4-96B6-953ACB5C865F}"/>
                    </a:ext>
                  </a:extLst>
                </p14:cNvPr>
                <p14:cNvContentPartPr/>
                <p14:nvPr/>
              </p14:nvContentPartPr>
              <p14:xfrm>
                <a:off x="1761165" y="5406628"/>
                <a:ext cx="80280" cy="146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C12AB69-23C3-79A4-96B6-953ACB5C865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750413" y="5395801"/>
                  <a:ext cx="101425" cy="1678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C6B6395-B3EE-36D5-951A-C8D61719CC80}"/>
                    </a:ext>
                  </a:extLst>
                </p14:cNvPr>
                <p14:cNvContentPartPr/>
                <p14:nvPr/>
              </p14:nvContentPartPr>
              <p14:xfrm>
                <a:off x="1927485" y="6150028"/>
                <a:ext cx="135720" cy="1112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C6B6395-B3EE-36D5-951A-C8D61719CC8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916685" y="6139228"/>
                  <a:ext cx="15696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892B392-9B44-6EB6-8E0D-6E763220A0F6}"/>
                    </a:ext>
                  </a:extLst>
                </p14:cNvPr>
                <p14:cNvContentPartPr/>
                <p14:nvPr/>
              </p14:nvContentPartPr>
              <p14:xfrm>
                <a:off x="2675565" y="5865268"/>
                <a:ext cx="135360" cy="1234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892B392-9B44-6EB6-8E0D-6E763220A0F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664794" y="5854468"/>
                  <a:ext cx="156544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2BCECA4-E1C8-7CD1-AEF7-DB99E15FF9B4}"/>
                    </a:ext>
                  </a:extLst>
                </p14:cNvPr>
                <p14:cNvContentPartPr/>
                <p14:nvPr/>
              </p14:nvContentPartPr>
              <p14:xfrm>
                <a:off x="2454356" y="5211389"/>
                <a:ext cx="128520" cy="140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2BCECA4-E1C8-7CD1-AEF7-DB99E15FF9B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443526" y="5200589"/>
                  <a:ext cx="1498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AEE6A28-DE13-5DB5-CB27-0CC598274097}"/>
                    </a:ext>
                  </a:extLst>
                </p14:cNvPr>
                <p14:cNvContentPartPr/>
                <p14:nvPr/>
              </p14:nvContentPartPr>
              <p14:xfrm>
                <a:off x="2216557" y="5485597"/>
                <a:ext cx="196560" cy="4586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AEE6A28-DE13-5DB5-CB27-0CC598274097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205757" y="5474797"/>
                  <a:ext cx="217800" cy="47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BF3A80D-6161-B452-6C13-8F60AA2DEE9D}"/>
                    </a:ext>
                  </a:extLst>
                </p14:cNvPr>
                <p14:cNvContentPartPr/>
                <p14:nvPr/>
              </p14:nvContentPartPr>
              <p14:xfrm>
                <a:off x="865477" y="5931637"/>
                <a:ext cx="191880" cy="9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BF3A80D-6161-B452-6C13-8F60AA2DEE9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54697" y="5920837"/>
                  <a:ext cx="21308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42C4D09-ABD8-0C4A-CDF4-388457030DAF}"/>
                    </a:ext>
                  </a:extLst>
                </p14:cNvPr>
                <p14:cNvContentPartPr/>
                <p14:nvPr/>
              </p14:nvContentPartPr>
              <p14:xfrm>
                <a:off x="880237" y="5416117"/>
                <a:ext cx="167400" cy="1756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42C4D09-ABD8-0C4A-CDF4-388457030DA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69437" y="5405317"/>
                  <a:ext cx="18864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17F8F1B8-5B36-1DE4-67A9-DC617981B758}"/>
                    </a:ext>
                  </a:extLst>
                </p14:cNvPr>
                <p14:cNvContentPartPr/>
                <p14:nvPr/>
              </p14:nvContentPartPr>
              <p14:xfrm>
                <a:off x="831997" y="5612317"/>
                <a:ext cx="238680" cy="1332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17F8F1B8-5B36-1DE4-67A9-DC617981B75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21197" y="5601488"/>
                  <a:ext cx="259920" cy="1544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A108F28-7BB2-736F-0545-F774FDF7BB61}"/>
                    </a:ext>
                  </a:extLst>
                </p14:cNvPr>
                <p14:cNvContentPartPr/>
                <p14:nvPr/>
              </p14:nvContentPartPr>
              <p14:xfrm>
                <a:off x="923385" y="5781684"/>
                <a:ext cx="110880" cy="1584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A108F28-7BB2-736F-0545-F774FDF7BB6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2585" y="5770884"/>
                  <a:ext cx="132120" cy="1796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CFA21-8DEB-354B-2899-6C8E5E567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0A960D18-0C2C-6649-6CFA-330547689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37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EAC81-C25F-4C78-BBB9-029253037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D30E0C-66E1-3D2F-BB8C-6E5AC0E5BC9A}"/>
              </a:ext>
            </a:extLst>
          </p:cNvPr>
          <p:cNvSpPr txBox="1"/>
          <p:nvPr/>
        </p:nvSpPr>
        <p:spPr>
          <a:xfrm>
            <a:off x="278737" y="212260"/>
            <a:ext cx="901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</a:rPr>
              <a:t>Collectivity in small systems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DF078CA-C213-BBE6-8D1D-F72F0C2123A7}"/>
              </a:ext>
            </a:extLst>
          </p:cNvPr>
          <p:cNvGrpSpPr>
            <a:grpSpLocks noChangeAspect="1"/>
          </p:cNvGrpSpPr>
          <p:nvPr/>
        </p:nvGrpSpPr>
        <p:grpSpPr>
          <a:xfrm>
            <a:off x="771785" y="1137657"/>
            <a:ext cx="3347559" cy="3034359"/>
            <a:chOff x="787642" y="1734133"/>
            <a:chExt cx="3819453" cy="346209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5FEE7DE-201A-0B9F-8D0E-7FE58DEA5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6091" y="2055814"/>
              <a:ext cx="3669196" cy="3140418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37284AD-BE6A-16B0-5118-1602584072E4}"/>
                </a:ext>
              </a:extLst>
            </p:cNvPr>
            <p:cNvSpPr/>
            <p:nvPr/>
          </p:nvSpPr>
          <p:spPr>
            <a:xfrm>
              <a:off x="815799" y="2552468"/>
              <a:ext cx="1460254" cy="20438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686FA52-FDF7-B22F-E830-D72447170F63}"/>
                </a:ext>
              </a:extLst>
            </p:cNvPr>
            <p:cNvSpPr/>
            <p:nvPr/>
          </p:nvSpPr>
          <p:spPr>
            <a:xfrm>
              <a:off x="3633096" y="2241932"/>
              <a:ext cx="692845" cy="39504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0F3FAAC-7E6A-7085-8F11-E72DFC06D3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9892" y="1792452"/>
              <a:ext cx="917203" cy="925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B95B449-0797-252D-9BF9-18EC52C0A825}"/>
                </a:ext>
              </a:extLst>
            </p:cNvPr>
            <p:cNvSpPr/>
            <p:nvPr/>
          </p:nvSpPr>
          <p:spPr>
            <a:xfrm>
              <a:off x="1494641" y="1734133"/>
              <a:ext cx="588640" cy="31600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B8069C4-BCE2-164B-9CAA-CF904BE34795}"/>
                </a:ext>
              </a:extLst>
            </p:cNvPr>
            <p:cNvSpPr/>
            <p:nvPr/>
          </p:nvSpPr>
          <p:spPr>
            <a:xfrm>
              <a:off x="876091" y="2619996"/>
              <a:ext cx="854000" cy="29454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D1DE4FA-E9E2-8216-A773-A5AB6EA0B249}"/>
                </a:ext>
              </a:extLst>
            </p:cNvPr>
            <p:cNvSpPr/>
            <p:nvPr/>
          </p:nvSpPr>
          <p:spPr>
            <a:xfrm flipV="1">
              <a:off x="903223" y="2050136"/>
              <a:ext cx="1180058" cy="5868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CBA9E1-1522-8C56-4A14-94947B5B2A4A}"/>
                </a:ext>
              </a:extLst>
            </p:cNvPr>
            <p:cNvSpPr txBox="1"/>
            <p:nvPr/>
          </p:nvSpPr>
          <p:spPr>
            <a:xfrm>
              <a:off x="787642" y="1793071"/>
              <a:ext cx="1726372" cy="4199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0169" tIns="45085" rIns="90169" bIns="45085" rtlCol="0">
              <a:spAutoFit/>
            </a:bodyPr>
            <a:lstStyle/>
            <a:p>
              <a:r>
                <a:rPr lang="en-US" baseline="0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pp </a:t>
              </a:r>
              <a:r>
                <a:rPr lang="en-US" err="1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M</a:t>
              </a:r>
              <a:r>
                <a:rPr lang="en-US" baseline="0" err="1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inBias</a:t>
              </a:r>
              <a:r>
                <a:rPr lang="en-US" baseline="0">
                  <a:solidFill>
                    <a:srgbClr val="000000"/>
                  </a:solidFill>
                  <a:latin typeface="Helvetica" pitchFamily="2" charset="0"/>
                  <a:cs typeface="Gill Sans"/>
                </a:rPr>
                <a:t>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1F5821D-E768-3489-B6DD-AAC0651EB17B}"/>
              </a:ext>
            </a:extLst>
          </p:cNvPr>
          <p:cNvGrpSpPr>
            <a:grpSpLocks noChangeAspect="1"/>
          </p:cNvGrpSpPr>
          <p:nvPr/>
        </p:nvGrpSpPr>
        <p:grpSpPr>
          <a:xfrm>
            <a:off x="4784635" y="1188781"/>
            <a:ext cx="6381796" cy="3274919"/>
            <a:chOff x="4524218" y="1247998"/>
            <a:chExt cx="7143402" cy="3665750"/>
          </a:xfrm>
        </p:grpSpPr>
        <p:pic>
          <p:nvPicPr>
            <p:cNvPr id="41" name="Picture 2" descr="Relativistic Heavy Ion Physics">
              <a:extLst>
                <a:ext uri="{FF2B5EF4-FFF2-40B4-BE49-F238E27FC236}">
                  <a16:creationId xmlns:a16="http://schemas.microsoft.com/office/drawing/2014/main" id="{9E4767F3-0E1F-A133-351A-CE6C3CBDF1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797"/>
            <a:stretch>
              <a:fillRect/>
            </a:stretch>
          </p:blipFill>
          <p:spPr bwMode="auto">
            <a:xfrm>
              <a:off x="4541255" y="1247998"/>
              <a:ext cx="7126365" cy="3425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0397957-7ABF-8507-B198-0A03A77F63F4}"/>
                </a:ext>
              </a:extLst>
            </p:cNvPr>
            <p:cNvSpPr>
              <a:spLocks/>
            </p:cNvSpPr>
            <p:nvPr/>
          </p:nvSpPr>
          <p:spPr>
            <a:xfrm>
              <a:off x="8100817" y="4573955"/>
              <a:ext cx="1742629" cy="3100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latin typeface="Helvetica"/>
                  <a:cs typeface="Helvetica"/>
                </a:rPr>
                <a:t>PLB 718 (2013) 795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16A089-4B85-80EB-1A44-2885F4F74FBA}"/>
                </a:ext>
              </a:extLst>
            </p:cNvPr>
            <p:cNvSpPr>
              <a:spLocks/>
            </p:cNvSpPr>
            <p:nvPr/>
          </p:nvSpPr>
          <p:spPr>
            <a:xfrm>
              <a:off x="4524218" y="4603692"/>
              <a:ext cx="1759353" cy="3100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latin typeface="Helvetica"/>
                  <a:cs typeface="Helvetica"/>
                </a:rPr>
                <a:t>JHEP 09 (2010) 091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AB57C964-3131-9D9C-0384-E13C9050E461}"/>
              </a:ext>
            </a:extLst>
          </p:cNvPr>
          <p:cNvSpPr/>
          <p:nvPr/>
        </p:nvSpPr>
        <p:spPr>
          <a:xfrm>
            <a:off x="4646047" y="871945"/>
            <a:ext cx="7206924" cy="287012"/>
          </a:xfrm>
          <a:prstGeom prst="rect">
            <a:avLst/>
          </a:prstGeom>
        </p:spPr>
        <p:txBody>
          <a:bodyPr wrap="square" lIns="91387" tIns="45693" rIns="91387" bIns="45693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Helvetica"/>
              </a:rPr>
              <a:t>Also see a review: K.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Helvetica"/>
              </a:rPr>
              <a:t>Dusling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Helvetica"/>
              </a:rPr>
              <a:t>, WL, B. Schenke,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Helvetica"/>
              </a:rPr>
              <a:t>Int.J.Mod.Phys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Helvetica"/>
              </a:rPr>
              <a:t>. E25 (2016) 01, 1630002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97F4ED-54B6-A376-5484-B1277A5B4EDD}"/>
              </a:ext>
            </a:extLst>
          </p:cNvPr>
          <p:cNvSpPr txBox="1"/>
          <p:nvPr/>
        </p:nvSpPr>
        <p:spPr>
          <a:xfrm>
            <a:off x="278737" y="4402558"/>
            <a:ext cx="4578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System Font Regular"/>
              <a:buChar char="✘"/>
            </a:pPr>
            <a:r>
              <a:rPr lang="en-US" sz="2400" dirty="0">
                <a:latin typeface="Helvetica" pitchFamily="2" charset="0"/>
                <a:cs typeface="Gill Sans"/>
              </a:rPr>
              <a:t>No near-side ridge in MB pp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3537B2-7C2F-784C-62A7-96F3B70E9AC8}"/>
              </a:ext>
            </a:extLst>
          </p:cNvPr>
          <p:cNvSpPr txBox="1"/>
          <p:nvPr/>
        </p:nvSpPr>
        <p:spPr>
          <a:xfrm>
            <a:off x="4646047" y="4401479"/>
            <a:ext cx="5451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r>
              <a:rPr lang="en-US" sz="2400" dirty="0">
                <a:latin typeface="Helvetica" pitchFamily="2" charset="0"/>
                <a:cs typeface="Gill Sans"/>
              </a:rPr>
              <a:t>Near-side ridge in HM pp and </a:t>
            </a:r>
            <a:r>
              <a:rPr lang="en-US" sz="2400" dirty="0" err="1">
                <a:latin typeface="Helvetica" pitchFamily="2" charset="0"/>
                <a:cs typeface="Gill Sans"/>
              </a:rPr>
              <a:t>pPb</a:t>
            </a:r>
            <a:r>
              <a:rPr lang="en-US" sz="2400" dirty="0">
                <a:latin typeface="Helvetica" pitchFamily="2" charset="0"/>
                <a:cs typeface="Gill Sans"/>
              </a:rPr>
              <a:t> 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D0385B3-F83F-378C-FD04-58B60AA4F7E6}"/>
              </a:ext>
            </a:extLst>
          </p:cNvPr>
          <p:cNvGrpSpPr>
            <a:grpSpLocks noChangeAspect="1"/>
          </p:cNvGrpSpPr>
          <p:nvPr/>
        </p:nvGrpSpPr>
        <p:grpSpPr>
          <a:xfrm>
            <a:off x="5480170" y="4896588"/>
            <a:ext cx="3580253" cy="1670866"/>
            <a:chOff x="6058018" y="864751"/>
            <a:chExt cx="4429312" cy="206863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F0E0F4E-B6C9-9157-71F7-BFA34E7C74F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058018" y="864751"/>
              <a:ext cx="4429312" cy="2068636"/>
              <a:chOff x="7159036" y="1216181"/>
              <a:chExt cx="3047794" cy="1423421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658FD9C6-6FD2-6C2A-EEE3-69BC317B248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243622" y="1216181"/>
                <a:ext cx="787386" cy="1423421"/>
                <a:chOff x="5464753" y="2283017"/>
                <a:chExt cx="1327932" cy="2400610"/>
              </a:xfrm>
            </p:grpSpPr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4AC52CD7-376A-A7A2-1A83-DF77BA0053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464753" y="2283017"/>
                  <a:ext cx="1285032" cy="2400610"/>
                </a:xfrm>
                <a:prstGeom prst="rect">
                  <a:avLst/>
                </a:prstGeom>
              </p:spPr>
            </p:pic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458293F3-002F-6118-7DFB-82EFC655A14F}"/>
                    </a:ext>
                  </a:extLst>
                </p:cNvPr>
                <p:cNvSpPr/>
                <p:nvPr/>
              </p:nvSpPr>
              <p:spPr>
                <a:xfrm>
                  <a:off x="6630306" y="3037114"/>
                  <a:ext cx="162379" cy="18505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E26C616E-A0A2-9252-C9C0-60CA154CF405}"/>
                    </a:ext>
                  </a:extLst>
                </p:cNvPr>
                <p:cNvSpPr/>
                <p:nvPr/>
              </p:nvSpPr>
              <p:spPr>
                <a:xfrm>
                  <a:off x="6598002" y="4186933"/>
                  <a:ext cx="162379" cy="18505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ECA98FC8-A4D1-2B92-6605-944EC38EA318}"/>
                    </a:ext>
                  </a:extLst>
                </p:cNvPr>
                <p:cNvSpPr/>
                <p:nvPr/>
              </p:nvSpPr>
              <p:spPr>
                <a:xfrm>
                  <a:off x="5497916" y="3594840"/>
                  <a:ext cx="162379" cy="18505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AFC17C3A-CC24-8B7A-E03F-2116C0DEEEB3}"/>
                  </a:ext>
                </a:extLst>
              </p:cNvPr>
              <p:cNvCxnSpPr/>
              <p:nvPr/>
            </p:nvCxnSpPr>
            <p:spPr>
              <a:xfrm>
                <a:off x="7159036" y="1896114"/>
                <a:ext cx="748183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840609C0-6B89-EE05-6C71-4EB1EEDD98A8}"/>
                  </a:ext>
                </a:extLst>
              </p:cNvPr>
              <p:cNvCxnSpPr/>
              <p:nvPr/>
            </p:nvCxnSpPr>
            <p:spPr>
              <a:xfrm flipH="1">
                <a:off x="9458647" y="1896118"/>
                <a:ext cx="748183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0E410B-0503-796A-7246-83006A717B10}"/>
                  </a:ext>
                </a:extLst>
              </p:cNvPr>
              <p:cNvSpPr txBox="1"/>
              <p:nvPr/>
            </p:nvSpPr>
            <p:spPr>
              <a:xfrm>
                <a:off x="7220999" y="1413557"/>
                <a:ext cx="548825" cy="393285"/>
              </a:xfrm>
              <a:prstGeom prst="rect">
                <a:avLst/>
              </a:prstGeom>
              <a:noFill/>
            </p:spPr>
            <p:txBody>
              <a:bodyPr wrap="none" lIns="91429" tIns="45714" rIns="91429" bIns="45714" rtlCol="0">
                <a:spAutoFit/>
              </a:bodyPr>
              <a:lstStyle/>
              <a:p>
                <a:r>
                  <a:rPr lang="en-US" sz="2400" dirty="0">
                    <a:latin typeface="Wandohope" panose="02030603000000000000" pitchFamily="18" charset="-128"/>
                    <a:ea typeface="Wandohope" panose="02030603000000000000" pitchFamily="18" charset="-128"/>
                    <a:cs typeface="Arial"/>
                  </a:rPr>
                  <a:t>p/A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DF8B22B-80D3-AEA5-4289-D12FAD517598}"/>
                  </a:ext>
                </a:extLst>
              </p:cNvPr>
              <p:cNvSpPr txBox="1"/>
              <p:nvPr/>
            </p:nvSpPr>
            <p:spPr>
              <a:xfrm>
                <a:off x="9510844" y="1413557"/>
                <a:ext cx="548825" cy="393285"/>
              </a:xfrm>
              <a:prstGeom prst="rect">
                <a:avLst/>
              </a:prstGeom>
              <a:noFill/>
            </p:spPr>
            <p:txBody>
              <a:bodyPr wrap="none" lIns="91429" tIns="45714" rIns="91429" bIns="45714" rtlCol="0">
                <a:spAutoFit/>
              </a:bodyPr>
              <a:lstStyle/>
              <a:p>
                <a:r>
                  <a:rPr lang="en-US" sz="2400" dirty="0">
                    <a:latin typeface="Wandohope" panose="02030603000000000000" pitchFamily="18" charset="-128"/>
                    <a:ea typeface="Wandohope" panose="02030603000000000000" pitchFamily="18" charset="-128"/>
                    <a:cs typeface="Arial"/>
                  </a:rPr>
                  <a:t>p/A</a:t>
                </a:r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FD7C4D6-AAEF-684A-99AD-B81B71426B6F}"/>
                </a:ext>
              </a:extLst>
            </p:cNvPr>
            <p:cNvSpPr/>
            <p:nvPr/>
          </p:nvSpPr>
          <p:spPr>
            <a:xfrm>
              <a:off x="7329722" y="975709"/>
              <a:ext cx="368103" cy="1752853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8A3EC5D-0F1A-1834-68F6-ED4EAEF68F1B}"/>
                </a:ext>
              </a:extLst>
            </p:cNvPr>
            <p:cNvSpPr/>
            <p:nvPr/>
          </p:nvSpPr>
          <p:spPr>
            <a:xfrm>
              <a:off x="8823249" y="964055"/>
              <a:ext cx="368103" cy="1752853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F5FC77E-B90D-914D-099A-0220E4C89B0D}"/>
              </a:ext>
            </a:extLst>
          </p:cNvPr>
          <p:cNvGrpSpPr/>
          <p:nvPr/>
        </p:nvGrpSpPr>
        <p:grpSpPr>
          <a:xfrm>
            <a:off x="1050552" y="4826067"/>
            <a:ext cx="2587785" cy="1670866"/>
            <a:chOff x="831997" y="4847668"/>
            <a:chExt cx="2587785" cy="167086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DD1065D-BA4D-3C1A-269D-E949F3B92BB9}"/>
                </a:ext>
              </a:extLst>
            </p:cNvPr>
            <p:cNvGrpSpPr/>
            <p:nvPr/>
          </p:nvGrpSpPr>
          <p:grpSpPr>
            <a:xfrm>
              <a:off x="857655" y="4847668"/>
              <a:ext cx="2562127" cy="1670866"/>
              <a:chOff x="4920368" y="2394351"/>
              <a:chExt cx="2220638" cy="1670866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48308B39-DD57-23D0-0E2F-05CD9977CB65}"/>
                  </a:ext>
                </a:extLst>
              </p:cNvPr>
              <p:cNvSpPr/>
              <p:nvPr/>
            </p:nvSpPr>
            <p:spPr>
              <a:xfrm>
                <a:off x="4920368" y="2394351"/>
                <a:ext cx="2220638" cy="16708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C80B396A-DABE-0764-3A89-B9EE7357EAE4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5184273" y="2945558"/>
                <a:ext cx="1938635" cy="662917"/>
                <a:chOff x="1156456" y="4407349"/>
                <a:chExt cx="2559022" cy="820367"/>
              </a:xfrm>
            </p:grpSpPr>
            <p:pic>
              <p:nvPicPr>
                <p:cNvPr id="43" name="Picture 42" descr="baryon.png">
                  <a:extLst>
                    <a:ext uri="{FF2B5EF4-FFF2-40B4-BE49-F238E27FC236}">
                      <a16:creationId xmlns:a16="http://schemas.microsoft.com/office/drawing/2014/main" id="{B589A39C-EF72-557A-759A-3937513285D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04380" y="4587636"/>
                  <a:ext cx="411098" cy="640080"/>
                </a:xfrm>
                <a:prstGeom prst="rect">
                  <a:avLst/>
                </a:prstGeom>
              </p:spPr>
            </p:pic>
            <p:pic>
              <p:nvPicPr>
                <p:cNvPr id="44" name="Picture 43" descr="baryon.png">
                  <a:extLst>
                    <a:ext uri="{FF2B5EF4-FFF2-40B4-BE49-F238E27FC236}">
                      <a16:creationId xmlns:a16="http://schemas.microsoft.com/office/drawing/2014/main" id="{F6201203-4365-6821-94A2-7958C2C43A6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56456" y="4407349"/>
                  <a:ext cx="411098" cy="640080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BA7C285-EAC2-F0B1-E10A-13D8D8A0B143}"/>
                </a:ext>
              </a:extLst>
            </p:cNvPr>
            <p:cNvCxnSpPr>
              <a:cxnSpLocks/>
            </p:cNvCxnSpPr>
            <p:nvPr/>
          </p:nvCxnSpPr>
          <p:spPr>
            <a:xfrm>
              <a:off x="1476664" y="5485973"/>
              <a:ext cx="73449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E0C9C4EA-E5E6-3B4E-2ED5-E68765AD996B}"/>
                </a:ext>
              </a:extLst>
            </p:cNvPr>
            <p:cNvCxnSpPr>
              <a:cxnSpLocks/>
            </p:cNvCxnSpPr>
            <p:nvPr/>
          </p:nvCxnSpPr>
          <p:spPr>
            <a:xfrm>
              <a:off x="2338309" y="5944177"/>
              <a:ext cx="73449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E6AD9FCC-B97C-F258-81E6-38087D5D4D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05597" y="5052646"/>
              <a:ext cx="608241" cy="4332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F0BC2E27-8DBD-FA51-22C5-F7F112D7F5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37414" y="5942100"/>
              <a:ext cx="608241" cy="43320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10D7CA2A-0BD5-8635-E405-EC709973FB88}"/>
                    </a:ext>
                  </a:extLst>
                </p14:cNvPr>
                <p14:cNvContentPartPr/>
                <p14:nvPr/>
              </p14:nvContentPartPr>
              <p14:xfrm>
                <a:off x="1761165" y="5406628"/>
                <a:ext cx="80280" cy="1465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10D7CA2A-0BD5-8635-E405-EC709973FB8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750413" y="5395801"/>
                  <a:ext cx="101425" cy="1678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22352B2B-3389-4871-8548-57FB600F3121}"/>
                    </a:ext>
                  </a:extLst>
                </p14:cNvPr>
                <p14:cNvContentPartPr/>
                <p14:nvPr/>
              </p14:nvContentPartPr>
              <p14:xfrm>
                <a:off x="1927485" y="6150028"/>
                <a:ext cx="135720" cy="1112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22352B2B-3389-4871-8548-57FB600F312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916685" y="6139228"/>
                  <a:ext cx="15696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7B44DD4C-8D25-69BA-9438-2248360830C4}"/>
                    </a:ext>
                  </a:extLst>
                </p14:cNvPr>
                <p14:cNvContentPartPr/>
                <p14:nvPr/>
              </p14:nvContentPartPr>
              <p14:xfrm>
                <a:off x="2675565" y="5865268"/>
                <a:ext cx="135360" cy="1234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7B44DD4C-8D25-69BA-9438-2248360830C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664794" y="5854468"/>
                  <a:ext cx="156544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32456D0-58B0-1E81-5E0D-235B01EC770D}"/>
                    </a:ext>
                  </a:extLst>
                </p14:cNvPr>
                <p14:cNvContentPartPr/>
                <p14:nvPr/>
              </p14:nvContentPartPr>
              <p14:xfrm>
                <a:off x="2454356" y="5211389"/>
                <a:ext cx="128520" cy="1400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32456D0-58B0-1E81-5E0D-235B01EC770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443526" y="5200589"/>
                  <a:ext cx="1498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DCFE1043-6E6F-63F7-95E2-300AA8024372}"/>
                    </a:ext>
                  </a:extLst>
                </p14:cNvPr>
                <p14:cNvContentPartPr/>
                <p14:nvPr/>
              </p14:nvContentPartPr>
              <p14:xfrm>
                <a:off x="2216557" y="5485597"/>
                <a:ext cx="196560" cy="4586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DCFE1043-6E6F-63F7-95E2-300AA802437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205757" y="5474797"/>
                  <a:ext cx="217800" cy="47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BA6FE226-183F-98AF-8855-FD6A998E67B5}"/>
                    </a:ext>
                  </a:extLst>
                </p14:cNvPr>
                <p14:cNvContentPartPr/>
                <p14:nvPr/>
              </p14:nvContentPartPr>
              <p14:xfrm>
                <a:off x="865477" y="5931637"/>
                <a:ext cx="191880" cy="93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BA6FE226-183F-98AF-8855-FD6A998E67B5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54697" y="5920837"/>
                  <a:ext cx="21308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F74F2C99-6CF0-B3D3-8ADD-85B967808C17}"/>
                    </a:ext>
                  </a:extLst>
                </p14:cNvPr>
                <p14:cNvContentPartPr/>
                <p14:nvPr/>
              </p14:nvContentPartPr>
              <p14:xfrm>
                <a:off x="880237" y="5416117"/>
                <a:ext cx="167400" cy="17568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F74F2C99-6CF0-B3D3-8ADD-85B967808C1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69437" y="5405317"/>
                  <a:ext cx="18864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B7EEAF92-26F0-19A4-8D63-70480F682E46}"/>
                    </a:ext>
                  </a:extLst>
                </p14:cNvPr>
                <p14:cNvContentPartPr/>
                <p14:nvPr/>
              </p14:nvContentPartPr>
              <p14:xfrm>
                <a:off x="831997" y="5612317"/>
                <a:ext cx="238680" cy="13320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B7EEAF92-26F0-19A4-8D63-70480F682E4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21197" y="5601488"/>
                  <a:ext cx="259920" cy="1544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4C56736B-0F1F-DA2B-972D-0D5FC3BF2382}"/>
                    </a:ext>
                  </a:extLst>
                </p14:cNvPr>
                <p14:cNvContentPartPr/>
                <p14:nvPr/>
              </p14:nvContentPartPr>
              <p14:xfrm>
                <a:off x="923385" y="5781684"/>
                <a:ext cx="110880" cy="15840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4C56736B-0F1F-DA2B-972D-0D5FC3BF238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12585" y="5770884"/>
                  <a:ext cx="132120" cy="1796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05054D-0FCD-771E-9926-9D3FA9B12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103" name="Slide Number Placeholder 102">
            <a:extLst>
              <a:ext uri="{FF2B5EF4-FFF2-40B4-BE49-F238E27FC236}">
                <a16:creationId xmlns:a16="http://schemas.microsoft.com/office/drawing/2014/main" id="{4126DC18-B8F4-3881-A381-A888A4A3E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3E726-D413-E547-AF4A-E20F50EF462C}" type="slidenum">
              <a:rPr lang="en-US" smtClean="0"/>
              <a:t>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33A478-094E-B1FE-4295-F467B2E27E26}"/>
              </a:ext>
            </a:extLst>
          </p:cNvPr>
          <p:cNvSpPr txBox="1"/>
          <p:nvPr/>
        </p:nvSpPr>
        <p:spPr>
          <a:xfrm>
            <a:off x="9228826" y="5092920"/>
            <a:ext cx="24903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Strong partonic re-scatterings at </a:t>
            </a:r>
            <a:r>
              <a:rPr lang="en-US" sz="2400" dirty="0" err="1">
                <a:solidFill>
                  <a:srgbClr val="C0000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subfermi</a:t>
            </a:r>
            <a:r>
              <a:rPr lang="en-US" sz="2400" dirty="0">
                <a:solidFill>
                  <a:srgbClr val="C00000"/>
                </a:solidFill>
                <a:latin typeface="Wandohope" panose="02030603000000000000" pitchFamily="18" charset="-128"/>
                <a:ea typeface="Wandohope" panose="02030603000000000000" pitchFamily="18" charset="-128"/>
                <a:cs typeface="Cavolini" panose="03000502040302020204" pitchFamily="66" charset="0"/>
              </a:rPr>
              <a:t> scales</a:t>
            </a:r>
            <a:endParaRPr lang="en-US" sz="2400" dirty="0">
              <a:solidFill>
                <a:srgbClr val="C00000"/>
              </a:solidFill>
              <a:latin typeface="Wandohope" panose="02030603000000000000" pitchFamily="18" charset="-128"/>
              <a:ea typeface="Wandohope" panose="02030603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183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BC4891-42AA-DED8-6701-C90CC3A3C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EMMI workshop | Xiaoyu Liu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AB9CC9-AE5D-B936-E481-350B53622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E59D-E175-9147-8EE9-BBD5F2D90CF8}" type="slidenum">
              <a:rPr lang="en-US" smtClean="0"/>
              <a:pPr/>
              <a:t>9</a:t>
            </a:fld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564299-83CC-F1EF-A7EF-807DF62E6113}"/>
              </a:ext>
            </a:extLst>
          </p:cNvPr>
          <p:cNvGrpSpPr>
            <a:grpSpLocks noChangeAspect="1"/>
          </p:cNvGrpSpPr>
          <p:nvPr/>
        </p:nvGrpSpPr>
        <p:grpSpPr>
          <a:xfrm>
            <a:off x="2209800" y="945644"/>
            <a:ext cx="7194610" cy="5037936"/>
            <a:chOff x="2002699" y="1715637"/>
            <a:chExt cx="6367697" cy="445890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44F5EEF-257C-A1FE-C562-ECE588039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7098" y="1803715"/>
              <a:ext cx="6183298" cy="437082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FBDBC75-3531-B446-E1F5-66328689B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82537" y="2251471"/>
              <a:ext cx="1519310" cy="54864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29DDC1-60AF-ED54-5B0E-C210896EA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62305" y="3625667"/>
              <a:ext cx="1828800" cy="143103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81AB22F-8A88-1C79-6F61-5C85B2D17830}"/>
                </a:ext>
              </a:extLst>
            </p:cNvPr>
            <p:cNvSpPr/>
            <p:nvPr/>
          </p:nvSpPr>
          <p:spPr>
            <a:xfrm>
              <a:off x="5158898" y="5891488"/>
              <a:ext cx="985324" cy="28305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2C76363-DFDB-05E9-8DED-830218A5ECCA}"/>
                </a:ext>
              </a:extLst>
            </p:cNvPr>
            <p:cNvSpPr/>
            <p:nvPr/>
          </p:nvSpPr>
          <p:spPr>
            <a:xfrm>
              <a:off x="2187098" y="2725378"/>
              <a:ext cx="422910" cy="21602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1552C3A-F398-87AA-BE96-D066C39A0AAF}"/>
                </a:ext>
              </a:extLst>
            </p:cNvPr>
            <p:cNvGrpSpPr/>
            <p:nvPr/>
          </p:nvGrpSpPr>
          <p:grpSpPr>
            <a:xfrm>
              <a:off x="2002699" y="1768375"/>
              <a:ext cx="670248" cy="3575952"/>
              <a:chOff x="2336428" y="1719627"/>
              <a:chExt cx="670248" cy="357595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5EC87F12-7C9B-0926-425D-EAA87CF75686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1763792" y="2292263"/>
                    <a:ext cx="1815519" cy="670248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≅</m:t>
                          </m:r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5EC87F12-7C9B-0926-425D-EAA87CF7568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1763792" y="2292263"/>
                    <a:ext cx="1815519" cy="67024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D7BC48D-F562-94D2-D016-C680D4DCC29A}"/>
                  </a:ext>
                </a:extLst>
              </p:cNvPr>
              <p:cNvSpPr txBox="1"/>
              <p:nvPr/>
            </p:nvSpPr>
            <p:spPr>
              <a:xfrm rot="16200000">
                <a:off x="1360732" y="3804946"/>
                <a:ext cx="25811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000" dirty="0">
                    <a:latin typeface="Helvetica" pitchFamily="2" charset="0"/>
                  </a:rPr>
                  <a:t>Elliptic flow response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1A01BD-5AC5-EBAC-7E16-634FC542A529}"/>
                </a:ext>
              </a:extLst>
            </p:cNvPr>
            <p:cNvSpPr txBox="1"/>
            <p:nvPr/>
          </p:nvSpPr>
          <p:spPr>
            <a:xfrm>
              <a:off x="6813139" y="1715637"/>
              <a:ext cx="143186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</a:rPr>
                <a:t>Sören Schlichting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7B7365E-28EB-7DCC-1D4B-D9C55D31911B}"/>
              </a:ext>
            </a:extLst>
          </p:cNvPr>
          <p:cNvSpPr txBox="1"/>
          <p:nvPr/>
        </p:nvSpPr>
        <p:spPr>
          <a:xfrm>
            <a:off x="278737" y="212260"/>
            <a:ext cx="11996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Helvetica" pitchFamily="2" charset="0"/>
                <a:cs typeface="Calibri" panose="020F0502020204030204" pitchFamily="34" charset="0"/>
              </a:rPr>
              <a:t>A new paradigm - Universal QGP across systems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50938C6-8588-F5E2-CC66-001EEA6BD0E8}"/>
                  </a:ext>
                </a:extLst>
              </p:cNvPr>
              <p:cNvSpPr txBox="1"/>
              <p:nvPr/>
            </p:nvSpPr>
            <p:spPr>
              <a:xfrm>
                <a:off x="4070170" y="5597480"/>
                <a:ext cx="4660239" cy="772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Helvetica" pitchFamily="2" charset="0"/>
                  </a:rPr>
                  <a:t>Opacity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mfp</m:t>
                            </m:r>
                          </m:sub>
                        </m:sSub>
                      </m:den>
                    </m:f>
                    <m:r>
                      <a:rPr lang="en-US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ch</m:t>
                            </m:r>
                          </m:sub>
                        </m:s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en-US" sz="2400" dirty="0"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50938C6-8588-F5E2-CC66-001EEA6BD0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170" y="5597480"/>
                <a:ext cx="4660239" cy="772199"/>
              </a:xfrm>
              <a:prstGeom prst="rect">
                <a:avLst/>
              </a:prstGeom>
              <a:blipFill>
                <a:blip r:embed="rId7"/>
                <a:stretch>
                  <a:fillRect l="-2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955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3095</TotalTime>
  <Words>3570</Words>
  <Application>Microsoft Macintosh PowerPoint</Application>
  <PresentationFormat>Widescreen</PresentationFormat>
  <Paragraphs>550</Paragraphs>
  <Slides>48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System Font Regular</vt:lpstr>
      <vt:lpstr>Wandohope</vt:lpstr>
      <vt:lpstr>Aptos</vt:lpstr>
      <vt:lpstr>Aptos Display</vt:lpstr>
      <vt:lpstr>Arial</vt:lpstr>
      <vt:lpstr>Calibri</vt:lpstr>
      <vt:lpstr>Cambria Math</vt:lpstr>
      <vt:lpstr>Helvetica</vt:lpstr>
      <vt:lpstr>Times New Roman</vt:lpstr>
      <vt:lpstr>Wingdings</vt:lpstr>
      <vt:lpstr>Office Theme</vt:lpstr>
      <vt:lpstr>Understanding the origin of collective phenomena in jets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Xiaoyu Liu</dc:creator>
  <cp:lastModifiedBy>Xiaoyu Liu</cp:lastModifiedBy>
  <cp:revision>4</cp:revision>
  <dcterms:created xsi:type="dcterms:W3CDTF">2026-07-10T10:43:43Z</dcterms:created>
  <dcterms:modified xsi:type="dcterms:W3CDTF">2026-07-12T20:38:06Z</dcterms:modified>
</cp:coreProperties>
</file>