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297016"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292934"/>
        </a:solidFill>
        <a:effectLst/>
        <a:uFillTx/>
        <a:latin typeface="+mn-lt"/>
        <a:ea typeface="+mn-ea"/>
        <a:cs typeface="+mn-cs"/>
        <a:sym typeface="Helvetica"/>
      </a:defRPr>
    </a:lvl1pPr>
    <a:lvl2pPr marL="0" marR="0" indent="455972" algn="l" defTabSz="1297016"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292934"/>
        </a:solidFill>
        <a:effectLst/>
        <a:uFillTx/>
        <a:latin typeface="+mn-lt"/>
        <a:ea typeface="+mn-ea"/>
        <a:cs typeface="+mn-cs"/>
        <a:sym typeface="Helvetica"/>
      </a:defRPr>
    </a:lvl2pPr>
    <a:lvl3pPr marL="0" marR="0" indent="911964" algn="l" defTabSz="1297016"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292934"/>
        </a:solidFill>
        <a:effectLst/>
        <a:uFillTx/>
        <a:latin typeface="+mn-lt"/>
        <a:ea typeface="+mn-ea"/>
        <a:cs typeface="+mn-cs"/>
        <a:sym typeface="Helvetica"/>
      </a:defRPr>
    </a:lvl3pPr>
    <a:lvl4pPr marL="0" marR="0" indent="1367960" algn="l" defTabSz="1297016"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292934"/>
        </a:solidFill>
        <a:effectLst/>
        <a:uFillTx/>
        <a:latin typeface="+mn-lt"/>
        <a:ea typeface="+mn-ea"/>
        <a:cs typeface="+mn-cs"/>
        <a:sym typeface="Helvetica"/>
      </a:defRPr>
    </a:lvl4pPr>
    <a:lvl5pPr marL="0" marR="0" indent="1823940" algn="l" defTabSz="1297016"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292934"/>
        </a:solidFill>
        <a:effectLst/>
        <a:uFillTx/>
        <a:latin typeface="+mn-lt"/>
        <a:ea typeface="+mn-ea"/>
        <a:cs typeface="+mn-cs"/>
        <a:sym typeface="Helvetica"/>
      </a:defRPr>
    </a:lvl5pPr>
    <a:lvl6pPr marL="0" marR="0" indent="2279924" algn="l" defTabSz="1297016"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292934"/>
        </a:solidFill>
        <a:effectLst/>
        <a:uFillTx/>
        <a:latin typeface="+mn-lt"/>
        <a:ea typeface="+mn-ea"/>
        <a:cs typeface="+mn-cs"/>
        <a:sym typeface="Helvetica"/>
      </a:defRPr>
    </a:lvl6pPr>
    <a:lvl7pPr marL="0" marR="0" indent="2735914" algn="l" defTabSz="1297016"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292934"/>
        </a:solidFill>
        <a:effectLst/>
        <a:uFillTx/>
        <a:latin typeface="+mn-lt"/>
        <a:ea typeface="+mn-ea"/>
        <a:cs typeface="+mn-cs"/>
        <a:sym typeface="Helvetica"/>
      </a:defRPr>
    </a:lvl7pPr>
    <a:lvl8pPr marL="0" marR="0" indent="3191895" algn="l" defTabSz="1297016"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292934"/>
        </a:solidFill>
        <a:effectLst/>
        <a:uFillTx/>
        <a:latin typeface="+mn-lt"/>
        <a:ea typeface="+mn-ea"/>
        <a:cs typeface="+mn-cs"/>
        <a:sym typeface="Helvetica"/>
      </a:defRPr>
    </a:lvl8pPr>
    <a:lvl9pPr marL="0" marR="0" indent="3647876" algn="l" defTabSz="1297016"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292934"/>
        </a:solidFill>
        <a:effectLst/>
        <a:uFillTx/>
        <a:latin typeface="+mn-lt"/>
        <a:ea typeface="+mn-ea"/>
        <a:cs typeface="+mn-cs"/>
        <a:sym typeface="Helvetic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292934"/>
        </a:fontRef>
        <a:srgbClr val="29293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BDFDD"/>
          </a:solidFill>
        </a:fill>
      </a:tcStyle>
    </a:wholeTbl>
    <a:band2H>
      <a:tcTxStyle/>
      <a:tcStyle>
        <a:tcBdr/>
        <a:fill>
          <a:solidFill>
            <a:srgbClr val="EEF0E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292934"/>
        </a:fontRef>
        <a:srgbClr val="29293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D1D0"/>
          </a:solidFill>
        </a:fill>
      </a:tcStyle>
    </a:wholeTbl>
    <a:band2H>
      <a:tcTxStyle/>
      <a:tcStyle>
        <a:tcBdr/>
        <a:fill>
          <a:solidFill>
            <a:srgbClr val="EBE9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292934"/>
        </a:fontRef>
        <a:srgbClr val="29293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6CECD"/>
          </a:solidFill>
        </a:fill>
      </a:tcStyle>
    </a:wholeTbl>
    <a:band2H>
      <a:tcTxStyle/>
      <a:tcStyle>
        <a:tcBdr/>
        <a:fill>
          <a:solidFill>
            <a:srgbClr val="EBE8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292934"/>
        </a:fontRef>
        <a:srgbClr val="29293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7"/>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292934"/>
        </a:fontRef>
        <a:srgbClr val="292934"/>
      </a:tcTxStyle>
      <a:tcStyle>
        <a:tcBdr>
          <a:left>
            <a:ln w="12700" cap="flat">
              <a:noFill/>
              <a:miter lim="400000"/>
            </a:ln>
          </a:left>
          <a:right>
            <a:ln w="12700" cap="flat">
              <a:noFill/>
              <a:miter lim="400000"/>
            </a:ln>
          </a:right>
          <a:top>
            <a:ln w="63500" cap="flat">
              <a:solidFill>
                <a:srgbClr val="292934"/>
              </a:solidFill>
              <a:prstDash val="solid"/>
              <a:round/>
            </a:ln>
          </a:top>
          <a:bottom>
            <a:ln w="25400" cap="flat">
              <a:solidFill>
                <a:srgbClr val="292934"/>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292934"/>
              </a:solidFill>
              <a:prstDash val="solid"/>
              <a:round/>
            </a:ln>
          </a:top>
          <a:bottom>
            <a:ln w="25400" cap="flat">
              <a:solidFill>
                <a:srgbClr val="292934"/>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292934"/>
        </a:fontRef>
        <a:srgbClr val="292934"/>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BCC"/>
          </a:solidFill>
        </a:fill>
      </a:tcStyle>
    </a:wholeTbl>
    <a:band2H>
      <a:tcTxStyle/>
      <a:tcStyle>
        <a:tcBdr/>
        <a:fill>
          <a:solidFill>
            <a:srgbClr val="E7E7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292934"/>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292934"/>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292934"/>
          </a:solidFill>
        </a:fill>
      </a:tcStyle>
    </a:firstRow>
  </a:tblStyle>
  <a:tblStyle styleId="{2708684C-4D16-4618-839F-0558EEFCDFE6}" styleName="">
    <a:tblBg/>
    <a:wholeTbl>
      <a:tcTxStyle b="off" i="off">
        <a:fontRef idx="minor">
          <a:srgbClr val="292934"/>
        </a:fontRef>
        <a:srgbClr val="292934"/>
      </a:tcTxStyle>
      <a:tcStyle>
        <a:tcBdr>
          <a:left>
            <a:ln w="12700" cap="flat">
              <a:solidFill>
                <a:srgbClr val="292934"/>
              </a:solidFill>
              <a:prstDash val="solid"/>
              <a:round/>
            </a:ln>
          </a:left>
          <a:right>
            <a:ln w="12700" cap="flat">
              <a:solidFill>
                <a:srgbClr val="292934"/>
              </a:solidFill>
              <a:prstDash val="solid"/>
              <a:round/>
            </a:ln>
          </a:right>
          <a:top>
            <a:ln w="12700" cap="flat">
              <a:solidFill>
                <a:srgbClr val="292934"/>
              </a:solidFill>
              <a:prstDash val="solid"/>
              <a:round/>
            </a:ln>
          </a:top>
          <a:bottom>
            <a:ln w="12700" cap="flat">
              <a:solidFill>
                <a:srgbClr val="292934"/>
              </a:solidFill>
              <a:prstDash val="solid"/>
              <a:round/>
            </a:ln>
          </a:bottom>
          <a:insideH>
            <a:ln w="12700" cap="flat">
              <a:solidFill>
                <a:srgbClr val="292934"/>
              </a:solidFill>
              <a:prstDash val="solid"/>
              <a:round/>
            </a:ln>
          </a:insideH>
          <a:insideV>
            <a:ln w="12700" cap="flat">
              <a:solidFill>
                <a:srgbClr val="292934"/>
              </a:solidFill>
              <a:prstDash val="solid"/>
              <a:round/>
            </a:ln>
          </a:insideV>
        </a:tcBdr>
        <a:fill>
          <a:solidFill>
            <a:srgbClr val="292934">
              <a:alpha val="20000"/>
            </a:srgbClr>
          </a:solidFill>
        </a:fill>
      </a:tcStyle>
    </a:wholeTbl>
    <a:band2H>
      <a:tcTxStyle/>
      <a:tcStyle>
        <a:tcBdr/>
        <a:fill>
          <a:solidFill>
            <a:srgbClr val="FFFFFF"/>
          </a:solidFill>
        </a:fill>
      </a:tcStyle>
    </a:band2H>
    <a:firstCol>
      <a:tcTxStyle b="on" i="off">
        <a:fontRef idx="minor">
          <a:srgbClr val="292934"/>
        </a:fontRef>
        <a:srgbClr val="292934"/>
      </a:tcTxStyle>
      <a:tcStyle>
        <a:tcBdr>
          <a:left>
            <a:ln w="12700" cap="flat">
              <a:solidFill>
                <a:srgbClr val="292934"/>
              </a:solidFill>
              <a:prstDash val="solid"/>
              <a:round/>
            </a:ln>
          </a:left>
          <a:right>
            <a:ln w="12700" cap="flat">
              <a:solidFill>
                <a:srgbClr val="292934"/>
              </a:solidFill>
              <a:prstDash val="solid"/>
              <a:round/>
            </a:ln>
          </a:right>
          <a:top>
            <a:ln w="12700" cap="flat">
              <a:solidFill>
                <a:srgbClr val="292934"/>
              </a:solidFill>
              <a:prstDash val="solid"/>
              <a:round/>
            </a:ln>
          </a:top>
          <a:bottom>
            <a:ln w="12700" cap="flat">
              <a:solidFill>
                <a:srgbClr val="292934"/>
              </a:solidFill>
              <a:prstDash val="solid"/>
              <a:round/>
            </a:ln>
          </a:bottom>
          <a:insideH>
            <a:ln w="12700" cap="flat">
              <a:solidFill>
                <a:srgbClr val="292934"/>
              </a:solidFill>
              <a:prstDash val="solid"/>
              <a:round/>
            </a:ln>
          </a:insideH>
          <a:insideV>
            <a:ln w="12700" cap="flat">
              <a:solidFill>
                <a:srgbClr val="292934"/>
              </a:solidFill>
              <a:prstDash val="solid"/>
              <a:round/>
            </a:ln>
          </a:insideV>
        </a:tcBdr>
        <a:fill>
          <a:solidFill>
            <a:srgbClr val="292934">
              <a:alpha val="20000"/>
            </a:srgbClr>
          </a:solidFill>
        </a:fill>
      </a:tcStyle>
    </a:firstCol>
    <a:lastRow>
      <a:tcTxStyle b="on" i="off">
        <a:fontRef idx="minor">
          <a:srgbClr val="292934"/>
        </a:fontRef>
        <a:srgbClr val="292934"/>
      </a:tcTxStyle>
      <a:tcStyle>
        <a:tcBdr>
          <a:left>
            <a:ln w="12700" cap="flat">
              <a:solidFill>
                <a:srgbClr val="292934"/>
              </a:solidFill>
              <a:prstDash val="solid"/>
              <a:round/>
            </a:ln>
          </a:left>
          <a:right>
            <a:ln w="12700" cap="flat">
              <a:solidFill>
                <a:srgbClr val="292934"/>
              </a:solidFill>
              <a:prstDash val="solid"/>
              <a:round/>
            </a:ln>
          </a:right>
          <a:top>
            <a:ln w="63500" cap="flat">
              <a:solidFill>
                <a:srgbClr val="292934"/>
              </a:solidFill>
              <a:prstDash val="solid"/>
              <a:round/>
            </a:ln>
          </a:top>
          <a:bottom>
            <a:ln w="12700" cap="flat">
              <a:solidFill>
                <a:srgbClr val="292934"/>
              </a:solidFill>
              <a:prstDash val="solid"/>
              <a:round/>
            </a:ln>
          </a:bottom>
          <a:insideH>
            <a:ln w="12700" cap="flat">
              <a:solidFill>
                <a:srgbClr val="292934"/>
              </a:solidFill>
              <a:prstDash val="solid"/>
              <a:round/>
            </a:ln>
          </a:insideH>
          <a:insideV>
            <a:ln w="12700" cap="flat">
              <a:solidFill>
                <a:srgbClr val="292934"/>
              </a:solidFill>
              <a:prstDash val="solid"/>
              <a:round/>
            </a:ln>
          </a:insideV>
        </a:tcBdr>
        <a:fill>
          <a:noFill/>
        </a:fill>
      </a:tcStyle>
    </a:lastRow>
    <a:firstRow>
      <a:tcTxStyle b="on" i="off">
        <a:fontRef idx="minor">
          <a:srgbClr val="292934"/>
        </a:fontRef>
        <a:srgbClr val="292934"/>
      </a:tcTxStyle>
      <a:tcStyle>
        <a:tcBdr>
          <a:left>
            <a:ln w="12700" cap="flat">
              <a:solidFill>
                <a:srgbClr val="292934"/>
              </a:solidFill>
              <a:prstDash val="solid"/>
              <a:round/>
            </a:ln>
          </a:left>
          <a:right>
            <a:ln w="12700" cap="flat">
              <a:solidFill>
                <a:srgbClr val="292934"/>
              </a:solidFill>
              <a:prstDash val="solid"/>
              <a:round/>
            </a:ln>
          </a:right>
          <a:top>
            <a:ln w="12700" cap="flat">
              <a:solidFill>
                <a:srgbClr val="292934"/>
              </a:solidFill>
              <a:prstDash val="solid"/>
              <a:round/>
            </a:ln>
          </a:top>
          <a:bottom>
            <a:ln w="25400" cap="flat">
              <a:solidFill>
                <a:srgbClr val="292934"/>
              </a:solidFill>
              <a:prstDash val="solid"/>
              <a:round/>
            </a:ln>
          </a:bottom>
          <a:insideH>
            <a:ln w="12700" cap="flat">
              <a:solidFill>
                <a:srgbClr val="292934"/>
              </a:solidFill>
              <a:prstDash val="solid"/>
              <a:round/>
            </a:ln>
          </a:insideH>
          <a:insideV>
            <a:ln w="12700" cap="flat">
              <a:solidFill>
                <a:srgbClr val="292934"/>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49"/>
  </p:normalViewPr>
  <p:slideViewPr>
    <p:cSldViewPr snapToGrid="0">
      <p:cViewPr varScale="1">
        <p:scale>
          <a:sx n="68" d="100"/>
          <a:sy n="68" d="100"/>
        </p:scale>
        <p:origin x="1920" y="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0.110706"/>
          <c:y val="4.4581099999999999E-2"/>
          <c:w val="0.84609800000000002"/>
          <c:h val="0.88219599999999998"/>
        </c:manualLayout>
      </c:layout>
      <c:scatterChart>
        <c:scatterStyle val="lineMarker"/>
        <c:varyColors val="0"/>
        <c:ser>
          <c:idx val="0"/>
          <c:order val="0"/>
          <c:tx>
            <c:strRef>
              <c:f>Sheet1!$B$1</c:f>
              <c:strCache>
                <c:ptCount val="1"/>
                <c:pt idx="0">
                  <c:v>sun</c:v>
                </c:pt>
              </c:strCache>
            </c:strRef>
          </c:tx>
          <c:spPr>
            <a:ln w="9525" cap="flat">
              <a:noFill/>
              <a:round/>
            </a:ln>
            <a:effectLst/>
          </c:spPr>
          <c:marker>
            <c:symbol val="circle"/>
            <c:size val="4"/>
            <c:spPr>
              <a:solidFill>
                <a:srgbClr val="011993"/>
              </a:solidFill>
              <a:ln w="25400" cap="flat">
                <a:solidFill>
                  <a:srgbClr val="011993"/>
                </a:solidFill>
                <a:prstDash val="solid"/>
                <a:round/>
              </a:ln>
              <a:effectLst/>
            </c:spPr>
          </c:marker>
          <c:xVal>
            <c:numRef>
              <c:f>Sheet1!$B$2:$B$83</c:f>
              <c:numCache>
                <c:formatCode>General</c:formatCode>
                <c:ptCount val="80"/>
                <c:pt idx="0">
                  <c:v>187247.19101099999</c:v>
                </c:pt>
                <c:pt idx="2">
                  <c:v>263407.10230099998</c:v>
                </c:pt>
                <c:pt idx="3">
                  <c:v>2176.9126350000001</c:v>
                </c:pt>
                <c:pt idx="4">
                  <c:v>105783.560961</c:v>
                </c:pt>
                <c:pt idx="5">
                  <c:v>233964.68519300001</c:v>
                </c:pt>
                <c:pt idx="6">
                  <c:v>36015.048914999999</c:v>
                </c:pt>
                <c:pt idx="7">
                  <c:v>1717918.121205</c:v>
                </c:pt>
                <c:pt idx="8">
                  <c:v>38980.546920000001</c:v>
                </c:pt>
                <c:pt idx="10">
                  <c:v>275902.15573400003</c:v>
                </c:pt>
                <c:pt idx="11">
                  <c:v>1053191.489362</c:v>
                </c:pt>
                <c:pt idx="12">
                  <c:v>332920.03161200002</c:v>
                </c:pt>
                <c:pt idx="13">
                  <c:v>1000000</c:v>
                </c:pt>
                <c:pt idx="14">
                  <c:v>120049.278882</c:v>
                </c:pt>
                <c:pt idx="15">
                  <c:v>585750.65949700004</c:v>
                </c:pt>
                <c:pt idx="16">
                  <c:v>73981.852740999995</c:v>
                </c:pt>
                <c:pt idx="18">
                  <c:v>85468.350762000002</c:v>
                </c:pt>
                <c:pt idx="19">
                  <c:v>284304.62730400002</c:v>
                </c:pt>
                <c:pt idx="20">
                  <c:v>10266.170625000001</c:v>
                </c:pt>
                <c:pt idx="21">
                  <c:v>67504.246341000005</c:v>
                </c:pt>
                <c:pt idx="22">
                  <c:v>28159.993933000002</c:v>
                </c:pt>
                <c:pt idx="23">
                  <c:v>154123.661815</c:v>
                </c:pt>
                <c:pt idx="24">
                  <c:v>153759.088261</c:v>
                </c:pt>
                <c:pt idx="25">
                  <c:v>983469.42762900004</c:v>
                </c:pt>
                <c:pt idx="26">
                  <c:v>68642.699236999993</c:v>
                </c:pt>
                <c:pt idx="27">
                  <c:v>259541.02405599999</c:v>
                </c:pt>
                <c:pt idx="28">
                  <c:v>41688.440020000002</c:v>
                </c:pt>
                <c:pt idx="29">
                  <c:v>60157.553392000002</c:v>
                </c:pt>
                <c:pt idx="30">
                  <c:v>15884.403012999999</c:v>
                </c:pt>
                <c:pt idx="31">
                  <c:v>25680.725861999999</c:v>
                </c:pt>
                <c:pt idx="36">
                  <c:v>4454.7499299999999</c:v>
                </c:pt>
                <c:pt idx="37">
                  <c:v>8405.2296069999993</c:v>
                </c:pt>
                <c:pt idx="38">
                  <c:v>4661.9603470000002</c:v>
                </c:pt>
                <c:pt idx="39">
                  <c:v>6944.1690079999998</c:v>
                </c:pt>
                <c:pt idx="40">
                  <c:v>2034.0854240000001</c:v>
                </c:pt>
                <c:pt idx="41">
                  <c:v>3858.488922</c:v>
                </c:pt>
                <c:pt idx="42">
                  <c:v>2984.239462</c:v>
                </c:pt>
                <c:pt idx="43">
                  <c:v>1535.590164</c:v>
                </c:pt>
                <c:pt idx="44">
                  <c:v>2822.8714519999999</c:v>
                </c:pt>
                <c:pt idx="46">
                  <c:v>2941.4856559999998</c:v>
                </c:pt>
                <c:pt idx="48">
                  <c:v>5114.8178550000002</c:v>
                </c:pt>
                <c:pt idx="49">
                  <c:v>1444.488499</c:v>
                </c:pt>
                <c:pt idx="54">
                  <c:v>5333.6431439999997</c:v>
                </c:pt>
                <c:pt idx="55">
                  <c:v>1862.6787179999999</c:v>
                </c:pt>
                <c:pt idx="56">
                  <c:v>2837.9031690000002</c:v>
                </c:pt>
                <c:pt idx="57">
                  <c:v>1321.04881</c:v>
                </c:pt>
                <c:pt idx="58">
                  <c:v>2267.0608889999999</c:v>
                </c:pt>
                <c:pt idx="59">
                  <c:v>1337.4220290000001</c:v>
                </c:pt>
                <c:pt idx="60">
                  <c:v>952.26354700000002</c:v>
                </c:pt>
                <c:pt idx="61">
                  <c:v>1465.7906109999999</c:v>
                </c:pt>
                <c:pt idx="63">
                  <c:v>1713.4809379999999</c:v>
                </c:pt>
                <c:pt idx="65">
                  <c:v>1433.7245459999999</c:v>
                </c:pt>
                <c:pt idx="68">
                  <c:v>657.19393100000002</c:v>
                </c:pt>
                <c:pt idx="69">
                  <c:v>925.79190300000005</c:v>
                </c:pt>
                <c:pt idx="73">
                  <c:v>1900.6396830000001</c:v>
                </c:pt>
                <c:pt idx="74">
                  <c:v>2092.091222</c:v>
                </c:pt>
                <c:pt idx="75">
                  <c:v>2340.1622000000002</c:v>
                </c:pt>
                <c:pt idx="79">
                  <c:v>4367.7096289999999</c:v>
                </c:pt>
              </c:numCache>
            </c:numRef>
          </c:xVal>
          <c:yVal>
            <c:numRef>
              <c:f>Sheet1!$C$2:$C$83</c:f>
              <c:numCache>
                <c:formatCode>General</c:formatCode>
                <c:ptCount val="82"/>
                <c:pt idx="0">
                  <c:v>86487509.096329004</c:v>
                </c:pt>
                <c:pt idx="2">
                  <c:v>1596.4066809999999</c:v>
                </c:pt>
                <c:pt idx="3">
                  <c:v>2154.9236179999998</c:v>
                </c:pt>
                <c:pt idx="4">
                  <c:v>7907.0540520000004</c:v>
                </c:pt>
                <c:pt idx="5">
                  <c:v>2339646.8519259999</c:v>
                </c:pt>
                <c:pt idx="6">
                  <c:v>1476980.793883</c:v>
                </c:pt>
                <c:pt idx="7">
                  <c:v>3158192.9096900001</c:v>
                </c:pt>
                <c:pt idx="8">
                  <c:v>50792.833865000001</c:v>
                </c:pt>
                <c:pt idx="10">
                  <c:v>298197.27943</c:v>
                </c:pt>
                <c:pt idx="11">
                  <c:v>1000000</c:v>
                </c:pt>
                <c:pt idx="12">
                  <c:v>343008.51741899998</c:v>
                </c:pt>
                <c:pt idx="13">
                  <c:v>1000000</c:v>
                </c:pt>
                <c:pt idx="14">
                  <c:v>123687.135817</c:v>
                </c:pt>
                <c:pt idx="15">
                  <c:v>810584.24597000005</c:v>
                </c:pt>
                <c:pt idx="16">
                  <c:v>130028.710878</c:v>
                </c:pt>
                <c:pt idx="18">
                  <c:v>88921.617459000001</c:v>
                </c:pt>
                <c:pt idx="19">
                  <c:v>307278.73860099999</c:v>
                </c:pt>
                <c:pt idx="20">
                  <c:v>12651.240567999999</c:v>
                </c:pt>
                <c:pt idx="21">
                  <c:v>80459.606750000006</c:v>
                </c:pt>
                <c:pt idx="22">
                  <c:v>29013.327082</c:v>
                </c:pt>
                <c:pt idx="23">
                  <c:v>154123.661815</c:v>
                </c:pt>
                <c:pt idx="24">
                  <c:v>116484.157773</c:v>
                </c:pt>
                <c:pt idx="25">
                  <c:v>913931.18527100002</c:v>
                </c:pt>
                <c:pt idx="26">
                  <c:v>72802.862827000004</c:v>
                </c:pt>
                <c:pt idx="27">
                  <c:v>275270.78308999998</c:v>
                </c:pt>
                <c:pt idx="28">
                  <c:v>35793.105067999997</c:v>
                </c:pt>
                <c:pt idx="29">
                  <c:v>52865.728737999998</c:v>
                </c:pt>
                <c:pt idx="30">
                  <c:v>9466.4624019999992</c:v>
                </c:pt>
                <c:pt idx="31">
                  <c:v>16082.878822999999</c:v>
                </c:pt>
                <c:pt idx="32">
                  <c:v>531.39762199999996</c:v>
                </c:pt>
                <c:pt idx="33">
                  <c:v>531.39762199999996</c:v>
                </c:pt>
                <c:pt idx="34">
                  <c:v>531.39762199999996</c:v>
                </c:pt>
                <c:pt idx="36">
                  <c:v>7154.5983720000004</c:v>
                </c:pt>
                <c:pt idx="37">
                  <c:v>10357.959718</c:v>
                </c:pt>
                <c:pt idx="38">
                  <c:v>4991.5939070000004</c:v>
                </c:pt>
                <c:pt idx="39">
                  <c:v>7154.5983720000004</c:v>
                </c:pt>
                <c:pt idx="40">
                  <c:v>2198.4559629999999</c:v>
                </c:pt>
                <c:pt idx="41">
                  <c:v>3624.6411090000001</c:v>
                </c:pt>
                <c:pt idx="42">
                  <c:v>3345.9654569999998</c:v>
                </c:pt>
                <c:pt idx="43">
                  <c:v>1628.6562349999999</c:v>
                </c:pt>
                <c:pt idx="44">
                  <c:v>2879.8991580000002</c:v>
                </c:pt>
                <c:pt idx="46">
                  <c:v>3119.7575139999999</c:v>
                </c:pt>
                <c:pt idx="48">
                  <c:v>3926.5268380000002</c:v>
                </c:pt>
                <c:pt idx="49">
                  <c:v>1444.488499</c:v>
                </c:pt>
                <c:pt idx="50">
                  <c:v>531.39762199999996</c:v>
                </c:pt>
                <c:pt idx="51">
                  <c:v>531.39762199999996</c:v>
                </c:pt>
                <c:pt idx="53">
                  <c:v>531.39762199999996</c:v>
                </c:pt>
                <c:pt idx="54">
                  <c:v>4471.6402109999999</c:v>
                </c:pt>
                <c:pt idx="55">
                  <c:v>1712.159226</c:v>
                </c:pt>
                <c:pt idx="56">
                  <c:v>2579.9119719999999</c:v>
                </c:pt>
                <c:pt idx="57">
                  <c:v>1080.8581180000001</c:v>
                </c:pt>
                <c:pt idx="58">
                  <c:v>2381.5589140000002</c:v>
                </c:pt>
                <c:pt idx="59">
                  <c:v>1459.00585</c:v>
                </c:pt>
                <c:pt idx="60">
                  <c:v>884.931781</c:v>
                </c:pt>
                <c:pt idx="61">
                  <c:v>1628.6562349999999</c:v>
                </c:pt>
                <c:pt idx="63">
                  <c:v>1661.5572729999999</c:v>
                </c:pt>
                <c:pt idx="65">
                  <c:v>1346.8321490000001</c:v>
                </c:pt>
                <c:pt idx="67">
                  <c:v>1564.7957100000001</c:v>
                </c:pt>
                <c:pt idx="68">
                  <c:v>564.25741600000003</c:v>
                </c:pt>
                <c:pt idx="69">
                  <c:v>1281.1463699999999</c:v>
                </c:pt>
                <c:pt idx="70">
                  <c:v>531.39762199999996</c:v>
                </c:pt>
                <c:pt idx="72">
                  <c:v>531.39762199999996</c:v>
                </c:pt>
                <c:pt idx="73">
                  <c:v>2265.408915</c:v>
                </c:pt>
                <c:pt idx="74">
                  <c:v>2049.8267529999998</c:v>
                </c:pt>
                <c:pt idx="75">
                  <c:v>3214.7682749999999</c:v>
                </c:pt>
                <c:pt idx="77">
                  <c:v>531.39762199999996</c:v>
                </c:pt>
                <c:pt idx="79">
                  <c:v>3926.5268380000002</c:v>
                </c:pt>
                <c:pt idx="80">
                  <c:v>531.39762199999996</c:v>
                </c:pt>
                <c:pt idx="81">
                  <c:v>531.39762199999996</c:v>
                </c:pt>
              </c:numCache>
            </c:numRef>
          </c:yVal>
          <c:smooth val="0"/>
          <c:extLst>
            <c:ext xmlns:c16="http://schemas.microsoft.com/office/drawing/2014/chart" uri="{C3380CC4-5D6E-409C-BE32-E72D297353CC}">
              <c16:uniqueId val="{00000000-BDB8-064E-9B8B-C0454017E97D}"/>
            </c:ext>
          </c:extLst>
        </c:ser>
        <c:dLbls>
          <c:showLegendKey val="0"/>
          <c:showVal val="0"/>
          <c:showCatName val="0"/>
          <c:showSerName val="0"/>
          <c:showPercent val="0"/>
          <c:showBubbleSize val="0"/>
        </c:dLbls>
        <c:axId val="2094734552"/>
        <c:axId val="2094734553"/>
      </c:scatterChart>
      <c:valAx>
        <c:axId val="2094734552"/>
        <c:scaling>
          <c:logBase val="10"/>
          <c:orientation val="minMax"/>
          <c:max val="10000000"/>
          <c:min val="100"/>
        </c:scaling>
        <c:delete val="0"/>
        <c:axPos val="b"/>
        <c:numFmt formatCode="0E+00" sourceLinked="0"/>
        <c:majorTickMark val="none"/>
        <c:minorTickMark val="none"/>
        <c:tickLblPos val="nextTo"/>
        <c:spPr>
          <a:ln w="12700" cap="flat">
            <a:solidFill>
              <a:srgbClr val="000000"/>
            </a:solidFill>
            <a:prstDash val="solid"/>
            <a:round/>
          </a:ln>
        </c:spPr>
        <c:txPr>
          <a:bodyPr rot="0"/>
          <a:lstStyle/>
          <a:p>
            <a:pPr>
              <a:defRPr sz="2400" b="0" i="0" u="none" strike="noStrike">
                <a:solidFill>
                  <a:srgbClr val="000000"/>
                </a:solidFill>
                <a:latin typeface="Helvetica"/>
              </a:defRPr>
            </a:pPr>
            <a:endParaRPr lang="en-US"/>
          </a:p>
        </c:txPr>
        <c:crossAx val="2094734553"/>
        <c:crosses val="autoZero"/>
        <c:crossBetween val="between"/>
      </c:valAx>
      <c:valAx>
        <c:axId val="2094734553"/>
        <c:scaling>
          <c:logBase val="10"/>
          <c:orientation val="minMax"/>
          <c:min val="100"/>
        </c:scaling>
        <c:delete val="0"/>
        <c:axPos val="l"/>
        <c:numFmt formatCode="0E+00" sourceLinked="0"/>
        <c:majorTickMark val="out"/>
        <c:minorTickMark val="none"/>
        <c:tickLblPos val="nextTo"/>
        <c:spPr>
          <a:ln w="12700" cap="flat">
            <a:solidFill>
              <a:srgbClr val="000000"/>
            </a:solidFill>
            <a:prstDash val="solid"/>
            <a:round/>
          </a:ln>
        </c:spPr>
        <c:txPr>
          <a:bodyPr rot="0"/>
          <a:lstStyle/>
          <a:p>
            <a:pPr>
              <a:defRPr sz="2400" b="0" i="0" u="none" strike="noStrike">
                <a:solidFill>
                  <a:srgbClr val="000000"/>
                </a:solidFill>
                <a:latin typeface="Helvetica"/>
              </a:defRPr>
            </a:pPr>
            <a:endParaRPr lang="en-US"/>
          </a:p>
        </c:txPr>
        <c:crossAx val="2094734552"/>
        <c:crosses val="autoZero"/>
        <c:crossBetween val="between"/>
      </c:valAx>
      <c:spPr>
        <a:solidFill>
          <a:srgbClr val="FFFDA9"/>
        </a:solidFill>
        <a:ln w="12700" cap="flat">
          <a:solidFill>
            <a:srgbClr val="000000"/>
          </a:solidFill>
          <a:prstDash val="solid"/>
          <a:round/>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63" name="Shape 2863"/>
          <p:cNvSpPr>
            <a:spLocks noGrp="1" noRot="1" noChangeAspect="1"/>
          </p:cNvSpPr>
          <p:nvPr>
            <p:ph type="sldImg"/>
          </p:nvPr>
        </p:nvSpPr>
        <p:spPr>
          <a:xfrm>
            <a:off x="1143000" y="685800"/>
            <a:ext cx="4572000" cy="3429000"/>
          </a:xfrm>
          <a:prstGeom prst="rect">
            <a:avLst/>
          </a:prstGeom>
        </p:spPr>
        <p:txBody>
          <a:bodyPr/>
          <a:lstStyle/>
          <a:p>
            <a:endParaRPr/>
          </a:p>
        </p:txBody>
      </p:sp>
      <p:sp>
        <p:nvSpPr>
          <p:cNvPr id="2864" name="Shape 286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648493" latinLnBrk="0">
      <a:defRPr sz="1600">
        <a:latin typeface="+mn-lt"/>
        <a:ea typeface="+mn-ea"/>
        <a:cs typeface="+mn-cs"/>
        <a:sym typeface="Helvetica"/>
      </a:defRPr>
    </a:lvl1pPr>
    <a:lvl2pPr indent="228600" defTabSz="648493" latinLnBrk="0">
      <a:defRPr sz="1600">
        <a:latin typeface="+mn-lt"/>
        <a:ea typeface="+mn-ea"/>
        <a:cs typeface="+mn-cs"/>
        <a:sym typeface="Helvetica"/>
      </a:defRPr>
    </a:lvl2pPr>
    <a:lvl3pPr indent="457200" defTabSz="648493" latinLnBrk="0">
      <a:defRPr sz="1600">
        <a:latin typeface="+mn-lt"/>
        <a:ea typeface="+mn-ea"/>
        <a:cs typeface="+mn-cs"/>
        <a:sym typeface="Helvetica"/>
      </a:defRPr>
    </a:lvl3pPr>
    <a:lvl4pPr indent="685800" defTabSz="648493" latinLnBrk="0">
      <a:defRPr sz="1600">
        <a:latin typeface="+mn-lt"/>
        <a:ea typeface="+mn-ea"/>
        <a:cs typeface="+mn-cs"/>
        <a:sym typeface="Helvetica"/>
      </a:defRPr>
    </a:lvl4pPr>
    <a:lvl5pPr indent="914400" defTabSz="648493" latinLnBrk="0">
      <a:defRPr sz="1600">
        <a:latin typeface="+mn-lt"/>
        <a:ea typeface="+mn-ea"/>
        <a:cs typeface="+mn-cs"/>
        <a:sym typeface="Helvetica"/>
      </a:defRPr>
    </a:lvl5pPr>
    <a:lvl6pPr indent="1143000" defTabSz="648493" latinLnBrk="0">
      <a:defRPr sz="1600">
        <a:latin typeface="+mn-lt"/>
        <a:ea typeface="+mn-ea"/>
        <a:cs typeface="+mn-cs"/>
        <a:sym typeface="Helvetica"/>
      </a:defRPr>
    </a:lvl6pPr>
    <a:lvl7pPr indent="1371600" defTabSz="648493" latinLnBrk="0">
      <a:defRPr sz="1600">
        <a:latin typeface="+mn-lt"/>
        <a:ea typeface="+mn-ea"/>
        <a:cs typeface="+mn-cs"/>
        <a:sym typeface="Helvetica"/>
      </a:defRPr>
    </a:lvl7pPr>
    <a:lvl8pPr indent="1600200" defTabSz="648493" latinLnBrk="0">
      <a:defRPr sz="1600">
        <a:latin typeface="+mn-lt"/>
        <a:ea typeface="+mn-ea"/>
        <a:cs typeface="+mn-cs"/>
        <a:sym typeface="Helvetica"/>
      </a:defRPr>
    </a:lvl8pPr>
    <a:lvl9pPr indent="1828800" defTabSz="648493" latinLnBrk="0">
      <a:defRPr sz="1600">
        <a:latin typeface="+mn-lt"/>
        <a:ea typeface="+mn-ea"/>
        <a:cs typeface="+mn-cs"/>
        <a:sym typeface="Helvetica"/>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5" name="Shape 2965"/>
          <p:cNvSpPr>
            <a:spLocks noGrp="1" noRot="1" noChangeAspect="1"/>
          </p:cNvSpPr>
          <p:nvPr>
            <p:ph type="sldImg"/>
          </p:nvPr>
        </p:nvSpPr>
        <p:spPr>
          <a:prstGeom prst="rect">
            <a:avLst/>
          </a:prstGeom>
        </p:spPr>
        <p:txBody>
          <a:bodyPr/>
          <a:lstStyle/>
          <a:p>
            <a:endParaRPr/>
          </a:p>
        </p:txBody>
      </p:sp>
      <p:sp>
        <p:nvSpPr>
          <p:cNvPr id="2966" name="Shape 2966"/>
          <p:cNvSpPr>
            <a:spLocks noGrp="1"/>
          </p:cNvSpPr>
          <p:nvPr>
            <p:ph type="body" sz="quarter" idx="1"/>
          </p:nvPr>
        </p:nvSpPr>
        <p:spPr>
          <a:prstGeom prst="rect">
            <a:avLst/>
          </a:prstGeom>
        </p:spPr>
        <p:txBody>
          <a:bodyPr/>
          <a:lstStyle/>
          <a:p>
            <a:pPr defTabSz="584200">
              <a:defRPr sz="2200"/>
            </a:pPr>
            <a:r>
              <a:t>Model of the Earth</a:t>
            </a:r>
          </a:p>
          <a:p>
            <a:pPr defTabSz="584200">
              <a:defRPr sz="2200"/>
            </a:pPr>
            <a:r>
              <a:t>Iron core</a:t>
            </a:r>
          </a:p>
          <a:p>
            <a:pPr defTabSz="584200">
              <a:defRPr sz="2200"/>
            </a:pPr>
            <a:r>
              <a:t>How do we know? Seismology…doesn’t tell us chemistry though</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8" name="Shape 2978"/>
          <p:cNvSpPr>
            <a:spLocks noGrp="1" noRot="1" noChangeAspect="1"/>
          </p:cNvSpPr>
          <p:nvPr>
            <p:ph type="sldImg"/>
          </p:nvPr>
        </p:nvSpPr>
        <p:spPr>
          <a:prstGeom prst="rect">
            <a:avLst/>
          </a:prstGeom>
        </p:spPr>
        <p:txBody>
          <a:bodyPr/>
          <a:lstStyle/>
          <a:p>
            <a:endParaRPr/>
          </a:p>
        </p:txBody>
      </p:sp>
      <p:sp>
        <p:nvSpPr>
          <p:cNvPr id="2979" name="Shape 2979"/>
          <p:cNvSpPr>
            <a:spLocks noGrp="1"/>
          </p:cNvSpPr>
          <p:nvPr>
            <p:ph type="body" sz="quarter" idx="1"/>
          </p:nvPr>
        </p:nvSpPr>
        <p:spPr>
          <a:prstGeom prst="rect">
            <a:avLst/>
          </a:prstGeom>
        </p:spPr>
        <p:txBody>
          <a:bodyPr/>
          <a:lstStyle/>
          <a:p>
            <a:pPr defTabSz="584200">
              <a:defRPr sz="2200"/>
            </a:pPr>
            <a:r>
              <a:t>Neutrinos can tell us about U and Th (theoretically K) in the deep Earth, otherwise inaccessible</a:t>
            </a:r>
          </a:p>
          <a:p>
            <a:pPr defTabSz="584200">
              <a:defRPr sz="2200"/>
            </a:pPr>
            <a:r>
              <a:t>This test models of Earth’s (chemical) origin</a:t>
            </a:r>
          </a:p>
          <a:p>
            <a:pPr defTabSz="584200">
              <a:defRPr sz="2200"/>
            </a:pPr>
            <a:r>
              <a:t>We have to be able to detect geo neutrinos, and measure how many are coming from the deep Earth to shed light on this fundamental, BIG question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7" name="Shape 2987"/>
          <p:cNvSpPr>
            <a:spLocks noGrp="1" noRot="1" noChangeAspect="1"/>
          </p:cNvSpPr>
          <p:nvPr>
            <p:ph type="sldImg"/>
          </p:nvPr>
        </p:nvSpPr>
        <p:spPr>
          <a:prstGeom prst="rect">
            <a:avLst/>
          </a:prstGeom>
        </p:spPr>
        <p:txBody>
          <a:bodyPr/>
          <a:lstStyle/>
          <a:p>
            <a:endParaRPr/>
          </a:p>
        </p:txBody>
      </p:sp>
      <p:sp>
        <p:nvSpPr>
          <p:cNvPr id="2988" name="Shape 2988"/>
          <p:cNvSpPr>
            <a:spLocks noGrp="1"/>
          </p:cNvSpPr>
          <p:nvPr>
            <p:ph type="body" sz="quarter" idx="1"/>
          </p:nvPr>
        </p:nvSpPr>
        <p:spPr>
          <a:prstGeom prst="rect">
            <a:avLst/>
          </a:prstGeom>
        </p:spPr>
        <p:txBody>
          <a:bodyPr/>
          <a:lstStyle>
            <a:lvl1pPr defTabSz="914400">
              <a:spcBef>
                <a:spcPts val="400"/>
              </a:spcBef>
              <a:buClr>
                <a:srgbClr val="000000"/>
              </a:buClr>
              <a:defRPr sz="1200">
                <a:uFill>
                  <a:solidFill>
                    <a:srgbClr val="000000"/>
                  </a:solidFill>
                </a:uFill>
              </a:defRPr>
            </a:lvl1pPr>
          </a:lstStyle>
          <a:p>
            <a:r>
              <a:t>Some mantle convection models suggest that the radiogenic heat produced should a larger fraction of the total heat flow. So at least one of the following have some problems: the total heat flow measured, the estimated amounts of U, Th or K, or the mantle convection model. So, by measuring the antineutrinos from beta decays of daughter nuclei in the U and Th decay chains, we can maybe serve as a cross-check of the radiogenic heat production rate.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5" name="Shape 2995"/>
          <p:cNvSpPr>
            <a:spLocks noGrp="1" noRot="1" noChangeAspect="1"/>
          </p:cNvSpPr>
          <p:nvPr>
            <p:ph type="sldImg"/>
          </p:nvPr>
        </p:nvSpPr>
        <p:spPr>
          <a:prstGeom prst="rect">
            <a:avLst/>
          </a:prstGeom>
        </p:spPr>
        <p:txBody>
          <a:bodyPr/>
          <a:lstStyle/>
          <a:p>
            <a:endParaRPr/>
          </a:p>
        </p:txBody>
      </p:sp>
      <p:sp>
        <p:nvSpPr>
          <p:cNvPr id="2996" name="Shape 2996"/>
          <p:cNvSpPr>
            <a:spLocks noGrp="1"/>
          </p:cNvSpPr>
          <p:nvPr>
            <p:ph type="body" sz="quarter" idx="1"/>
          </p:nvPr>
        </p:nvSpPr>
        <p:spPr>
          <a:prstGeom prst="rect">
            <a:avLst/>
          </a:prstGeom>
        </p:spPr>
        <p:txBody>
          <a:bodyPr/>
          <a:lstStyle>
            <a:lvl1pPr defTabSz="914400">
              <a:spcBef>
                <a:spcPts val="400"/>
              </a:spcBef>
              <a:buClr>
                <a:srgbClr val="000000"/>
              </a:buClr>
              <a:defRPr sz="1200">
                <a:uFill>
                  <a:solidFill>
                    <a:srgbClr val="000000"/>
                  </a:solidFill>
                </a:uFill>
              </a:defRPr>
            </a:lvl1pPr>
          </a:lstStyle>
          <a:p>
            <a:r>
              <a:t>Some mantle convection models suggest that the radiogenic heat produced should a larger fraction of the total heat flow. So at least one of the following have some problems: the total heat flow measured, the estimated amounts of U, Th or K, or the mantle convection model. So, by measuring the antineutrinos from beta decays of daughter nuclei in the U and Th decay chains, we can maybe serve as a cross-check of the radiogenic heat production rate.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3"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14"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15" name="Title Text"/>
          <p:cNvSpPr txBox="1">
            <a:spLocks noGrp="1"/>
          </p:cNvSpPr>
          <p:nvPr>
            <p:ph type="title"/>
          </p:nvPr>
        </p:nvSpPr>
        <p:spPr>
          <a:xfrm>
            <a:off x="975359" y="1950721"/>
            <a:ext cx="11162455" cy="2740943"/>
          </a:xfrm>
          <a:prstGeom prst="rect">
            <a:avLst/>
          </a:prstGeom>
        </p:spPr>
        <p:txBody>
          <a:bodyPr anchor="b"/>
          <a:lstStyle>
            <a:lvl1pPr>
              <a:defRPr sz="7600" cap="all" spc="-140">
                <a:solidFill>
                  <a:srgbClr val="D2533C"/>
                </a:solidFill>
              </a:defRPr>
            </a:lvl1pPr>
          </a:lstStyle>
          <a:p>
            <a:r>
              <a:t>Title Text</a:t>
            </a:r>
          </a:p>
        </p:txBody>
      </p:sp>
      <p:sp>
        <p:nvSpPr>
          <p:cNvPr id="16" name="Body Level One…"/>
          <p:cNvSpPr txBox="1">
            <a:spLocks noGrp="1"/>
          </p:cNvSpPr>
          <p:nvPr>
            <p:ph type="body" sz="quarter" idx="1"/>
          </p:nvPr>
        </p:nvSpPr>
        <p:spPr>
          <a:xfrm>
            <a:off x="975359" y="4985173"/>
            <a:ext cx="9103361" cy="2492588"/>
          </a:xfrm>
          <a:prstGeom prst="rect">
            <a:avLst/>
          </a:prstGeom>
        </p:spPr>
        <p:txBody>
          <a:bodyPr/>
          <a:lstStyle>
            <a:lvl1pPr marL="0" indent="0">
              <a:buClrTx/>
              <a:buSzTx/>
              <a:buFontTx/>
              <a:buNone/>
              <a:defRPr>
                <a:solidFill>
                  <a:srgbClr val="57576E"/>
                </a:solidFill>
              </a:defRPr>
            </a:lvl1pPr>
            <a:lvl2pPr marL="0" indent="455972">
              <a:buClrTx/>
              <a:buSzTx/>
              <a:buFontTx/>
              <a:buNone/>
              <a:defRPr>
                <a:solidFill>
                  <a:srgbClr val="57576E"/>
                </a:solidFill>
              </a:defRPr>
            </a:lvl2pPr>
            <a:lvl3pPr marL="0" indent="911964">
              <a:buClrTx/>
              <a:buSzTx/>
              <a:buFontTx/>
              <a:buNone/>
              <a:defRPr>
                <a:solidFill>
                  <a:srgbClr val="57576E"/>
                </a:solidFill>
              </a:defRPr>
            </a:lvl3pPr>
            <a:lvl4pPr marL="0" indent="1367960">
              <a:buClrTx/>
              <a:buSzTx/>
              <a:buFontTx/>
              <a:buNone/>
              <a:defRPr>
                <a:solidFill>
                  <a:srgbClr val="57576E"/>
                </a:solidFill>
              </a:defRPr>
            </a:lvl4pPr>
            <a:lvl5pPr marL="0" indent="1823940">
              <a:buClrTx/>
              <a:buSzTx/>
              <a:buFontTx/>
              <a:buNone/>
              <a:defRPr>
                <a:solidFill>
                  <a:srgbClr val="57576E"/>
                </a:solidFill>
              </a:defRPr>
            </a:lvl5pPr>
          </a:lstStyle>
          <a:p>
            <a:r>
              <a:t>Body Level One</a:t>
            </a:r>
          </a:p>
          <a:p>
            <a:pPr lvl="1"/>
            <a:r>
              <a:t>Body Level Two</a:t>
            </a:r>
          </a:p>
          <a:p>
            <a:pPr lvl="2"/>
            <a:r>
              <a:t>Body Level Three</a:t>
            </a:r>
          </a:p>
          <a:p>
            <a:pPr lvl="3"/>
            <a:r>
              <a:t>Body Level Four</a:t>
            </a:r>
          </a:p>
          <a:p>
            <a:pPr lvl="4"/>
            <a:r>
              <a:t>Body Level Five</a:t>
            </a:r>
          </a:p>
        </p:txBody>
      </p:sp>
      <p:sp>
        <p:nvSpPr>
          <p:cNvPr id="17" name="Straight Connector 7"/>
          <p:cNvSpPr/>
          <p:nvPr/>
        </p:nvSpPr>
        <p:spPr>
          <a:xfrm>
            <a:off x="975359" y="4833450"/>
            <a:ext cx="11162455" cy="2260"/>
          </a:xfrm>
          <a:prstGeom prst="line">
            <a:avLst/>
          </a:prstGeom>
          <a:ln w="25400">
            <a:solidFill>
              <a:srgbClr val="D2533C"/>
            </a:solidFill>
          </a:ln>
        </p:spPr>
        <p:txBody>
          <a:bodyPr lIns="65023" tIns="65023" rIns="65023" bIns="65023"/>
          <a:lstStyle/>
          <a:p>
            <a:endParaRPr/>
          </a:p>
        </p:txBody>
      </p:sp>
      <p:sp>
        <p:nvSpPr>
          <p:cNvPr id="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5" name="Title Text"/>
          <p:cNvSpPr txBox="1">
            <a:spLocks noGrp="1"/>
          </p:cNvSpPr>
          <p:nvPr>
            <p:ph type="title"/>
          </p:nvPr>
        </p:nvSpPr>
        <p:spPr>
          <a:prstGeom prst="rect">
            <a:avLst/>
          </a:prstGeom>
        </p:spPr>
        <p:txBody>
          <a:bodyPr/>
          <a:lstStyle/>
          <a:p>
            <a:r>
              <a:t>Title Text</a:t>
            </a:r>
          </a:p>
        </p:txBody>
      </p:sp>
      <p:sp>
        <p:nvSpPr>
          <p:cNvPr id="26"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Section Header">
    <p:bg>
      <p:bgPr>
        <a:solidFill>
          <a:srgbClr val="D2533C"/>
        </a:solidFill>
        <a:effectLst/>
      </p:bgPr>
    </p:bg>
    <p:spTree>
      <p:nvGrpSpPr>
        <p:cNvPr id="1" name=""/>
        <p:cNvGrpSpPr/>
        <p:nvPr/>
      </p:nvGrpSpPr>
      <p:grpSpPr>
        <a:xfrm>
          <a:off x="0" y="0"/>
          <a:ext cx="0" cy="0"/>
          <a:chOff x="0" y="0"/>
          <a:chExt cx="0" cy="0"/>
        </a:xfrm>
      </p:grpSpPr>
      <p:sp>
        <p:nvSpPr>
          <p:cNvPr id="34"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35"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36" name="Title Text"/>
          <p:cNvSpPr txBox="1">
            <a:spLocks noGrp="1"/>
          </p:cNvSpPr>
          <p:nvPr>
            <p:ph type="title"/>
          </p:nvPr>
        </p:nvSpPr>
        <p:spPr>
          <a:xfrm>
            <a:off x="1027289" y="3359573"/>
            <a:ext cx="11054081" cy="3129281"/>
          </a:xfrm>
          <a:prstGeom prst="rect">
            <a:avLst/>
          </a:prstGeom>
        </p:spPr>
        <p:txBody>
          <a:bodyPr anchor="b"/>
          <a:lstStyle>
            <a:lvl1pPr>
              <a:defRPr sz="6800" cap="all" spc="-141">
                <a:solidFill>
                  <a:srgbClr val="F3F2DC"/>
                </a:solidFill>
              </a:defRPr>
            </a:lvl1pPr>
          </a:lstStyle>
          <a:p>
            <a:r>
              <a:t>Title Text</a:t>
            </a:r>
          </a:p>
        </p:txBody>
      </p:sp>
      <p:sp>
        <p:nvSpPr>
          <p:cNvPr id="37" name="Body Level One…"/>
          <p:cNvSpPr txBox="1">
            <a:spLocks noGrp="1"/>
          </p:cNvSpPr>
          <p:nvPr>
            <p:ph type="body" sz="quarter" idx="1"/>
          </p:nvPr>
        </p:nvSpPr>
        <p:spPr>
          <a:xfrm>
            <a:off x="1027289" y="6580502"/>
            <a:ext cx="11054081" cy="2133601"/>
          </a:xfrm>
          <a:prstGeom prst="rect">
            <a:avLst/>
          </a:prstGeom>
        </p:spPr>
        <p:txBody>
          <a:bodyPr/>
          <a:lstStyle>
            <a:lvl1pPr marL="0" indent="0">
              <a:buClrTx/>
              <a:buSzTx/>
              <a:buFontTx/>
              <a:buNone/>
              <a:defRPr>
                <a:solidFill>
                  <a:srgbClr val="F3F2DC"/>
                </a:solidFill>
              </a:defRPr>
            </a:lvl1pPr>
            <a:lvl2pPr marL="0" indent="455972">
              <a:buClrTx/>
              <a:buSzTx/>
              <a:buFontTx/>
              <a:buNone/>
              <a:defRPr>
                <a:solidFill>
                  <a:srgbClr val="F3F2DC"/>
                </a:solidFill>
              </a:defRPr>
            </a:lvl2pPr>
            <a:lvl3pPr marL="0" indent="911964">
              <a:buClrTx/>
              <a:buSzTx/>
              <a:buFontTx/>
              <a:buNone/>
              <a:defRPr>
                <a:solidFill>
                  <a:srgbClr val="F3F2DC"/>
                </a:solidFill>
              </a:defRPr>
            </a:lvl3pPr>
            <a:lvl4pPr marL="0" indent="1367960">
              <a:buClrTx/>
              <a:buSzTx/>
              <a:buFontTx/>
              <a:buNone/>
              <a:defRPr>
                <a:solidFill>
                  <a:srgbClr val="F3F2DC"/>
                </a:solidFill>
              </a:defRPr>
            </a:lvl4pPr>
            <a:lvl5pPr marL="0" indent="1823940">
              <a:buClrTx/>
              <a:buSzTx/>
              <a:buFontTx/>
              <a:buNone/>
              <a:defRPr>
                <a:solidFill>
                  <a:srgbClr val="F3F2DC"/>
                </a:solidFill>
              </a:defRPr>
            </a:lvl5pPr>
          </a:lstStyle>
          <a:p>
            <a:r>
              <a:t>Body Level One</a:t>
            </a:r>
          </a:p>
          <a:p>
            <a:pPr lvl="1"/>
            <a:r>
              <a:t>Body Level Two</a:t>
            </a:r>
          </a:p>
          <a:p>
            <a:pPr lvl="2"/>
            <a:r>
              <a:t>Body Level Three</a:t>
            </a:r>
          </a:p>
          <a:p>
            <a:pPr lvl="3"/>
            <a:r>
              <a:t>Body Level Four</a:t>
            </a:r>
          </a:p>
          <a:p>
            <a:pPr lvl="4"/>
            <a:r>
              <a:t>Body Level Five</a:t>
            </a:r>
          </a:p>
        </p:txBody>
      </p:sp>
      <p:sp>
        <p:nvSpPr>
          <p:cNvPr id="38" name="Straight Connector 6"/>
          <p:cNvSpPr/>
          <p:nvPr/>
        </p:nvSpPr>
        <p:spPr>
          <a:xfrm>
            <a:off x="1040383" y="6541414"/>
            <a:ext cx="11162455" cy="2260"/>
          </a:xfrm>
          <a:prstGeom prst="line">
            <a:avLst/>
          </a:prstGeom>
          <a:ln w="25400">
            <a:solidFill>
              <a:srgbClr val="F3F2DC"/>
            </a:solidFill>
          </a:ln>
        </p:spPr>
        <p:txBody>
          <a:bodyPr lIns="65023" tIns="65023" rIns="65023" bIns="65023"/>
          <a:lstStyle/>
          <a:p>
            <a:endParaRPr/>
          </a:p>
        </p:txBody>
      </p:sp>
      <p:sp>
        <p:nvSpPr>
          <p:cNvPr id="3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46"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47"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48" name="Title Text"/>
          <p:cNvSpPr txBox="1">
            <a:spLocks noGrp="1"/>
          </p:cNvSpPr>
          <p:nvPr>
            <p:ph type="title"/>
          </p:nvPr>
        </p:nvSpPr>
        <p:spPr>
          <a:prstGeom prst="rect">
            <a:avLst/>
          </a:prstGeom>
        </p:spPr>
        <p:txBody>
          <a:bodyPr/>
          <a:lstStyle>
            <a:lvl1pPr>
              <a:defRPr>
                <a:solidFill>
                  <a:srgbClr val="D2533C"/>
                </a:solidFill>
              </a:defRPr>
            </a:lvl1pPr>
          </a:lstStyle>
          <a:p>
            <a:r>
              <a:t>Title Text</a:t>
            </a:r>
          </a:p>
        </p:txBody>
      </p:sp>
      <p:sp>
        <p:nvSpPr>
          <p:cNvPr id="49" name="Body Level One…"/>
          <p:cNvSpPr txBox="1">
            <a:spLocks noGrp="1"/>
          </p:cNvSpPr>
          <p:nvPr>
            <p:ph type="body" sz="half" idx="1"/>
          </p:nvPr>
        </p:nvSpPr>
        <p:spPr>
          <a:xfrm>
            <a:off x="650239" y="2379878"/>
            <a:ext cx="5743788" cy="6710477"/>
          </a:xfrm>
          <a:prstGeom prst="rect">
            <a:avLst/>
          </a:prstGeom>
        </p:spPr>
        <p:txBody>
          <a:bodyPr/>
          <a:lstStyle>
            <a:lvl1pPr marL="247526" indent="-247526">
              <a:spcBef>
                <a:spcPts val="900"/>
              </a:spcBef>
              <a:defRPr sz="3800"/>
            </a:lvl1pPr>
            <a:lvl2pPr marL="562364" indent="-288780">
              <a:spcBef>
                <a:spcPts val="900"/>
              </a:spcBef>
              <a:defRPr sz="3800"/>
            </a:lvl2pPr>
            <a:lvl3pPr marL="893714" indent="-346537">
              <a:spcBef>
                <a:spcPts val="900"/>
              </a:spcBef>
              <a:defRPr sz="3800"/>
            </a:lvl3pPr>
            <a:lvl4pPr marL="1205815" indent="-385041">
              <a:spcBef>
                <a:spcPts val="900"/>
              </a:spcBef>
              <a:defRPr sz="3800"/>
            </a:lvl4pPr>
            <a:lvl5pPr marL="1337551" indent="-288791">
              <a:spcBef>
                <a:spcPts val="900"/>
              </a:spcBef>
              <a:defRPr sz="3800"/>
            </a:lvl5pPr>
          </a:lstStyle>
          <a:p>
            <a:r>
              <a:t>Body Level One</a:t>
            </a:r>
          </a:p>
          <a:p>
            <a:pPr lvl="1"/>
            <a:r>
              <a:t>Body Level Two</a:t>
            </a:r>
          </a:p>
          <a:p>
            <a:pPr lvl="2"/>
            <a:r>
              <a:t>Body Level Three</a:t>
            </a:r>
          </a:p>
          <a:p>
            <a:pPr lvl="3"/>
            <a:r>
              <a:t>Body Level Four</a:t>
            </a:r>
          </a:p>
          <a:p>
            <a:pPr lvl="4"/>
            <a:r>
              <a:t>Body Level Five</a:t>
            </a: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57"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58"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59" name="Title Text"/>
          <p:cNvSpPr txBox="1">
            <a:spLocks noGrp="1"/>
          </p:cNvSpPr>
          <p:nvPr>
            <p:ph type="title"/>
          </p:nvPr>
        </p:nvSpPr>
        <p:spPr>
          <a:prstGeom prst="rect">
            <a:avLst/>
          </a:prstGeom>
        </p:spPr>
        <p:txBody>
          <a:bodyPr/>
          <a:lstStyle>
            <a:lvl1pPr>
              <a:defRPr>
                <a:solidFill>
                  <a:srgbClr val="D2533C"/>
                </a:solidFill>
              </a:defRPr>
            </a:lvl1pPr>
          </a:lstStyle>
          <a:p>
            <a:r>
              <a:t>Title Text</a:t>
            </a:r>
          </a:p>
        </p:txBody>
      </p:sp>
      <p:sp>
        <p:nvSpPr>
          <p:cNvPr id="60" name="Body Level One…"/>
          <p:cNvSpPr txBox="1">
            <a:spLocks noGrp="1"/>
          </p:cNvSpPr>
          <p:nvPr>
            <p:ph type="body" sz="quarter" idx="1"/>
          </p:nvPr>
        </p:nvSpPr>
        <p:spPr>
          <a:xfrm>
            <a:off x="650239" y="2384213"/>
            <a:ext cx="5592065" cy="909884"/>
          </a:xfrm>
          <a:prstGeom prst="rect">
            <a:avLst/>
          </a:prstGeom>
        </p:spPr>
        <p:txBody>
          <a:bodyPr anchor="ctr"/>
          <a:lstStyle>
            <a:lvl1pPr marL="0" indent="0" algn="ctr">
              <a:spcBef>
                <a:spcPts val="600"/>
              </a:spcBef>
              <a:buClrTx/>
              <a:buSzTx/>
              <a:buFontTx/>
              <a:buNone/>
              <a:defRPr sz="2800">
                <a:solidFill>
                  <a:srgbClr val="D2533C"/>
                </a:solidFill>
              </a:defRPr>
            </a:lvl1pPr>
            <a:lvl2pPr marL="0" indent="455972" algn="ctr">
              <a:spcBef>
                <a:spcPts val="600"/>
              </a:spcBef>
              <a:buClrTx/>
              <a:buSzTx/>
              <a:buFontTx/>
              <a:buNone/>
              <a:defRPr sz="2800">
                <a:solidFill>
                  <a:srgbClr val="D2533C"/>
                </a:solidFill>
              </a:defRPr>
            </a:lvl2pPr>
            <a:lvl3pPr marL="0" indent="911964" algn="ctr">
              <a:spcBef>
                <a:spcPts val="600"/>
              </a:spcBef>
              <a:buClrTx/>
              <a:buSzTx/>
              <a:buFontTx/>
              <a:buNone/>
              <a:defRPr sz="2800">
                <a:solidFill>
                  <a:srgbClr val="D2533C"/>
                </a:solidFill>
              </a:defRPr>
            </a:lvl3pPr>
            <a:lvl4pPr marL="0" indent="1367960" algn="ctr">
              <a:spcBef>
                <a:spcPts val="600"/>
              </a:spcBef>
              <a:buClrTx/>
              <a:buSzTx/>
              <a:buFontTx/>
              <a:buNone/>
              <a:defRPr sz="2800">
                <a:solidFill>
                  <a:srgbClr val="D2533C"/>
                </a:solidFill>
              </a:defRPr>
            </a:lvl4pPr>
            <a:lvl5pPr marL="0" indent="1823940" algn="ctr">
              <a:spcBef>
                <a:spcPts val="600"/>
              </a:spcBef>
              <a:buClrTx/>
              <a:buSzTx/>
              <a:buFontTx/>
              <a:buNone/>
              <a:defRPr sz="2800">
                <a:solidFill>
                  <a:srgbClr val="D2533C"/>
                </a:solidFill>
              </a:defRPr>
            </a:lvl5pPr>
          </a:lstStyle>
          <a:p>
            <a:r>
              <a:t>Body Level One</a:t>
            </a:r>
          </a:p>
          <a:p>
            <a:pPr lvl="1"/>
            <a:r>
              <a:t>Body Level Two</a:t>
            </a:r>
          </a:p>
          <a:p>
            <a:pPr lvl="2"/>
            <a:r>
              <a:t>Body Level Three</a:t>
            </a:r>
          </a:p>
          <a:p>
            <a:pPr lvl="3"/>
            <a:r>
              <a:t>Body Level Four</a:t>
            </a:r>
          </a:p>
          <a:p>
            <a:pPr lvl="4"/>
            <a:r>
              <a:t>Body Level Five</a:t>
            </a:r>
          </a:p>
        </p:txBody>
      </p:sp>
      <p:sp>
        <p:nvSpPr>
          <p:cNvPr id="61" name="Text Placeholder 4"/>
          <p:cNvSpPr>
            <a:spLocks noGrp="1"/>
          </p:cNvSpPr>
          <p:nvPr>
            <p:ph type="body" sz="quarter" idx="21"/>
          </p:nvPr>
        </p:nvSpPr>
        <p:spPr>
          <a:xfrm>
            <a:off x="6762495" y="2384213"/>
            <a:ext cx="5592065" cy="909884"/>
          </a:xfrm>
          <a:prstGeom prst="rect">
            <a:avLst/>
          </a:prstGeom>
        </p:spPr>
        <p:txBody>
          <a:bodyPr anchor="ctr"/>
          <a:lstStyle/>
          <a:p>
            <a:pPr marL="0" indent="0" algn="ctr">
              <a:spcBef>
                <a:spcPts val="600"/>
              </a:spcBef>
              <a:buClrTx/>
              <a:buSzTx/>
              <a:buFontTx/>
              <a:buNone/>
              <a:defRPr sz="2800">
                <a:solidFill>
                  <a:srgbClr val="D2533C"/>
                </a:solidFill>
              </a:defRPr>
            </a:pPr>
            <a:endParaRPr/>
          </a:p>
        </p:txBody>
      </p:sp>
      <p:sp>
        <p:nvSpPr>
          <p:cNvPr id="62" name="Straight Connector 10"/>
          <p:cNvSpPr/>
          <p:nvPr/>
        </p:nvSpPr>
        <p:spPr>
          <a:xfrm flipH="1">
            <a:off x="6502398" y="2405890"/>
            <a:ext cx="1132" cy="6697472"/>
          </a:xfrm>
          <a:prstGeom prst="line">
            <a:avLst/>
          </a:prstGeom>
          <a:ln w="25400">
            <a:solidFill>
              <a:srgbClr val="D2533C"/>
            </a:solidFill>
          </a:ln>
        </p:spPr>
        <p:txBody>
          <a:bodyPr lIns="65023" tIns="65023" rIns="65023" bIns="65023"/>
          <a:lstStyle/>
          <a:p>
            <a:endParaRPr/>
          </a:p>
        </p:txBody>
      </p:sp>
      <p:sp>
        <p:nvSpPr>
          <p:cNvPr id="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70"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71"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72" name="Title Text"/>
          <p:cNvSpPr txBox="1">
            <a:spLocks noGrp="1"/>
          </p:cNvSpPr>
          <p:nvPr>
            <p:ph type="title"/>
          </p:nvPr>
        </p:nvSpPr>
        <p:spPr>
          <a:prstGeom prst="rect">
            <a:avLst/>
          </a:prstGeom>
        </p:spPr>
        <p:txBody>
          <a:bodyPr/>
          <a:lstStyle>
            <a:lvl1pPr>
              <a:defRPr>
                <a:solidFill>
                  <a:srgbClr val="D2533C"/>
                </a:solidFill>
              </a:defRPr>
            </a:lvl1pPr>
          </a:lstStyle>
          <a:p>
            <a:r>
              <a:t>Title Text</a:t>
            </a:r>
          </a:p>
        </p:txBody>
      </p:sp>
      <p:sp>
        <p:nvSpPr>
          <p:cNvPr id="7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80"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81"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89"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90"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91" name="Title Text"/>
          <p:cNvSpPr txBox="1">
            <a:spLocks noGrp="1"/>
          </p:cNvSpPr>
          <p:nvPr>
            <p:ph type="title"/>
          </p:nvPr>
        </p:nvSpPr>
        <p:spPr>
          <a:xfrm>
            <a:off x="650239" y="1126513"/>
            <a:ext cx="3043125" cy="1794664"/>
          </a:xfrm>
          <a:prstGeom prst="rect">
            <a:avLst/>
          </a:prstGeom>
        </p:spPr>
        <p:txBody>
          <a:bodyPr anchor="b"/>
          <a:lstStyle>
            <a:lvl1pPr>
              <a:defRPr sz="3400" spc="-141">
                <a:solidFill>
                  <a:srgbClr val="D2533C"/>
                </a:solidFill>
              </a:defRPr>
            </a:lvl1pPr>
          </a:lstStyle>
          <a:p>
            <a:r>
              <a:t>Title Text</a:t>
            </a:r>
          </a:p>
        </p:txBody>
      </p:sp>
      <p:sp>
        <p:nvSpPr>
          <p:cNvPr id="92" name="Body Level One…"/>
          <p:cNvSpPr txBox="1">
            <a:spLocks noGrp="1"/>
          </p:cNvSpPr>
          <p:nvPr>
            <p:ph type="body" idx="1"/>
          </p:nvPr>
        </p:nvSpPr>
        <p:spPr>
          <a:xfrm>
            <a:off x="4226559" y="1126513"/>
            <a:ext cx="8128001" cy="7932929"/>
          </a:xfrm>
          <a:prstGeom prst="rect">
            <a:avLst/>
          </a:prstGeom>
        </p:spPr>
        <p:txBody>
          <a:bodyPr/>
          <a:lstStyle>
            <a:lvl1pPr marL="250783" indent="-250783">
              <a:spcBef>
                <a:spcPts val="1000"/>
              </a:spcBef>
              <a:defRPr sz="4400"/>
            </a:lvl1pPr>
            <a:lvl2pPr marL="560193" indent="-286609">
              <a:spcBef>
                <a:spcPts val="1000"/>
              </a:spcBef>
              <a:defRPr sz="4400"/>
            </a:lvl2pPr>
            <a:lvl3pPr marL="881555" indent="-334377">
              <a:spcBef>
                <a:spcPts val="1000"/>
              </a:spcBef>
              <a:defRPr sz="4400"/>
            </a:lvl3pPr>
            <a:lvl4pPr marL="1222027" indent="-401253">
              <a:spcBef>
                <a:spcPts val="1000"/>
              </a:spcBef>
              <a:defRPr sz="4400"/>
            </a:lvl4pPr>
            <a:lvl5pPr marL="1349711" indent="-300951">
              <a:spcBef>
                <a:spcPts val="1000"/>
              </a:spcBef>
              <a:defRPr sz="4400"/>
            </a:lvl5pPr>
          </a:lstStyle>
          <a:p>
            <a:r>
              <a:t>Body Level One</a:t>
            </a:r>
          </a:p>
          <a:p>
            <a:pPr lvl="1"/>
            <a:r>
              <a:t>Body Level Two</a:t>
            </a:r>
          </a:p>
          <a:p>
            <a:pPr lvl="2"/>
            <a:r>
              <a:t>Body Level Three</a:t>
            </a:r>
          </a:p>
          <a:p>
            <a:pPr lvl="3"/>
            <a:r>
              <a:t>Body Level Four</a:t>
            </a:r>
          </a:p>
          <a:p>
            <a:pPr lvl="4"/>
            <a:r>
              <a:t>Body Level Five</a:t>
            </a:r>
          </a:p>
        </p:txBody>
      </p:sp>
      <p:sp>
        <p:nvSpPr>
          <p:cNvPr id="93" name="Text Placeholder 3"/>
          <p:cNvSpPr>
            <a:spLocks noGrp="1"/>
          </p:cNvSpPr>
          <p:nvPr>
            <p:ph type="body" sz="quarter" idx="21"/>
          </p:nvPr>
        </p:nvSpPr>
        <p:spPr>
          <a:xfrm>
            <a:off x="650242" y="3030119"/>
            <a:ext cx="3043124" cy="6035365"/>
          </a:xfrm>
          <a:prstGeom prst="rect">
            <a:avLst/>
          </a:prstGeom>
        </p:spPr>
        <p:txBody>
          <a:bodyPr/>
          <a:lstStyle/>
          <a:p>
            <a:pPr marL="0" indent="0">
              <a:spcBef>
                <a:spcPts val="400"/>
              </a:spcBef>
              <a:buClrTx/>
              <a:buSzTx/>
              <a:buFontTx/>
              <a:buNone/>
              <a:defRPr sz="1800"/>
            </a:pPr>
            <a:endParaRPr/>
          </a:p>
        </p:txBody>
      </p:sp>
      <p:sp>
        <p:nvSpPr>
          <p:cNvPr id="94" name="Straight Connector 8"/>
          <p:cNvSpPr/>
          <p:nvPr/>
        </p:nvSpPr>
        <p:spPr>
          <a:xfrm flipH="1">
            <a:off x="3946679" y="1126513"/>
            <a:ext cx="2262" cy="7932929"/>
          </a:xfrm>
          <a:prstGeom prst="line">
            <a:avLst/>
          </a:prstGeom>
          <a:ln w="25400">
            <a:solidFill>
              <a:srgbClr val="D2533C"/>
            </a:solidFill>
          </a:ln>
        </p:spPr>
        <p:txBody>
          <a:bodyPr lIns="65023" tIns="65023" rIns="65023" bIns="65023"/>
          <a:lstStyle/>
          <a:p>
            <a:endParaRP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102"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103"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104" name="Title Text"/>
          <p:cNvSpPr txBox="1">
            <a:spLocks noGrp="1"/>
          </p:cNvSpPr>
          <p:nvPr>
            <p:ph type="title"/>
          </p:nvPr>
        </p:nvSpPr>
        <p:spPr>
          <a:xfrm>
            <a:off x="650239" y="1127082"/>
            <a:ext cx="3047369" cy="1798998"/>
          </a:xfrm>
          <a:prstGeom prst="rect">
            <a:avLst/>
          </a:prstGeom>
        </p:spPr>
        <p:txBody>
          <a:bodyPr anchor="b"/>
          <a:lstStyle>
            <a:lvl1pPr>
              <a:defRPr sz="3400" spc="-141">
                <a:solidFill>
                  <a:srgbClr val="D2533C"/>
                </a:solidFill>
              </a:defRPr>
            </a:lvl1pPr>
          </a:lstStyle>
          <a:p>
            <a:r>
              <a:t>Title Text</a:t>
            </a:r>
          </a:p>
        </p:txBody>
      </p:sp>
      <p:sp>
        <p:nvSpPr>
          <p:cNvPr id="105" name="Picture Placeholder 2"/>
          <p:cNvSpPr>
            <a:spLocks noGrp="1"/>
          </p:cNvSpPr>
          <p:nvPr>
            <p:ph type="pic" idx="21"/>
          </p:nvPr>
        </p:nvSpPr>
        <p:spPr>
          <a:xfrm>
            <a:off x="4065580" y="1192107"/>
            <a:ext cx="8397356" cy="7822873"/>
          </a:xfrm>
          <a:prstGeom prst="rect">
            <a:avLst/>
          </a:prstGeom>
          <a:ln w="101600">
            <a:solidFill>
              <a:srgbClr val="FFFFFF"/>
            </a:solidFill>
            <a:miter lim="800000"/>
          </a:ln>
          <a:effectLst>
            <a:outerShdw blurRad="63500" dist="12700" dir="5400000" rotWithShape="0">
              <a:srgbClr val="000000">
                <a:alpha val="58999"/>
              </a:srgbClr>
            </a:outerShdw>
          </a:effectLst>
        </p:spPr>
        <p:txBody>
          <a:bodyPr lIns="91439" tIns="45719" rIns="91439" bIns="45719">
            <a:noAutofit/>
          </a:bodyPr>
          <a:lstStyle/>
          <a:p>
            <a:endParaRPr/>
          </a:p>
        </p:txBody>
      </p:sp>
      <p:sp>
        <p:nvSpPr>
          <p:cNvPr id="106" name="Body Level One…"/>
          <p:cNvSpPr txBox="1">
            <a:spLocks noGrp="1"/>
          </p:cNvSpPr>
          <p:nvPr>
            <p:ph type="body" sz="quarter" idx="1"/>
          </p:nvPr>
        </p:nvSpPr>
        <p:spPr>
          <a:xfrm>
            <a:off x="650239" y="3034453"/>
            <a:ext cx="3043125" cy="6034228"/>
          </a:xfrm>
          <a:prstGeom prst="rect">
            <a:avLst/>
          </a:prstGeom>
        </p:spPr>
        <p:txBody>
          <a:bodyPr/>
          <a:lstStyle>
            <a:lvl1pPr marL="0" indent="0">
              <a:spcBef>
                <a:spcPts val="400"/>
              </a:spcBef>
              <a:buClrTx/>
              <a:buSzTx/>
              <a:buFontTx/>
              <a:buNone/>
              <a:defRPr sz="1800"/>
            </a:lvl1pPr>
            <a:lvl2pPr marL="0" indent="455972">
              <a:spcBef>
                <a:spcPts val="400"/>
              </a:spcBef>
              <a:buClrTx/>
              <a:buSzTx/>
              <a:buFontTx/>
              <a:buNone/>
              <a:defRPr sz="1800"/>
            </a:lvl2pPr>
            <a:lvl3pPr marL="0" indent="911964">
              <a:spcBef>
                <a:spcPts val="400"/>
              </a:spcBef>
              <a:buClrTx/>
              <a:buSzTx/>
              <a:buFontTx/>
              <a:buNone/>
              <a:defRPr sz="1800"/>
            </a:lvl3pPr>
            <a:lvl4pPr marL="0" indent="1367960">
              <a:spcBef>
                <a:spcPts val="400"/>
              </a:spcBef>
              <a:buClrTx/>
              <a:buSzTx/>
              <a:buFontTx/>
              <a:buNone/>
              <a:defRPr sz="1800"/>
            </a:lvl4pPr>
            <a:lvl5pPr marL="0" indent="1823940">
              <a:spcBef>
                <a:spcPts val="400"/>
              </a:spcBef>
              <a:buClrTx/>
              <a:buSzTx/>
              <a:buFontTx/>
              <a:buNone/>
              <a:defRPr sz="1800"/>
            </a:lvl5pPr>
          </a:lstStyle>
          <a:p>
            <a:r>
              <a:t>Body Level One</a:t>
            </a:r>
          </a:p>
          <a:p>
            <a:pPr lvl="1"/>
            <a:r>
              <a:t>Body Level Two</a:t>
            </a:r>
          </a:p>
          <a:p>
            <a:pPr lvl="2"/>
            <a:r>
              <a:t>Body Level Three</a:t>
            </a:r>
          </a:p>
          <a:p>
            <a:pPr lvl="3"/>
            <a:r>
              <a:t>Body Level Four</a:t>
            </a:r>
          </a:p>
          <a:p>
            <a:pPr lvl="4"/>
            <a:r>
              <a:t>Body Level Five</a:t>
            </a:r>
          </a:p>
        </p:txBody>
      </p:sp>
      <p:sp>
        <p:nvSpPr>
          <p:cNvPr id="10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114"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115"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116" name="Title Text"/>
          <p:cNvSpPr txBox="1">
            <a:spLocks noGrp="1"/>
          </p:cNvSpPr>
          <p:nvPr>
            <p:ph type="title"/>
          </p:nvPr>
        </p:nvSpPr>
        <p:spPr>
          <a:prstGeom prst="rect">
            <a:avLst/>
          </a:prstGeom>
        </p:spPr>
        <p:txBody>
          <a:bodyPr/>
          <a:lstStyle>
            <a:lvl1pPr>
              <a:defRPr>
                <a:solidFill>
                  <a:srgbClr val="D2533C"/>
                </a:solidFill>
              </a:defRPr>
            </a:lvl1pPr>
          </a:lstStyle>
          <a:p>
            <a:r>
              <a:t>Title Text</a:t>
            </a:r>
          </a:p>
        </p:txBody>
      </p:sp>
      <p:sp>
        <p:nvSpPr>
          <p:cNvPr id="11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125"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126"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127" name="Title Text"/>
          <p:cNvSpPr txBox="1">
            <a:spLocks noGrp="1"/>
          </p:cNvSpPr>
          <p:nvPr>
            <p:ph type="title"/>
          </p:nvPr>
        </p:nvSpPr>
        <p:spPr>
          <a:xfrm>
            <a:off x="9428480" y="866987"/>
            <a:ext cx="2926081" cy="8344749"/>
          </a:xfrm>
          <a:prstGeom prst="rect">
            <a:avLst/>
          </a:prstGeom>
        </p:spPr>
        <p:txBody>
          <a:bodyPr anchor="b"/>
          <a:lstStyle>
            <a:lvl1pPr>
              <a:defRPr>
                <a:solidFill>
                  <a:srgbClr val="D2533C"/>
                </a:solidFill>
              </a:defRPr>
            </a:lvl1pPr>
          </a:lstStyle>
          <a:p>
            <a:r>
              <a:t>Title Text</a:t>
            </a:r>
          </a:p>
        </p:txBody>
      </p:sp>
      <p:sp>
        <p:nvSpPr>
          <p:cNvPr id="128" name="Body Level One…"/>
          <p:cNvSpPr txBox="1">
            <a:spLocks noGrp="1"/>
          </p:cNvSpPr>
          <p:nvPr>
            <p:ph type="body" idx="1"/>
          </p:nvPr>
        </p:nvSpPr>
        <p:spPr>
          <a:xfrm>
            <a:off x="650239" y="866987"/>
            <a:ext cx="8561495" cy="8344749"/>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2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36" name="Title Text"/>
          <p:cNvSpPr txBox="1">
            <a:spLocks noGrp="1"/>
          </p:cNvSpPr>
          <p:nvPr>
            <p:ph type="title"/>
          </p:nvPr>
        </p:nvSpPr>
        <p:spPr>
          <a:xfrm>
            <a:off x="974725" y="3030539"/>
            <a:ext cx="11055351" cy="2090737"/>
          </a:xfrm>
          <a:prstGeom prst="rect">
            <a:avLst/>
          </a:prstGeom>
        </p:spPr>
        <p:txBody>
          <a:bodyPr lIns="50652" tIns="50652" rIns="50652" bIns="50652" anchor="t"/>
          <a:lstStyle>
            <a:lvl1pPr indent="8929" defTabSz="1300480">
              <a:defRPr sz="5400" spc="0">
                <a:solidFill>
                  <a:srgbClr val="1C1C34"/>
                </a:solidFill>
              </a:defRPr>
            </a:lvl1pPr>
          </a:lstStyle>
          <a:p>
            <a:r>
              <a:t>Title Text</a:t>
            </a:r>
          </a:p>
        </p:txBody>
      </p:sp>
      <p:sp>
        <p:nvSpPr>
          <p:cNvPr id="137" name="Body Level One…"/>
          <p:cNvSpPr txBox="1">
            <a:spLocks noGrp="1"/>
          </p:cNvSpPr>
          <p:nvPr>
            <p:ph type="body" sz="quarter" idx="1"/>
          </p:nvPr>
        </p:nvSpPr>
        <p:spPr>
          <a:xfrm>
            <a:off x="1951038" y="5527749"/>
            <a:ext cx="9102727" cy="2492376"/>
          </a:xfrm>
          <a:prstGeom prst="rect">
            <a:avLst/>
          </a:prstGeom>
        </p:spPr>
        <p:txBody>
          <a:bodyPr lIns="50652" tIns="50652" rIns="50652" bIns="50652"/>
          <a:lstStyle>
            <a:lvl1pPr marL="0" indent="0" algn="ctr" defTabSz="1300480">
              <a:buClrTx/>
              <a:buSzTx/>
              <a:buFontTx/>
              <a:buNone/>
              <a:defRPr sz="3800">
                <a:solidFill>
                  <a:srgbClr val="1C1C34"/>
                </a:solidFill>
              </a:defRPr>
            </a:lvl1pPr>
            <a:lvl2pPr marL="0" indent="320594" algn="ctr" defTabSz="1300480">
              <a:buClrTx/>
              <a:buSzTx/>
              <a:buFontTx/>
              <a:buNone/>
              <a:defRPr sz="3800">
                <a:solidFill>
                  <a:srgbClr val="1C1C34"/>
                </a:solidFill>
              </a:defRPr>
            </a:lvl2pPr>
            <a:lvl3pPr marL="0" indent="641198" algn="ctr" defTabSz="1300480">
              <a:buClrTx/>
              <a:buSzTx/>
              <a:buFontTx/>
              <a:buNone/>
              <a:defRPr sz="3800">
                <a:solidFill>
                  <a:srgbClr val="1C1C34"/>
                </a:solidFill>
              </a:defRPr>
            </a:lvl3pPr>
            <a:lvl4pPr marL="0" indent="961806" algn="ctr" defTabSz="1300480">
              <a:buClrTx/>
              <a:buSzTx/>
              <a:buFontTx/>
              <a:buNone/>
              <a:defRPr sz="3800">
                <a:solidFill>
                  <a:srgbClr val="1C1C34"/>
                </a:solidFill>
              </a:defRPr>
            </a:lvl4pPr>
            <a:lvl5pPr marL="0" indent="1282409" algn="ctr" defTabSz="1300480">
              <a:buClrTx/>
              <a:buSzTx/>
              <a:buFontTx/>
              <a:buNone/>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38"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45" name="Title Text"/>
          <p:cNvSpPr txBox="1">
            <a:spLocks noGrp="1"/>
          </p:cNvSpPr>
          <p:nvPr>
            <p:ph type="title"/>
          </p:nvPr>
        </p:nvSpPr>
        <p:spPr>
          <a:xfrm>
            <a:off x="152474" y="650877"/>
            <a:ext cx="12785726" cy="1458913"/>
          </a:xfrm>
          <a:prstGeom prst="rect">
            <a:avLst/>
          </a:prstGeom>
        </p:spPr>
        <p:txBody>
          <a:bodyPr lIns="50652" tIns="50652" rIns="50652" bIns="50652" anchor="t"/>
          <a:lstStyle>
            <a:lvl1pPr indent="8929" defTabSz="1300480">
              <a:defRPr sz="5400" spc="0">
                <a:solidFill>
                  <a:srgbClr val="1C1C34"/>
                </a:solidFill>
              </a:defRPr>
            </a:lvl1pPr>
          </a:lstStyle>
          <a:p>
            <a:r>
              <a:t>Title Text</a:t>
            </a:r>
          </a:p>
        </p:txBody>
      </p:sp>
      <p:sp>
        <p:nvSpPr>
          <p:cNvPr id="146" name="Body Level One…"/>
          <p:cNvSpPr txBox="1">
            <a:spLocks noGrp="1"/>
          </p:cNvSpPr>
          <p:nvPr>
            <p:ph type="body" idx="1"/>
          </p:nvPr>
        </p:nvSpPr>
        <p:spPr>
          <a:xfrm>
            <a:off x="152474" y="2109789"/>
            <a:ext cx="12785726" cy="7643813"/>
          </a:xfrm>
          <a:prstGeom prst="rect">
            <a:avLst/>
          </a:prstGeom>
        </p:spPr>
        <p:txBody>
          <a:bodyPr lIns="50652" tIns="50652" rIns="50652" bIns="50652"/>
          <a:lstStyle>
            <a:lvl1pPr marL="407400" indent="-372863" defTabSz="1300480">
              <a:buClr>
                <a:srgbClr val="000080"/>
              </a:buClr>
              <a:buChar char="□"/>
              <a:defRPr sz="3800">
                <a:solidFill>
                  <a:srgbClr val="1C1C34"/>
                </a:solidFill>
              </a:defRPr>
            </a:lvl1pPr>
            <a:lvl2pPr marL="688497" indent="-336730" defTabSz="1300480">
              <a:buClr>
                <a:srgbClr val="000080"/>
              </a:buClr>
              <a:buSzPct val="69000"/>
              <a:buChar char="■"/>
              <a:defRPr sz="3800">
                <a:solidFill>
                  <a:srgbClr val="1C1C34"/>
                </a:solidFill>
              </a:defRPr>
            </a:lvl2pPr>
            <a:lvl3pPr marL="1026071" indent="-320292" defTabSz="1300480">
              <a:buClr>
                <a:srgbClr val="000080"/>
              </a:buClr>
              <a:buSzPct val="69000"/>
              <a:buChar char="p"/>
              <a:defRPr sz="3800">
                <a:solidFill>
                  <a:srgbClr val="1C1C34"/>
                </a:solidFill>
              </a:defRPr>
            </a:lvl3pPr>
            <a:lvl4pPr marL="1394948" indent="-336307" defTabSz="1300480">
              <a:buClr>
                <a:srgbClr val="000080"/>
              </a:buClr>
              <a:buSzPct val="69000"/>
              <a:buChar char="■"/>
              <a:defRPr sz="3800">
                <a:solidFill>
                  <a:srgbClr val="1C1C34"/>
                </a:solidFill>
              </a:defRPr>
            </a:lvl4pPr>
            <a:lvl5pPr marL="1748966" indent="-336307" defTabSz="1300480">
              <a:buClr>
                <a:srgbClr val="0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47"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154" name="Title Text"/>
          <p:cNvSpPr txBox="1">
            <a:spLocks noGrp="1"/>
          </p:cNvSpPr>
          <p:nvPr>
            <p:ph type="title"/>
          </p:nvPr>
        </p:nvSpPr>
        <p:spPr>
          <a:xfrm>
            <a:off x="1027113" y="6267451"/>
            <a:ext cx="11053762" cy="1936750"/>
          </a:xfrm>
          <a:prstGeom prst="rect">
            <a:avLst/>
          </a:prstGeom>
        </p:spPr>
        <p:txBody>
          <a:bodyPr lIns="50652" tIns="50652" rIns="50652" bIns="50652" anchor="t"/>
          <a:lstStyle>
            <a:lvl1pPr indent="8929" defTabSz="1300480">
              <a:defRPr sz="3800" b="1" cap="all" spc="0">
                <a:solidFill>
                  <a:srgbClr val="1C1C34"/>
                </a:solidFill>
              </a:defRPr>
            </a:lvl1pPr>
          </a:lstStyle>
          <a:p>
            <a:r>
              <a:t>Title Text</a:t>
            </a:r>
          </a:p>
        </p:txBody>
      </p:sp>
      <p:sp>
        <p:nvSpPr>
          <p:cNvPr id="155" name="Body Level One…"/>
          <p:cNvSpPr txBox="1">
            <a:spLocks noGrp="1"/>
          </p:cNvSpPr>
          <p:nvPr>
            <p:ph type="body" sz="quarter" idx="1"/>
          </p:nvPr>
        </p:nvSpPr>
        <p:spPr>
          <a:xfrm>
            <a:off x="1027113" y="4133849"/>
            <a:ext cx="11053762" cy="2133602"/>
          </a:xfrm>
          <a:prstGeom prst="rect">
            <a:avLst/>
          </a:prstGeom>
        </p:spPr>
        <p:txBody>
          <a:bodyPr lIns="50652" tIns="50652" rIns="50652" bIns="50652" anchor="b"/>
          <a:lstStyle>
            <a:lvl1pPr marL="0" indent="0" defTabSz="1300480">
              <a:buClrTx/>
              <a:buSzTx/>
              <a:buFontTx/>
              <a:buNone/>
              <a:defRPr sz="1800">
                <a:solidFill>
                  <a:srgbClr val="1C1C34"/>
                </a:solidFill>
              </a:defRPr>
            </a:lvl1pPr>
            <a:lvl2pPr marL="0" indent="320594" defTabSz="1300480">
              <a:buClrTx/>
              <a:buSzTx/>
              <a:buFontTx/>
              <a:buNone/>
              <a:defRPr sz="1800">
                <a:solidFill>
                  <a:srgbClr val="1C1C34"/>
                </a:solidFill>
              </a:defRPr>
            </a:lvl2pPr>
            <a:lvl3pPr marL="0" indent="641198" defTabSz="1300480">
              <a:buClrTx/>
              <a:buSzTx/>
              <a:buFontTx/>
              <a:buNone/>
              <a:defRPr sz="1800">
                <a:solidFill>
                  <a:srgbClr val="1C1C34"/>
                </a:solidFill>
              </a:defRPr>
            </a:lvl3pPr>
            <a:lvl4pPr marL="0" indent="961806" defTabSz="1300480">
              <a:buClrTx/>
              <a:buSzTx/>
              <a:buFontTx/>
              <a:buNone/>
              <a:defRPr sz="1800">
                <a:solidFill>
                  <a:srgbClr val="1C1C34"/>
                </a:solidFill>
              </a:defRPr>
            </a:lvl4pPr>
            <a:lvl5pPr marL="0" indent="1282409" defTabSz="1300480">
              <a:buClrTx/>
              <a:buSzTx/>
              <a:buFontTx/>
              <a:buNone/>
              <a:defRPr sz="1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56"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63" name="Title Text"/>
          <p:cNvSpPr txBox="1">
            <a:spLocks noGrp="1"/>
          </p:cNvSpPr>
          <p:nvPr>
            <p:ph type="title"/>
          </p:nvPr>
        </p:nvSpPr>
        <p:spPr>
          <a:xfrm>
            <a:off x="152474" y="650877"/>
            <a:ext cx="12785726" cy="1458913"/>
          </a:xfrm>
          <a:prstGeom prst="rect">
            <a:avLst/>
          </a:prstGeom>
        </p:spPr>
        <p:txBody>
          <a:bodyPr lIns="50652" tIns="50652" rIns="50652" bIns="50652" anchor="t"/>
          <a:lstStyle>
            <a:lvl1pPr indent="8929" defTabSz="1300480">
              <a:defRPr sz="5400" spc="0">
                <a:solidFill>
                  <a:srgbClr val="1C1C34"/>
                </a:solidFill>
              </a:defRPr>
            </a:lvl1pPr>
          </a:lstStyle>
          <a:p>
            <a:r>
              <a:t>Title Text</a:t>
            </a:r>
          </a:p>
        </p:txBody>
      </p:sp>
      <p:sp>
        <p:nvSpPr>
          <p:cNvPr id="164" name="Body Level One…"/>
          <p:cNvSpPr txBox="1">
            <a:spLocks noGrp="1"/>
          </p:cNvSpPr>
          <p:nvPr>
            <p:ph type="body" sz="half" idx="1"/>
          </p:nvPr>
        </p:nvSpPr>
        <p:spPr>
          <a:xfrm>
            <a:off x="152399" y="2109789"/>
            <a:ext cx="6316665" cy="7643813"/>
          </a:xfrm>
          <a:prstGeom prst="rect">
            <a:avLst/>
          </a:prstGeom>
        </p:spPr>
        <p:txBody>
          <a:bodyPr lIns="50652" tIns="50652" rIns="50652" bIns="50652"/>
          <a:lstStyle>
            <a:lvl1pPr marL="405437" indent="-370900" defTabSz="1300480">
              <a:buClr>
                <a:srgbClr val="000080"/>
              </a:buClr>
              <a:buChar char="□"/>
              <a:defRPr sz="2800">
                <a:solidFill>
                  <a:srgbClr val="1C1C34"/>
                </a:solidFill>
              </a:defRPr>
            </a:lvl1pPr>
            <a:lvl2pPr marL="716644" indent="-364877" defTabSz="1300480">
              <a:buClr>
                <a:srgbClr val="000080"/>
              </a:buClr>
              <a:buSzPct val="69000"/>
              <a:buChar char="■"/>
              <a:defRPr sz="2800">
                <a:solidFill>
                  <a:srgbClr val="1C1C34"/>
                </a:solidFill>
              </a:defRPr>
            </a:lvl2pPr>
            <a:lvl3pPr marL="1059787" indent="-354008" defTabSz="1300480">
              <a:buClr>
                <a:srgbClr val="000080"/>
              </a:buClr>
              <a:buSzPct val="69000"/>
              <a:buChar char="p"/>
              <a:defRPr sz="2800">
                <a:solidFill>
                  <a:srgbClr val="1C1C34"/>
                </a:solidFill>
              </a:defRPr>
            </a:lvl3pPr>
            <a:lvl4pPr marL="1439880" indent="-381239" defTabSz="1300480">
              <a:buClr>
                <a:srgbClr val="000080"/>
              </a:buClr>
              <a:buSzPct val="69000"/>
              <a:buChar char="■"/>
              <a:defRPr sz="2800">
                <a:solidFill>
                  <a:srgbClr val="1C1C34"/>
                </a:solidFill>
              </a:defRPr>
            </a:lvl4pPr>
            <a:lvl5pPr marL="1793898" indent="-381239" defTabSz="1300480">
              <a:buClr>
                <a:srgbClr val="000080"/>
              </a:buClr>
              <a:buSzPct val="69000"/>
              <a:buChar char="□"/>
              <a:defRPr sz="2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65"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172" name="Title Text"/>
          <p:cNvSpPr txBox="1">
            <a:spLocks noGrp="1"/>
          </p:cNvSpPr>
          <p:nvPr>
            <p:ph type="title"/>
          </p:nvPr>
        </p:nvSpPr>
        <p:spPr>
          <a:xfrm>
            <a:off x="650875" y="390525"/>
            <a:ext cx="11703051" cy="1625601"/>
          </a:xfrm>
          <a:prstGeom prst="rect">
            <a:avLst/>
          </a:prstGeom>
        </p:spPr>
        <p:txBody>
          <a:bodyPr lIns="50652" tIns="50652" rIns="50652" bIns="50652" anchor="t"/>
          <a:lstStyle>
            <a:lvl1pPr indent="8929" defTabSz="1300480">
              <a:defRPr sz="5400" spc="0">
                <a:solidFill>
                  <a:srgbClr val="1C1C34"/>
                </a:solidFill>
              </a:defRPr>
            </a:lvl1pPr>
          </a:lstStyle>
          <a:p>
            <a:r>
              <a:t>Title Text</a:t>
            </a:r>
          </a:p>
        </p:txBody>
      </p:sp>
      <p:sp>
        <p:nvSpPr>
          <p:cNvPr id="173" name="Body Level One…"/>
          <p:cNvSpPr txBox="1">
            <a:spLocks noGrp="1"/>
          </p:cNvSpPr>
          <p:nvPr>
            <p:ph type="body" sz="quarter" idx="1"/>
          </p:nvPr>
        </p:nvSpPr>
        <p:spPr>
          <a:xfrm>
            <a:off x="650875" y="2182813"/>
            <a:ext cx="5745165" cy="909639"/>
          </a:xfrm>
          <a:prstGeom prst="rect">
            <a:avLst/>
          </a:prstGeom>
        </p:spPr>
        <p:txBody>
          <a:bodyPr lIns="50652" tIns="50652" rIns="50652" bIns="50652" anchor="b"/>
          <a:lstStyle>
            <a:lvl1pPr marL="0" indent="0" defTabSz="1300480">
              <a:buClrTx/>
              <a:buSzTx/>
              <a:buFontTx/>
              <a:buNone/>
              <a:defRPr sz="2400" b="1">
                <a:solidFill>
                  <a:srgbClr val="1C1C34"/>
                </a:solidFill>
              </a:defRPr>
            </a:lvl1pPr>
            <a:lvl2pPr marL="0" indent="320594" defTabSz="1300480">
              <a:buClrTx/>
              <a:buSzTx/>
              <a:buFontTx/>
              <a:buNone/>
              <a:defRPr sz="2400" b="1">
                <a:solidFill>
                  <a:srgbClr val="1C1C34"/>
                </a:solidFill>
              </a:defRPr>
            </a:lvl2pPr>
            <a:lvl3pPr marL="0" indent="641198" defTabSz="1300480">
              <a:buClrTx/>
              <a:buSzTx/>
              <a:buFontTx/>
              <a:buNone/>
              <a:defRPr sz="2400" b="1">
                <a:solidFill>
                  <a:srgbClr val="1C1C34"/>
                </a:solidFill>
              </a:defRPr>
            </a:lvl3pPr>
            <a:lvl4pPr marL="0" indent="961806" defTabSz="1300480">
              <a:buClrTx/>
              <a:buSzTx/>
              <a:buFontTx/>
              <a:buNone/>
              <a:defRPr sz="2400" b="1">
                <a:solidFill>
                  <a:srgbClr val="1C1C34"/>
                </a:solidFill>
              </a:defRPr>
            </a:lvl4pPr>
            <a:lvl5pPr marL="0" indent="1282409" defTabSz="1300480">
              <a:buClrTx/>
              <a:buSzTx/>
              <a:buFontTx/>
              <a:buNone/>
              <a:defRPr sz="2400" b="1">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74" name="Text Placeholder 4"/>
          <p:cNvSpPr>
            <a:spLocks noGrp="1"/>
          </p:cNvSpPr>
          <p:nvPr>
            <p:ph type="body" sz="quarter" idx="21"/>
          </p:nvPr>
        </p:nvSpPr>
        <p:spPr>
          <a:xfrm>
            <a:off x="6605589" y="2182813"/>
            <a:ext cx="5748337" cy="909639"/>
          </a:xfrm>
          <a:prstGeom prst="rect">
            <a:avLst/>
          </a:prstGeom>
        </p:spPr>
        <p:txBody>
          <a:bodyPr lIns="50652" tIns="50652" rIns="50652" bIns="50652" anchor="b"/>
          <a:lstStyle/>
          <a:p>
            <a:pPr marL="0" indent="0" defTabSz="1300480">
              <a:buClrTx/>
              <a:buSzTx/>
              <a:buFontTx/>
              <a:buNone/>
              <a:defRPr sz="2400" b="1">
                <a:solidFill>
                  <a:srgbClr val="1C1C34"/>
                </a:solidFill>
              </a:defRPr>
            </a:pPr>
            <a:endParaRPr/>
          </a:p>
        </p:txBody>
      </p:sp>
      <p:sp>
        <p:nvSpPr>
          <p:cNvPr id="175"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82" name="Title Text"/>
          <p:cNvSpPr txBox="1">
            <a:spLocks noGrp="1"/>
          </p:cNvSpPr>
          <p:nvPr>
            <p:ph type="title"/>
          </p:nvPr>
        </p:nvSpPr>
        <p:spPr>
          <a:xfrm>
            <a:off x="152474" y="650877"/>
            <a:ext cx="12785726" cy="1458913"/>
          </a:xfrm>
          <a:prstGeom prst="rect">
            <a:avLst/>
          </a:prstGeom>
        </p:spPr>
        <p:txBody>
          <a:bodyPr lIns="50652" tIns="50652" rIns="50652" bIns="50652" anchor="t"/>
          <a:lstStyle>
            <a:lvl1pPr indent="8929" defTabSz="1300480">
              <a:defRPr sz="5400" spc="0">
                <a:solidFill>
                  <a:srgbClr val="1C1C34"/>
                </a:solidFill>
              </a:defRPr>
            </a:lvl1pPr>
          </a:lstStyle>
          <a:p>
            <a:r>
              <a:t>Title Text</a:t>
            </a:r>
          </a:p>
        </p:txBody>
      </p:sp>
      <p:sp>
        <p:nvSpPr>
          <p:cNvPr id="183"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90"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197" name="Title Text"/>
          <p:cNvSpPr txBox="1">
            <a:spLocks noGrp="1"/>
          </p:cNvSpPr>
          <p:nvPr>
            <p:ph type="title"/>
          </p:nvPr>
        </p:nvSpPr>
        <p:spPr>
          <a:xfrm>
            <a:off x="650949" y="389013"/>
            <a:ext cx="4278314" cy="1652587"/>
          </a:xfrm>
          <a:prstGeom prst="rect">
            <a:avLst/>
          </a:prstGeom>
        </p:spPr>
        <p:txBody>
          <a:bodyPr lIns="50652" tIns="50652" rIns="50652" bIns="50652" anchor="b"/>
          <a:lstStyle>
            <a:lvl1pPr indent="8929" defTabSz="1300480">
              <a:defRPr sz="1800" b="1" spc="0">
                <a:solidFill>
                  <a:srgbClr val="1C1C34"/>
                </a:solidFill>
              </a:defRPr>
            </a:lvl1pPr>
          </a:lstStyle>
          <a:p>
            <a:r>
              <a:t>Title Text</a:t>
            </a:r>
          </a:p>
        </p:txBody>
      </p:sp>
      <p:sp>
        <p:nvSpPr>
          <p:cNvPr id="198" name="Body Level One…"/>
          <p:cNvSpPr txBox="1">
            <a:spLocks noGrp="1"/>
          </p:cNvSpPr>
          <p:nvPr>
            <p:ph type="body" idx="1"/>
          </p:nvPr>
        </p:nvSpPr>
        <p:spPr>
          <a:xfrm>
            <a:off x="5084762" y="388939"/>
            <a:ext cx="7269164" cy="8323263"/>
          </a:xfrm>
          <a:prstGeom prst="rect">
            <a:avLst/>
          </a:prstGeom>
        </p:spPr>
        <p:txBody>
          <a:bodyPr lIns="50652" tIns="50652" rIns="50652" bIns="50652"/>
          <a:lstStyle>
            <a:lvl1pPr marL="395803" indent="-361266" defTabSz="1300480">
              <a:buClr>
                <a:srgbClr val="000080"/>
              </a:buClr>
              <a:buChar char="□"/>
              <a:defRPr sz="3000">
                <a:solidFill>
                  <a:srgbClr val="1C1C34"/>
                </a:solidFill>
              </a:defRPr>
            </a:lvl1pPr>
            <a:lvl2pPr marL="684066" indent="-332299" defTabSz="1300480">
              <a:buClr>
                <a:srgbClr val="000080"/>
              </a:buClr>
              <a:buSzPct val="69000"/>
              <a:buChar char="■"/>
              <a:defRPr sz="3000">
                <a:solidFill>
                  <a:srgbClr val="1C1C34"/>
                </a:solidFill>
              </a:defRPr>
            </a:lvl2pPr>
            <a:lvl3pPr marL="1018139" indent="-312360" defTabSz="1300480">
              <a:buClr>
                <a:srgbClr val="000080"/>
              </a:buClr>
              <a:buSzPct val="69000"/>
              <a:buChar char="p"/>
              <a:defRPr sz="3000">
                <a:solidFill>
                  <a:srgbClr val="1C1C34"/>
                </a:solidFill>
              </a:defRPr>
            </a:lvl3pPr>
            <a:lvl4pPr marL="1437935" indent="-379294" defTabSz="1300480">
              <a:buClr>
                <a:srgbClr val="000080"/>
              </a:buClr>
              <a:buSzPct val="69000"/>
              <a:buChar char="■"/>
              <a:defRPr sz="3000">
                <a:solidFill>
                  <a:srgbClr val="1C1C34"/>
                </a:solidFill>
              </a:defRPr>
            </a:lvl4pPr>
            <a:lvl5pPr marL="1791953" indent="-379294" defTabSz="1300480">
              <a:buClr>
                <a:srgbClr val="000080"/>
              </a:buClr>
              <a:buSzPct val="69000"/>
              <a:buChar char="□"/>
              <a:defRPr sz="30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99" name="Text Placeholder 3"/>
          <p:cNvSpPr>
            <a:spLocks noGrp="1"/>
          </p:cNvSpPr>
          <p:nvPr>
            <p:ph type="body" sz="half" idx="21"/>
          </p:nvPr>
        </p:nvSpPr>
        <p:spPr>
          <a:xfrm>
            <a:off x="650949" y="2041525"/>
            <a:ext cx="4278314" cy="6670676"/>
          </a:xfrm>
          <a:prstGeom prst="rect">
            <a:avLst/>
          </a:prstGeom>
        </p:spPr>
        <p:txBody>
          <a:bodyPr lIns="50652" tIns="50652" rIns="50652" bIns="50652"/>
          <a:lstStyle/>
          <a:p>
            <a:pPr marL="0" indent="0" defTabSz="1300480">
              <a:buClrTx/>
              <a:buSzTx/>
              <a:buFontTx/>
              <a:buNone/>
              <a:defRPr sz="1400">
                <a:solidFill>
                  <a:srgbClr val="1C1C34"/>
                </a:solidFill>
              </a:defRPr>
            </a:pPr>
            <a:endParaRPr/>
          </a:p>
        </p:txBody>
      </p:sp>
      <p:sp>
        <p:nvSpPr>
          <p:cNvPr id="200"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207" name="Title Text"/>
          <p:cNvSpPr txBox="1">
            <a:spLocks noGrp="1"/>
          </p:cNvSpPr>
          <p:nvPr>
            <p:ph type="title"/>
          </p:nvPr>
        </p:nvSpPr>
        <p:spPr>
          <a:xfrm>
            <a:off x="2549599" y="6827838"/>
            <a:ext cx="7802564" cy="806451"/>
          </a:xfrm>
          <a:prstGeom prst="rect">
            <a:avLst/>
          </a:prstGeom>
        </p:spPr>
        <p:txBody>
          <a:bodyPr lIns="50652" tIns="50652" rIns="50652" bIns="50652" anchor="b"/>
          <a:lstStyle>
            <a:lvl1pPr indent="8929" defTabSz="1300480">
              <a:defRPr sz="1800" b="1" spc="0">
                <a:solidFill>
                  <a:srgbClr val="1C1C34"/>
                </a:solidFill>
              </a:defRPr>
            </a:lvl1pPr>
          </a:lstStyle>
          <a:p>
            <a:r>
              <a:t>Title Text</a:t>
            </a:r>
          </a:p>
        </p:txBody>
      </p:sp>
      <p:sp>
        <p:nvSpPr>
          <p:cNvPr id="208" name="Picture Placeholder 2"/>
          <p:cNvSpPr>
            <a:spLocks noGrp="1"/>
          </p:cNvSpPr>
          <p:nvPr>
            <p:ph type="pic" sz="half" idx="21"/>
          </p:nvPr>
        </p:nvSpPr>
        <p:spPr>
          <a:xfrm>
            <a:off x="2549599" y="871537"/>
            <a:ext cx="7802564" cy="5851527"/>
          </a:xfrm>
          <a:prstGeom prst="rect">
            <a:avLst/>
          </a:prstGeom>
        </p:spPr>
        <p:txBody>
          <a:bodyPr lIns="91439" tIns="45719" rIns="91439" bIns="45719">
            <a:noAutofit/>
          </a:bodyPr>
          <a:lstStyle/>
          <a:p>
            <a:endParaRPr/>
          </a:p>
        </p:txBody>
      </p:sp>
      <p:sp>
        <p:nvSpPr>
          <p:cNvPr id="209" name="Body Level One…"/>
          <p:cNvSpPr txBox="1">
            <a:spLocks noGrp="1"/>
          </p:cNvSpPr>
          <p:nvPr>
            <p:ph type="body" sz="quarter" idx="1"/>
          </p:nvPr>
        </p:nvSpPr>
        <p:spPr>
          <a:xfrm>
            <a:off x="2549599" y="7634289"/>
            <a:ext cx="7802564" cy="1144589"/>
          </a:xfrm>
          <a:prstGeom prst="rect">
            <a:avLst/>
          </a:prstGeom>
        </p:spPr>
        <p:txBody>
          <a:bodyPr lIns="50652" tIns="50652" rIns="50652" bIns="50652"/>
          <a:lstStyle>
            <a:lvl1pPr marL="0" indent="0" defTabSz="1300480">
              <a:buClrTx/>
              <a:buSzTx/>
              <a:buFontTx/>
              <a:buNone/>
              <a:defRPr sz="1400">
                <a:solidFill>
                  <a:srgbClr val="1C1C34"/>
                </a:solidFill>
              </a:defRPr>
            </a:lvl1pPr>
            <a:lvl2pPr marL="0" indent="320594" defTabSz="1300480">
              <a:buClrTx/>
              <a:buSzTx/>
              <a:buFontTx/>
              <a:buNone/>
              <a:defRPr sz="1400">
                <a:solidFill>
                  <a:srgbClr val="1C1C34"/>
                </a:solidFill>
              </a:defRPr>
            </a:lvl2pPr>
            <a:lvl3pPr marL="0" indent="641198" defTabSz="1300480">
              <a:buClrTx/>
              <a:buSzTx/>
              <a:buFontTx/>
              <a:buNone/>
              <a:defRPr sz="1400">
                <a:solidFill>
                  <a:srgbClr val="1C1C34"/>
                </a:solidFill>
              </a:defRPr>
            </a:lvl3pPr>
            <a:lvl4pPr marL="0" indent="961806" defTabSz="1300480">
              <a:buClrTx/>
              <a:buSzTx/>
              <a:buFontTx/>
              <a:buNone/>
              <a:defRPr sz="1400">
                <a:solidFill>
                  <a:srgbClr val="1C1C34"/>
                </a:solidFill>
              </a:defRPr>
            </a:lvl4pPr>
            <a:lvl5pPr marL="0" indent="1282409" defTabSz="1300480">
              <a:buClrTx/>
              <a:buSzTx/>
              <a:buFontTx/>
              <a:buNone/>
              <a:defRPr sz="14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210"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217" name="Title Text"/>
          <p:cNvSpPr txBox="1">
            <a:spLocks noGrp="1"/>
          </p:cNvSpPr>
          <p:nvPr>
            <p:ph type="title"/>
          </p:nvPr>
        </p:nvSpPr>
        <p:spPr>
          <a:xfrm>
            <a:off x="152474" y="650877"/>
            <a:ext cx="12785726" cy="1458913"/>
          </a:xfrm>
          <a:prstGeom prst="rect">
            <a:avLst/>
          </a:prstGeom>
        </p:spPr>
        <p:txBody>
          <a:bodyPr lIns="50652" tIns="50652" rIns="50652" bIns="50652" anchor="t"/>
          <a:lstStyle>
            <a:lvl1pPr indent="8929" defTabSz="1300480">
              <a:defRPr sz="5400" spc="0">
                <a:solidFill>
                  <a:srgbClr val="1C1C34"/>
                </a:solidFill>
              </a:defRPr>
            </a:lvl1pPr>
          </a:lstStyle>
          <a:p>
            <a:r>
              <a:t>Title Text</a:t>
            </a:r>
          </a:p>
        </p:txBody>
      </p:sp>
      <p:sp>
        <p:nvSpPr>
          <p:cNvPr id="218" name="Body Level One…"/>
          <p:cNvSpPr txBox="1">
            <a:spLocks noGrp="1"/>
          </p:cNvSpPr>
          <p:nvPr>
            <p:ph type="body" idx="1"/>
          </p:nvPr>
        </p:nvSpPr>
        <p:spPr>
          <a:xfrm>
            <a:off x="152474" y="2109789"/>
            <a:ext cx="12785726" cy="7643813"/>
          </a:xfrm>
          <a:prstGeom prst="rect">
            <a:avLst/>
          </a:prstGeom>
        </p:spPr>
        <p:txBody>
          <a:bodyPr lIns="50652" tIns="50652" rIns="50652" bIns="50652"/>
          <a:lstStyle>
            <a:lvl1pPr marL="407400" indent="-372863" defTabSz="1300480">
              <a:buClr>
                <a:srgbClr val="000080"/>
              </a:buClr>
              <a:buChar char="□"/>
              <a:defRPr sz="3800">
                <a:solidFill>
                  <a:srgbClr val="1C1C34"/>
                </a:solidFill>
              </a:defRPr>
            </a:lvl1pPr>
            <a:lvl2pPr marL="688497" indent="-336730" defTabSz="1300480">
              <a:buClr>
                <a:srgbClr val="000080"/>
              </a:buClr>
              <a:buSzPct val="69000"/>
              <a:buChar char="■"/>
              <a:defRPr sz="3800">
                <a:solidFill>
                  <a:srgbClr val="1C1C34"/>
                </a:solidFill>
              </a:defRPr>
            </a:lvl2pPr>
            <a:lvl3pPr marL="1026071" indent="-320292" defTabSz="1300480">
              <a:buClr>
                <a:srgbClr val="000080"/>
              </a:buClr>
              <a:buSzPct val="69000"/>
              <a:buChar char="p"/>
              <a:defRPr sz="3800">
                <a:solidFill>
                  <a:srgbClr val="1C1C34"/>
                </a:solidFill>
              </a:defRPr>
            </a:lvl3pPr>
            <a:lvl4pPr marL="1394948" indent="-336307" defTabSz="1300480">
              <a:buClr>
                <a:srgbClr val="000080"/>
              </a:buClr>
              <a:buSzPct val="69000"/>
              <a:buChar char="■"/>
              <a:defRPr sz="3800">
                <a:solidFill>
                  <a:srgbClr val="1C1C34"/>
                </a:solidFill>
              </a:defRPr>
            </a:lvl4pPr>
            <a:lvl5pPr marL="1748966" indent="-336307" defTabSz="1300480">
              <a:buClr>
                <a:srgbClr val="0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219"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226" name="Title Text"/>
          <p:cNvSpPr txBox="1">
            <a:spLocks noGrp="1"/>
          </p:cNvSpPr>
          <p:nvPr>
            <p:ph type="title"/>
          </p:nvPr>
        </p:nvSpPr>
        <p:spPr>
          <a:xfrm>
            <a:off x="9742489" y="650875"/>
            <a:ext cx="3195637" cy="9102727"/>
          </a:xfrm>
          <a:prstGeom prst="rect">
            <a:avLst/>
          </a:prstGeom>
        </p:spPr>
        <p:txBody>
          <a:bodyPr lIns="50652" tIns="50652" rIns="50652" bIns="50652" anchor="t"/>
          <a:lstStyle>
            <a:lvl1pPr indent="8929" defTabSz="1300480">
              <a:defRPr sz="5400" spc="0">
                <a:solidFill>
                  <a:srgbClr val="1C1C34"/>
                </a:solidFill>
              </a:defRPr>
            </a:lvl1pPr>
          </a:lstStyle>
          <a:p>
            <a:r>
              <a:t>Title Text</a:t>
            </a:r>
          </a:p>
        </p:txBody>
      </p:sp>
      <p:sp>
        <p:nvSpPr>
          <p:cNvPr id="227" name="Body Level One…"/>
          <p:cNvSpPr txBox="1">
            <a:spLocks noGrp="1"/>
          </p:cNvSpPr>
          <p:nvPr>
            <p:ph type="body" idx="1"/>
          </p:nvPr>
        </p:nvSpPr>
        <p:spPr>
          <a:xfrm>
            <a:off x="152399" y="650875"/>
            <a:ext cx="9437688" cy="9102727"/>
          </a:xfrm>
          <a:prstGeom prst="rect">
            <a:avLst/>
          </a:prstGeom>
        </p:spPr>
        <p:txBody>
          <a:bodyPr lIns="50652" tIns="50652" rIns="50652" bIns="50652"/>
          <a:lstStyle>
            <a:lvl1pPr marL="407400" indent="-372863" defTabSz="1300480">
              <a:buClr>
                <a:srgbClr val="000080"/>
              </a:buClr>
              <a:buChar char="□"/>
              <a:defRPr sz="3800">
                <a:solidFill>
                  <a:srgbClr val="1C1C34"/>
                </a:solidFill>
              </a:defRPr>
            </a:lvl1pPr>
            <a:lvl2pPr marL="688497" indent="-336730" defTabSz="1300480">
              <a:buClr>
                <a:srgbClr val="000080"/>
              </a:buClr>
              <a:buSzPct val="69000"/>
              <a:buChar char="■"/>
              <a:defRPr sz="3800">
                <a:solidFill>
                  <a:srgbClr val="1C1C34"/>
                </a:solidFill>
              </a:defRPr>
            </a:lvl2pPr>
            <a:lvl3pPr marL="1026071" indent="-320292" defTabSz="1300480">
              <a:buClr>
                <a:srgbClr val="000080"/>
              </a:buClr>
              <a:buSzPct val="69000"/>
              <a:buChar char="p"/>
              <a:defRPr sz="3800">
                <a:solidFill>
                  <a:srgbClr val="1C1C34"/>
                </a:solidFill>
              </a:defRPr>
            </a:lvl3pPr>
            <a:lvl4pPr marL="1394948" indent="-336307" defTabSz="1300480">
              <a:buClr>
                <a:srgbClr val="000080"/>
              </a:buClr>
              <a:buSzPct val="69000"/>
              <a:buChar char="■"/>
              <a:defRPr sz="3800">
                <a:solidFill>
                  <a:srgbClr val="1C1C34"/>
                </a:solidFill>
              </a:defRPr>
            </a:lvl4pPr>
            <a:lvl5pPr marL="1748966" indent="-336307" defTabSz="1300480">
              <a:buClr>
                <a:srgbClr val="0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228"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235" name="Title Text"/>
          <p:cNvSpPr txBox="1">
            <a:spLocks noGrp="1"/>
          </p:cNvSpPr>
          <p:nvPr>
            <p:ph type="title"/>
          </p:nvPr>
        </p:nvSpPr>
        <p:spPr>
          <a:xfrm>
            <a:off x="974725" y="3030539"/>
            <a:ext cx="11055351" cy="2090737"/>
          </a:xfrm>
          <a:prstGeom prst="rect">
            <a:avLst/>
          </a:prstGeom>
        </p:spPr>
        <p:txBody>
          <a:bodyPr lIns="50649" tIns="50649" rIns="50649" bIns="50649"/>
          <a:lstStyle>
            <a:lvl1pPr indent="8929" algn="ctr" defTabSz="1300480">
              <a:defRPr sz="6200" spc="0">
                <a:solidFill>
                  <a:srgbClr val="000000"/>
                </a:solidFill>
              </a:defRPr>
            </a:lvl1pPr>
          </a:lstStyle>
          <a:p>
            <a:r>
              <a:t>Title Text</a:t>
            </a:r>
          </a:p>
        </p:txBody>
      </p:sp>
      <p:sp>
        <p:nvSpPr>
          <p:cNvPr id="236" name="Body Level One…"/>
          <p:cNvSpPr txBox="1">
            <a:spLocks noGrp="1"/>
          </p:cNvSpPr>
          <p:nvPr>
            <p:ph type="body" sz="quarter" idx="1"/>
          </p:nvPr>
        </p:nvSpPr>
        <p:spPr>
          <a:xfrm>
            <a:off x="1951038" y="5527750"/>
            <a:ext cx="9102727" cy="2492376"/>
          </a:xfrm>
          <a:prstGeom prst="rect">
            <a:avLst/>
          </a:prstGeom>
        </p:spPr>
        <p:txBody>
          <a:bodyPr lIns="50649" tIns="50649" rIns="50649" bIns="50649"/>
          <a:lstStyle>
            <a:lvl1pPr marL="0" indent="0" algn="ctr" defTabSz="1300480">
              <a:spcBef>
                <a:spcPts val="900"/>
              </a:spcBef>
              <a:buClrTx/>
              <a:buSzTx/>
              <a:buFontTx/>
              <a:buNone/>
              <a:defRPr sz="4200">
                <a:solidFill>
                  <a:srgbClr val="000000"/>
                </a:solidFill>
              </a:defRPr>
            </a:lvl1pPr>
            <a:lvl2pPr marL="0" indent="320578" algn="ctr" defTabSz="1300480">
              <a:spcBef>
                <a:spcPts val="900"/>
              </a:spcBef>
              <a:buClrTx/>
              <a:buSzTx/>
              <a:buFontTx/>
              <a:buNone/>
              <a:defRPr sz="4200">
                <a:solidFill>
                  <a:srgbClr val="000000"/>
                </a:solidFill>
              </a:defRPr>
            </a:lvl2pPr>
            <a:lvl3pPr marL="0" indent="641165" algn="ctr" defTabSz="1300480">
              <a:spcBef>
                <a:spcPts val="900"/>
              </a:spcBef>
              <a:buClrTx/>
              <a:buSzTx/>
              <a:buFontTx/>
              <a:buNone/>
              <a:defRPr sz="4200">
                <a:solidFill>
                  <a:srgbClr val="000000"/>
                </a:solidFill>
              </a:defRPr>
            </a:lvl3pPr>
            <a:lvl4pPr marL="0" indent="961757" algn="ctr" defTabSz="1300480">
              <a:spcBef>
                <a:spcPts val="900"/>
              </a:spcBef>
              <a:buClrTx/>
              <a:buSzTx/>
              <a:buFontTx/>
              <a:buNone/>
              <a:defRPr sz="4200">
                <a:solidFill>
                  <a:srgbClr val="000000"/>
                </a:solidFill>
              </a:defRPr>
            </a:lvl4pPr>
            <a:lvl5pPr marL="0" indent="1282343" algn="ctr" defTabSz="1300480">
              <a:spcBef>
                <a:spcPts val="900"/>
              </a:spcBef>
              <a:buClrTx/>
              <a:buSzTx/>
              <a:buFontTx/>
              <a:buNone/>
              <a:defRPr sz="4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37" name="Slide Number"/>
          <p:cNvSpPr txBox="1">
            <a:spLocks noGrp="1"/>
          </p:cNvSpPr>
          <p:nvPr>
            <p:ph type="sldNum" sz="quarter" idx="2"/>
          </p:nvPr>
        </p:nvSpPr>
        <p:spPr>
          <a:xfrm>
            <a:off x="10685529" y="8880475"/>
            <a:ext cx="301644" cy="307076"/>
          </a:xfrm>
          <a:prstGeom prst="rect">
            <a:avLst/>
          </a:prstGeom>
        </p:spPr>
        <p:txBody>
          <a:bodyPr lIns="45587" tIns="45587" rIns="45587" bIns="45587" anchor="t"/>
          <a:lstStyle>
            <a:lvl1pPr algn="ctr">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44" name="Title Text"/>
          <p:cNvSpPr txBox="1">
            <a:spLocks noGrp="1"/>
          </p:cNvSpPr>
          <p:nvPr>
            <p:ph type="title"/>
          </p:nvPr>
        </p:nvSpPr>
        <p:spPr>
          <a:xfrm>
            <a:off x="649363" y="127001"/>
            <a:ext cx="11704639" cy="2146301"/>
          </a:xfrm>
          <a:prstGeom prst="rect">
            <a:avLst/>
          </a:prstGeom>
        </p:spPr>
        <p:txBody>
          <a:bodyPr lIns="50649" tIns="50649" rIns="50649" bIns="50649"/>
          <a:lstStyle>
            <a:lvl1pPr indent="8929" algn="ctr" defTabSz="1300480">
              <a:defRPr sz="6200" spc="0">
                <a:solidFill>
                  <a:srgbClr val="000000"/>
                </a:solidFill>
              </a:defRPr>
            </a:lvl1pPr>
          </a:lstStyle>
          <a:p>
            <a:r>
              <a:t>Title Text</a:t>
            </a:r>
          </a:p>
        </p:txBody>
      </p:sp>
      <p:sp>
        <p:nvSpPr>
          <p:cNvPr id="245" name="Body Level One…"/>
          <p:cNvSpPr txBox="1">
            <a:spLocks noGrp="1"/>
          </p:cNvSpPr>
          <p:nvPr>
            <p:ph type="body" idx="1"/>
          </p:nvPr>
        </p:nvSpPr>
        <p:spPr>
          <a:xfrm>
            <a:off x="649363" y="2273299"/>
            <a:ext cx="11704639" cy="7475540"/>
          </a:xfrm>
          <a:prstGeom prst="rect">
            <a:avLst/>
          </a:prstGeom>
        </p:spPr>
        <p:txBody>
          <a:bodyPr lIns="50649" tIns="50649" rIns="50649" bIns="50649"/>
          <a:lstStyle>
            <a:lvl1pPr marL="405417" indent="-370881" defTabSz="1300480">
              <a:spcBef>
                <a:spcPts val="900"/>
              </a:spcBef>
              <a:buClrTx/>
              <a:buSzPct val="100000"/>
              <a:defRPr sz="4200">
                <a:solidFill>
                  <a:srgbClr val="000000"/>
                </a:solidFill>
              </a:defRPr>
            </a:lvl1pPr>
            <a:lvl2pPr marL="696337" indent="-344588" defTabSz="1300480">
              <a:spcBef>
                <a:spcPts val="900"/>
              </a:spcBef>
              <a:buClrTx/>
              <a:buSzPct val="100000"/>
              <a:buChar char="–"/>
              <a:defRPr sz="4200">
                <a:solidFill>
                  <a:srgbClr val="000000"/>
                </a:solidFill>
              </a:defRPr>
            </a:lvl2pPr>
            <a:lvl3pPr marL="1059732" indent="-353990" defTabSz="1300480">
              <a:spcBef>
                <a:spcPts val="900"/>
              </a:spcBef>
              <a:buClrTx/>
              <a:buSzPct val="100000"/>
              <a:defRPr sz="4200">
                <a:solidFill>
                  <a:srgbClr val="000000"/>
                </a:solidFill>
              </a:defRPr>
            </a:lvl3pPr>
            <a:lvl4pPr marL="1495868" indent="-437281" defTabSz="1300480">
              <a:spcBef>
                <a:spcPts val="900"/>
              </a:spcBef>
              <a:buClrTx/>
              <a:buChar char="–"/>
              <a:defRPr sz="4200">
                <a:solidFill>
                  <a:srgbClr val="000000"/>
                </a:solidFill>
              </a:defRPr>
            </a:lvl4pPr>
            <a:lvl5pPr marL="1849868" indent="-437281" defTabSz="1300480">
              <a:spcBef>
                <a:spcPts val="900"/>
              </a:spcBef>
              <a:buClrTx/>
              <a:buChar char="»"/>
              <a:defRPr sz="4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46" name="Slide Number"/>
          <p:cNvSpPr txBox="1">
            <a:spLocks noGrp="1"/>
          </p:cNvSpPr>
          <p:nvPr>
            <p:ph type="sldNum" sz="quarter" idx="2"/>
          </p:nvPr>
        </p:nvSpPr>
        <p:spPr>
          <a:xfrm>
            <a:off x="10685529" y="8880475"/>
            <a:ext cx="301644" cy="307076"/>
          </a:xfrm>
          <a:prstGeom prst="rect">
            <a:avLst/>
          </a:prstGeom>
        </p:spPr>
        <p:txBody>
          <a:bodyPr lIns="45587" tIns="45587" rIns="45587" bIns="45587" anchor="t"/>
          <a:lstStyle>
            <a:lvl1pPr algn="ctr">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253" name="Title Text"/>
          <p:cNvSpPr txBox="1">
            <a:spLocks noGrp="1"/>
          </p:cNvSpPr>
          <p:nvPr>
            <p:ph type="title"/>
          </p:nvPr>
        </p:nvSpPr>
        <p:spPr>
          <a:xfrm>
            <a:off x="1027113" y="6267451"/>
            <a:ext cx="11053762" cy="1936750"/>
          </a:xfrm>
          <a:prstGeom prst="rect">
            <a:avLst/>
          </a:prstGeom>
        </p:spPr>
        <p:txBody>
          <a:bodyPr lIns="50649" tIns="50649" rIns="50649" bIns="50649" anchor="t"/>
          <a:lstStyle>
            <a:lvl1pPr indent="8929" defTabSz="1300480">
              <a:defRPr sz="3800" b="1" cap="all" spc="0">
                <a:solidFill>
                  <a:srgbClr val="000000"/>
                </a:solidFill>
              </a:defRPr>
            </a:lvl1pPr>
          </a:lstStyle>
          <a:p>
            <a:r>
              <a:t>Title Text</a:t>
            </a:r>
          </a:p>
        </p:txBody>
      </p:sp>
      <p:sp>
        <p:nvSpPr>
          <p:cNvPr id="254" name="Body Level One…"/>
          <p:cNvSpPr txBox="1">
            <a:spLocks noGrp="1"/>
          </p:cNvSpPr>
          <p:nvPr>
            <p:ph type="body" sz="quarter" idx="1"/>
          </p:nvPr>
        </p:nvSpPr>
        <p:spPr>
          <a:xfrm>
            <a:off x="1027113" y="4133849"/>
            <a:ext cx="11053762" cy="2133602"/>
          </a:xfrm>
          <a:prstGeom prst="rect">
            <a:avLst/>
          </a:prstGeom>
        </p:spPr>
        <p:txBody>
          <a:bodyPr lIns="50649" tIns="50649" rIns="50649" bIns="50649" anchor="b"/>
          <a:lstStyle>
            <a:lvl1pPr marL="0" indent="0" defTabSz="1300480">
              <a:spcBef>
                <a:spcPts val="900"/>
              </a:spcBef>
              <a:buClrTx/>
              <a:buSzTx/>
              <a:buFontTx/>
              <a:buNone/>
              <a:defRPr sz="1800">
                <a:solidFill>
                  <a:srgbClr val="000000"/>
                </a:solidFill>
              </a:defRPr>
            </a:lvl1pPr>
            <a:lvl2pPr marL="0" indent="320578" defTabSz="1300480">
              <a:spcBef>
                <a:spcPts val="900"/>
              </a:spcBef>
              <a:buClrTx/>
              <a:buSzTx/>
              <a:buFontTx/>
              <a:buNone/>
              <a:defRPr sz="1800">
                <a:solidFill>
                  <a:srgbClr val="000000"/>
                </a:solidFill>
              </a:defRPr>
            </a:lvl2pPr>
            <a:lvl3pPr marL="0" indent="641165" defTabSz="1300480">
              <a:spcBef>
                <a:spcPts val="900"/>
              </a:spcBef>
              <a:buClrTx/>
              <a:buSzTx/>
              <a:buFontTx/>
              <a:buNone/>
              <a:defRPr sz="1800">
                <a:solidFill>
                  <a:srgbClr val="000000"/>
                </a:solidFill>
              </a:defRPr>
            </a:lvl3pPr>
            <a:lvl4pPr marL="0" indent="961757" defTabSz="1300480">
              <a:spcBef>
                <a:spcPts val="900"/>
              </a:spcBef>
              <a:buClrTx/>
              <a:buSzTx/>
              <a:buFontTx/>
              <a:buNone/>
              <a:defRPr sz="1800">
                <a:solidFill>
                  <a:srgbClr val="000000"/>
                </a:solidFill>
              </a:defRPr>
            </a:lvl4pPr>
            <a:lvl5pPr marL="0" indent="1282343" defTabSz="1300480">
              <a:spcBef>
                <a:spcPts val="900"/>
              </a:spcBef>
              <a:buClrTx/>
              <a:buSzTx/>
              <a:buFontTx/>
              <a:buNone/>
              <a:defRPr sz="18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55" name="Slide Number"/>
          <p:cNvSpPr txBox="1">
            <a:spLocks noGrp="1"/>
          </p:cNvSpPr>
          <p:nvPr>
            <p:ph type="sldNum" sz="quarter" idx="2"/>
          </p:nvPr>
        </p:nvSpPr>
        <p:spPr>
          <a:xfrm>
            <a:off x="10685529" y="8880475"/>
            <a:ext cx="301644" cy="307076"/>
          </a:xfrm>
          <a:prstGeom prst="rect">
            <a:avLst/>
          </a:prstGeom>
        </p:spPr>
        <p:txBody>
          <a:bodyPr lIns="45587" tIns="45587" rIns="45587" bIns="45587" anchor="t"/>
          <a:lstStyle>
            <a:lvl1pPr algn="ctr">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262" name="Title Text"/>
          <p:cNvSpPr txBox="1">
            <a:spLocks noGrp="1"/>
          </p:cNvSpPr>
          <p:nvPr>
            <p:ph type="title"/>
          </p:nvPr>
        </p:nvSpPr>
        <p:spPr>
          <a:xfrm>
            <a:off x="649363" y="127001"/>
            <a:ext cx="11704639" cy="2146301"/>
          </a:xfrm>
          <a:prstGeom prst="rect">
            <a:avLst/>
          </a:prstGeom>
        </p:spPr>
        <p:txBody>
          <a:bodyPr lIns="50649" tIns="50649" rIns="50649" bIns="50649"/>
          <a:lstStyle>
            <a:lvl1pPr indent="8929" algn="ctr" defTabSz="1300480">
              <a:defRPr sz="6200" spc="0">
                <a:solidFill>
                  <a:srgbClr val="000000"/>
                </a:solidFill>
              </a:defRPr>
            </a:lvl1pPr>
          </a:lstStyle>
          <a:p>
            <a:r>
              <a:t>Title Text</a:t>
            </a:r>
          </a:p>
        </p:txBody>
      </p:sp>
      <p:sp>
        <p:nvSpPr>
          <p:cNvPr id="263" name="Body Level One…"/>
          <p:cNvSpPr txBox="1">
            <a:spLocks noGrp="1"/>
          </p:cNvSpPr>
          <p:nvPr>
            <p:ph type="body" sz="half" idx="1"/>
          </p:nvPr>
        </p:nvSpPr>
        <p:spPr>
          <a:xfrm>
            <a:off x="649288" y="2273299"/>
            <a:ext cx="5775325" cy="7475540"/>
          </a:xfrm>
          <a:prstGeom prst="rect">
            <a:avLst/>
          </a:prstGeom>
        </p:spPr>
        <p:txBody>
          <a:bodyPr lIns="50649" tIns="50649" rIns="50649" bIns="50649"/>
          <a:lstStyle>
            <a:lvl1pPr marL="405416" indent="-370880" defTabSz="1300480">
              <a:spcBef>
                <a:spcPts val="900"/>
              </a:spcBef>
              <a:buClrTx/>
              <a:buSzPct val="100000"/>
              <a:defRPr sz="2800">
                <a:solidFill>
                  <a:srgbClr val="000000"/>
                </a:solidFill>
              </a:defRPr>
            </a:lvl1pPr>
            <a:lvl2pPr marL="716607" indent="-364858" defTabSz="1300480">
              <a:spcBef>
                <a:spcPts val="900"/>
              </a:spcBef>
              <a:buClrTx/>
              <a:buSzPct val="100000"/>
              <a:buChar char="–"/>
              <a:defRPr sz="2800">
                <a:solidFill>
                  <a:srgbClr val="000000"/>
                </a:solidFill>
              </a:defRPr>
            </a:lvl2pPr>
            <a:lvl3pPr marL="1059732" indent="-353990" defTabSz="1300480">
              <a:spcBef>
                <a:spcPts val="900"/>
              </a:spcBef>
              <a:buClrTx/>
              <a:buSzPct val="100000"/>
              <a:defRPr sz="2800">
                <a:solidFill>
                  <a:srgbClr val="000000"/>
                </a:solidFill>
              </a:defRPr>
            </a:lvl3pPr>
            <a:lvl4pPr marL="1439807" indent="-381220" defTabSz="1300480">
              <a:spcBef>
                <a:spcPts val="900"/>
              </a:spcBef>
              <a:buClrTx/>
              <a:buChar char="–"/>
              <a:defRPr sz="2800">
                <a:solidFill>
                  <a:srgbClr val="000000"/>
                </a:solidFill>
              </a:defRPr>
            </a:lvl4pPr>
            <a:lvl5pPr marL="1793807" indent="-381220" defTabSz="1300480">
              <a:spcBef>
                <a:spcPts val="900"/>
              </a:spcBef>
              <a:buClrTx/>
              <a:buChar char="»"/>
              <a:defRPr sz="28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64" name="Slide Number"/>
          <p:cNvSpPr txBox="1">
            <a:spLocks noGrp="1"/>
          </p:cNvSpPr>
          <p:nvPr>
            <p:ph type="sldNum" sz="quarter" idx="2"/>
          </p:nvPr>
        </p:nvSpPr>
        <p:spPr>
          <a:xfrm>
            <a:off x="10685529" y="8880475"/>
            <a:ext cx="301644" cy="307076"/>
          </a:xfrm>
          <a:prstGeom prst="rect">
            <a:avLst/>
          </a:prstGeom>
        </p:spPr>
        <p:txBody>
          <a:bodyPr lIns="45587" tIns="45587" rIns="45587" bIns="45587" anchor="t"/>
          <a:lstStyle>
            <a:lvl1pPr algn="ctr">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271" name="Title Text"/>
          <p:cNvSpPr txBox="1">
            <a:spLocks noGrp="1"/>
          </p:cNvSpPr>
          <p:nvPr>
            <p:ph type="title"/>
          </p:nvPr>
        </p:nvSpPr>
        <p:spPr>
          <a:xfrm>
            <a:off x="650875" y="390525"/>
            <a:ext cx="11703051" cy="1625601"/>
          </a:xfrm>
          <a:prstGeom prst="rect">
            <a:avLst/>
          </a:prstGeom>
        </p:spPr>
        <p:txBody>
          <a:bodyPr lIns="50649" tIns="50649" rIns="50649" bIns="50649"/>
          <a:lstStyle>
            <a:lvl1pPr indent="8929" algn="ctr" defTabSz="1300480">
              <a:defRPr sz="6200" spc="0">
                <a:solidFill>
                  <a:srgbClr val="000000"/>
                </a:solidFill>
              </a:defRPr>
            </a:lvl1pPr>
          </a:lstStyle>
          <a:p>
            <a:r>
              <a:t>Title Text</a:t>
            </a:r>
          </a:p>
        </p:txBody>
      </p:sp>
      <p:sp>
        <p:nvSpPr>
          <p:cNvPr id="272" name="Body Level One…"/>
          <p:cNvSpPr txBox="1">
            <a:spLocks noGrp="1"/>
          </p:cNvSpPr>
          <p:nvPr>
            <p:ph type="body" sz="quarter" idx="1"/>
          </p:nvPr>
        </p:nvSpPr>
        <p:spPr>
          <a:xfrm>
            <a:off x="650875" y="2182813"/>
            <a:ext cx="5745165" cy="909639"/>
          </a:xfrm>
          <a:prstGeom prst="rect">
            <a:avLst/>
          </a:prstGeom>
        </p:spPr>
        <p:txBody>
          <a:bodyPr lIns="50649" tIns="50649" rIns="50649" bIns="50649" anchor="b"/>
          <a:lstStyle>
            <a:lvl1pPr marL="0" indent="0" defTabSz="1300480">
              <a:spcBef>
                <a:spcPts val="900"/>
              </a:spcBef>
              <a:buClrTx/>
              <a:buSzTx/>
              <a:buFontTx/>
              <a:buNone/>
              <a:defRPr sz="2400" b="1">
                <a:solidFill>
                  <a:srgbClr val="000000"/>
                </a:solidFill>
              </a:defRPr>
            </a:lvl1pPr>
            <a:lvl2pPr marL="0" indent="320578" defTabSz="1300480">
              <a:spcBef>
                <a:spcPts val="900"/>
              </a:spcBef>
              <a:buClrTx/>
              <a:buSzTx/>
              <a:buFontTx/>
              <a:buNone/>
              <a:defRPr sz="2400" b="1">
                <a:solidFill>
                  <a:srgbClr val="000000"/>
                </a:solidFill>
              </a:defRPr>
            </a:lvl2pPr>
            <a:lvl3pPr marL="0" indent="641165" defTabSz="1300480">
              <a:spcBef>
                <a:spcPts val="900"/>
              </a:spcBef>
              <a:buClrTx/>
              <a:buSzTx/>
              <a:buFontTx/>
              <a:buNone/>
              <a:defRPr sz="2400" b="1">
                <a:solidFill>
                  <a:srgbClr val="000000"/>
                </a:solidFill>
              </a:defRPr>
            </a:lvl3pPr>
            <a:lvl4pPr marL="0" indent="961757" defTabSz="1300480">
              <a:spcBef>
                <a:spcPts val="900"/>
              </a:spcBef>
              <a:buClrTx/>
              <a:buSzTx/>
              <a:buFontTx/>
              <a:buNone/>
              <a:defRPr sz="2400" b="1">
                <a:solidFill>
                  <a:srgbClr val="000000"/>
                </a:solidFill>
              </a:defRPr>
            </a:lvl4pPr>
            <a:lvl5pPr marL="0" indent="1282343" defTabSz="1300480">
              <a:spcBef>
                <a:spcPts val="900"/>
              </a:spcBef>
              <a:buClrTx/>
              <a:buSzTx/>
              <a:buFontTx/>
              <a:buNone/>
              <a:defRPr sz="2400" b="1">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73" name="Text Placeholder 4"/>
          <p:cNvSpPr>
            <a:spLocks noGrp="1"/>
          </p:cNvSpPr>
          <p:nvPr>
            <p:ph type="body" sz="quarter" idx="21"/>
          </p:nvPr>
        </p:nvSpPr>
        <p:spPr>
          <a:xfrm>
            <a:off x="6605589" y="2182813"/>
            <a:ext cx="5748337" cy="909639"/>
          </a:xfrm>
          <a:prstGeom prst="rect">
            <a:avLst/>
          </a:prstGeom>
        </p:spPr>
        <p:txBody>
          <a:bodyPr lIns="50649" tIns="50649" rIns="50649" bIns="50649" anchor="b"/>
          <a:lstStyle/>
          <a:p>
            <a:pPr marL="0" indent="0" defTabSz="1300480">
              <a:spcBef>
                <a:spcPts val="900"/>
              </a:spcBef>
              <a:buClrTx/>
              <a:buSzTx/>
              <a:buFontTx/>
              <a:buNone/>
              <a:defRPr sz="2400" b="1">
                <a:solidFill>
                  <a:srgbClr val="000000"/>
                </a:solidFill>
              </a:defRPr>
            </a:pPr>
            <a:endParaRPr/>
          </a:p>
        </p:txBody>
      </p:sp>
      <p:sp>
        <p:nvSpPr>
          <p:cNvPr id="274" name="Slide Number"/>
          <p:cNvSpPr txBox="1">
            <a:spLocks noGrp="1"/>
          </p:cNvSpPr>
          <p:nvPr>
            <p:ph type="sldNum" sz="quarter" idx="2"/>
          </p:nvPr>
        </p:nvSpPr>
        <p:spPr>
          <a:xfrm>
            <a:off x="10685529" y="8880475"/>
            <a:ext cx="301644" cy="307076"/>
          </a:xfrm>
          <a:prstGeom prst="rect">
            <a:avLst/>
          </a:prstGeom>
        </p:spPr>
        <p:txBody>
          <a:bodyPr lIns="45587" tIns="45587" rIns="45587" bIns="45587" anchor="t"/>
          <a:lstStyle>
            <a:lvl1pPr algn="ctr">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281" name="Title Text"/>
          <p:cNvSpPr txBox="1">
            <a:spLocks noGrp="1"/>
          </p:cNvSpPr>
          <p:nvPr>
            <p:ph type="title"/>
          </p:nvPr>
        </p:nvSpPr>
        <p:spPr>
          <a:xfrm>
            <a:off x="649363" y="127001"/>
            <a:ext cx="11704639" cy="2146301"/>
          </a:xfrm>
          <a:prstGeom prst="rect">
            <a:avLst/>
          </a:prstGeom>
        </p:spPr>
        <p:txBody>
          <a:bodyPr lIns="50649" tIns="50649" rIns="50649" bIns="50649"/>
          <a:lstStyle>
            <a:lvl1pPr indent="8929" algn="ctr" defTabSz="1300480">
              <a:defRPr sz="6200" spc="0">
                <a:solidFill>
                  <a:srgbClr val="000000"/>
                </a:solidFill>
              </a:defRPr>
            </a:lvl1pPr>
          </a:lstStyle>
          <a:p>
            <a:r>
              <a:t>Title Text</a:t>
            </a:r>
          </a:p>
        </p:txBody>
      </p:sp>
      <p:sp>
        <p:nvSpPr>
          <p:cNvPr id="282" name="Slide Number"/>
          <p:cNvSpPr txBox="1">
            <a:spLocks noGrp="1"/>
          </p:cNvSpPr>
          <p:nvPr>
            <p:ph type="sldNum" sz="quarter" idx="2"/>
          </p:nvPr>
        </p:nvSpPr>
        <p:spPr>
          <a:xfrm>
            <a:off x="10685529" y="8880475"/>
            <a:ext cx="301644" cy="307076"/>
          </a:xfrm>
          <a:prstGeom prst="rect">
            <a:avLst/>
          </a:prstGeom>
        </p:spPr>
        <p:txBody>
          <a:bodyPr lIns="45587" tIns="45587" rIns="45587" bIns="45587" anchor="t"/>
          <a:lstStyle>
            <a:lvl1pPr algn="ctr">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289" name="Slide Number"/>
          <p:cNvSpPr txBox="1">
            <a:spLocks noGrp="1"/>
          </p:cNvSpPr>
          <p:nvPr>
            <p:ph type="sldNum" sz="quarter" idx="2"/>
          </p:nvPr>
        </p:nvSpPr>
        <p:spPr>
          <a:xfrm>
            <a:off x="10685529" y="8880475"/>
            <a:ext cx="301644" cy="307076"/>
          </a:xfrm>
          <a:prstGeom prst="rect">
            <a:avLst/>
          </a:prstGeom>
        </p:spPr>
        <p:txBody>
          <a:bodyPr lIns="45587" tIns="45587" rIns="45587" bIns="45587" anchor="t"/>
          <a:lstStyle>
            <a:lvl1pPr algn="ctr">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296" name="Title Text"/>
          <p:cNvSpPr txBox="1">
            <a:spLocks noGrp="1"/>
          </p:cNvSpPr>
          <p:nvPr>
            <p:ph type="title"/>
          </p:nvPr>
        </p:nvSpPr>
        <p:spPr>
          <a:xfrm>
            <a:off x="650951" y="389014"/>
            <a:ext cx="4278314" cy="1652588"/>
          </a:xfrm>
          <a:prstGeom prst="rect">
            <a:avLst/>
          </a:prstGeom>
        </p:spPr>
        <p:txBody>
          <a:bodyPr lIns="50649" tIns="50649" rIns="50649" bIns="50649" anchor="b"/>
          <a:lstStyle>
            <a:lvl1pPr indent="8929" defTabSz="1300480">
              <a:defRPr sz="1800" b="1" spc="0">
                <a:solidFill>
                  <a:srgbClr val="000000"/>
                </a:solidFill>
              </a:defRPr>
            </a:lvl1pPr>
          </a:lstStyle>
          <a:p>
            <a:r>
              <a:t>Title Text</a:t>
            </a:r>
          </a:p>
        </p:txBody>
      </p:sp>
      <p:sp>
        <p:nvSpPr>
          <p:cNvPr id="297" name="Body Level One…"/>
          <p:cNvSpPr txBox="1">
            <a:spLocks noGrp="1"/>
          </p:cNvSpPr>
          <p:nvPr>
            <p:ph type="body" idx="1"/>
          </p:nvPr>
        </p:nvSpPr>
        <p:spPr>
          <a:xfrm>
            <a:off x="5084762" y="388939"/>
            <a:ext cx="7269164" cy="8323263"/>
          </a:xfrm>
          <a:prstGeom prst="rect">
            <a:avLst/>
          </a:prstGeom>
        </p:spPr>
        <p:txBody>
          <a:bodyPr lIns="50649" tIns="50649" rIns="50649" bIns="50649"/>
          <a:lstStyle>
            <a:lvl1pPr marL="395783" indent="-361247" defTabSz="1300480">
              <a:spcBef>
                <a:spcPts val="900"/>
              </a:spcBef>
              <a:buClrTx/>
              <a:buSzPct val="100000"/>
              <a:defRPr sz="3000">
                <a:solidFill>
                  <a:srgbClr val="000000"/>
                </a:solidFill>
              </a:defRPr>
            </a:lvl1pPr>
            <a:lvl2pPr marL="684030" indent="-332281" defTabSz="1300480">
              <a:spcBef>
                <a:spcPts val="900"/>
              </a:spcBef>
              <a:buClrTx/>
              <a:buSzPct val="100000"/>
              <a:buChar char="–"/>
              <a:defRPr sz="3000">
                <a:solidFill>
                  <a:srgbClr val="000000"/>
                </a:solidFill>
              </a:defRPr>
            </a:lvl2pPr>
            <a:lvl3pPr marL="1018087" indent="-312344" defTabSz="1300480">
              <a:spcBef>
                <a:spcPts val="900"/>
              </a:spcBef>
              <a:buClrTx/>
              <a:buSzPct val="100000"/>
              <a:defRPr sz="3000">
                <a:solidFill>
                  <a:srgbClr val="000000"/>
                </a:solidFill>
              </a:defRPr>
            </a:lvl3pPr>
            <a:lvl4pPr marL="1437862" indent="-379275" defTabSz="1300480">
              <a:spcBef>
                <a:spcPts val="900"/>
              </a:spcBef>
              <a:buClrTx/>
              <a:buChar char="–"/>
              <a:defRPr sz="3000">
                <a:solidFill>
                  <a:srgbClr val="000000"/>
                </a:solidFill>
              </a:defRPr>
            </a:lvl4pPr>
            <a:lvl5pPr marL="1791861" indent="-379274" defTabSz="1300480">
              <a:spcBef>
                <a:spcPts val="900"/>
              </a:spcBef>
              <a:buClrTx/>
              <a:buChar char="»"/>
              <a:defRPr sz="3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98" name="Text Placeholder 3"/>
          <p:cNvSpPr>
            <a:spLocks noGrp="1"/>
          </p:cNvSpPr>
          <p:nvPr>
            <p:ph type="body" sz="half" idx="21"/>
          </p:nvPr>
        </p:nvSpPr>
        <p:spPr>
          <a:xfrm>
            <a:off x="650950" y="2041525"/>
            <a:ext cx="4278315" cy="6670676"/>
          </a:xfrm>
          <a:prstGeom prst="rect">
            <a:avLst/>
          </a:prstGeom>
        </p:spPr>
        <p:txBody>
          <a:bodyPr lIns="50649" tIns="50649" rIns="50649" bIns="50649"/>
          <a:lstStyle/>
          <a:p>
            <a:pPr marL="0" indent="0" defTabSz="1300480">
              <a:spcBef>
                <a:spcPts val="900"/>
              </a:spcBef>
              <a:buClrTx/>
              <a:buSzTx/>
              <a:buFontTx/>
              <a:buNone/>
              <a:defRPr sz="1400">
                <a:solidFill>
                  <a:srgbClr val="000000"/>
                </a:solidFill>
              </a:defRPr>
            </a:pPr>
            <a:endParaRPr/>
          </a:p>
        </p:txBody>
      </p:sp>
      <p:sp>
        <p:nvSpPr>
          <p:cNvPr id="299" name="Slide Number"/>
          <p:cNvSpPr txBox="1">
            <a:spLocks noGrp="1"/>
          </p:cNvSpPr>
          <p:nvPr>
            <p:ph type="sldNum" sz="quarter" idx="2"/>
          </p:nvPr>
        </p:nvSpPr>
        <p:spPr>
          <a:xfrm>
            <a:off x="10685529" y="8880475"/>
            <a:ext cx="301644" cy="307076"/>
          </a:xfrm>
          <a:prstGeom prst="rect">
            <a:avLst/>
          </a:prstGeom>
        </p:spPr>
        <p:txBody>
          <a:bodyPr lIns="45587" tIns="45587" rIns="45587" bIns="45587" anchor="t"/>
          <a:lstStyle>
            <a:lvl1pPr algn="ctr">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306" name="Title Text"/>
          <p:cNvSpPr txBox="1">
            <a:spLocks noGrp="1"/>
          </p:cNvSpPr>
          <p:nvPr>
            <p:ph type="title"/>
          </p:nvPr>
        </p:nvSpPr>
        <p:spPr>
          <a:xfrm>
            <a:off x="2549600" y="6827838"/>
            <a:ext cx="7802565" cy="806451"/>
          </a:xfrm>
          <a:prstGeom prst="rect">
            <a:avLst/>
          </a:prstGeom>
        </p:spPr>
        <p:txBody>
          <a:bodyPr lIns="50649" tIns="50649" rIns="50649" bIns="50649" anchor="b"/>
          <a:lstStyle>
            <a:lvl1pPr indent="8929" defTabSz="1300480">
              <a:defRPr sz="1800" b="1" spc="0">
                <a:solidFill>
                  <a:srgbClr val="000000"/>
                </a:solidFill>
              </a:defRPr>
            </a:lvl1pPr>
          </a:lstStyle>
          <a:p>
            <a:r>
              <a:t>Title Text</a:t>
            </a:r>
          </a:p>
        </p:txBody>
      </p:sp>
      <p:sp>
        <p:nvSpPr>
          <p:cNvPr id="307" name="Picture Placeholder 2"/>
          <p:cNvSpPr>
            <a:spLocks noGrp="1"/>
          </p:cNvSpPr>
          <p:nvPr>
            <p:ph type="pic" sz="half" idx="21"/>
          </p:nvPr>
        </p:nvSpPr>
        <p:spPr>
          <a:xfrm>
            <a:off x="2549600" y="871537"/>
            <a:ext cx="7802565" cy="5851527"/>
          </a:xfrm>
          <a:prstGeom prst="rect">
            <a:avLst/>
          </a:prstGeom>
        </p:spPr>
        <p:txBody>
          <a:bodyPr lIns="91439" tIns="45719" rIns="91439" bIns="45719">
            <a:noAutofit/>
          </a:bodyPr>
          <a:lstStyle/>
          <a:p>
            <a:endParaRPr/>
          </a:p>
        </p:txBody>
      </p:sp>
      <p:sp>
        <p:nvSpPr>
          <p:cNvPr id="308" name="Body Level One…"/>
          <p:cNvSpPr txBox="1">
            <a:spLocks noGrp="1"/>
          </p:cNvSpPr>
          <p:nvPr>
            <p:ph type="body" sz="quarter" idx="1"/>
          </p:nvPr>
        </p:nvSpPr>
        <p:spPr>
          <a:xfrm>
            <a:off x="2549600" y="7634289"/>
            <a:ext cx="7802565" cy="1144589"/>
          </a:xfrm>
          <a:prstGeom prst="rect">
            <a:avLst/>
          </a:prstGeom>
        </p:spPr>
        <p:txBody>
          <a:bodyPr lIns="50649" tIns="50649" rIns="50649" bIns="50649"/>
          <a:lstStyle>
            <a:lvl1pPr marL="0" indent="0" defTabSz="1300480">
              <a:spcBef>
                <a:spcPts val="900"/>
              </a:spcBef>
              <a:buClrTx/>
              <a:buSzTx/>
              <a:buFontTx/>
              <a:buNone/>
              <a:defRPr sz="1400">
                <a:solidFill>
                  <a:srgbClr val="000000"/>
                </a:solidFill>
              </a:defRPr>
            </a:lvl1pPr>
            <a:lvl2pPr marL="0" indent="320578" defTabSz="1300480">
              <a:spcBef>
                <a:spcPts val="900"/>
              </a:spcBef>
              <a:buClrTx/>
              <a:buSzTx/>
              <a:buFontTx/>
              <a:buNone/>
              <a:defRPr sz="1400">
                <a:solidFill>
                  <a:srgbClr val="000000"/>
                </a:solidFill>
              </a:defRPr>
            </a:lvl2pPr>
            <a:lvl3pPr marL="0" indent="641165" defTabSz="1300480">
              <a:spcBef>
                <a:spcPts val="900"/>
              </a:spcBef>
              <a:buClrTx/>
              <a:buSzTx/>
              <a:buFontTx/>
              <a:buNone/>
              <a:defRPr sz="1400">
                <a:solidFill>
                  <a:srgbClr val="000000"/>
                </a:solidFill>
              </a:defRPr>
            </a:lvl3pPr>
            <a:lvl4pPr marL="0" indent="961757" defTabSz="1300480">
              <a:spcBef>
                <a:spcPts val="900"/>
              </a:spcBef>
              <a:buClrTx/>
              <a:buSzTx/>
              <a:buFontTx/>
              <a:buNone/>
              <a:defRPr sz="1400">
                <a:solidFill>
                  <a:srgbClr val="000000"/>
                </a:solidFill>
              </a:defRPr>
            </a:lvl4pPr>
            <a:lvl5pPr marL="0" indent="1282343" defTabSz="1300480">
              <a:spcBef>
                <a:spcPts val="900"/>
              </a:spcBef>
              <a:buClrTx/>
              <a:buSzTx/>
              <a:buFontTx/>
              <a:buNone/>
              <a:defRPr sz="1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309" name="Slide Number"/>
          <p:cNvSpPr txBox="1">
            <a:spLocks noGrp="1"/>
          </p:cNvSpPr>
          <p:nvPr>
            <p:ph type="sldNum" sz="quarter" idx="2"/>
          </p:nvPr>
        </p:nvSpPr>
        <p:spPr>
          <a:xfrm>
            <a:off x="10685529" y="8880475"/>
            <a:ext cx="301644" cy="307076"/>
          </a:xfrm>
          <a:prstGeom prst="rect">
            <a:avLst/>
          </a:prstGeom>
        </p:spPr>
        <p:txBody>
          <a:bodyPr lIns="45587" tIns="45587" rIns="45587" bIns="45587" anchor="t"/>
          <a:lstStyle>
            <a:lvl1pPr algn="ctr">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316" name="Title Text"/>
          <p:cNvSpPr txBox="1">
            <a:spLocks noGrp="1"/>
          </p:cNvSpPr>
          <p:nvPr>
            <p:ph type="title"/>
          </p:nvPr>
        </p:nvSpPr>
        <p:spPr>
          <a:xfrm>
            <a:off x="649363" y="127001"/>
            <a:ext cx="11704639" cy="2146301"/>
          </a:xfrm>
          <a:prstGeom prst="rect">
            <a:avLst/>
          </a:prstGeom>
        </p:spPr>
        <p:txBody>
          <a:bodyPr lIns="50649" tIns="50649" rIns="50649" bIns="50649"/>
          <a:lstStyle>
            <a:lvl1pPr indent="8929" algn="ctr" defTabSz="1300480">
              <a:defRPr sz="6200" spc="0">
                <a:solidFill>
                  <a:srgbClr val="000000"/>
                </a:solidFill>
              </a:defRPr>
            </a:lvl1pPr>
          </a:lstStyle>
          <a:p>
            <a:r>
              <a:t>Title Text</a:t>
            </a:r>
          </a:p>
        </p:txBody>
      </p:sp>
      <p:sp>
        <p:nvSpPr>
          <p:cNvPr id="317" name="Body Level One…"/>
          <p:cNvSpPr txBox="1">
            <a:spLocks noGrp="1"/>
          </p:cNvSpPr>
          <p:nvPr>
            <p:ph type="body" idx="1"/>
          </p:nvPr>
        </p:nvSpPr>
        <p:spPr>
          <a:xfrm>
            <a:off x="649363" y="2273299"/>
            <a:ext cx="11704639" cy="7475540"/>
          </a:xfrm>
          <a:prstGeom prst="rect">
            <a:avLst/>
          </a:prstGeom>
        </p:spPr>
        <p:txBody>
          <a:bodyPr lIns="50649" tIns="50649" rIns="50649" bIns="50649"/>
          <a:lstStyle>
            <a:lvl1pPr marL="405417" indent="-370881" defTabSz="1300480">
              <a:spcBef>
                <a:spcPts val="900"/>
              </a:spcBef>
              <a:buClrTx/>
              <a:buSzPct val="100000"/>
              <a:defRPr sz="4200">
                <a:solidFill>
                  <a:srgbClr val="000000"/>
                </a:solidFill>
              </a:defRPr>
            </a:lvl1pPr>
            <a:lvl2pPr marL="696337" indent="-344588" defTabSz="1300480">
              <a:spcBef>
                <a:spcPts val="900"/>
              </a:spcBef>
              <a:buClrTx/>
              <a:buSzPct val="100000"/>
              <a:buChar char="–"/>
              <a:defRPr sz="4200">
                <a:solidFill>
                  <a:srgbClr val="000000"/>
                </a:solidFill>
              </a:defRPr>
            </a:lvl2pPr>
            <a:lvl3pPr marL="1059732" indent="-353990" defTabSz="1300480">
              <a:spcBef>
                <a:spcPts val="900"/>
              </a:spcBef>
              <a:buClrTx/>
              <a:buSzPct val="100000"/>
              <a:defRPr sz="4200">
                <a:solidFill>
                  <a:srgbClr val="000000"/>
                </a:solidFill>
              </a:defRPr>
            </a:lvl3pPr>
            <a:lvl4pPr marL="1495868" indent="-437281" defTabSz="1300480">
              <a:spcBef>
                <a:spcPts val="900"/>
              </a:spcBef>
              <a:buClrTx/>
              <a:buChar char="–"/>
              <a:defRPr sz="4200">
                <a:solidFill>
                  <a:srgbClr val="000000"/>
                </a:solidFill>
              </a:defRPr>
            </a:lvl4pPr>
            <a:lvl5pPr marL="1849868" indent="-437281" defTabSz="1300480">
              <a:spcBef>
                <a:spcPts val="900"/>
              </a:spcBef>
              <a:buClrTx/>
              <a:buChar char="»"/>
              <a:defRPr sz="4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318" name="Slide Number"/>
          <p:cNvSpPr txBox="1">
            <a:spLocks noGrp="1"/>
          </p:cNvSpPr>
          <p:nvPr>
            <p:ph type="sldNum" sz="quarter" idx="2"/>
          </p:nvPr>
        </p:nvSpPr>
        <p:spPr>
          <a:xfrm>
            <a:off x="10685529" y="8880475"/>
            <a:ext cx="301644" cy="307076"/>
          </a:xfrm>
          <a:prstGeom prst="rect">
            <a:avLst/>
          </a:prstGeom>
        </p:spPr>
        <p:txBody>
          <a:bodyPr lIns="45587" tIns="45587" rIns="45587" bIns="45587" anchor="t"/>
          <a:lstStyle>
            <a:lvl1pPr algn="ctr">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325" name="Title Text"/>
          <p:cNvSpPr txBox="1">
            <a:spLocks noGrp="1"/>
          </p:cNvSpPr>
          <p:nvPr>
            <p:ph type="title"/>
          </p:nvPr>
        </p:nvSpPr>
        <p:spPr>
          <a:xfrm>
            <a:off x="9428162" y="127001"/>
            <a:ext cx="2925763" cy="9621840"/>
          </a:xfrm>
          <a:prstGeom prst="rect">
            <a:avLst/>
          </a:prstGeom>
        </p:spPr>
        <p:txBody>
          <a:bodyPr lIns="50649" tIns="50649" rIns="50649" bIns="50649"/>
          <a:lstStyle>
            <a:lvl1pPr indent="8929" algn="ctr" defTabSz="1300480">
              <a:defRPr sz="6200" spc="0">
                <a:solidFill>
                  <a:srgbClr val="000000"/>
                </a:solidFill>
              </a:defRPr>
            </a:lvl1pPr>
          </a:lstStyle>
          <a:p>
            <a:r>
              <a:t>Title Text</a:t>
            </a:r>
          </a:p>
        </p:txBody>
      </p:sp>
      <p:sp>
        <p:nvSpPr>
          <p:cNvPr id="326" name="Body Level One…"/>
          <p:cNvSpPr txBox="1">
            <a:spLocks noGrp="1"/>
          </p:cNvSpPr>
          <p:nvPr>
            <p:ph type="body" idx="1"/>
          </p:nvPr>
        </p:nvSpPr>
        <p:spPr>
          <a:xfrm>
            <a:off x="649288" y="127001"/>
            <a:ext cx="8626476" cy="9621840"/>
          </a:xfrm>
          <a:prstGeom prst="rect">
            <a:avLst/>
          </a:prstGeom>
        </p:spPr>
        <p:txBody>
          <a:bodyPr lIns="50649" tIns="50649" rIns="50649" bIns="50649"/>
          <a:lstStyle>
            <a:lvl1pPr marL="405417" indent="-370881" defTabSz="1300480">
              <a:spcBef>
                <a:spcPts val="900"/>
              </a:spcBef>
              <a:buClrTx/>
              <a:buSzPct val="100000"/>
              <a:defRPr sz="4200">
                <a:solidFill>
                  <a:srgbClr val="000000"/>
                </a:solidFill>
              </a:defRPr>
            </a:lvl1pPr>
            <a:lvl2pPr marL="696337" indent="-344588" defTabSz="1300480">
              <a:spcBef>
                <a:spcPts val="900"/>
              </a:spcBef>
              <a:buClrTx/>
              <a:buSzPct val="100000"/>
              <a:buChar char="–"/>
              <a:defRPr sz="4200">
                <a:solidFill>
                  <a:srgbClr val="000000"/>
                </a:solidFill>
              </a:defRPr>
            </a:lvl2pPr>
            <a:lvl3pPr marL="1059732" indent="-353990" defTabSz="1300480">
              <a:spcBef>
                <a:spcPts val="900"/>
              </a:spcBef>
              <a:buClrTx/>
              <a:buSzPct val="100000"/>
              <a:defRPr sz="4200">
                <a:solidFill>
                  <a:srgbClr val="000000"/>
                </a:solidFill>
              </a:defRPr>
            </a:lvl3pPr>
            <a:lvl4pPr marL="1495868" indent="-437281" defTabSz="1300480">
              <a:spcBef>
                <a:spcPts val="900"/>
              </a:spcBef>
              <a:buClrTx/>
              <a:buChar char="–"/>
              <a:defRPr sz="4200">
                <a:solidFill>
                  <a:srgbClr val="000000"/>
                </a:solidFill>
              </a:defRPr>
            </a:lvl4pPr>
            <a:lvl5pPr marL="1849868" indent="-437281" defTabSz="1300480">
              <a:spcBef>
                <a:spcPts val="900"/>
              </a:spcBef>
              <a:buClrTx/>
              <a:buChar char="»"/>
              <a:defRPr sz="4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327" name="Slide Number"/>
          <p:cNvSpPr txBox="1">
            <a:spLocks noGrp="1"/>
          </p:cNvSpPr>
          <p:nvPr>
            <p:ph type="sldNum" sz="quarter" idx="2"/>
          </p:nvPr>
        </p:nvSpPr>
        <p:spPr>
          <a:xfrm>
            <a:off x="10685529" y="8880475"/>
            <a:ext cx="301644" cy="307076"/>
          </a:xfrm>
          <a:prstGeom prst="rect">
            <a:avLst/>
          </a:prstGeom>
        </p:spPr>
        <p:txBody>
          <a:bodyPr lIns="45587" tIns="45587" rIns="45587" bIns="45587" anchor="t"/>
          <a:lstStyle>
            <a:lvl1pPr algn="ctr">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334" name="Title Text"/>
          <p:cNvSpPr txBox="1">
            <a:spLocks noGrp="1"/>
          </p:cNvSpPr>
          <p:nvPr>
            <p:ph type="title"/>
          </p:nvPr>
        </p:nvSpPr>
        <p:spPr>
          <a:xfrm>
            <a:off x="974725" y="3030539"/>
            <a:ext cx="11055351" cy="2090737"/>
          </a:xfrm>
          <a:prstGeom prst="rect">
            <a:avLst/>
          </a:prstGeom>
        </p:spPr>
        <p:txBody>
          <a:bodyPr lIns="50646" tIns="50646" rIns="50646" bIns="50646" anchor="t"/>
          <a:lstStyle>
            <a:lvl1pPr indent="8929" defTabSz="1300480">
              <a:defRPr sz="5400" spc="0">
                <a:solidFill>
                  <a:srgbClr val="1C1C34"/>
                </a:solidFill>
              </a:defRPr>
            </a:lvl1pPr>
          </a:lstStyle>
          <a:p>
            <a:r>
              <a:t>Title Text</a:t>
            </a:r>
          </a:p>
        </p:txBody>
      </p:sp>
      <p:sp>
        <p:nvSpPr>
          <p:cNvPr id="335" name="Body Level One…"/>
          <p:cNvSpPr txBox="1">
            <a:spLocks noGrp="1"/>
          </p:cNvSpPr>
          <p:nvPr>
            <p:ph type="body" sz="quarter" idx="1"/>
          </p:nvPr>
        </p:nvSpPr>
        <p:spPr>
          <a:xfrm>
            <a:off x="1951038" y="5527752"/>
            <a:ext cx="9102727" cy="2492376"/>
          </a:xfrm>
          <a:prstGeom prst="rect">
            <a:avLst/>
          </a:prstGeom>
        </p:spPr>
        <p:txBody>
          <a:bodyPr lIns="50646" tIns="50646" rIns="50646" bIns="50646"/>
          <a:lstStyle>
            <a:lvl1pPr marL="0" indent="0" algn="ctr" defTabSz="1300480">
              <a:buClrTx/>
              <a:buSzTx/>
              <a:buFontTx/>
              <a:buNone/>
              <a:defRPr sz="3800">
                <a:solidFill>
                  <a:srgbClr val="1C1C34"/>
                </a:solidFill>
              </a:defRPr>
            </a:lvl1pPr>
            <a:lvl2pPr marL="0" indent="320561" algn="ctr" defTabSz="1300480">
              <a:buClrTx/>
              <a:buSzTx/>
              <a:buFontTx/>
              <a:buNone/>
              <a:defRPr sz="3800">
                <a:solidFill>
                  <a:srgbClr val="1C1C34"/>
                </a:solidFill>
              </a:defRPr>
            </a:lvl2pPr>
            <a:lvl3pPr marL="0" indent="641133" algn="ctr" defTabSz="1300480">
              <a:buClrTx/>
              <a:buSzTx/>
              <a:buFontTx/>
              <a:buNone/>
              <a:defRPr sz="3800">
                <a:solidFill>
                  <a:srgbClr val="1C1C34"/>
                </a:solidFill>
              </a:defRPr>
            </a:lvl3pPr>
            <a:lvl4pPr marL="0" indent="961709" algn="ctr" defTabSz="1300480">
              <a:buClrTx/>
              <a:buSzTx/>
              <a:buFontTx/>
              <a:buNone/>
              <a:defRPr sz="3800">
                <a:solidFill>
                  <a:srgbClr val="1C1C34"/>
                </a:solidFill>
              </a:defRPr>
            </a:lvl4pPr>
            <a:lvl5pPr marL="0" indent="1282276" algn="ctr" defTabSz="1300480">
              <a:buClrTx/>
              <a:buSzTx/>
              <a:buFontTx/>
              <a:buNone/>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336" name="Slide Number"/>
          <p:cNvSpPr txBox="1">
            <a:spLocks noGrp="1"/>
          </p:cNvSpPr>
          <p:nvPr>
            <p:ph type="sldNum" sz="quarter" idx="2"/>
          </p:nvPr>
        </p:nvSpPr>
        <p:spPr>
          <a:xfrm>
            <a:off x="10685456" y="8886902"/>
            <a:ext cx="301638" cy="307071"/>
          </a:xfrm>
          <a:prstGeom prst="rect">
            <a:avLst/>
          </a:prstGeom>
        </p:spPr>
        <p:txBody>
          <a:bodyPr lIns="45585" tIns="45585" rIns="45585" bIns="45585"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343" name="Title Text"/>
          <p:cNvSpPr txBox="1">
            <a:spLocks noGrp="1"/>
          </p:cNvSpPr>
          <p:nvPr>
            <p:ph type="title"/>
          </p:nvPr>
        </p:nvSpPr>
        <p:spPr>
          <a:xfrm>
            <a:off x="152477" y="650877"/>
            <a:ext cx="12785726" cy="1458913"/>
          </a:xfrm>
          <a:prstGeom prst="rect">
            <a:avLst/>
          </a:prstGeom>
        </p:spPr>
        <p:txBody>
          <a:bodyPr lIns="50646" tIns="50646" rIns="50646" bIns="50646" anchor="t"/>
          <a:lstStyle>
            <a:lvl1pPr indent="8929" defTabSz="1300480">
              <a:defRPr sz="5400" spc="0">
                <a:solidFill>
                  <a:srgbClr val="1C1C34"/>
                </a:solidFill>
              </a:defRPr>
            </a:lvl1pPr>
          </a:lstStyle>
          <a:p>
            <a:r>
              <a:t>Title Text</a:t>
            </a:r>
          </a:p>
        </p:txBody>
      </p:sp>
      <p:sp>
        <p:nvSpPr>
          <p:cNvPr id="344" name="Body Level One…"/>
          <p:cNvSpPr txBox="1">
            <a:spLocks noGrp="1"/>
          </p:cNvSpPr>
          <p:nvPr>
            <p:ph type="body" idx="1"/>
          </p:nvPr>
        </p:nvSpPr>
        <p:spPr>
          <a:xfrm>
            <a:off x="152477" y="2109789"/>
            <a:ext cx="12785726" cy="7643813"/>
          </a:xfrm>
          <a:prstGeom prst="rect">
            <a:avLst/>
          </a:prstGeom>
        </p:spPr>
        <p:txBody>
          <a:bodyPr lIns="50646" tIns="50646" rIns="50646" bIns="50646"/>
          <a:lstStyle>
            <a:lvl1pPr marL="407358" indent="-372823" defTabSz="1300480">
              <a:buClr>
                <a:srgbClr val="DDDDDD"/>
              </a:buClr>
              <a:buChar char="□"/>
              <a:defRPr sz="3800">
                <a:solidFill>
                  <a:srgbClr val="1C1C34"/>
                </a:solidFill>
              </a:defRPr>
            </a:lvl1pPr>
            <a:lvl2pPr marL="702455" indent="-350724" defTabSz="1300480">
              <a:buClr>
                <a:srgbClr val="DDDDDD"/>
              </a:buClr>
              <a:buSzPct val="69000"/>
              <a:buChar char="■"/>
              <a:defRPr sz="3800">
                <a:solidFill>
                  <a:srgbClr val="1C1C34"/>
                </a:solidFill>
              </a:defRPr>
            </a:lvl2pPr>
            <a:lvl3pPr marL="1041980" indent="-336273" defTabSz="1300480">
              <a:buClr>
                <a:srgbClr val="DDDDDD"/>
              </a:buClr>
              <a:buSzPct val="69000"/>
              <a:buChar char="p"/>
              <a:defRPr sz="3800">
                <a:solidFill>
                  <a:srgbClr val="1C1C34"/>
                </a:solidFill>
              </a:defRPr>
            </a:lvl3pPr>
            <a:lvl4pPr marL="1454148" indent="-395615" defTabSz="1300480">
              <a:buClr>
                <a:srgbClr val="DDDDDD"/>
              </a:buClr>
              <a:buSzPct val="69000"/>
              <a:buChar char="■"/>
              <a:defRPr sz="3800">
                <a:solidFill>
                  <a:srgbClr val="1C1C34"/>
                </a:solidFill>
              </a:defRPr>
            </a:lvl4pPr>
            <a:lvl5pPr marL="1808130" indent="-395615" defTabSz="1300480">
              <a:buClr>
                <a:srgbClr val="DDDDDD"/>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345" name="Slide Number"/>
          <p:cNvSpPr txBox="1">
            <a:spLocks noGrp="1"/>
          </p:cNvSpPr>
          <p:nvPr>
            <p:ph type="sldNum" sz="quarter" idx="2"/>
          </p:nvPr>
        </p:nvSpPr>
        <p:spPr>
          <a:xfrm>
            <a:off x="10685456" y="8886902"/>
            <a:ext cx="301638" cy="307071"/>
          </a:xfrm>
          <a:prstGeom prst="rect">
            <a:avLst/>
          </a:prstGeom>
        </p:spPr>
        <p:txBody>
          <a:bodyPr lIns="45585" tIns="45585" rIns="45585" bIns="45585"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352" name="Title Text"/>
          <p:cNvSpPr txBox="1">
            <a:spLocks noGrp="1"/>
          </p:cNvSpPr>
          <p:nvPr>
            <p:ph type="title"/>
          </p:nvPr>
        </p:nvSpPr>
        <p:spPr>
          <a:xfrm>
            <a:off x="1027113" y="6267451"/>
            <a:ext cx="11053762" cy="1936750"/>
          </a:xfrm>
          <a:prstGeom prst="rect">
            <a:avLst/>
          </a:prstGeom>
        </p:spPr>
        <p:txBody>
          <a:bodyPr lIns="50646" tIns="50646" rIns="50646" bIns="50646" anchor="t"/>
          <a:lstStyle>
            <a:lvl1pPr indent="8929" defTabSz="1300480">
              <a:defRPr sz="3800" b="1" cap="all" spc="0">
                <a:solidFill>
                  <a:srgbClr val="1C1C34"/>
                </a:solidFill>
              </a:defRPr>
            </a:lvl1pPr>
          </a:lstStyle>
          <a:p>
            <a:r>
              <a:t>Title Text</a:t>
            </a:r>
          </a:p>
        </p:txBody>
      </p:sp>
      <p:sp>
        <p:nvSpPr>
          <p:cNvPr id="353" name="Body Level One…"/>
          <p:cNvSpPr txBox="1">
            <a:spLocks noGrp="1"/>
          </p:cNvSpPr>
          <p:nvPr>
            <p:ph type="body" sz="quarter" idx="1"/>
          </p:nvPr>
        </p:nvSpPr>
        <p:spPr>
          <a:xfrm>
            <a:off x="1027113" y="4133849"/>
            <a:ext cx="11053762" cy="2133602"/>
          </a:xfrm>
          <a:prstGeom prst="rect">
            <a:avLst/>
          </a:prstGeom>
        </p:spPr>
        <p:txBody>
          <a:bodyPr lIns="50646" tIns="50646" rIns="50646" bIns="50646" anchor="b"/>
          <a:lstStyle>
            <a:lvl1pPr marL="0" indent="0" defTabSz="1300480">
              <a:buClrTx/>
              <a:buSzTx/>
              <a:buFontTx/>
              <a:buNone/>
              <a:defRPr sz="1800">
                <a:solidFill>
                  <a:srgbClr val="1C1C34"/>
                </a:solidFill>
              </a:defRPr>
            </a:lvl1pPr>
            <a:lvl2pPr marL="0" indent="320561" defTabSz="1300480">
              <a:buClrTx/>
              <a:buSzTx/>
              <a:buFontTx/>
              <a:buNone/>
              <a:defRPr sz="1800">
                <a:solidFill>
                  <a:srgbClr val="1C1C34"/>
                </a:solidFill>
              </a:defRPr>
            </a:lvl2pPr>
            <a:lvl3pPr marL="0" indent="641133" defTabSz="1300480">
              <a:buClrTx/>
              <a:buSzTx/>
              <a:buFontTx/>
              <a:buNone/>
              <a:defRPr sz="1800">
                <a:solidFill>
                  <a:srgbClr val="1C1C34"/>
                </a:solidFill>
              </a:defRPr>
            </a:lvl3pPr>
            <a:lvl4pPr marL="0" indent="961709" defTabSz="1300480">
              <a:buClrTx/>
              <a:buSzTx/>
              <a:buFontTx/>
              <a:buNone/>
              <a:defRPr sz="1800">
                <a:solidFill>
                  <a:srgbClr val="1C1C34"/>
                </a:solidFill>
              </a:defRPr>
            </a:lvl4pPr>
            <a:lvl5pPr marL="0" indent="1282276" defTabSz="1300480">
              <a:buClrTx/>
              <a:buSzTx/>
              <a:buFontTx/>
              <a:buNone/>
              <a:defRPr sz="1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354" name="Slide Number"/>
          <p:cNvSpPr txBox="1">
            <a:spLocks noGrp="1"/>
          </p:cNvSpPr>
          <p:nvPr>
            <p:ph type="sldNum" sz="quarter" idx="2"/>
          </p:nvPr>
        </p:nvSpPr>
        <p:spPr>
          <a:xfrm>
            <a:off x="10685456" y="8886902"/>
            <a:ext cx="301638" cy="307071"/>
          </a:xfrm>
          <a:prstGeom prst="rect">
            <a:avLst/>
          </a:prstGeom>
        </p:spPr>
        <p:txBody>
          <a:bodyPr lIns="45585" tIns="45585" rIns="45585" bIns="45585"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361" name="Title Text"/>
          <p:cNvSpPr txBox="1">
            <a:spLocks noGrp="1"/>
          </p:cNvSpPr>
          <p:nvPr>
            <p:ph type="title"/>
          </p:nvPr>
        </p:nvSpPr>
        <p:spPr>
          <a:xfrm>
            <a:off x="152477" y="650877"/>
            <a:ext cx="12785726" cy="1458913"/>
          </a:xfrm>
          <a:prstGeom prst="rect">
            <a:avLst/>
          </a:prstGeom>
        </p:spPr>
        <p:txBody>
          <a:bodyPr lIns="50646" tIns="50646" rIns="50646" bIns="50646" anchor="t"/>
          <a:lstStyle>
            <a:lvl1pPr indent="8929" defTabSz="1300480">
              <a:defRPr sz="5400" spc="0">
                <a:solidFill>
                  <a:srgbClr val="1C1C34"/>
                </a:solidFill>
              </a:defRPr>
            </a:lvl1pPr>
          </a:lstStyle>
          <a:p>
            <a:r>
              <a:t>Title Text</a:t>
            </a:r>
          </a:p>
        </p:txBody>
      </p:sp>
      <p:sp>
        <p:nvSpPr>
          <p:cNvPr id="362" name="Body Level One…"/>
          <p:cNvSpPr txBox="1">
            <a:spLocks noGrp="1"/>
          </p:cNvSpPr>
          <p:nvPr>
            <p:ph type="body" sz="half" idx="1"/>
          </p:nvPr>
        </p:nvSpPr>
        <p:spPr>
          <a:xfrm>
            <a:off x="152399" y="2109789"/>
            <a:ext cx="6316665" cy="7643813"/>
          </a:xfrm>
          <a:prstGeom prst="rect">
            <a:avLst/>
          </a:prstGeom>
        </p:spPr>
        <p:txBody>
          <a:bodyPr lIns="50646" tIns="50646" rIns="50646" bIns="50646"/>
          <a:lstStyle>
            <a:lvl1pPr marL="405396" indent="-370861" defTabSz="1300480">
              <a:buClr>
                <a:srgbClr val="DDDDDD"/>
              </a:buClr>
              <a:buChar char="□"/>
              <a:defRPr sz="2800">
                <a:solidFill>
                  <a:srgbClr val="1C1C34"/>
                </a:solidFill>
              </a:defRPr>
            </a:lvl1pPr>
            <a:lvl2pPr marL="716570" indent="-364840" defTabSz="1300480">
              <a:buClr>
                <a:srgbClr val="DDDDDD"/>
              </a:buClr>
              <a:buSzPct val="69000"/>
              <a:buChar char="■"/>
              <a:defRPr sz="2800">
                <a:solidFill>
                  <a:srgbClr val="1C1C34"/>
                </a:solidFill>
              </a:defRPr>
            </a:lvl2pPr>
            <a:lvl3pPr marL="1059679" indent="-353971" defTabSz="1300480">
              <a:buClr>
                <a:srgbClr val="DDDDDD"/>
              </a:buClr>
              <a:buSzPct val="69000"/>
              <a:buChar char="p"/>
              <a:defRPr sz="2800">
                <a:solidFill>
                  <a:srgbClr val="1C1C34"/>
                </a:solidFill>
              </a:defRPr>
            </a:lvl3pPr>
            <a:lvl4pPr marL="1439733" indent="-381200" defTabSz="1300480">
              <a:buClr>
                <a:srgbClr val="DDDDDD"/>
              </a:buClr>
              <a:buSzPct val="69000"/>
              <a:buChar char="■"/>
              <a:defRPr sz="2800">
                <a:solidFill>
                  <a:srgbClr val="1C1C34"/>
                </a:solidFill>
              </a:defRPr>
            </a:lvl4pPr>
            <a:lvl5pPr marL="1793715" indent="-381200" defTabSz="1300480">
              <a:buClr>
                <a:srgbClr val="DDDDDD"/>
              </a:buClr>
              <a:buSzPct val="69000"/>
              <a:buChar char="□"/>
              <a:defRPr sz="2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363" name="Slide Number"/>
          <p:cNvSpPr txBox="1">
            <a:spLocks noGrp="1"/>
          </p:cNvSpPr>
          <p:nvPr>
            <p:ph type="sldNum" sz="quarter" idx="2"/>
          </p:nvPr>
        </p:nvSpPr>
        <p:spPr>
          <a:xfrm>
            <a:off x="10685456" y="8886902"/>
            <a:ext cx="301638" cy="307071"/>
          </a:xfrm>
          <a:prstGeom prst="rect">
            <a:avLst/>
          </a:prstGeom>
        </p:spPr>
        <p:txBody>
          <a:bodyPr lIns="45585" tIns="45585" rIns="45585" bIns="45585"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370" name="Title Text"/>
          <p:cNvSpPr txBox="1">
            <a:spLocks noGrp="1"/>
          </p:cNvSpPr>
          <p:nvPr>
            <p:ph type="title"/>
          </p:nvPr>
        </p:nvSpPr>
        <p:spPr>
          <a:xfrm>
            <a:off x="650875" y="390525"/>
            <a:ext cx="11703051" cy="1625601"/>
          </a:xfrm>
          <a:prstGeom prst="rect">
            <a:avLst/>
          </a:prstGeom>
        </p:spPr>
        <p:txBody>
          <a:bodyPr lIns="50646" tIns="50646" rIns="50646" bIns="50646" anchor="t"/>
          <a:lstStyle>
            <a:lvl1pPr indent="8929" defTabSz="1300480">
              <a:defRPr sz="5400" spc="0">
                <a:solidFill>
                  <a:srgbClr val="1C1C34"/>
                </a:solidFill>
              </a:defRPr>
            </a:lvl1pPr>
          </a:lstStyle>
          <a:p>
            <a:r>
              <a:t>Title Text</a:t>
            </a:r>
          </a:p>
        </p:txBody>
      </p:sp>
      <p:sp>
        <p:nvSpPr>
          <p:cNvPr id="371" name="Body Level One…"/>
          <p:cNvSpPr txBox="1">
            <a:spLocks noGrp="1"/>
          </p:cNvSpPr>
          <p:nvPr>
            <p:ph type="body" sz="quarter" idx="1"/>
          </p:nvPr>
        </p:nvSpPr>
        <p:spPr>
          <a:xfrm>
            <a:off x="650875" y="2182813"/>
            <a:ext cx="5745165" cy="909639"/>
          </a:xfrm>
          <a:prstGeom prst="rect">
            <a:avLst/>
          </a:prstGeom>
        </p:spPr>
        <p:txBody>
          <a:bodyPr lIns="50646" tIns="50646" rIns="50646" bIns="50646" anchor="b"/>
          <a:lstStyle>
            <a:lvl1pPr marL="0" indent="0" defTabSz="1300480">
              <a:buClrTx/>
              <a:buSzTx/>
              <a:buFontTx/>
              <a:buNone/>
              <a:defRPr sz="2400" b="1">
                <a:solidFill>
                  <a:srgbClr val="1C1C34"/>
                </a:solidFill>
              </a:defRPr>
            </a:lvl1pPr>
            <a:lvl2pPr marL="0" indent="320561" defTabSz="1300480">
              <a:buClrTx/>
              <a:buSzTx/>
              <a:buFontTx/>
              <a:buNone/>
              <a:defRPr sz="2400" b="1">
                <a:solidFill>
                  <a:srgbClr val="1C1C34"/>
                </a:solidFill>
              </a:defRPr>
            </a:lvl2pPr>
            <a:lvl3pPr marL="0" indent="641133" defTabSz="1300480">
              <a:buClrTx/>
              <a:buSzTx/>
              <a:buFontTx/>
              <a:buNone/>
              <a:defRPr sz="2400" b="1">
                <a:solidFill>
                  <a:srgbClr val="1C1C34"/>
                </a:solidFill>
              </a:defRPr>
            </a:lvl3pPr>
            <a:lvl4pPr marL="0" indent="961709" defTabSz="1300480">
              <a:buClrTx/>
              <a:buSzTx/>
              <a:buFontTx/>
              <a:buNone/>
              <a:defRPr sz="2400" b="1">
                <a:solidFill>
                  <a:srgbClr val="1C1C34"/>
                </a:solidFill>
              </a:defRPr>
            </a:lvl4pPr>
            <a:lvl5pPr marL="0" indent="1282276" defTabSz="1300480">
              <a:buClrTx/>
              <a:buSzTx/>
              <a:buFontTx/>
              <a:buNone/>
              <a:defRPr sz="2400" b="1">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372" name="Text Placeholder 4"/>
          <p:cNvSpPr>
            <a:spLocks noGrp="1"/>
          </p:cNvSpPr>
          <p:nvPr>
            <p:ph type="body" sz="quarter" idx="21"/>
          </p:nvPr>
        </p:nvSpPr>
        <p:spPr>
          <a:xfrm>
            <a:off x="6605589" y="2182813"/>
            <a:ext cx="5748337" cy="909639"/>
          </a:xfrm>
          <a:prstGeom prst="rect">
            <a:avLst/>
          </a:prstGeom>
        </p:spPr>
        <p:txBody>
          <a:bodyPr lIns="50646" tIns="50646" rIns="50646" bIns="50646" anchor="b"/>
          <a:lstStyle/>
          <a:p>
            <a:pPr marL="0" indent="0" defTabSz="1300480">
              <a:buClrTx/>
              <a:buSzTx/>
              <a:buFontTx/>
              <a:buNone/>
              <a:defRPr sz="2400" b="1">
                <a:solidFill>
                  <a:srgbClr val="1C1C34"/>
                </a:solidFill>
              </a:defRPr>
            </a:pPr>
            <a:endParaRPr/>
          </a:p>
        </p:txBody>
      </p:sp>
      <p:sp>
        <p:nvSpPr>
          <p:cNvPr id="373" name="Slide Number"/>
          <p:cNvSpPr txBox="1">
            <a:spLocks noGrp="1"/>
          </p:cNvSpPr>
          <p:nvPr>
            <p:ph type="sldNum" sz="quarter" idx="2"/>
          </p:nvPr>
        </p:nvSpPr>
        <p:spPr>
          <a:xfrm>
            <a:off x="10685456" y="8886902"/>
            <a:ext cx="301638" cy="307071"/>
          </a:xfrm>
          <a:prstGeom prst="rect">
            <a:avLst/>
          </a:prstGeom>
        </p:spPr>
        <p:txBody>
          <a:bodyPr lIns="45585" tIns="45585" rIns="45585" bIns="45585"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380" name="Title Text"/>
          <p:cNvSpPr txBox="1">
            <a:spLocks noGrp="1"/>
          </p:cNvSpPr>
          <p:nvPr>
            <p:ph type="title"/>
          </p:nvPr>
        </p:nvSpPr>
        <p:spPr>
          <a:xfrm>
            <a:off x="152477" y="650877"/>
            <a:ext cx="12785726" cy="1458913"/>
          </a:xfrm>
          <a:prstGeom prst="rect">
            <a:avLst/>
          </a:prstGeom>
        </p:spPr>
        <p:txBody>
          <a:bodyPr lIns="50646" tIns="50646" rIns="50646" bIns="50646" anchor="t"/>
          <a:lstStyle>
            <a:lvl1pPr indent="8929" defTabSz="1300480">
              <a:defRPr sz="5400" spc="0">
                <a:solidFill>
                  <a:srgbClr val="1C1C34"/>
                </a:solidFill>
              </a:defRPr>
            </a:lvl1pPr>
          </a:lstStyle>
          <a:p>
            <a:r>
              <a:t>Title Text</a:t>
            </a:r>
          </a:p>
        </p:txBody>
      </p:sp>
      <p:sp>
        <p:nvSpPr>
          <p:cNvPr id="381" name="Slide Number"/>
          <p:cNvSpPr txBox="1">
            <a:spLocks noGrp="1"/>
          </p:cNvSpPr>
          <p:nvPr>
            <p:ph type="sldNum" sz="quarter" idx="2"/>
          </p:nvPr>
        </p:nvSpPr>
        <p:spPr>
          <a:xfrm>
            <a:off x="10685456" y="8886902"/>
            <a:ext cx="301638" cy="307071"/>
          </a:xfrm>
          <a:prstGeom prst="rect">
            <a:avLst/>
          </a:prstGeom>
        </p:spPr>
        <p:txBody>
          <a:bodyPr lIns="45585" tIns="45585" rIns="45585" bIns="45585"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388" name="Slide Number"/>
          <p:cNvSpPr txBox="1">
            <a:spLocks noGrp="1"/>
          </p:cNvSpPr>
          <p:nvPr>
            <p:ph type="sldNum" sz="quarter" idx="2"/>
          </p:nvPr>
        </p:nvSpPr>
        <p:spPr>
          <a:xfrm>
            <a:off x="10685456" y="8886902"/>
            <a:ext cx="301638" cy="307071"/>
          </a:xfrm>
          <a:prstGeom prst="rect">
            <a:avLst/>
          </a:prstGeom>
        </p:spPr>
        <p:txBody>
          <a:bodyPr lIns="45585" tIns="45585" rIns="45585" bIns="45585"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395" name="Title Text"/>
          <p:cNvSpPr txBox="1">
            <a:spLocks noGrp="1"/>
          </p:cNvSpPr>
          <p:nvPr>
            <p:ph type="title"/>
          </p:nvPr>
        </p:nvSpPr>
        <p:spPr>
          <a:xfrm>
            <a:off x="650952" y="389016"/>
            <a:ext cx="4278314" cy="1652587"/>
          </a:xfrm>
          <a:prstGeom prst="rect">
            <a:avLst/>
          </a:prstGeom>
        </p:spPr>
        <p:txBody>
          <a:bodyPr lIns="50646" tIns="50646" rIns="50646" bIns="50646" anchor="b"/>
          <a:lstStyle>
            <a:lvl1pPr indent="8929" defTabSz="1300480">
              <a:defRPr sz="1800" b="1" spc="0">
                <a:solidFill>
                  <a:srgbClr val="1C1C34"/>
                </a:solidFill>
              </a:defRPr>
            </a:lvl1pPr>
          </a:lstStyle>
          <a:p>
            <a:r>
              <a:t>Title Text</a:t>
            </a:r>
          </a:p>
        </p:txBody>
      </p:sp>
      <p:sp>
        <p:nvSpPr>
          <p:cNvPr id="396" name="Body Level One…"/>
          <p:cNvSpPr txBox="1">
            <a:spLocks noGrp="1"/>
          </p:cNvSpPr>
          <p:nvPr>
            <p:ph type="body" idx="1"/>
          </p:nvPr>
        </p:nvSpPr>
        <p:spPr>
          <a:xfrm>
            <a:off x="5084762" y="388939"/>
            <a:ext cx="7269164" cy="8323263"/>
          </a:xfrm>
          <a:prstGeom prst="rect">
            <a:avLst/>
          </a:prstGeom>
        </p:spPr>
        <p:txBody>
          <a:bodyPr lIns="50646" tIns="50646" rIns="50646" bIns="50646"/>
          <a:lstStyle>
            <a:lvl1pPr marL="395763" indent="-361228" defTabSz="1300480">
              <a:buClr>
                <a:srgbClr val="DDDDDD"/>
              </a:buClr>
              <a:buChar char="□"/>
              <a:defRPr sz="3000">
                <a:solidFill>
                  <a:srgbClr val="1C1C34"/>
                </a:solidFill>
              </a:defRPr>
            </a:lvl1pPr>
            <a:lvl2pPr marL="683995" indent="-332265" defTabSz="1300480">
              <a:buClr>
                <a:srgbClr val="DDDDDD"/>
              </a:buClr>
              <a:buSzPct val="69000"/>
              <a:buChar char="■"/>
              <a:defRPr sz="3000">
                <a:solidFill>
                  <a:srgbClr val="1C1C34"/>
                </a:solidFill>
              </a:defRPr>
            </a:lvl2pPr>
            <a:lvl3pPr marL="1018035" indent="-312328" defTabSz="1300480">
              <a:buClr>
                <a:srgbClr val="DDDDDD"/>
              </a:buClr>
              <a:buSzPct val="69000"/>
              <a:buChar char="p"/>
              <a:defRPr sz="3000">
                <a:solidFill>
                  <a:srgbClr val="1C1C34"/>
                </a:solidFill>
              </a:defRPr>
            </a:lvl3pPr>
            <a:lvl4pPr marL="1437788" indent="-379255" defTabSz="1300480">
              <a:buClr>
                <a:srgbClr val="DDDDDD"/>
              </a:buClr>
              <a:buSzPct val="69000"/>
              <a:buChar char="■"/>
              <a:defRPr sz="3000">
                <a:solidFill>
                  <a:srgbClr val="1C1C34"/>
                </a:solidFill>
              </a:defRPr>
            </a:lvl4pPr>
            <a:lvl5pPr marL="1791770" indent="-379255" defTabSz="1300480">
              <a:buClr>
                <a:srgbClr val="DDDDDD"/>
              </a:buClr>
              <a:buSzPct val="69000"/>
              <a:buChar char="□"/>
              <a:defRPr sz="30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397" name="Text Placeholder 3"/>
          <p:cNvSpPr>
            <a:spLocks noGrp="1"/>
          </p:cNvSpPr>
          <p:nvPr>
            <p:ph type="body" sz="half" idx="21"/>
          </p:nvPr>
        </p:nvSpPr>
        <p:spPr>
          <a:xfrm>
            <a:off x="650952" y="2041525"/>
            <a:ext cx="4278314" cy="6670676"/>
          </a:xfrm>
          <a:prstGeom prst="rect">
            <a:avLst/>
          </a:prstGeom>
        </p:spPr>
        <p:txBody>
          <a:bodyPr lIns="50646" tIns="50646" rIns="50646" bIns="50646"/>
          <a:lstStyle/>
          <a:p>
            <a:pPr marL="0" indent="0" defTabSz="1300480">
              <a:buClrTx/>
              <a:buSzTx/>
              <a:buFontTx/>
              <a:buNone/>
              <a:defRPr sz="1400">
                <a:solidFill>
                  <a:srgbClr val="1C1C34"/>
                </a:solidFill>
              </a:defRPr>
            </a:pPr>
            <a:endParaRPr/>
          </a:p>
        </p:txBody>
      </p:sp>
      <p:sp>
        <p:nvSpPr>
          <p:cNvPr id="398" name="Slide Number"/>
          <p:cNvSpPr txBox="1">
            <a:spLocks noGrp="1"/>
          </p:cNvSpPr>
          <p:nvPr>
            <p:ph type="sldNum" sz="quarter" idx="2"/>
          </p:nvPr>
        </p:nvSpPr>
        <p:spPr>
          <a:xfrm>
            <a:off x="10685456" y="8886902"/>
            <a:ext cx="301638" cy="307071"/>
          </a:xfrm>
          <a:prstGeom prst="rect">
            <a:avLst/>
          </a:prstGeom>
        </p:spPr>
        <p:txBody>
          <a:bodyPr lIns="45585" tIns="45585" rIns="45585" bIns="45585"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405" name="Title Text"/>
          <p:cNvSpPr txBox="1">
            <a:spLocks noGrp="1"/>
          </p:cNvSpPr>
          <p:nvPr>
            <p:ph type="title"/>
          </p:nvPr>
        </p:nvSpPr>
        <p:spPr>
          <a:xfrm>
            <a:off x="2549602" y="6827838"/>
            <a:ext cx="7802564" cy="806451"/>
          </a:xfrm>
          <a:prstGeom prst="rect">
            <a:avLst/>
          </a:prstGeom>
        </p:spPr>
        <p:txBody>
          <a:bodyPr lIns="50646" tIns="50646" rIns="50646" bIns="50646" anchor="b"/>
          <a:lstStyle>
            <a:lvl1pPr indent="8929" defTabSz="1300480">
              <a:defRPr sz="1800" b="1" spc="0">
                <a:solidFill>
                  <a:srgbClr val="1C1C34"/>
                </a:solidFill>
              </a:defRPr>
            </a:lvl1pPr>
          </a:lstStyle>
          <a:p>
            <a:r>
              <a:t>Title Text</a:t>
            </a:r>
          </a:p>
        </p:txBody>
      </p:sp>
      <p:sp>
        <p:nvSpPr>
          <p:cNvPr id="406" name="Picture Placeholder 2"/>
          <p:cNvSpPr>
            <a:spLocks noGrp="1"/>
          </p:cNvSpPr>
          <p:nvPr>
            <p:ph type="pic" sz="half" idx="21"/>
          </p:nvPr>
        </p:nvSpPr>
        <p:spPr>
          <a:xfrm>
            <a:off x="2549602" y="871537"/>
            <a:ext cx="7802564" cy="5851527"/>
          </a:xfrm>
          <a:prstGeom prst="rect">
            <a:avLst/>
          </a:prstGeom>
        </p:spPr>
        <p:txBody>
          <a:bodyPr lIns="91439" tIns="45719" rIns="91439" bIns="45719">
            <a:noAutofit/>
          </a:bodyPr>
          <a:lstStyle/>
          <a:p>
            <a:endParaRPr/>
          </a:p>
        </p:txBody>
      </p:sp>
      <p:sp>
        <p:nvSpPr>
          <p:cNvPr id="407" name="Body Level One…"/>
          <p:cNvSpPr txBox="1">
            <a:spLocks noGrp="1"/>
          </p:cNvSpPr>
          <p:nvPr>
            <p:ph type="body" sz="quarter" idx="1"/>
          </p:nvPr>
        </p:nvSpPr>
        <p:spPr>
          <a:xfrm>
            <a:off x="2549602" y="7634289"/>
            <a:ext cx="7802564" cy="1144589"/>
          </a:xfrm>
          <a:prstGeom prst="rect">
            <a:avLst/>
          </a:prstGeom>
        </p:spPr>
        <p:txBody>
          <a:bodyPr lIns="50646" tIns="50646" rIns="50646" bIns="50646"/>
          <a:lstStyle>
            <a:lvl1pPr marL="0" indent="0" defTabSz="1300480">
              <a:buClrTx/>
              <a:buSzTx/>
              <a:buFontTx/>
              <a:buNone/>
              <a:defRPr sz="1400">
                <a:solidFill>
                  <a:srgbClr val="1C1C34"/>
                </a:solidFill>
              </a:defRPr>
            </a:lvl1pPr>
            <a:lvl2pPr marL="0" indent="320561" defTabSz="1300480">
              <a:buClrTx/>
              <a:buSzTx/>
              <a:buFontTx/>
              <a:buNone/>
              <a:defRPr sz="1400">
                <a:solidFill>
                  <a:srgbClr val="1C1C34"/>
                </a:solidFill>
              </a:defRPr>
            </a:lvl2pPr>
            <a:lvl3pPr marL="0" indent="641133" defTabSz="1300480">
              <a:buClrTx/>
              <a:buSzTx/>
              <a:buFontTx/>
              <a:buNone/>
              <a:defRPr sz="1400">
                <a:solidFill>
                  <a:srgbClr val="1C1C34"/>
                </a:solidFill>
              </a:defRPr>
            </a:lvl3pPr>
            <a:lvl4pPr marL="0" indent="961709" defTabSz="1300480">
              <a:buClrTx/>
              <a:buSzTx/>
              <a:buFontTx/>
              <a:buNone/>
              <a:defRPr sz="1400">
                <a:solidFill>
                  <a:srgbClr val="1C1C34"/>
                </a:solidFill>
              </a:defRPr>
            </a:lvl4pPr>
            <a:lvl5pPr marL="0" indent="1282276" defTabSz="1300480">
              <a:buClrTx/>
              <a:buSzTx/>
              <a:buFontTx/>
              <a:buNone/>
              <a:defRPr sz="14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408" name="Slide Number"/>
          <p:cNvSpPr txBox="1">
            <a:spLocks noGrp="1"/>
          </p:cNvSpPr>
          <p:nvPr>
            <p:ph type="sldNum" sz="quarter" idx="2"/>
          </p:nvPr>
        </p:nvSpPr>
        <p:spPr>
          <a:xfrm>
            <a:off x="10685456" y="8886902"/>
            <a:ext cx="301638" cy="307071"/>
          </a:xfrm>
          <a:prstGeom prst="rect">
            <a:avLst/>
          </a:prstGeom>
        </p:spPr>
        <p:txBody>
          <a:bodyPr lIns="45585" tIns="45585" rIns="45585" bIns="45585"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415" name="Title Text"/>
          <p:cNvSpPr txBox="1">
            <a:spLocks noGrp="1"/>
          </p:cNvSpPr>
          <p:nvPr>
            <p:ph type="title"/>
          </p:nvPr>
        </p:nvSpPr>
        <p:spPr>
          <a:xfrm>
            <a:off x="152477" y="650877"/>
            <a:ext cx="12785726" cy="1458913"/>
          </a:xfrm>
          <a:prstGeom prst="rect">
            <a:avLst/>
          </a:prstGeom>
        </p:spPr>
        <p:txBody>
          <a:bodyPr lIns="50646" tIns="50646" rIns="50646" bIns="50646" anchor="t"/>
          <a:lstStyle>
            <a:lvl1pPr indent="8929" defTabSz="1300480">
              <a:defRPr sz="5400" spc="0">
                <a:solidFill>
                  <a:srgbClr val="1C1C34"/>
                </a:solidFill>
              </a:defRPr>
            </a:lvl1pPr>
          </a:lstStyle>
          <a:p>
            <a:r>
              <a:t>Title Text</a:t>
            </a:r>
          </a:p>
        </p:txBody>
      </p:sp>
      <p:sp>
        <p:nvSpPr>
          <p:cNvPr id="416" name="Body Level One…"/>
          <p:cNvSpPr txBox="1">
            <a:spLocks noGrp="1"/>
          </p:cNvSpPr>
          <p:nvPr>
            <p:ph type="body" idx="1"/>
          </p:nvPr>
        </p:nvSpPr>
        <p:spPr>
          <a:xfrm>
            <a:off x="152477" y="2109789"/>
            <a:ext cx="12785726" cy="7643813"/>
          </a:xfrm>
          <a:prstGeom prst="rect">
            <a:avLst/>
          </a:prstGeom>
        </p:spPr>
        <p:txBody>
          <a:bodyPr lIns="50646" tIns="50646" rIns="50646" bIns="50646"/>
          <a:lstStyle>
            <a:lvl1pPr marL="407358" indent="-372823" defTabSz="1300480">
              <a:buClr>
                <a:srgbClr val="DDDDDD"/>
              </a:buClr>
              <a:buChar char="□"/>
              <a:defRPr sz="3800">
                <a:solidFill>
                  <a:srgbClr val="1C1C34"/>
                </a:solidFill>
              </a:defRPr>
            </a:lvl1pPr>
            <a:lvl2pPr marL="702455" indent="-350724" defTabSz="1300480">
              <a:buClr>
                <a:srgbClr val="DDDDDD"/>
              </a:buClr>
              <a:buSzPct val="69000"/>
              <a:buChar char="■"/>
              <a:defRPr sz="3800">
                <a:solidFill>
                  <a:srgbClr val="1C1C34"/>
                </a:solidFill>
              </a:defRPr>
            </a:lvl2pPr>
            <a:lvl3pPr marL="1041980" indent="-336273" defTabSz="1300480">
              <a:buClr>
                <a:srgbClr val="DDDDDD"/>
              </a:buClr>
              <a:buSzPct val="69000"/>
              <a:buChar char="p"/>
              <a:defRPr sz="3800">
                <a:solidFill>
                  <a:srgbClr val="1C1C34"/>
                </a:solidFill>
              </a:defRPr>
            </a:lvl3pPr>
            <a:lvl4pPr marL="1454148" indent="-395615" defTabSz="1300480">
              <a:buClr>
                <a:srgbClr val="DDDDDD"/>
              </a:buClr>
              <a:buSzPct val="69000"/>
              <a:buChar char="■"/>
              <a:defRPr sz="3800">
                <a:solidFill>
                  <a:srgbClr val="1C1C34"/>
                </a:solidFill>
              </a:defRPr>
            </a:lvl4pPr>
            <a:lvl5pPr marL="1808130" indent="-395615" defTabSz="1300480">
              <a:buClr>
                <a:srgbClr val="DDDDDD"/>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417" name="Slide Number"/>
          <p:cNvSpPr txBox="1">
            <a:spLocks noGrp="1"/>
          </p:cNvSpPr>
          <p:nvPr>
            <p:ph type="sldNum" sz="quarter" idx="2"/>
          </p:nvPr>
        </p:nvSpPr>
        <p:spPr>
          <a:xfrm>
            <a:off x="10685456" y="8886902"/>
            <a:ext cx="301638" cy="307071"/>
          </a:xfrm>
          <a:prstGeom prst="rect">
            <a:avLst/>
          </a:prstGeom>
        </p:spPr>
        <p:txBody>
          <a:bodyPr lIns="45585" tIns="45585" rIns="45585" bIns="45585"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424" name="Title Text"/>
          <p:cNvSpPr txBox="1">
            <a:spLocks noGrp="1"/>
          </p:cNvSpPr>
          <p:nvPr>
            <p:ph type="title"/>
          </p:nvPr>
        </p:nvSpPr>
        <p:spPr>
          <a:xfrm>
            <a:off x="9742489" y="650875"/>
            <a:ext cx="3195637" cy="9102727"/>
          </a:xfrm>
          <a:prstGeom prst="rect">
            <a:avLst/>
          </a:prstGeom>
        </p:spPr>
        <p:txBody>
          <a:bodyPr lIns="50646" tIns="50646" rIns="50646" bIns="50646" anchor="t"/>
          <a:lstStyle>
            <a:lvl1pPr indent="8929" defTabSz="1300480">
              <a:defRPr sz="5400" spc="0">
                <a:solidFill>
                  <a:srgbClr val="1C1C34"/>
                </a:solidFill>
              </a:defRPr>
            </a:lvl1pPr>
          </a:lstStyle>
          <a:p>
            <a:r>
              <a:t>Title Text</a:t>
            </a:r>
          </a:p>
        </p:txBody>
      </p:sp>
      <p:sp>
        <p:nvSpPr>
          <p:cNvPr id="425" name="Body Level One…"/>
          <p:cNvSpPr txBox="1">
            <a:spLocks noGrp="1"/>
          </p:cNvSpPr>
          <p:nvPr>
            <p:ph type="body" idx="1"/>
          </p:nvPr>
        </p:nvSpPr>
        <p:spPr>
          <a:xfrm>
            <a:off x="152399" y="650875"/>
            <a:ext cx="9437688" cy="9102727"/>
          </a:xfrm>
          <a:prstGeom prst="rect">
            <a:avLst/>
          </a:prstGeom>
        </p:spPr>
        <p:txBody>
          <a:bodyPr lIns="50646" tIns="50646" rIns="50646" bIns="50646"/>
          <a:lstStyle>
            <a:lvl1pPr marL="407358" indent="-372823" defTabSz="1300480">
              <a:buClr>
                <a:srgbClr val="DDDDDD"/>
              </a:buClr>
              <a:buChar char="□"/>
              <a:defRPr sz="3800">
                <a:solidFill>
                  <a:srgbClr val="1C1C34"/>
                </a:solidFill>
              </a:defRPr>
            </a:lvl1pPr>
            <a:lvl2pPr marL="702455" indent="-350724" defTabSz="1300480">
              <a:buClr>
                <a:srgbClr val="DDDDDD"/>
              </a:buClr>
              <a:buSzPct val="69000"/>
              <a:buChar char="■"/>
              <a:defRPr sz="3800">
                <a:solidFill>
                  <a:srgbClr val="1C1C34"/>
                </a:solidFill>
              </a:defRPr>
            </a:lvl2pPr>
            <a:lvl3pPr marL="1041980" indent="-336273" defTabSz="1300480">
              <a:buClr>
                <a:srgbClr val="DDDDDD"/>
              </a:buClr>
              <a:buSzPct val="69000"/>
              <a:buChar char="p"/>
              <a:defRPr sz="3800">
                <a:solidFill>
                  <a:srgbClr val="1C1C34"/>
                </a:solidFill>
              </a:defRPr>
            </a:lvl3pPr>
            <a:lvl4pPr marL="1454148" indent="-395615" defTabSz="1300480">
              <a:buClr>
                <a:srgbClr val="DDDDDD"/>
              </a:buClr>
              <a:buSzPct val="69000"/>
              <a:buChar char="■"/>
              <a:defRPr sz="3800">
                <a:solidFill>
                  <a:srgbClr val="1C1C34"/>
                </a:solidFill>
              </a:defRPr>
            </a:lvl4pPr>
            <a:lvl5pPr marL="1808130" indent="-395615" defTabSz="1300480">
              <a:buClr>
                <a:srgbClr val="DDDDDD"/>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426" name="Slide Number"/>
          <p:cNvSpPr txBox="1">
            <a:spLocks noGrp="1"/>
          </p:cNvSpPr>
          <p:nvPr>
            <p:ph type="sldNum" sz="quarter" idx="2"/>
          </p:nvPr>
        </p:nvSpPr>
        <p:spPr>
          <a:xfrm>
            <a:off x="10685456" y="8886902"/>
            <a:ext cx="301638" cy="307071"/>
          </a:xfrm>
          <a:prstGeom prst="rect">
            <a:avLst/>
          </a:prstGeom>
        </p:spPr>
        <p:txBody>
          <a:bodyPr lIns="45585" tIns="45585" rIns="45585" bIns="45585"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433" name="Title Text"/>
          <p:cNvSpPr txBox="1">
            <a:spLocks noGrp="1"/>
          </p:cNvSpPr>
          <p:nvPr>
            <p:ph type="title"/>
          </p:nvPr>
        </p:nvSpPr>
        <p:spPr>
          <a:xfrm>
            <a:off x="974725" y="3030539"/>
            <a:ext cx="11055351" cy="2090737"/>
          </a:xfrm>
          <a:prstGeom prst="rect">
            <a:avLst/>
          </a:prstGeom>
        </p:spPr>
        <p:txBody>
          <a:bodyPr lIns="37986" tIns="37986" rIns="37986" bIns="37986"/>
          <a:lstStyle>
            <a:lvl1pPr algn="ctr" defTabSz="1300480">
              <a:defRPr sz="6200" spc="0">
                <a:solidFill>
                  <a:srgbClr val="000000"/>
                </a:solidFill>
              </a:defRPr>
            </a:lvl1pPr>
          </a:lstStyle>
          <a:p>
            <a:r>
              <a:t>Title Text</a:t>
            </a:r>
          </a:p>
        </p:txBody>
      </p:sp>
      <p:sp>
        <p:nvSpPr>
          <p:cNvPr id="434" name="Body Level One…"/>
          <p:cNvSpPr txBox="1">
            <a:spLocks noGrp="1"/>
          </p:cNvSpPr>
          <p:nvPr>
            <p:ph type="body" sz="quarter" idx="1"/>
          </p:nvPr>
        </p:nvSpPr>
        <p:spPr>
          <a:xfrm>
            <a:off x="1951038" y="5527752"/>
            <a:ext cx="9102727" cy="2492376"/>
          </a:xfrm>
          <a:prstGeom prst="rect">
            <a:avLst/>
          </a:prstGeom>
        </p:spPr>
        <p:txBody>
          <a:bodyPr lIns="45585" tIns="45585" rIns="45585" bIns="45585"/>
          <a:lstStyle>
            <a:lvl1pPr marL="0" indent="0" algn="ctr" defTabSz="1300480">
              <a:spcBef>
                <a:spcPts val="900"/>
              </a:spcBef>
              <a:buClrTx/>
              <a:buSzTx/>
              <a:buFontTx/>
              <a:buNone/>
              <a:defRPr sz="4400">
                <a:solidFill>
                  <a:srgbClr val="000000"/>
                </a:solidFill>
              </a:defRPr>
            </a:lvl1pPr>
            <a:lvl2pPr marL="0" indent="320561" algn="ctr" defTabSz="1300480">
              <a:spcBef>
                <a:spcPts val="900"/>
              </a:spcBef>
              <a:buClrTx/>
              <a:buSzTx/>
              <a:buFontTx/>
              <a:buNone/>
              <a:defRPr sz="4400">
                <a:solidFill>
                  <a:srgbClr val="000000"/>
                </a:solidFill>
              </a:defRPr>
            </a:lvl2pPr>
            <a:lvl3pPr marL="0" indent="641133" algn="ctr" defTabSz="1300480">
              <a:spcBef>
                <a:spcPts val="900"/>
              </a:spcBef>
              <a:buClrTx/>
              <a:buSzTx/>
              <a:buFontTx/>
              <a:buNone/>
              <a:defRPr sz="4400">
                <a:solidFill>
                  <a:srgbClr val="000000"/>
                </a:solidFill>
              </a:defRPr>
            </a:lvl3pPr>
            <a:lvl4pPr marL="0" indent="961709" algn="ctr" defTabSz="1300480">
              <a:spcBef>
                <a:spcPts val="900"/>
              </a:spcBef>
              <a:buClrTx/>
              <a:buSzTx/>
              <a:buFontTx/>
              <a:buNone/>
              <a:defRPr sz="4400">
                <a:solidFill>
                  <a:srgbClr val="000000"/>
                </a:solidFill>
              </a:defRPr>
            </a:lvl4pPr>
            <a:lvl5pPr marL="0" indent="1282276" algn="ctr" defTabSz="1300480">
              <a:spcBef>
                <a:spcPts val="900"/>
              </a:spcBef>
              <a:buClrTx/>
              <a:buSzTx/>
              <a:buFontTx/>
              <a:buNone/>
              <a:defRPr sz="4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435"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442" name="Title Text"/>
          <p:cNvSpPr txBox="1">
            <a:spLocks noGrp="1"/>
          </p:cNvSpPr>
          <p:nvPr>
            <p:ph type="title"/>
          </p:nvPr>
        </p:nvSpPr>
        <p:spPr>
          <a:xfrm>
            <a:off x="647699" y="390525"/>
            <a:ext cx="11709401" cy="1625601"/>
          </a:xfrm>
          <a:prstGeom prst="rect">
            <a:avLst/>
          </a:prstGeom>
        </p:spPr>
        <p:txBody>
          <a:bodyPr lIns="37986" tIns="37986" rIns="37986" bIns="37986"/>
          <a:lstStyle>
            <a:lvl1pPr algn="ctr" defTabSz="1300480">
              <a:defRPr sz="6200" spc="0">
                <a:solidFill>
                  <a:srgbClr val="000000"/>
                </a:solidFill>
              </a:defRPr>
            </a:lvl1pPr>
          </a:lstStyle>
          <a:p>
            <a:r>
              <a:t>Title Text</a:t>
            </a:r>
          </a:p>
        </p:txBody>
      </p:sp>
      <p:sp>
        <p:nvSpPr>
          <p:cNvPr id="443" name="Body Level One…"/>
          <p:cNvSpPr txBox="1">
            <a:spLocks noGrp="1"/>
          </p:cNvSpPr>
          <p:nvPr>
            <p:ph type="body" idx="1"/>
          </p:nvPr>
        </p:nvSpPr>
        <p:spPr>
          <a:xfrm>
            <a:off x="650875" y="2276552"/>
            <a:ext cx="11703051" cy="6435726"/>
          </a:xfrm>
          <a:prstGeom prst="rect">
            <a:avLst/>
          </a:prstGeom>
        </p:spPr>
        <p:txBody>
          <a:bodyPr lIns="45585" tIns="45585" rIns="45585" bIns="45585"/>
          <a:lstStyle>
            <a:lvl1pPr marL="341266" indent="-341266" defTabSz="1300480">
              <a:spcBef>
                <a:spcPts val="900"/>
              </a:spcBef>
              <a:buClr>
                <a:srgbClr val="000000"/>
              </a:buClr>
              <a:buSzPct val="100000"/>
              <a:defRPr sz="4400">
                <a:solidFill>
                  <a:srgbClr val="000000"/>
                </a:solidFill>
              </a:defRPr>
            </a:lvl1pPr>
            <a:lvl2pPr marL="647095" indent="-326506" defTabSz="1300480">
              <a:spcBef>
                <a:spcPts val="900"/>
              </a:spcBef>
              <a:buClr>
                <a:srgbClr val="000000"/>
              </a:buClr>
              <a:buSzPct val="100000"/>
              <a:buChar char="–"/>
              <a:defRPr sz="4400">
                <a:solidFill>
                  <a:srgbClr val="000000"/>
                </a:solidFill>
              </a:defRPr>
            </a:lvl2pPr>
            <a:lvl3pPr marL="935003" indent="-293863" defTabSz="1300480">
              <a:spcBef>
                <a:spcPts val="900"/>
              </a:spcBef>
              <a:buClr>
                <a:srgbClr val="000000"/>
              </a:buClr>
              <a:buSzPct val="100000"/>
              <a:defRPr sz="4400">
                <a:solidFill>
                  <a:srgbClr val="000000"/>
                </a:solidFill>
              </a:defRPr>
            </a:lvl3pPr>
            <a:lvl4pPr marL="1314349" indent="-352635" defTabSz="1300480">
              <a:spcBef>
                <a:spcPts val="900"/>
              </a:spcBef>
              <a:buClr>
                <a:srgbClr val="000000"/>
              </a:buClr>
              <a:buChar char="–"/>
              <a:defRPr sz="4400">
                <a:solidFill>
                  <a:srgbClr val="000000"/>
                </a:solidFill>
              </a:defRPr>
            </a:lvl4pPr>
            <a:lvl5pPr marL="1634908" indent="-352635" defTabSz="1300480">
              <a:spcBef>
                <a:spcPts val="900"/>
              </a:spcBef>
              <a:buClr>
                <a:srgbClr val="000000"/>
              </a:buClr>
              <a:buChar char="»"/>
              <a:defRPr sz="4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444"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451" name="Title Text"/>
          <p:cNvSpPr txBox="1">
            <a:spLocks noGrp="1"/>
          </p:cNvSpPr>
          <p:nvPr>
            <p:ph type="title"/>
          </p:nvPr>
        </p:nvSpPr>
        <p:spPr>
          <a:xfrm>
            <a:off x="1027113" y="6267451"/>
            <a:ext cx="11053762" cy="1936750"/>
          </a:xfrm>
          <a:prstGeom prst="rect">
            <a:avLst/>
          </a:prstGeom>
        </p:spPr>
        <p:txBody>
          <a:bodyPr lIns="37986" tIns="37986" rIns="37986" bIns="37986" anchor="t"/>
          <a:lstStyle>
            <a:lvl1pPr defTabSz="1300480">
              <a:defRPr sz="3800" b="1" cap="all" spc="0">
                <a:solidFill>
                  <a:srgbClr val="000000"/>
                </a:solidFill>
              </a:defRPr>
            </a:lvl1pPr>
          </a:lstStyle>
          <a:p>
            <a:r>
              <a:t>Title Text</a:t>
            </a:r>
          </a:p>
        </p:txBody>
      </p:sp>
      <p:sp>
        <p:nvSpPr>
          <p:cNvPr id="452" name="Body Level One…"/>
          <p:cNvSpPr txBox="1">
            <a:spLocks noGrp="1"/>
          </p:cNvSpPr>
          <p:nvPr>
            <p:ph type="body" sz="quarter" idx="1"/>
          </p:nvPr>
        </p:nvSpPr>
        <p:spPr>
          <a:xfrm>
            <a:off x="1027113" y="4133849"/>
            <a:ext cx="11053762" cy="2133602"/>
          </a:xfrm>
          <a:prstGeom prst="rect">
            <a:avLst/>
          </a:prstGeom>
        </p:spPr>
        <p:txBody>
          <a:bodyPr lIns="45585" tIns="45585" rIns="45585" bIns="45585" anchor="b"/>
          <a:lstStyle>
            <a:lvl1pPr marL="0" indent="0" defTabSz="1300480">
              <a:spcBef>
                <a:spcPts val="900"/>
              </a:spcBef>
              <a:buClrTx/>
              <a:buSzTx/>
              <a:buFontTx/>
              <a:buNone/>
              <a:defRPr sz="1800">
                <a:solidFill>
                  <a:srgbClr val="000000"/>
                </a:solidFill>
              </a:defRPr>
            </a:lvl1pPr>
            <a:lvl2pPr marL="0" indent="320561" defTabSz="1300480">
              <a:spcBef>
                <a:spcPts val="900"/>
              </a:spcBef>
              <a:buClrTx/>
              <a:buSzTx/>
              <a:buFontTx/>
              <a:buNone/>
              <a:defRPr sz="1800">
                <a:solidFill>
                  <a:srgbClr val="000000"/>
                </a:solidFill>
              </a:defRPr>
            </a:lvl2pPr>
            <a:lvl3pPr marL="0" indent="641133" defTabSz="1300480">
              <a:spcBef>
                <a:spcPts val="900"/>
              </a:spcBef>
              <a:buClrTx/>
              <a:buSzTx/>
              <a:buFontTx/>
              <a:buNone/>
              <a:defRPr sz="1800">
                <a:solidFill>
                  <a:srgbClr val="000000"/>
                </a:solidFill>
              </a:defRPr>
            </a:lvl3pPr>
            <a:lvl4pPr marL="0" indent="961709" defTabSz="1300480">
              <a:spcBef>
                <a:spcPts val="900"/>
              </a:spcBef>
              <a:buClrTx/>
              <a:buSzTx/>
              <a:buFontTx/>
              <a:buNone/>
              <a:defRPr sz="1800">
                <a:solidFill>
                  <a:srgbClr val="000000"/>
                </a:solidFill>
              </a:defRPr>
            </a:lvl4pPr>
            <a:lvl5pPr marL="0" indent="1282276" defTabSz="1300480">
              <a:spcBef>
                <a:spcPts val="900"/>
              </a:spcBef>
              <a:buClrTx/>
              <a:buSzTx/>
              <a:buFontTx/>
              <a:buNone/>
              <a:defRPr sz="18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453"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460" name="Title Text"/>
          <p:cNvSpPr txBox="1">
            <a:spLocks noGrp="1"/>
          </p:cNvSpPr>
          <p:nvPr>
            <p:ph type="title"/>
          </p:nvPr>
        </p:nvSpPr>
        <p:spPr>
          <a:xfrm>
            <a:off x="647699" y="390525"/>
            <a:ext cx="11709401" cy="1625601"/>
          </a:xfrm>
          <a:prstGeom prst="rect">
            <a:avLst/>
          </a:prstGeom>
        </p:spPr>
        <p:txBody>
          <a:bodyPr lIns="37986" tIns="37986" rIns="37986" bIns="37986"/>
          <a:lstStyle>
            <a:lvl1pPr algn="ctr" defTabSz="1300480">
              <a:defRPr sz="6200" spc="0">
                <a:solidFill>
                  <a:srgbClr val="000000"/>
                </a:solidFill>
              </a:defRPr>
            </a:lvl1pPr>
          </a:lstStyle>
          <a:p>
            <a:r>
              <a:t>Title Text</a:t>
            </a:r>
          </a:p>
        </p:txBody>
      </p:sp>
      <p:sp>
        <p:nvSpPr>
          <p:cNvPr id="461" name="Body Level One…"/>
          <p:cNvSpPr txBox="1">
            <a:spLocks noGrp="1"/>
          </p:cNvSpPr>
          <p:nvPr>
            <p:ph type="body" sz="half" idx="1"/>
          </p:nvPr>
        </p:nvSpPr>
        <p:spPr>
          <a:xfrm>
            <a:off x="650876" y="2276552"/>
            <a:ext cx="5775326" cy="6435726"/>
          </a:xfrm>
          <a:prstGeom prst="rect">
            <a:avLst/>
          </a:prstGeom>
        </p:spPr>
        <p:txBody>
          <a:bodyPr lIns="45585" tIns="45585" rIns="45585" bIns="45585"/>
          <a:lstStyle>
            <a:lvl1pPr marL="336613" indent="-336613" defTabSz="1300480">
              <a:spcBef>
                <a:spcPts val="900"/>
              </a:spcBef>
              <a:buClr>
                <a:srgbClr val="000000"/>
              </a:buClr>
              <a:buSzPct val="100000"/>
              <a:defRPr sz="2800">
                <a:solidFill>
                  <a:srgbClr val="000000"/>
                </a:solidFill>
              </a:defRPr>
            </a:lvl1pPr>
            <a:lvl2pPr marL="650587" indent="-329998" defTabSz="1300480">
              <a:spcBef>
                <a:spcPts val="900"/>
              </a:spcBef>
              <a:buClr>
                <a:srgbClr val="000000"/>
              </a:buClr>
              <a:buSzPct val="100000"/>
              <a:buChar char="–"/>
              <a:defRPr sz="2800">
                <a:solidFill>
                  <a:srgbClr val="000000"/>
                </a:solidFill>
              </a:defRPr>
            </a:lvl2pPr>
            <a:lvl3pPr marL="961718" indent="-320578" defTabSz="1300480">
              <a:spcBef>
                <a:spcPts val="900"/>
              </a:spcBef>
              <a:buClr>
                <a:srgbClr val="000000"/>
              </a:buClr>
              <a:buSzPct val="100000"/>
              <a:defRPr sz="2800">
                <a:solidFill>
                  <a:srgbClr val="000000"/>
                </a:solidFill>
              </a:defRPr>
            </a:lvl3pPr>
            <a:lvl4pPr marL="1306951" indent="-345237" defTabSz="1300480">
              <a:spcBef>
                <a:spcPts val="900"/>
              </a:spcBef>
              <a:buClr>
                <a:srgbClr val="000000"/>
              </a:buClr>
              <a:buChar char="–"/>
              <a:defRPr sz="2800">
                <a:solidFill>
                  <a:srgbClr val="000000"/>
                </a:solidFill>
              </a:defRPr>
            </a:lvl4pPr>
            <a:lvl5pPr marL="1627510" indent="-345237" defTabSz="1300480">
              <a:spcBef>
                <a:spcPts val="900"/>
              </a:spcBef>
              <a:buClr>
                <a:srgbClr val="000000"/>
              </a:buClr>
              <a:buChar char="»"/>
              <a:defRPr sz="28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462"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469" name="Title Text"/>
          <p:cNvSpPr txBox="1">
            <a:spLocks noGrp="1"/>
          </p:cNvSpPr>
          <p:nvPr>
            <p:ph type="title"/>
          </p:nvPr>
        </p:nvSpPr>
        <p:spPr>
          <a:xfrm>
            <a:off x="650875" y="390525"/>
            <a:ext cx="11703051" cy="1625601"/>
          </a:xfrm>
          <a:prstGeom prst="rect">
            <a:avLst/>
          </a:prstGeom>
        </p:spPr>
        <p:txBody>
          <a:bodyPr lIns="37986" tIns="37986" rIns="37986" bIns="37986"/>
          <a:lstStyle>
            <a:lvl1pPr algn="ctr" defTabSz="1300480">
              <a:defRPr sz="6200" spc="0">
                <a:solidFill>
                  <a:srgbClr val="000000"/>
                </a:solidFill>
              </a:defRPr>
            </a:lvl1pPr>
          </a:lstStyle>
          <a:p>
            <a:r>
              <a:t>Title Text</a:t>
            </a:r>
          </a:p>
        </p:txBody>
      </p:sp>
      <p:sp>
        <p:nvSpPr>
          <p:cNvPr id="470" name="Body Level One…"/>
          <p:cNvSpPr txBox="1">
            <a:spLocks noGrp="1"/>
          </p:cNvSpPr>
          <p:nvPr>
            <p:ph type="body" sz="quarter" idx="1"/>
          </p:nvPr>
        </p:nvSpPr>
        <p:spPr>
          <a:xfrm>
            <a:off x="650875" y="2182813"/>
            <a:ext cx="5745165" cy="909639"/>
          </a:xfrm>
          <a:prstGeom prst="rect">
            <a:avLst/>
          </a:prstGeom>
        </p:spPr>
        <p:txBody>
          <a:bodyPr lIns="45585" tIns="45585" rIns="45585" bIns="45585" anchor="b"/>
          <a:lstStyle>
            <a:lvl1pPr marL="0" indent="0" defTabSz="1300480">
              <a:spcBef>
                <a:spcPts val="900"/>
              </a:spcBef>
              <a:buClrTx/>
              <a:buSzTx/>
              <a:buFontTx/>
              <a:buNone/>
              <a:defRPr sz="2400" b="1">
                <a:solidFill>
                  <a:srgbClr val="000000"/>
                </a:solidFill>
              </a:defRPr>
            </a:lvl1pPr>
            <a:lvl2pPr marL="0" indent="320561" defTabSz="1300480">
              <a:spcBef>
                <a:spcPts val="900"/>
              </a:spcBef>
              <a:buClrTx/>
              <a:buSzTx/>
              <a:buFontTx/>
              <a:buNone/>
              <a:defRPr sz="2400" b="1">
                <a:solidFill>
                  <a:srgbClr val="000000"/>
                </a:solidFill>
              </a:defRPr>
            </a:lvl2pPr>
            <a:lvl3pPr marL="0" indent="641133" defTabSz="1300480">
              <a:spcBef>
                <a:spcPts val="900"/>
              </a:spcBef>
              <a:buClrTx/>
              <a:buSzTx/>
              <a:buFontTx/>
              <a:buNone/>
              <a:defRPr sz="2400" b="1">
                <a:solidFill>
                  <a:srgbClr val="000000"/>
                </a:solidFill>
              </a:defRPr>
            </a:lvl3pPr>
            <a:lvl4pPr marL="0" indent="961709" defTabSz="1300480">
              <a:spcBef>
                <a:spcPts val="900"/>
              </a:spcBef>
              <a:buClrTx/>
              <a:buSzTx/>
              <a:buFontTx/>
              <a:buNone/>
              <a:defRPr sz="2400" b="1">
                <a:solidFill>
                  <a:srgbClr val="000000"/>
                </a:solidFill>
              </a:defRPr>
            </a:lvl4pPr>
            <a:lvl5pPr marL="0" indent="1282276" defTabSz="1300480">
              <a:spcBef>
                <a:spcPts val="900"/>
              </a:spcBef>
              <a:buClrTx/>
              <a:buSzTx/>
              <a:buFontTx/>
              <a:buNone/>
              <a:defRPr sz="2400" b="1">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471" name="Text Placeholder 4"/>
          <p:cNvSpPr>
            <a:spLocks noGrp="1"/>
          </p:cNvSpPr>
          <p:nvPr>
            <p:ph type="body" sz="quarter" idx="21"/>
          </p:nvPr>
        </p:nvSpPr>
        <p:spPr>
          <a:xfrm>
            <a:off x="6605589" y="2182813"/>
            <a:ext cx="5748337" cy="909639"/>
          </a:xfrm>
          <a:prstGeom prst="rect">
            <a:avLst/>
          </a:prstGeom>
        </p:spPr>
        <p:txBody>
          <a:bodyPr lIns="45585" tIns="45585" rIns="45585" bIns="45585" anchor="b"/>
          <a:lstStyle/>
          <a:p>
            <a:pPr marL="0" indent="0" defTabSz="1300480">
              <a:spcBef>
                <a:spcPts val="900"/>
              </a:spcBef>
              <a:buClrTx/>
              <a:buSzTx/>
              <a:buFontTx/>
              <a:buNone/>
              <a:defRPr sz="2400" b="1">
                <a:solidFill>
                  <a:srgbClr val="000000"/>
                </a:solidFill>
              </a:defRPr>
            </a:pPr>
            <a:endParaRPr/>
          </a:p>
        </p:txBody>
      </p:sp>
      <p:sp>
        <p:nvSpPr>
          <p:cNvPr id="472"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479" name="Title Text"/>
          <p:cNvSpPr txBox="1">
            <a:spLocks noGrp="1"/>
          </p:cNvSpPr>
          <p:nvPr>
            <p:ph type="title"/>
          </p:nvPr>
        </p:nvSpPr>
        <p:spPr>
          <a:xfrm>
            <a:off x="647699" y="390525"/>
            <a:ext cx="11709401" cy="1625601"/>
          </a:xfrm>
          <a:prstGeom prst="rect">
            <a:avLst/>
          </a:prstGeom>
        </p:spPr>
        <p:txBody>
          <a:bodyPr lIns="37986" tIns="37986" rIns="37986" bIns="37986"/>
          <a:lstStyle>
            <a:lvl1pPr algn="ctr" defTabSz="1300480">
              <a:defRPr sz="6200" spc="0">
                <a:solidFill>
                  <a:srgbClr val="000000"/>
                </a:solidFill>
              </a:defRPr>
            </a:lvl1pPr>
          </a:lstStyle>
          <a:p>
            <a:r>
              <a:t>Title Text</a:t>
            </a:r>
          </a:p>
        </p:txBody>
      </p:sp>
      <p:sp>
        <p:nvSpPr>
          <p:cNvPr id="480"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487"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494" name="Title Text"/>
          <p:cNvSpPr txBox="1">
            <a:spLocks noGrp="1"/>
          </p:cNvSpPr>
          <p:nvPr>
            <p:ph type="title"/>
          </p:nvPr>
        </p:nvSpPr>
        <p:spPr>
          <a:xfrm>
            <a:off x="650952" y="389016"/>
            <a:ext cx="4278314" cy="1652587"/>
          </a:xfrm>
          <a:prstGeom prst="rect">
            <a:avLst/>
          </a:prstGeom>
        </p:spPr>
        <p:txBody>
          <a:bodyPr lIns="37986" tIns="37986" rIns="37986" bIns="37986" anchor="b"/>
          <a:lstStyle>
            <a:lvl1pPr defTabSz="1300480">
              <a:defRPr sz="1800" b="1" spc="0">
                <a:solidFill>
                  <a:srgbClr val="000000"/>
                </a:solidFill>
              </a:defRPr>
            </a:lvl1pPr>
          </a:lstStyle>
          <a:p>
            <a:r>
              <a:t>Title Text</a:t>
            </a:r>
          </a:p>
        </p:txBody>
      </p:sp>
      <p:sp>
        <p:nvSpPr>
          <p:cNvPr id="495" name="Body Level One…"/>
          <p:cNvSpPr txBox="1">
            <a:spLocks noGrp="1"/>
          </p:cNvSpPr>
          <p:nvPr>
            <p:ph type="body" idx="1"/>
          </p:nvPr>
        </p:nvSpPr>
        <p:spPr>
          <a:xfrm>
            <a:off x="5084762" y="388939"/>
            <a:ext cx="7269164" cy="8323263"/>
          </a:xfrm>
          <a:prstGeom prst="rect">
            <a:avLst/>
          </a:prstGeom>
        </p:spPr>
        <p:txBody>
          <a:bodyPr lIns="45585" tIns="45585" rIns="45585" bIns="45585"/>
          <a:lstStyle>
            <a:lvl1pPr marL="327869" indent="-327869" defTabSz="1300480">
              <a:spcBef>
                <a:spcPts val="900"/>
              </a:spcBef>
              <a:buClr>
                <a:srgbClr val="000000"/>
              </a:buClr>
              <a:buSzPct val="100000"/>
              <a:defRPr sz="3000">
                <a:solidFill>
                  <a:srgbClr val="000000"/>
                </a:solidFill>
              </a:defRPr>
            </a:lvl1pPr>
            <a:lvl2pPr marL="621122" indent="-300533" defTabSz="1300480">
              <a:spcBef>
                <a:spcPts val="900"/>
              </a:spcBef>
              <a:buClr>
                <a:srgbClr val="000000"/>
              </a:buClr>
              <a:buSzPct val="100000"/>
              <a:buChar char="–"/>
              <a:defRPr sz="3000">
                <a:solidFill>
                  <a:srgbClr val="000000"/>
                </a:solidFill>
              </a:defRPr>
            </a:lvl2pPr>
            <a:lvl3pPr marL="924002" indent="-282862" defTabSz="1300480">
              <a:spcBef>
                <a:spcPts val="900"/>
              </a:spcBef>
              <a:buClr>
                <a:srgbClr val="000000"/>
              </a:buClr>
              <a:buSzPct val="100000"/>
              <a:defRPr sz="3000">
                <a:solidFill>
                  <a:srgbClr val="000000"/>
                </a:solidFill>
              </a:defRPr>
            </a:lvl3pPr>
            <a:lvl4pPr marL="1305190" indent="-343476" defTabSz="1300480">
              <a:spcBef>
                <a:spcPts val="900"/>
              </a:spcBef>
              <a:buClr>
                <a:srgbClr val="000000"/>
              </a:buClr>
              <a:buChar char="–"/>
              <a:defRPr sz="3000">
                <a:solidFill>
                  <a:srgbClr val="000000"/>
                </a:solidFill>
              </a:defRPr>
            </a:lvl4pPr>
            <a:lvl5pPr marL="1625749" indent="-343476" defTabSz="1300480">
              <a:spcBef>
                <a:spcPts val="900"/>
              </a:spcBef>
              <a:buClr>
                <a:srgbClr val="000000"/>
              </a:buClr>
              <a:buChar char="»"/>
              <a:defRPr sz="3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496" name="Text Placeholder 3"/>
          <p:cNvSpPr>
            <a:spLocks noGrp="1"/>
          </p:cNvSpPr>
          <p:nvPr>
            <p:ph type="body" sz="half" idx="21"/>
          </p:nvPr>
        </p:nvSpPr>
        <p:spPr>
          <a:xfrm>
            <a:off x="650952" y="2041525"/>
            <a:ext cx="4278314" cy="6670676"/>
          </a:xfrm>
          <a:prstGeom prst="rect">
            <a:avLst/>
          </a:prstGeom>
        </p:spPr>
        <p:txBody>
          <a:bodyPr lIns="45585" tIns="45585" rIns="45585" bIns="45585"/>
          <a:lstStyle/>
          <a:p>
            <a:pPr marL="0" indent="0" defTabSz="1300480">
              <a:spcBef>
                <a:spcPts val="900"/>
              </a:spcBef>
              <a:buClrTx/>
              <a:buSzTx/>
              <a:buFontTx/>
              <a:buNone/>
              <a:defRPr sz="1400">
                <a:solidFill>
                  <a:srgbClr val="000000"/>
                </a:solidFill>
              </a:defRPr>
            </a:pPr>
            <a:endParaRPr/>
          </a:p>
        </p:txBody>
      </p:sp>
      <p:sp>
        <p:nvSpPr>
          <p:cNvPr id="497"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504" name="Title Text"/>
          <p:cNvSpPr txBox="1">
            <a:spLocks noGrp="1"/>
          </p:cNvSpPr>
          <p:nvPr>
            <p:ph type="title"/>
          </p:nvPr>
        </p:nvSpPr>
        <p:spPr>
          <a:xfrm>
            <a:off x="2549602" y="6827838"/>
            <a:ext cx="7802564" cy="806451"/>
          </a:xfrm>
          <a:prstGeom prst="rect">
            <a:avLst/>
          </a:prstGeom>
        </p:spPr>
        <p:txBody>
          <a:bodyPr lIns="37986" tIns="37986" rIns="37986" bIns="37986" anchor="b"/>
          <a:lstStyle>
            <a:lvl1pPr defTabSz="1300480">
              <a:defRPr sz="1800" b="1" spc="0">
                <a:solidFill>
                  <a:srgbClr val="000000"/>
                </a:solidFill>
              </a:defRPr>
            </a:lvl1pPr>
          </a:lstStyle>
          <a:p>
            <a:r>
              <a:t>Title Text</a:t>
            </a:r>
          </a:p>
        </p:txBody>
      </p:sp>
      <p:sp>
        <p:nvSpPr>
          <p:cNvPr id="505" name="Picture Placeholder 2"/>
          <p:cNvSpPr>
            <a:spLocks noGrp="1"/>
          </p:cNvSpPr>
          <p:nvPr>
            <p:ph type="pic" sz="half" idx="21"/>
          </p:nvPr>
        </p:nvSpPr>
        <p:spPr>
          <a:xfrm>
            <a:off x="2549602" y="871537"/>
            <a:ext cx="7802564" cy="5851527"/>
          </a:xfrm>
          <a:prstGeom prst="rect">
            <a:avLst/>
          </a:prstGeom>
        </p:spPr>
        <p:txBody>
          <a:bodyPr lIns="91439" tIns="45719" rIns="91439" bIns="45719">
            <a:noAutofit/>
          </a:bodyPr>
          <a:lstStyle/>
          <a:p>
            <a:endParaRPr/>
          </a:p>
        </p:txBody>
      </p:sp>
      <p:sp>
        <p:nvSpPr>
          <p:cNvPr id="506" name="Body Level One…"/>
          <p:cNvSpPr txBox="1">
            <a:spLocks noGrp="1"/>
          </p:cNvSpPr>
          <p:nvPr>
            <p:ph type="body" sz="quarter" idx="1"/>
          </p:nvPr>
        </p:nvSpPr>
        <p:spPr>
          <a:xfrm>
            <a:off x="2549602" y="7634289"/>
            <a:ext cx="7802564" cy="1144589"/>
          </a:xfrm>
          <a:prstGeom prst="rect">
            <a:avLst/>
          </a:prstGeom>
        </p:spPr>
        <p:txBody>
          <a:bodyPr lIns="45585" tIns="45585" rIns="45585" bIns="45585"/>
          <a:lstStyle>
            <a:lvl1pPr marL="0" indent="0" defTabSz="1300480">
              <a:spcBef>
                <a:spcPts val="900"/>
              </a:spcBef>
              <a:buClrTx/>
              <a:buSzTx/>
              <a:buFontTx/>
              <a:buNone/>
              <a:defRPr sz="1400">
                <a:solidFill>
                  <a:srgbClr val="000000"/>
                </a:solidFill>
              </a:defRPr>
            </a:lvl1pPr>
            <a:lvl2pPr marL="0" indent="320561" defTabSz="1300480">
              <a:spcBef>
                <a:spcPts val="900"/>
              </a:spcBef>
              <a:buClrTx/>
              <a:buSzTx/>
              <a:buFontTx/>
              <a:buNone/>
              <a:defRPr sz="1400">
                <a:solidFill>
                  <a:srgbClr val="000000"/>
                </a:solidFill>
              </a:defRPr>
            </a:lvl2pPr>
            <a:lvl3pPr marL="0" indent="641133" defTabSz="1300480">
              <a:spcBef>
                <a:spcPts val="900"/>
              </a:spcBef>
              <a:buClrTx/>
              <a:buSzTx/>
              <a:buFontTx/>
              <a:buNone/>
              <a:defRPr sz="1400">
                <a:solidFill>
                  <a:srgbClr val="000000"/>
                </a:solidFill>
              </a:defRPr>
            </a:lvl3pPr>
            <a:lvl4pPr marL="0" indent="961709" defTabSz="1300480">
              <a:spcBef>
                <a:spcPts val="900"/>
              </a:spcBef>
              <a:buClrTx/>
              <a:buSzTx/>
              <a:buFontTx/>
              <a:buNone/>
              <a:defRPr sz="1400">
                <a:solidFill>
                  <a:srgbClr val="000000"/>
                </a:solidFill>
              </a:defRPr>
            </a:lvl4pPr>
            <a:lvl5pPr marL="0" indent="1282276" defTabSz="1300480">
              <a:spcBef>
                <a:spcPts val="900"/>
              </a:spcBef>
              <a:buClrTx/>
              <a:buSzTx/>
              <a:buFontTx/>
              <a:buNone/>
              <a:defRPr sz="1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507"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514" name="Title Text"/>
          <p:cNvSpPr txBox="1">
            <a:spLocks noGrp="1"/>
          </p:cNvSpPr>
          <p:nvPr>
            <p:ph type="title"/>
          </p:nvPr>
        </p:nvSpPr>
        <p:spPr>
          <a:xfrm>
            <a:off x="647699" y="390525"/>
            <a:ext cx="11709401" cy="1625601"/>
          </a:xfrm>
          <a:prstGeom prst="rect">
            <a:avLst/>
          </a:prstGeom>
        </p:spPr>
        <p:txBody>
          <a:bodyPr lIns="37986" tIns="37986" rIns="37986" bIns="37986"/>
          <a:lstStyle>
            <a:lvl1pPr algn="ctr" defTabSz="1300480">
              <a:defRPr sz="6200" spc="0">
                <a:solidFill>
                  <a:srgbClr val="000000"/>
                </a:solidFill>
              </a:defRPr>
            </a:lvl1pPr>
          </a:lstStyle>
          <a:p>
            <a:r>
              <a:t>Title Text</a:t>
            </a:r>
          </a:p>
        </p:txBody>
      </p:sp>
      <p:sp>
        <p:nvSpPr>
          <p:cNvPr id="515" name="Body Level One…"/>
          <p:cNvSpPr txBox="1">
            <a:spLocks noGrp="1"/>
          </p:cNvSpPr>
          <p:nvPr>
            <p:ph type="body" idx="1"/>
          </p:nvPr>
        </p:nvSpPr>
        <p:spPr>
          <a:xfrm>
            <a:off x="650875" y="2276552"/>
            <a:ext cx="11703051" cy="6435726"/>
          </a:xfrm>
          <a:prstGeom prst="rect">
            <a:avLst/>
          </a:prstGeom>
        </p:spPr>
        <p:txBody>
          <a:bodyPr lIns="45585" tIns="45585" rIns="45585" bIns="45585"/>
          <a:lstStyle>
            <a:lvl1pPr marL="341266" indent="-341266" defTabSz="1300480">
              <a:spcBef>
                <a:spcPts val="900"/>
              </a:spcBef>
              <a:buClr>
                <a:srgbClr val="000000"/>
              </a:buClr>
              <a:buSzPct val="100000"/>
              <a:defRPr sz="4400">
                <a:solidFill>
                  <a:srgbClr val="000000"/>
                </a:solidFill>
              </a:defRPr>
            </a:lvl1pPr>
            <a:lvl2pPr marL="647095" indent="-326506" defTabSz="1300480">
              <a:spcBef>
                <a:spcPts val="900"/>
              </a:spcBef>
              <a:buClr>
                <a:srgbClr val="000000"/>
              </a:buClr>
              <a:buSzPct val="100000"/>
              <a:buChar char="–"/>
              <a:defRPr sz="4400">
                <a:solidFill>
                  <a:srgbClr val="000000"/>
                </a:solidFill>
              </a:defRPr>
            </a:lvl2pPr>
            <a:lvl3pPr marL="935003" indent="-293863" defTabSz="1300480">
              <a:spcBef>
                <a:spcPts val="900"/>
              </a:spcBef>
              <a:buClr>
                <a:srgbClr val="000000"/>
              </a:buClr>
              <a:buSzPct val="100000"/>
              <a:defRPr sz="4400">
                <a:solidFill>
                  <a:srgbClr val="000000"/>
                </a:solidFill>
              </a:defRPr>
            </a:lvl3pPr>
            <a:lvl4pPr marL="1314349" indent="-352635" defTabSz="1300480">
              <a:spcBef>
                <a:spcPts val="900"/>
              </a:spcBef>
              <a:buClr>
                <a:srgbClr val="000000"/>
              </a:buClr>
              <a:buChar char="–"/>
              <a:defRPr sz="4400">
                <a:solidFill>
                  <a:srgbClr val="000000"/>
                </a:solidFill>
              </a:defRPr>
            </a:lvl4pPr>
            <a:lvl5pPr marL="1634908" indent="-352635" defTabSz="1300480">
              <a:spcBef>
                <a:spcPts val="900"/>
              </a:spcBef>
              <a:buClr>
                <a:srgbClr val="000000"/>
              </a:buClr>
              <a:buChar char="»"/>
              <a:defRPr sz="4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516"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523" name="Title Text"/>
          <p:cNvSpPr txBox="1">
            <a:spLocks noGrp="1"/>
          </p:cNvSpPr>
          <p:nvPr>
            <p:ph type="title"/>
          </p:nvPr>
        </p:nvSpPr>
        <p:spPr>
          <a:xfrm>
            <a:off x="9429751" y="390525"/>
            <a:ext cx="2927351" cy="8321676"/>
          </a:xfrm>
          <a:prstGeom prst="rect">
            <a:avLst/>
          </a:prstGeom>
        </p:spPr>
        <p:txBody>
          <a:bodyPr lIns="37986" tIns="37986" rIns="37986" bIns="37986"/>
          <a:lstStyle>
            <a:lvl1pPr algn="ctr" defTabSz="1300480">
              <a:defRPr sz="6200" spc="0">
                <a:solidFill>
                  <a:srgbClr val="000000"/>
                </a:solidFill>
              </a:defRPr>
            </a:lvl1pPr>
          </a:lstStyle>
          <a:p>
            <a:r>
              <a:t>Title Text</a:t>
            </a:r>
          </a:p>
        </p:txBody>
      </p:sp>
      <p:sp>
        <p:nvSpPr>
          <p:cNvPr id="524" name="Body Level One…"/>
          <p:cNvSpPr txBox="1">
            <a:spLocks noGrp="1"/>
          </p:cNvSpPr>
          <p:nvPr>
            <p:ph type="body" idx="1"/>
          </p:nvPr>
        </p:nvSpPr>
        <p:spPr>
          <a:xfrm>
            <a:off x="647701" y="390525"/>
            <a:ext cx="8629651" cy="8321676"/>
          </a:xfrm>
          <a:prstGeom prst="rect">
            <a:avLst/>
          </a:prstGeom>
        </p:spPr>
        <p:txBody>
          <a:bodyPr lIns="45585" tIns="45585" rIns="45585" bIns="45585"/>
          <a:lstStyle>
            <a:lvl1pPr marL="341266" indent="-341266" defTabSz="1300480">
              <a:spcBef>
                <a:spcPts val="900"/>
              </a:spcBef>
              <a:buClr>
                <a:srgbClr val="000000"/>
              </a:buClr>
              <a:buSzPct val="100000"/>
              <a:defRPr sz="4400">
                <a:solidFill>
                  <a:srgbClr val="000000"/>
                </a:solidFill>
              </a:defRPr>
            </a:lvl1pPr>
            <a:lvl2pPr marL="647095" indent="-326506" defTabSz="1300480">
              <a:spcBef>
                <a:spcPts val="900"/>
              </a:spcBef>
              <a:buClr>
                <a:srgbClr val="000000"/>
              </a:buClr>
              <a:buSzPct val="100000"/>
              <a:buChar char="–"/>
              <a:defRPr sz="4400">
                <a:solidFill>
                  <a:srgbClr val="000000"/>
                </a:solidFill>
              </a:defRPr>
            </a:lvl2pPr>
            <a:lvl3pPr marL="935003" indent="-293863" defTabSz="1300480">
              <a:spcBef>
                <a:spcPts val="900"/>
              </a:spcBef>
              <a:buClr>
                <a:srgbClr val="000000"/>
              </a:buClr>
              <a:buSzPct val="100000"/>
              <a:defRPr sz="4400">
                <a:solidFill>
                  <a:srgbClr val="000000"/>
                </a:solidFill>
              </a:defRPr>
            </a:lvl3pPr>
            <a:lvl4pPr marL="1314349" indent="-352635" defTabSz="1300480">
              <a:spcBef>
                <a:spcPts val="900"/>
              </a:spcBef>
              <a:buClr>
                <a:srgbClr val="000000"/>
              </a:buClr>
              <a:buChar char="–"/>
              <a:defRPr sz="4400">
                <a:solidFill>
                  <a:srgbClr val="000000"/>
                </a:solidFill>
              </a:defRPr>
            </a:lvl4pPr>
            <a:lvl5pPr marL="1634908" indent="-352635" defTabSz="1300480">
              <a:spcBef>
                <a:spcPts val="900"/>
              </a:spcBef>
              <a:buClr>
                <a:srgbClr val="000000"/>
              </a:buClr>
              <a:buChar char="»"/>
              <a:defRPr sz="4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525"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532" name="Title Text"/>
          <p:cNvSpPr txBox="1">
            <a:spLocks noGrp="1"/>
          </p:cNvSpPr>
          <p:nvPr>
            <p:ph type="title"/>
          </p:nvPr>
        </p:nvSpPr>
        <p:spPr>
          <a:xfrm>
            <a:off x="974725" y="3030539"/>
            <a:ext cx="11055351" cy="2090737"/>
          </a:xfrm>
          <a:prstGeom prst="rect">
            <a:avLst/>
          </a:prstGeom>
        </p:spPr>
        <p:txBody>
          <a:bodyPr lIns="50652" tIns="50652" rIns="50652" bIns="50652" anchor="t"/>
          <a:lstStyle>
            <a:lvl1pPr indent="8929" defTabSz="1300480">
              <a:defRPr sz="5400" spc="0">
                <a:solidFill>
                  <a:srgbClr val="1C1C34"/>
                </a:solidFill>
              </a:defRPr>
            </a:lvl1pPr>
          </a:lstStyle>
          <a:p>
            <a:r>
              <a:t>Title Text</a:t>
            </a:r>
          </a:p>
        </p:txBody>
      </p:sp>
      <p:sp>
        <p:nvSpPr>
          <p:cNvPr id="533" name="Body Level One…"/>
          <p:cNvSpPr txBox="1">
            <a:spLocks noGrp="1"/>
          </p:cNvSpPr>
          <p:nvPr>
            <p:ph type="body" sz="quarter" idx="1"/>
          </p:nvPr>
        </p:nvSpPr>
        <p:spPr>
          <a:xfrm>
            <a:off x="1951038" y="5527749"/>
            <a:ext cx="9102727" cy="2492376"/>
          </a:xfrm>
          <a:prstGeom prst="rect">
            <a:avLst/>
          </a:prstGeom>
        </p:spPr>
        <p:txBody>
          <a:bodyPr lIns="50652" tIns="50652" rIns="50652" bIns="50652"/>
          <a:lstStyle>
            <a:lvl1pPr marL="0" indent="0" algn="ctr" defTabSz="1300480">
              <a:buClrTx/>
              <a:buSzTx/>
              <a:buFontTx/>
              <a:buNone/>
              <a:defRPr sz="3800">
                <a:solidFill>
                  <a:srgbClr val="1C1C34"/>
                </a:solidFill>
              </a:defRPr>
            </a:lvl1pPr>
            <a:lvl2pPr marL="0" indent="320594" algn="ctr" defTabSz="1300480">
              <a:buClrTx/>
              <a:buSzTx/>
              <a:buFontTx/>
              <a:buNone/>
              <a:defRPr sz="3800">
                <a:solidFill>
                  <a:srgbClr val="1C1C34"/>
                </a:solidFill>
              </a:defRPr>
            </a:lvl2pPr>
            <a:lvl3pPr marL="0" indent="641198" algn="ctr" defTabSz="1300480">
              <a:buClrTx/>
              <a:buSzTx/>
              <a:buFontTx/>
              <a:buNone/>
              <a:defRPr sz="3800">
                <a:solidFill>
                  <a:srgbClr val="1C1C34"/>
                </a:solidFill>
              </a:defRPr>
            </a:lvl3pPr>
            <a:lvl4pPr marL="0" indent="961806" algn="ctr" defTabSz="1300480">
              <a:buClrTx/>
              <a:buSzTx/>
              <a:buFontTx/>
              <a:buNone/>
              <a:defRPr sz="3800">
                <a:solidFill>
                  <a:srgbClr val="1C1C34"/>
                </a:solidFill>
              </a:defRPr>
            </a:lvl4pPr>
            <a:lvl5pPr marL="0" indent="1282409" algn="ctr" defTabSz="1300480">
              <a:buClrTx/>
              <a:buSzTx/>
              <a:buFontTx/>
              <a:buNone/>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534" name="Slide Number"/>
          <p:cNvSpPr txBox="1">
            <a:spLocks noGrp="1"/>
          </p:cNvSpPr>
          <p:nvPr>
            <p:ph type="sldNum" sz="quarter" idx="2"/>
          </p:nvPr>
        </p:nvSpPr>
        <p:spPr>
          <a:xfrm>
            <a:off x="10685451" y="8886899"/>
            <a:ext cx="301648" cy="307080"/>
          </a:xfrm>
          <a:prstGeom prst="rect">
            <a:avLst/>
          </a:prstGeom>
        </p:spPr>
        <p:txBody>
          <a:bodyPr lIns="45589" tIns="45589" rIns="45589" bIns="45589"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541" name="Title Text"/>
          <p:cNvSpPr txBox="1">
            <a:spLocks noGrp="1"/>
          </p:cNvSpPr>
          <p:nvPr>
            <p:ph type="title"/>
          </p:nvPr>
        </p:nvSpPr>
        <p:spPr>
          <a:xfrm>
            <a:off x="152474" y="650877"/>
            <a:ext cx="12785726" cy="1458913"/>
          </a:xfrm>
          <a:prstGeom prst="rect">
            <a:avLst/>
          </a:prstGeom>
        </p:spPr>
        <p:txBody>
          <a:bodyPr lIns="50652" tIns="50652" rIns="50652" bIns="50652" anchor="t"/>
          <a:lstStyle>
            <a:lvl1pPr indent="8929" defTabSz="1300480">
              <a:defRPr sz="5400" spc="0">
                <a:solidFill>
                  <a:srgbClr val="1C1C34"/>
                </a:solidFill>
              </a:defRPr>
            </a:lvl1pPr>
          </a:lstStyle>
          <a:p>
            <a:r>
              <a:t>Title Text</a:t>
            </a:r>
          </a:p>
        </p:txBody>
      </p:sp>
      <p:sp>
        <p:nvSpPr>
          <p:cNvPr id="542" name="Body Level One…"/>
          <p:cNvSpPr txBox="1">
            <a:spLocks noGrp="1"/>
          </p:cNvSpPr>
          <p:nvPr>
            <p:ph type="body" idx="1"/>
          </p:nvPr>
        </p:nvSpPr>
        <p:spPr>
          <a:xfrm>
            <a:off x="152474" y="2109789"/>
            <a:ext cx="12785726" cy="7643813"/>
          </a:xfrm>
          <a:prstGeom prst="rect">
            <a:avLst/>
          </a:prstGeom>
        </p:spPr>
        <p:txBody>
          <a:bodyPr lIns="50652" tIns="50652" rIns="50652" bIns="50652"/>
          <a:lstStyle>
            <a:lvl1pPr marL="407400" indent="-372863" defTabSz="1300480">
              <a:buClr>
                <a:srgbClr val="DDDDDD"/>
              </a:buClr>
              <a:buChar char="□"/>
              <a:defRPr sz="3800">
                <a:solidFill>
                  <a:srgbClr val="1C1C34"/>
                </a:solidFill>
              </a:defRPr>
            </a:lvl1pPr>
            <a:lvl2pPr marL="702527" indent="-350760" defTabSz="1300480">
              <a:buClr>
                <a:srgbClr val="DDDDDD"/>
              </a:buClr>
              <a:buSzPct val="69000"/>
              <a:buChar char="■"/>
              <a:defRPr sz="3800">
                <a:solidFill>
                  <a:srgbClr val="1C1C34"/>
                </a:solidFill>
              </a:defRPr>
            </a:lvl2pPr>
            <a:lvl3pPr marL="1042086" indent="-336307" defTabSz="1300480">
              <a:buClr>
                <a:srgbClr val="DDDDDD"/>
              </a:buClr>
              <a:buSzPct val="69000"/>
              <a:buChar char="p"/>
              <a:defRPr sz="3800">
                <a:solidFill>
                  <a:srgbClr val="1C1C34"/>
                </a:solidFill>
              </a:defRPr>
            </a:lvl3pPr>
            <a:lvl4pPr marL="1454297" indent="-395656" defTabSz="1300480">
              <a:buClr>
                <a:srgbClr val="DDDDDD"/>
              </a:buClr>
              <a:buSzPct val="69000"/>
              <a:buChar char="■"/>
              <a:defRPr sz="3800">
                <a:solidFill>
                  <a:srgbClr val="1C1C34"/>
                </a:solidFill>
              </a:defRPr>
            </a:lvl4pPr>
            <a:lvl5pPr marL="1808315" indent="-395655" defTabSz="1300480">
              <a:buClr>
                <a:srgbClr val="DDDDDD"/>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543" name="Slide Number"/>
          <p:cNvSpPr txBox="1">
            <a:spLocks noGrp="1"/>
          </p:cNvSpPr>
          <p:nvPr>
            <p:ph type="sldNum" sz="quarter" idx="2"/>
          </p:nvPr>
        </p:nvSpPr>
        <p:spPr>
          <a:xfrm>
            <a:off x="10685451" y="8886899"/>
            <a:ext cx="301648" cy="307080"/>
          </a:xfrm>
          <a:prstGeom prst="rect">
            <a:avLst/>
          </a:prstGeom>
        </p:spPr>
        <p:txBody>
          <a:bodyPr lIns="45589" tIns="45589" rIns="45589" bIns="45589"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550" name="Title Text"/>
          <p:cNvSpPr txBox="1">
            <a:spLocks noGrp="1"/>
          </p:cNvSpPr>
          <p:nvPr>
            <p:ph type="title"/>
          </p:nvPr>
        </p:nvSpPr>
        <p:spPr>
          <a:xfrm>
            <a:off x="1027113" y="6267451"/>
            <a:ext cx="11053762" cy="1936750"/>
          </a:xfrm>
          <a:prstGeom prst="rect">
            <a:avLst/>
          </a:prstGeom>
        </p:spPr>
        <p:txBody>
          <a:bodyPr lIns="50652" tIns="50652" rIns="50652" bIns="50652" anchor="t"/>
          <a:lstStyle>
            <a:lvl1pPr indent="8929" defTabSz="1300480">
              <a:defRPr sz="3800" b="1" cap="all" spc="0">
                <a:solidFill>
                  <a:srgbClr val="1C1C34"/>
                </a:solidFill>
              </a:defRPr>
            </a:lvl1pPr>
          </a:lstStyle>
          <a:p>
            <a:r>
              <a:t>Title Text</a:t>
            </a:r>
          </a:p>
        </p:txBody>
      </p:sp>
      <p:sp>
        <p:nvSpPr>
          <p:cNvPr id="551" name="Body Level One…"/>
          <p:cNvSpPr txBox="1">
            <a:spLocks noGrp="1"/>
          </p:cNvSpPr>
          <p:nvPr>
            <p:ph type="body" sz="quarter" idx="1"/>
          </p:nvPr>
        </p:nvSpPr>
        <p:spPr>
          <a:xfrm>
            <a:off x="1027113" y="4133849"/>
            <a:ext cx="11053762" cy="2133602"/>
          </a:xfrm>
          <a:prstGeom prst="rect">
            <a:avLst/>
          </a:prstGeom>
        </p:spPr>
        <p:txBody>
          <a:bodyPr lIns="50652" tIns="50652" rIns="50652" bIns="50652" anchor="b"/>
          <a:lstStyle>
            <a:lvl1pPr marL="0" indent="0" defTabSz="1300480">
              <a:buClrTx/>
              <a:buSzTx/>
              <a:buFontTx/>
              <a:buNone/>
              <a:defRPr sz="1800">
                <a:solidFill>
                  <a:srgbClr val="1C1C34"/>
                </a:solidFill>
              </a:defRPr>
            </a:lvl1pPr>
            <a:lvl2pPr marL="0" indent="320594" defTabSz="1300480">
              <a:buClrTx/>
              <a:buSzTx/>
              <a:buFontTx/>
              <a:buNone/>
              <a:defRPr sz="1800">
                <a:solidFill>
                  <a:srgbClr val="1C1C34"/>
                </a:solidFill>
              </a:defRPr>
            </a:lvl2pPr>
            <a:lvl3pPr marL="0" indent="641198" defTabSz="1300480">
              <a:buClrTx/>
              <a:buSzTx/>
              <a:buFontTx/>
              <a:buNone/>
              <a:defRPr sz="1800">
                <a:solidFill>
                  <a:srgbClr val="1C1C34"/>
                </a:solidFill>
              </a:defRPr>
            </a:lvl3pPr>
            <a:lvl4pPr marL="0" indent="961806" defTabSz="1300480">
              <a:buClrTx/>
              <a:buSzTx/>
              <a:buFontTx/>
              <a:buNone/>
              <a:defRPr sz="1800">
                <a:solidFill>
                  <a:srgbClr val="1C1C34"/>
                </a:solidFill>
              </a:defRPr>
            </a:lvl4pPr>
            <a:lvl5pPr marL="0" indent="1282409" defTabSz="1300480">
              <a:buClrTx/>
              <a:buSzTx/>
              <a:buFontTx/>
              <a:buNone/>
              <a:defRPr sz="1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552" name="Slide Number"/>
          <p:cNvSpPr txBox="1">
            <a:spLocks noGrp="1"/>
          </p:cNvSpPr>
          <p:nvPr>
            <p:ph type="sldNum" sz="quarter" idx="2"/>
          </p:nvPr>
        </p:nvSpPr>
        <p:spPr>
          <a:xfrm>
            <a:off x="10685451" y="8886899"/>
            <a:ext cx="301648" cy="307080"/>
          </a:xfrm>
          <a:prstGeom prst="rect">
            <a:avLst/>
          </a:prstGeom>
        </p:spPr>
        <p:txBody>
          <a:bodyPr lIns="45589" tIns="45589" rIns="45589" bIns="45589"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559" name="Title Text"/>
          <p:cNvSpPr txBox="1">
            <a:spLocks noGrp="1"/>
          </p:cNvSpPr>
          <p:nvPr>
            <p:ph type="title"/>
          </p:nvPr>
        </p:nvSpPr>
        <p:spPr>
          <a:xfrm>
            <a:off x="152474" y="650877"/>
            <a:ext cx="12785726" cy="1458913"/>
          </a:xfrm>
          <a:prstGeom prst="rect">
            <a:avLst/>
          </a:prstGeom>
        </p:spPr>
        <p:txBody>
          <a:bodyPr lIns="50652" tIns="50652" rIns="50652" bIns="50652" anchor="t"/>
          <a:lstStyle>
            <a:lvl1pPr indent="8929" defTabSz="1300480">
              <a:defRPr sz="5400" spc="0">
                <a:solidFill>
                  <a:srgbClr val="1C1C34"/>
                </a:solidFill>
              </a:defRPr>
            </a:lvl1pPr>
          </a:lstStyle>
          <a:p>
            <a:r>
              <a:t>Title Text</a:t>
            </a:r>
          </a:p>
        </p:txBody>
      </p:sp>
      <p:sp>
        <p:nvSpPr>
          <p:cNvPr id="560" name="Body Level One…"/>
          <p:cNvSpPr txBox="1">
            <a:spLocks noGrp="1"/>
          </p:cNvSpPr>
          <p:nvPr>
            <p:ph type="body" sz="half" idx="1"/>
          </p:nvPr>
        </p:nvSpPr>
        <p:spPr>
          <a:xfrm>
            <a:off x="152399" y="2109789"/>
            <a:ext cx="6316665" cy="7643813"/>
          </a:xfrm>
          <a:prstGeom prst="rect">
            <a:avLst/>
          </a:prstGeom>
        </p:spPr>
        <p:txBody>
          <a:bodyPr lIns="50652" tIns="50652" rIns="50652" bIns="50652"/>
          <a:lstStyle>
            <a:lvl1pPr marL="405437" indent="-370900" defTabSz="1300480">
              <a:buClr>
                <a:srgbClr val="DDDDDD"/>
              </a:buClr>
              <a:buChar char="□"/>
              <a:defRPr sz="2800">
                <a:solidFill>
                  <a:srgbClr val="1C1C34"/>
                </a:solidFill>
              </a:defRPr>
            </a:lvl1pPr>
            <a:lvl2pPr marL="716644" indent="-364877" defTabSz="1300480">
              <a:buClr>
                <a:srgbClr val="DDDDDD"/>
              </a:buClr>
              <a:buSzPct val="69000"/>
              <a:buChar char="■"/>
              <a:defRPr sz="2800">
                <a:solidFill>
                  <a:srgbClr val="1C1C34"/>
                </a:solidFill>
              </a:defRPr>
            </a:lvl2pPr>
            <a:lvl3pPr marL="1059787" indent="-354008" defTabSz="1300480">
              <a:buClr>
                <a:srgbClr val="DDDDDD"/>
              </a:buClr>
              <a:buSzPct val="69000"/>
              <a:buChar char="p"/>
              <a:defRPr sz="2800">
                <a:solidFill>
                  <a:srgbClr val="1C1C34"/>
                </a:solidFill>
              </a:defRPr>
            </a:lvl3pPr>
            <a:lvl4pPr marL="1439880" indent="-381239" defTabSz="1300480">
              <a:buClr>
                <a:srgbClr val="DDDDDD"/>
              </a:buClr>
              <a:buSzPct val="69000"/>
              <a:buChar char="■"/>
              <a:defRPr sz="2800">
                <a:solidFill>
                  <a:srgbClr val="1C1C34"/>
                </a:solidFill>
              </a:defRPr>
            </a:lvl4pPr>
            <a:lvl5pPr marL="1793898" indent="-381239" defTabSz="1300480">
              <a:buClr>
                <a:srgbClr val="DDDDDD"/>
              </a:buClr>
              <a:buSzPct val="69000"/>
              <a:buChar char="□"/>
              <a:defRPr sz="2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561" name="Slide Number"/>
          <p:cNvSpPr txBox="1">
            <a:spLocks noGrp="1"/>
          </p:cNvSpPr>
          <p:nvPr>
            <p:ph type="sldNum" sz="quarter" idx="2"/>
          </p:nvPr>
        </p:nvSpPr>
        <p:spPr>
          <a:xfrm>
            <a:off x="10685451" y="8886899"/>
            <a:ext cx="301648" cy="307080"/>
          </a:xfrm>
          <a:prstGeom prst="rect">
            <a:avLst/>
          </a:prstGeom>
        </p:spPr>
        <p:txBody>
          <a:bodyPr lIns="45589" tIns="45589" rIns="45589" bIns="45589"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568" name="Title Text"/>
          <p:cNvSpPr txBox="1">
            <a:spLocks noGrp="1"/>
          </p:cNvSpPr>
          <p:nvPr>
            <p:ph type="title"/>
          </p:nvPr>
        </p:nvSpPr>
        <p:spPr>
          <a:xfrm>
            <a:off x="650875" y="390525"/>
            <a:ext cx="11703051" cy="1625601"/>
          </a:xfrm>
          <a:prstGeom prst="rect">
            <a:avLst/>
          </a:prstGeom>
        </p:spPr>
        <p:txBody>
          <a:bodyPr lIns="50652" tIns="50652" rIns="50652" bIns="50652" anchor="t"/>
          <a:lstStyle>
            <a:lvl1pPr indent="8929" defTabSz="1300480">
              <a:defRPr sz="5400" spc="0">
                <a:solidFill>
                  <a:srgbClr val="1C1C34"/>
                </a:solidFill>
              </a:defRPr>
            </a:lvl1pPr>
          </a:lstStyle>
          <a:p>
            <a:r>
              <a:t>Title Text</a:t>
            </a:r>
          </a:p>
        </p:txBody>
      </p:sp>
      <p:sp>
        <p:nvSpPr>
          <p:cNvPr id="569" name="Body Level One…"/>
          <p:cNvSpPr txBox="1">
            <a:spLocks noGrp="1"/>
          </p:cNvSpPr>
          <p:nvPr>
            <p:ph type="body" sz="quarter" idx="1"/>
          </p:nvPr>
        </p:nvSpPr>
        <p:spPr>
          <a:xfrm>
            <a:off x="650875" y="2182813"/>
            <a:ext cx="5745165" cy="909639"/>
          </a:xfrm>
          <a:prstGeom prst="rect">
            <a:avLst/>
          </a:prstGeom>
        </p:spPr>
        <p:txBody>
          <a:bodyPr lIns="50652" tIns="50652" rIns="50652" bIns="50652" anchor="b"/>
          <a:lstStyle>
            <a:lvl1pPr marL="0" indent="0" defTabSz="1300480">
              <a:buClrTx/>
              <a:buSzTx/>
              <a:buFontTx/>
              <a:buNone/>
              <a:defRPr sz="2400" b="1">
                <a:solidFill>
                  <a:srgbClr val="1C1C34"/>
                </a:solidFill>
              </a:defRPr>
            </a:lvl1pPr>
            <a:lvl2pPr marL="0" indent="320594" defTabSz="1300480">
              <a:buClrTx/>
              <a:buSzTx/>
              <a:buFontTx/>
              <a:buNone/>
              <a:defRPr sz="2400" b="1">
                <a:solidFill>
                  <a:srgbClr val="1C1C34"/>
                </a:solidFill>
              </a:defRPr>
            </a:lvl2pPr>
            <a:lvl3pPr marL="0" indent="641198" defTabSz="1300480">
              <a:buClrTx/>
              <a:buSzTx/>
              <a:buFontTx/>
              <a:buNone/>
              <a:defRPr sz="2400" b="1">
                <a:solidFill>
                  <a:srgbClr val="1C1C34"/>
                </a:solidFill>
              </a:defRPr>
            </a:lvl3pPr>
            <a:lvl4pPr marL="0" indent="961806" defTabSz="1300480">
              <a:buClrTx/>
              <a:buSzTx/>
              <a:buFontTx/>
              <a:buNone/>
              <a:defRPr sz="2400" b="1">
                <a:solidFill>
                  <a:srgbClr val="1C1C34"/>
                </a:solidFill>
              </a:defRPr>
            </a:lvl4pPr>
            <a:lvl5pPr marL="0" indent="1282409" defTabSz="1300480">
              <a:buClrTx/>
              <a:buSzTx/>
              <a:buFontTx/>
              <a:buNone/>
              <a:defRPr sz="2400" b="1">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570" name="Text Placeholder 4"/>
          <p:cNvSpPr>
            <a:spLocks noGrp="1"/>
          </p:cNvSpPr>
          <p:nvPr>
            <p:ph type="body" sz="quarter" idx="21"/>
          </p:nvPr>
        </p:nvSpPr>
        <p:spPr>
          <a:xfrm>
            <a:off x="6605589" y="2182813"/>
            <a:ext cx="5748337" cy="909639"/>
          </a:xfrm>
          <a:prstGeom prst="rect">
            <a:avLst/>
          </a:prstGeom>
        </p:spPr>
        <p:txBody>
          <a:bodyPr lIns="50652" tIns="50652" rIns="50652" bIns="50652" anchor="b"/>
          <a:lstStyle/>
          <a:p>
            <a:pPr marL="0" indent="0" defTabSz="1300480">
              <a:buClrTx/>
              <a:buSzTx/>
              <a:buFontTx/>
              <a:buNone/>
              <a:defRPr sz="2400" b="1">
                <a:solidFill>
                  <a:srgbClr val="1C1C34"/>
                </a:solidFill>
              </a:defRPr>
            </a:pPr>
            <a:endParaRPr/>
          </a:p>
        </p:txBody>
      </p:sp>
      <p:sp>
        <p:nvSpPr>
          <p:cNvPr id="571" name="Slide Number"/>
          <p:cNvSpPr txBox="1">
            <a:spLocks noGrp="1"/>
          </p:cNvSpPr>
          <p:nvPr>
            <p:ph type="sldNum" sz="quarter" idx="2"/>
          </p:nvPr>
        </p:nvSpPr>
        <p:spPr>
          <a:xfrm>
            <a:off x="10685451" y="8886899"/>
            <a:ext cx="301648" cy="307080"/>
          </a:xfrm>
          <a:prstGeom prst="rect">
            <a:avLst/>
          </a:prstGeom>
        </p:spPr>
        <p:txBody>
          <a:bodyPr lIns="45589" tIns="45589" rIns="45589" bIns="45589"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578" name="Title Text"/>
          <p:cNvSpPr txBox="1">
            <a:spLocks noGrp="1"/>
          </p:cNvSpPr>
          <p:nvPr>
            <p:ph type="title"/>
          </p:nvPr>
        </p:nvSpPr>
        <p:spPr>
          <a:xfrm>
            <a:off x="152474" y="650877"/>
            <a:ext cx="12785726" cy="1458913"/>
          </a:xfrm>
          <a:prstGeom prst="rect">
            <a:avLst/>
          </a:prstGeom>
        </p:spPr>
        <p:txBody>
          <a:bodyPr lIns="50652" tIns="50652" rIns="50652" bIns="50652" anchor="t"/>
          <a:lstStyle>
            <a:lvl1pPr indent="8929" defTabSz="1300480">
              <a:defRPr sz="5400" spc="0">
                <a:solidFill>
                  <a:srgbClr val="1C1C34"/>
                </a:solidFill>
              </a:defRPr>
            </a:lvl1pPr>
          </a:lstStyle>
          <a:p>
            <a:r>
              <a:t>Title Text</a:t>
            </a:r>
          </a:p>
        </p:txBody>
      </p:sp>
      <p:sp>
        <p:nvSpPr>
          <p:cNvPr id="579" name="Slide Number"/>
          <p:cNvSpPr txBox="1">
            <a:spLocks noGrp="1"/>
          </p:cNvSpPr>
          <p:nvPr>
            <p:ph type="sldNum" sz="quarter" idx="2"/>
          </p:nvPr>
        </p:nvSpPr>
        <p:spPr>
          <a:xfrm>
            <a:off x="10685451" y="8886899"/>
            <a:ext cx="301648" cy="307080"/>
          </a:xfrm>
          <a:prstGeom prst="rect">
            <a:avLst/>
          </a:prstGeom>
        </p:spPr>
        <p:txBody>
          <a:bodyPr lIns="45589" tIns="45589" rIns="45589" bIns="45589"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586" name="Slide Number"/>
          <p:cNvSpPr txBox="1">
            <a:spLocks noGrp="1"/>
          </p:cNvSpPr>
          <p:nvPr>
            <p:ph type="sldNum" sz="quarter" idx="2"/>
          </p:nvPr>
        </p:nvSpPr>
        <p:spPr>
          <a:xfrm>
            <a:off x="10685451" y="8886899"/>
            <a:ext cx="301648" cy="307080"/>
          </a:xfrm>
          <a:prstGeom prst="rect">
            <a:avLst/>
          </a:prstGeom>
        </p:spPr>
        <p:txBody>
          <a:bodyPr lIns="45589" tIns="45589" rIns="45589" bIns="45589"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593" name="Title Text"/>
          <p:cNvSpPr txBox="1">
            <a:spLocks noGrp="1"/>
          </p:cNvSpPr>
          <p:nvPr>
            <p:ph type="title"/>
          </p:nvPr>
        </p:nvSpPr>
        <p:spPr>
          <a:xfrm>
            <a:off x="650949" y="389013"/>
            <a:ext cx="4278314" cy="1652587"/>
          </a:xfrm>
          <a:prstGeom prst="rect">
            <a:avLst/>
          </a:prstGeom>
        </p:spPr>
        <p:txBody>
          <a:bodyPr lIns="50652" tIns="50652" rIns="50652" bIns="50652" anchor="b"/>
          <a:lstStyle>
            <a:lvl1pPr indent="8929" defTabSz="1300480">
              <a:defRPr sz="1800" b="1" spc="0">
                <a:solidFill>
                  <a:srgbClr val="1C1C34"/>
                </a:solidFill>
              </a:defRPr>
            </a:lvl1pPr>
          </a:lstStyle>
          <a:p>
            <a:r>
              <a:t>Title Text</a:t>
            </a:r>
          </a:p>
        </p:txBody>
      </p:sp>
      <p:sp>
        <p:nvSpPr>
          <p:cNvPr id="594" name="Body Level One…"/>
          <p:cNvSpPr txBox="1">
            <a:spLocks noGrp="1"/>
          </p:cNvSpPr>
          <p:nvPr>
            <p:ph type="body" idx="1"/>
          </p:nvPr>
        </p:nvSpPr>
        <p:spPr>
          <a:xfrm>
            <a:off x="5084762" y="388939"/>
            <a:ext cx="7269164" cy="8323263"/>
          </a:xfrm>
          <a:prstGeom prst="rect">
            <a:avLst/>
          </a:prstGeom>
        </p:spPr>
        <p:txBody>
          <a:bodyPr lIns="50652" tIns="50652" rIns="50652" bIns="50652"/>
          <a:lstStyle>
            <a:lvl1pPr marL="395803" indent="-361266" defTabSz="1300480">
              <a:buClr>
                <a:srgbClr val="DDDDDD"/>
              </a:buClr>
              <a:buChar char="□"/>
              <a:defRPr sz="3000">
                <a:solidFill>
                  <a:srgbClr val="1C1C34"/>
                </a:solidFill>
              </a:defRPr>
            </a:lvl1pPr>
            <a:lvl2pPr marL="684066" indent="-332299" defTabSz="1300480">
              <a:buClr>
                <a:srgbClr val="DDDDDD"/>
              </a:buClr>
              <a:buSzPct val="69000"/>
              <a:buChar char="■"/>
              <a:defRPr sz="3000">
                <a:solidFill>
                  <a:srgbClr val="1C1C34"/>
                </a:solidFill>
              </a:defRPr>
            </a:lvl2pPr>
            <a:lvl3pPr marL="1018139" indent="-312360" defTabSz="1300480">
              <a:buClr>
                <a:srgbClr val="DDDDDD"/>
              </a:buClr>
              <a:buSzPct val="69000"/>
              <a:buChar char="p"/>
              <a:defRPr sz="3000">
                <a:solidFill>
                  <a:srgbClr val="1C1C34"/>
                </a:solidFill>
              </a:defRPr>
            </a:lvl3pPr>
            <a:lvl4pPr marL="1437935" indent="-379294" defTabSz="1300480">
              <a:buClr>
                <a:srgbClr val="DDDDDD"/>
              </a:buClr>
              <a:buSzPct val="69000"/>
              <a:buChar char="■"/>
              <a:defRPr sz="3000">
                <a:solidFill>
                  <a:srgbClr val="1C1C34"/>
                </a:solidFill>
              </a:defRPr>
            </a:lvl4pPr>
            <a:lvl5pPr marL="1791953" indent="-379294" defTabSz="1300480">
              <a:buClr>
                <a:srgbClr val="DDDDDD"/>
              </a:buClr>
              <a:buSzPct val="69000"/>
              <a:buChar char="□"/>
              <a:defRPr sz="30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595" name="Text Placeholder 3"/>
          <p:cNvSpPr>
            <a:spLocks noGrp="1"/>
          </p:cNvSpPr>
          <p:nvPr>
            <p:ph type="body" sz="half" idx="21"/>
          </p:nvPr>
        </p:nvSpPr>
        <p:spPr>
          <a:xfrm>
            <a:off x="650949" y="2041525"/>
            <a:ext cx="4278314" cy="6670676"/>
          </a:xfrm>
          <a:prstGeom prst="rect">
            <a:avLst/>
          </a:prstGeom>
        </p:spPr>
        <p:txBody>
          <a:bodyPr lIns="50652" tIns="50652" rIns="50652" bIns="50652"/>
          <a:lstStyle/>
          <a:p>
            <a:pPr marL="0" indent="0" defTabSz="1300480">
              <a:buClrTx/>
              <a:buSzTx/>
              <a:buFontTx/>
              <a:buNone/>
              <a:defRPr sz="1400">
                <a:solidFill>
                  <a:srgbClr val="1C1C34"/>
                </a:solidFill>
              </a:defRPr>
            </a:pPr>
            <a:endParaRPr/>
          </a:p>
        </p:txBody>
      </p:sp>
      <p:sp>
        <p:nvSpPr>
          <p:cNvPr id="596" name="Slide Number"/>
          <p:cNvSpPr txBox="1">
            <a:spLocks noGrp="1"/>
          </p:cNvSpPr>
          <p:nvPr>
            <p:ph type="sldNum" sz="quarter" idx="2"/>
          </p:nvPr>
        </p:nvSpPr>
        <p:spPr>
          <a:xfrm>
            <a:off x="10685451" y="8886899"/>
            <a:ext cx="301648" cy="307080"/>
          </a:xfrm>
          <a:prstGeom prst="rect">
            <a:avLst/>
          </a:prstGeom>
        </p:spPr>
        <p:txBody>
          <a:bodyPr lIns="45589" tIns="45589" rIns="45589" bIns="45589"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603" name="Title Text"/>
          <p:cNvSpPr txBox="1">
            <a:spLocks noGrp="1"/>
          </p:cNvSpPr>
          <p:nvPr>
            <p:ph type="title"/>
          </p:nvPr>
        </p:nvSpPr>
        <p:spPr>
          <a:xfrm>
            <a:off x="2549599" y="6827838"/>
            <a:ext cx="7802564" cy="806451"/>
          </a:xfrm>
          <a:prstGeom prst="rect">
            <a:avLst/>
          </a:prstGeom>
        </p:spPr>
        <p:txBody>
          <a:bodyPr lIns="50652" tIns="50652" rIns="50652" bIns="50652" anchor="b"/>
          <a:lstStyle>
            <a:lvl1pPr indent="8929" defTabSz="1300480">
              <a:defRPr sz="1800" b="1" spc="0">
                <a:solidFill>
                  <a:srgbClr val="1C1C34"/>
                </a:solidFill>
              </a:defRPr>
            </a:lvl1pPr>
          </a:lstStyle>
          <a:p>
            <a:r>
              <a:t>Title Text</a:t>
            </a:r>
          </a:p>
        </p:txBody>
      </p:sp>
      <p:sp>
        <p:nvSpPr>
          <p:cNvPr id="604" name="Picture Placeholder 2"/>
          <p:cNvSpPr>
            <a:spLocks noGrp="1"/>
          </p:cNvSpPr>
          <p:nvPr>
            <p:ph type="pic" sz="half" idx="21"/>
          </p:nvPr>
        </p:nvSpPr>
        <p:spPr>
          <a:xfrm>
            <a:off x="2549599" y="871537"/>
            <a:ext cx="7802564" cy="5851527"/>
          </a:xfrm>
          <a:prstGeom prst="rect">
            <a:avLst/>
          </a:prstGeom>
        </p:spPr>
        <p:txBody>
          <a:bodyPr lIns="91439" tIns="45719" rIns="91439" bIns="45719">
            <a:noAutofit/>
          </a:bodyPr>
          <a:lstStyle/>
          <a:p>
            <a:endParaRPr/>
          </a:p>
        </p:txBody>
      </p:sp>
      <p:sp>
        <p:nvSpPr>
          <p:cNvPr id="605" name="Body Level One…"/>
          <p:cNvSpPr txBox="1">
            <a:spLocks noGrp="1"/>
          </p:cNvSpPr>
          <p:nvPr>
            <p:ph type="body" sz="quarter" idx="1"/>
          </p:nvPr>
        </p:nvSpPr>
        <p:spPr>
          <a:xfrm>
            <a:off x="2549599" y="7634289"/>
            <a:ext cx="7802564" cy="1144589"/>
          </a:xfrm>
          <a:prstGeom prst="rect">
            <a:avLst/>
          </a:prstGeom>
        </p:spPr>
        <p:txBody>
          <a:bodyPr lIns="50652" tIns="50652" rIns="50652" bIns="50652"/>
          <a:lstStyle>
            <a:lvl1pPr marL="0" indent="0" defTabSz="1300480">
              <a:buClrTx/>
              <a:buSzTx/>
              <a:buFontTx/>
              <a:buNone/>
              <a:defRPr sz="1400">
                <a:solidFill>
                  <a:srgbClr val="1C1C34"/>
                </a:solidFill>
              </a:defRPr>
            </a:lvl1pPr>
            <a:lvl2pPr marL="0" indent="320594" defTabSz="1300480">
              <a:buClrTx/>
              <a:buSzTx/>
              <a:buFontTx/>
              <a:buNone/>
              <a:defRPr sz="1400">
                <a:solidFill>
                  <a:srgbClr val="1C1C34"/>
                </a:solidFill>
              </a:defRPr>
            </a:lvl2pPr>
            <a:lvl3pPr marL="0" indent="641198" defTabSz="1300480">
              <a:buClrTx/>
              <a:buSzTx/>
              <a:buFontTx/>
              <a:buNone/>
              <a:defRPr sz="1400">
                <a:solidFill>
                  <a:srgbClr val="1C1C34"/>
                </a:solidFill>
              </a:defRPr>
            </a:lvl3pPr>
            <a:lvl4pPr marL="0" indent="961806" defTabSz="1300480">
              <a:buClrTx/>
              <a:buSzTx/>
              <a:buFontTx/>
              <a:buNone/>
              <a:defRPr sz="1400">
                <a:solidFill>
                  <a:srgbClr val="1C1C34"/>
                </a:solidFill>
              </a:defRPr>
            </a:lvl4pPr>
            <a:lvl5pPr marL="0" indent="1282409" defTabSz="1300480">
              <a:buClrTx/>
              <a:buSzTx/>
              <a:buFontTx/>
              <a:buNone/>
              <a:defRPr sz="14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606" name="Slide Number"/>
          <p:cNvSpPr txBox="1">
            <a:spLocks noGrp="1"/>
          </p:cNvSpPr>
          <p:nvPr>
            <p:ph type="sldNum" sz="quarter" idx="2"/>
          </p:nvPr>
        </p:nvSpPr>
        <p:spPr>
          <a:xfrm>
            <a:off x="10685451" y="8886899"/>
            <a:ext cx="301648" cy="307080"/>
          </a:xfrm>
          <a:prstGeom prst="rect">
            <a:avLst/>
          </a:prstGeom>
        </p:spPr>
        <p:txBody>
          <a:bodyPr lIns="45589" tIns="45589" rIns="45589" bIns="45589"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613" name="Title Text"/>
          <p:cNvSpPr txBox="1">
            <a:spLocks noGrp="1"/>
          </p:cNvSpPr>
          <p:nvPr>
            <p:ph type="title"/>
          </p:nvPr>
        </p:nvSpPr>
        <p:spPr>
          <a:xfrm>
            <a:off x="152474" y="650877"/>
            <a:ext cx="12785726" cy="1458913"/>
          </a:xfrm>
          <a:prstGeom prst="rect">
            <a:avLst/>
          </a:prstGeom>
        </p:spPr>
        <p:txBody>
          <a:bodyPr lIns="50652" tIns="50652" rIns="50652" bIns="50652" anchor="t"/>
          <a:lstStyle>
            <a:lvl1pPr indent="8929" defTabSz="1300480">
              <a:defRPr sz="5400" spc="0">
                <a:solidFill>
                  <a:srgbClr val="1C1C34"/>
                </a:solidFill>
              </a:defRPr>
            </a:lvl1pPr>
          </a:lstStyle>
          <a:p>
            <a:r>
              <a:t>Title Text</a:t>
            </a:r>
          </a:p>
        </p:txBody>
      </p:sp>
      <p:sp>
        <p:nvSpPr>
          <p:cNvPr id="614" name="Body Level One…"/>
          <p:cNvSpPr txBox="1">
            <a:spLocks noGrp="1"/>
          </p:cNvSpPr>
          <p:nvPr>
            <p:ph type="body" idx="1"/>
          </p:nvPr>
        </p:nvSpPr>
        <p:spPr>
          <a:xfrm>
            <a:off x="152474" y="2109789"/>
            <a:ext cx="12785726" cy="7643813"/>
          </a:xfrm>
          <a:prstGeom prst="rect">
            <a:avLst/>
          </a:prstGeom>
        </p:spPr>
        <p:txBody>
          <a:bodyPr lIns="50652" tIns="50652" rIns="50652" bIns="50652"/>
          <a:lstStyle>
            <a:lvl1pPr marL="407400" indent="-372863" defTabSz="1300480">
              <a:buClr>
                <a:srgbClr val="DDDDDD"/>
              </a:buClr>
              <a:buChar char="□"/>
              <a:defRPr sz="3800">
                <a:solidFill>
                  <a:srgbClr val="1C1C34"/>
                </a:solidFill>
              </a:defRPr>
            </a:lvl1pPr>
            <a:lvl2pPr marL="702527" indent="-350760" defTabSz="1300480">
              <a:buClr>
                <a:srgbClr val="DDDDDD"/>
              </a:buClr>
              <a:buSzPct val="69000"/>
              <a:buChar char="■"/>
              <a:defRPr sz="3800">
                <a:solidFill>
                  <a:srgbClr val="1C1C34"/>
                </a:solidFill>
              </a:defRPr>
            </a:lvl2pPr>
            <a:lvl3pPr marL="1042086" indent="-336307" defTabSz="1300480">
              <a:buClr>
                <a:srgbClr val="DDDDDD"/>
              </a:buClr>
              <a:buSzPct val="69000"/>
              <a:buChar char="p"/>
              <a:defRPr sz="3800">
                <a:solidFill>
                  <a:srgbClr val="1C1C34"/>
                </a:solidFill>
              </a:defRPr>
            </a:lvl3pPr>
            <a:lvl4pPr marL="1454297" indent="-395656" defTabSz="1300480">
              <a:buClr>
                <a:srgbClr val="DDDDDD"/>
              </a:buClr>
              <a:buSzPct val="69000"/>
              <a:buChar char="■"/>
              <a:defRPr sz="3800">
                <a:solidFill>
                  <a:srgbClr val="1C1C34"/>
                </a:solidFill>
              </a:defRPr>
            </a:lvl4pPr>
            <a:lvl5pPr marL="1808315" indent="-395655" defTabSz="1300480">
              <a:buClr>
                <a:srgbClr val="DDDDDD"/>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615" name="Slide Number"/>
          <p:cNvSpPr txBox="1">
            <a:spLocks noGrp="1"/>
          </p:cNvSpPr>
          <p:nvPr>
            <p:ph type="sldNum" sz="quarter" idx="2"/>
          </p:nvPr>
        </p:nvSpPr>
        <p:spPr>
          <a:xfrm>
            <a:off x="10685451" y="8886899"/>
            <a:ext cx="301648" cy="307080"/>
          </a:xfrm>
          <a:prstGeom prst="rect">
            <a:avLst/>
          </a:prstGeom>
        </p:spPr>
        <p:txBody>
          <a:bodyPr lIns="45589" tIns="45589" rIns="45589" bIns="45589"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622" name="Title Text"/>
          <p:cNvSpPr txBox="1">
            <a:spLocks noGrp="1"/>
          </p:cNvSpPr>
          <p:nvPr>
            <p:ph type="title"/>
          </p:nvPr>
        </p:nvSpPr>
        <p:spPr>
          <a:xfrm>
            <a:off x="9742489" y="650875"/>
            <a:ext cx="3195637" cy="9102727"/>
          </a:xfrm>
          <a:prstGeom prst="rect">
            <a:avLst/>
          </a:prstGeom>
        </p:spPr>
        <p:txBody>
          <a:bodyPr lIns="50652" tIns="50652" rIns="50652" bIns="50652" anchor="t"/>
          <a:lstStyle>
            <a:lvl1pPr indent="8929" defTabSz="1300480">
              <a:defRPr sz="5400" spc="0">
                <a:solidFill>
                  <a:srgbClr val="1C1C34"/>
                </a:solidFill>
              </a:defRPr>
            </a:lvl1pPr>
          </a:lstStyle>
          <a:p>
            <a:r>
              <a:t>Title Text</a:t>
            </a:r>
          </a:p>
        </p:txBody>
      </p:sp>
      <p:sp>
        <p:nvSpPr>
          <p:cNvPr id="623" name="Body Level One…"/>
          <p:cNvSpPr txBox="1">
            <a:spLocks noGrp="1"/>
          </p:cNvSpPr>
          <p:nvPr>
            <p:ph type="body" idx="1"/>
          </p:nvPr>
        </p:nvSpPr>
        <p:spPr>
          <a:xfrm>
            <a:off x="152399" y="650875"/>
            <a:ext cx="9437688" cy="9102727"/>
          </a:xfrm>
          <a:prstGeom prst="rect">
            <a:avLst/>
          </a:prstGeom>
        </p:spPr>
        <p:txBody>
          <a:bodyPr lIns="50652" tIns="50652" rIns="50652" bIns="50652"/>
          <a:lstStyle>
            <a:lvl1pPr marL="407400" indent="-372863" defTabSz="1300480">
              <a:buClr>
                <a:srgbClr val="DDDDDD"/>
              </a:buClr>
              <a:buChar char="□"/>
              <a:defRPr sz="3800">
                <a:solidFill>
                  <a:srgbClr val="1C1C34"/>
                </a:solidFill>
              </a:defRPr>
            </a:lvl1pPr>
            <a:lvl2pPr marL="702527" indent="-350760" defTabSz="1300480">
              <a:buClr>
                <a:srgbClr val="DDDDDD"/>
              </a:buClr>
              <a:buSzPct val="69000"/>
              <a:buChar char="■"/>
              <a:defRPr sz="3800">
                <a:solidFill>
                  <a:srgbClr val="1C1C34"/>
                </a:solidFill>
              </a:defRPr>
            </a:lvl2pPr>
            <a:lvl3pPr marL="1042086" indent="-336307" defTabSz="1300480">
              <a:buClr>
                <a:srgbClr val="DDDDDD"/>
              </a:buClr>
              <a:buSzPct val="69000"/>
              <a:buChar char="p"/>
              <a:defRPr sz="3800">
                <a:solidFill>
                  <a:srgbClr val="1C1C34"/>
                </a:solidFill>
              </a:defRPr>
            </a:lvl3pPr>
            <a:lvl4pPr marL="1454297" indent="-395656" defTabSz="1300480">
              <a:buClr>
                <a:srgbClr val="DDDDDD"/>
              </a:buClr>
              <a:buSzPct val="69000"/>
              <a:buChar char="■"/>
              <a:defRPr sz="3800">
                <a:solidFill>
                  <a:srgbClr val="1C1C34"/>
                </a:solidFill>
              </a:defRPr>
            </a:lvl4pPr>
            <a:lvl5pPr marL="1808315" indent="-395655" defTabSz="1300480">
              <a:buClr>
                <a:srgbClr val="DDDDDD"/>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624" name="Slide Number"/>
          <p:cNvSpPr txBox="1">
            <a:spLocks noGrp="1"/>
          </p:cNvSpPr>
          <p:nvPr>
            <p:ph type="sldNum" sz="quarter" idx="2"/>
          </p:nvPr>
        </p:nvSpPr>
        <p:spPr>
          <a:xfrm>
            <a:off x="10685451" y="8886899"/>
            <a:ext cx="301648" cy="307080"/>
          </a:xfrm>
          <a:prstGeom prst="rect">
            <a:avLst/>
          </a:prstGeom>
        </p:spPr>
        <p:txBody>
          <a:bodyPr lIns="45589" tIns="45589" rIns="45589" bIns="45589"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631" name="Title Text"/>
          <p:cNvSpPr txBox="1">
            <a:spLocks noGrp="1"/>
          </p:cNvSpPr>
          <p:nvPr>
            <p:ph type="title"/>
          </p:nvPr>
        </p:nvSpPr>
        <p:spPr>
          <a:xfrm>
            <a:off x="974725" y="3030539"/>
            <a:ext cx="11055351" cy="2090737"/>
          </a:xfrm>
          <a:prstGeom prst="rect">
            <a:avLst/>
          </a:prstGeom>
        </p:spPr>
        <p:txBody>
          <a:bodyPr lIns="45587" tIns="45587" rIns="45587" bIns="45587" anchor="t"/>
          <a:lstStyle>
            <a:lvl1pPr defTabSz="1300480">
              <a:defRPr sz="5400" spc="0">
                <a:solidFill>
                  <a:srgbClr val="696464"/>
                </a:solidFill>
              </a:defRPr>
            </a:lvl1pPr>
          </a:lstStyle>
          <a:p>
            <a:r>
              <a:t>Title Text</a:t>
            </a:r>
          </a:p>
        </p:txBody>
      </p:sp>
      <p:sp>
        <p:nvSpPr>
          <p:cNvPr id="632" name="Body Level One…"/>
          <p:cNvSpPr txBox="1">
            <a:spLocks noGrp="1"/>
          </p:cNvSpPr>
          <p:nvPr>
            <p:ph type="body" sz="quarter" idx="1"/>
          </p:nvPr>
        </p:nvSpPr>
        <p:spPr>
          <a:xfrm>
            <a:off x="1951038" y="5527750"/>
            <a:ext cx="9102727" cy="2492376"/>
          </a:xfrm>
          <a:prstGeom prst="rect">
            <a:avLst/>
          </a:prstGeom>
        </p:spPr>
        <p:txBody>
          <a:bodyPr lIns="45587" tIns="45587" rIns="45587" bIns="45587"/>
          <a:lstStyle>
            <a:lvl1pPr marL="0" indent="0" algn="ctr" defTabSz="1300480">
              <a:spcBef>
                <a:spcPts val="500"/>
              </a:spcBef>
              <a:buClrTx/>
              <a:buSzTx/>
              <a:buFontTx/>
              <a:buNone/>
              <a:defRPr>
                <a:solidFill>
                  <a:srgbClr val="000000"/>
                </a:solidFill>
              </a:defRPr>
            </a:lvl1pPr>
            <a:lvl2pPr marL="0" indent="320578" algn="ctr" defTabSz="1300480">
              <a:spcBef>
                <a:spcPts val="500"/>
              </a:spcBef>
              <a:buClrTx/>
              <a:buSzTx/>
              <a:buFontTx/>
              <a:buNone/>
              <a:defRPr>
                <a:solidFill>
                  <a:srgbClr val="000000"/>
                </a:solidFill>
              </a:defRPr>
            </a:lvl2pPr>
            <a:lvl3pPr marL="0" indent="641165" algn="ctr" defTabSz="1300480">
              <a:spcBef>
                <a:spcPts val="500"/>
              </a:spcBef>
              <a:buClrTx/>
              <a:buSzTx/>
              <a:buFontTx/>
              <a:buNone/>
              <a:defRPr>
                <a:solidFill>
                  <a:srgbClr val="000000"/>
                </a:solidFill>
              </a:defRPr>
            </a:lvl3pPr>
            <a:lvl4pPr marL="0" indent="961757" algn="ctr" defTabSz="1300480">
              <a:spcBef>
                <a:spcPts val="500"/>
              </a:spcBef>
              <a:buClrTx/>
              <a:buSzTx/>
              <a:buFontTx/>
              <a:buNone/>
              <a:defRPr>
                <a:solidFill>
                  <a:srgbClr val="000000"/>
                </a:solidFill>
              </a:defRPr>
            </a:lvl4pPr>
            <a:lvl5pPr marL="0" indent="1282343" algn="ctr" defTabSz="1300480">
              <a:spcBef>
                <a:spcPts val="500"/>
              </a:spcBef>
              <a:buClrTx/>
              <a:buSzTx/>
              <a:buFontTx/>
              <a:buNone/>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633" name="Slide Number"/>
          <p:cNvSpPr txBox="1">
            <a:spLocks noGrp="1"/>
          </p:cNvSpPr>
          <p:nvPr>
            <p:ph type="sldNum" sz="quarter" idx="2"/>
          </p:nvPr>
        </p:nvSpPr>
        <p:spPr>
          <a:xfrm>
            <a:off x="396875" y="9034912"/>
            <a:ext cx="271463" cy="649976"/>
          </a:xfrm>
          <a:prstGeom prst="rect">
            <a:avLst/>
          </a:prstGeom>
          <a:solidFill>
            <a:srgbClr val="D34817"/>
          </a:solidFill>
        </p:spPr>
        <p:txBody>
          <a:bodyPr wrap="square" lIns="45587" tIns="45587" rIns="45587" bIns="45587"/>
          <a:lstStyle>
            <a:lvl1pPr algn="ct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640" name="Title Text"/>
          <p:cNvSpPr txBox="1">
            <a:spLocks noGrp="1"/>
          </p:cNvSpPr>
          <p:nvPr>
            <p:ph type="title"/>
          </p:nvPr>
        </p:nvSpPr>
        <p:spPr>
          <a:xfrm>
            <a:off x="650875" y="390525"/>
            <a:ext cx="11703051" cy="1625601"/>
          </a:xfrm>
          <a:prstGeom prst="rect">
            <a:avLst/>
          </a:prstGeom>
        </p:spPr>
        <p:txBody>
          <a:bodyPr lIns="45587" tIns="45587" rIns="45587" bIns="45587" anchor="t"/>
          <a:lstStyle>
            <a:lvl1pPr defTabSz="1300480">
              <a:defRPr sz="5400" spc="0">
                <a:solidFill>
                  <a:srgbClr val="696464"/>
                </a:solidFill>
              </a:defRPr>
            </a:lvl1pPr>
          </a:lstStyle>
          <a:p>
            <a:r>
              <a:t>Title Text</a:t>
            </a:r>
          </a:p>
        </p:txBody>
      </p:sp>
      <p:sp>
        <p:nvSpPr>
          <p:cNvPr id="641" name="Body Level One…"/>
          <p:cNvSpPr txBox="1">
            <a:spLocks noGrp="1"/>
          </p:cNvSpPr>
          <p:nvPr>
            <p:ph type="body" idx="1"/>
          </p:nvPr>
        </p:nvSpPr>
        <p:spPr>
          <a:xfrm>
            <a:off x="650875" y="2276550"/>
            <a:ext cx="11703051" cy="6435726"/>
          </a:xfrm>
          <a:prstGeom prst="rect">
            <a:avLst/>
          </a:prstGeom>
        </p:spPr>
        <p:txBody>
          <a:bodyPr lIns="45587" tIns="45587" rIns="45587" bIns="45587"/>
          <a:lstStyle>
            <a:lvl1pPr marL="260374" indent="-260374" defTabSz="1300480">
              <a:spcBef>
                <a:spcPts val="500"/>
              </a:spcBef>
              <a:buClr>
                <a:srgbClr val="D34817"/>
              </a:buClr>
              <a:buChar char="●"/>
              <a:defRPr>
                <a:solidFill>
                  <a:srgbClr val="000000"/>
                </a:solidFill>
              </a:defRPr>
            </a:lvl1pPr>
            <a:lvl2pPr marL="450844" indent="-227087" defTabSz="1300480">
              <a:spcBef>
                <a:spcPts val="500"/>
              </a:spcBef>
              <a:buClr>
                <a:srgbClr val="D34817"/>
              </a:buClr>
              <a:buChar char="●"/>
              <a:defRPr>
                <a:solidFill>
                  <a:srgbClr val="000000"/>
                </a:solidFill>
              </a:defRPr>
            </a:lvl2pPr>
            <a:lvl3pPr marL="688824" indent="-272504" defTabSz="1300480">
              <a:spcBef>
                <a:spcPts val="500"/>
              </a:spcBef>
              <a:buClr>
                <a:srgbClr val="D34817"/>
              </a:buClr>
              <a:buSzPct val="85000"/>
              <a:buChar char="●"/>
              <a:defRPr>
                <a:solidFill>
                  <a:srgbClr val="000000"/>
                </a:solidFill>
              </a:defRPr>
            </a:lvl3pPr>
            <a:lvl4pPr marL="881384" indent="-272504" defTabSz="1300480">
              <a:spcBef>
                <a:spcPts val="500"/>
              </a:spcBef>
              <a:buClr>
                <a:srgbClr val="D34817"/>
              </a:buClr>
              <a:buSzPct val="80000"/>
              <a:buChar char="●"/>
              <a:defRPr>
                <a:solidFill>
                  <a:srgbClr val="000000"/>
                </a:solidFill>
              </a:defRPr>
            </a:lvl4pPr>
            <a:lvl5pPr marL="1073965" indent="-272504" defTabSz="1300480">
              <a:spcBef>
                <a:spcPts val="500"/>
              </a:spcBef>
              <a:buClr>
                <a:srgbClr val="D34817"/>
              </a:buClr>
              <a:buChar char="o"/>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642" name="Slide Number"/>
          <p:cNvSpPr txBox="1">
            <a:spLocks noGrp="1"/>
          </p:cNvSpPr>
          <p:nvPr>
            <p:ph type="sldNum" sz="quarter" idx="2"/>
          </p:nvPr>
        </p:nvSpPr>
        <p:spPr>
          <a:xfrm>
            <a:off x="396875" y="9034912"/>
            <a:ext cx="271463" cy="649976"/>
          </a:xfrm>
          <a:prstGeom prst="rect">
            <a:avLst/>
          </a:prstGeom>
          <a:solidFill>
            <a:srgbClr val="D34817"/>
          </a:solidFill>
        </p:spPr>
        <p:txBody>
          <a:bodyPr wrap="square" lIns="45587" tIns="45587" rIns="45587" bIns="45587"/>
          <a:lstStyle>
            <a:lvl1pPr algn="ct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649" name="Title Text"/>
          <p:cNvSpPr txBox="1">
            <a:spLocks noGrp="1"/>
          </p:cNvSpPr>
          <p:nvPr>
            <p:ph type="title"/>
          </p:nvPr>
        </p:nvSpPr>
        <p:spPr>
          <a:xfrm>
            <a:off x="1027113" y="6267451"/>
            <a:ext cx="11053762" cy="1936750"/>
          </a:xfrm>
          <a:prstGeom prst="rect">
            <a:avLst/>
          </a:prstGeom>
        </p:spPr>
        <p:txBody>
          <a:bodyPr lIns="45587" tIns="45587" rIns="45587" bIns="45587" anchor="t"/>
          <a:lstStyle>
            <a:lvl1pPr defTabSz="1300480">
              <a:defRPr sz="3800" b="1" cap="all" spc="0">
                <a:solidFill>
                  <a:srgbClr val="696464"/>
                </a:solidFill>
              </a:defRPr>
            </a:lvl1pPr>
          </a:lstStyle>
          <a:p>
            <a:r>
              <a:t>Title Text</a:t>
            </a:r>
          </a:p>
        </p:txBody>
      </p:sp>
      <p:sp>
        <p:nvSpPr>
          <p:cNvPr id="650" name="Body Level One…"/>
          <p:cNvSpPr txBox="1">
            <a:spLocks noGrp="1"/>
          </p:cNvSpPr>
          <p:nvPr>
            <p:ph type="body" sz="quarter" idx="1"/>
          </p:nvPr>
        </p:nvSpPr>
        <p:spPr>
          <a:xfrm>
            <a:off x="1027113" y="4133849"/>
            <a:ext cx="11053762" cy="2133602"/>
          </a:xfrm>
          <a:prstGeom prst="rect">
            <a:avLst/>
          </a:prstGeom>
        </p:spPr>
        <p:txBody>
          <a:bodyPr lIns="45587" tIns="45587" rIns="45587" bIns="45587" anchor="b"/>
          <a:lstStyle>
            <a:lvl1pPr marL="0" indent="0" defTabSz="1300480">
              <a:spcBef>
                <a:spcPts val="500"/>
              </a:spcBef>
              <a:buClrTx/>
              <a:buSzTx/>
              <a:buFontTx/>
              <a:buNone/>
              <a:defRPr sz="1800">
                <a:solidFill>
                  <a:srgbClr val="000000"/>
                </a:solidFill>
              </a:defRPr>
            </a:lvl1pPr>
            <a:lvl2pPr marL="0" indent="320578" defTabSz="1300480">
              <a:spcBef>
                <a:spcPts val="500"/>
              </a:spcBef>
              <a:buClrTx/>
              <a:buSzTx/>
              <a:buFontTx/>
              <a:buNone/>
              <a:defRPr sz="1800">
                <a:solidFill>
                  <a:srgbClr val="000000"/>
                </a:solidFill>
              </a:defRPr>
            </a:lvl2pPr>
            <a:lvl3pPr marL="0" indent="641165" defTabSz="1300480">
              <a:spcBef>
                <a:spcPts val="500"/>
              </a:spcBef>
              <a:buClrTx/>
              <a:buSzTx/>
              <a:buFontTx/>
              <a:buNone/>
              <a:defRPr sz="1800">
                <a:solidFill>
                  <a:srgbClr val="000000"/>
                </a:solidFill>
              </a:defRPr>
            </a:lvl3pPr>
            <a:lvl4pPr marL="0" indent="961757" defTabSz="1300480">
              <a:spcBef>
                <a:spcPts val="500"/>
              </a:spcBef>
              <a:buClrTx/>
              <a:buSzTx/>
              <a:buFontTx/>
              <a:buNone/>
              <a:defRPr sz="1800">
                <a:solidFill>
                  <a:srgbClr val="000000"/>
                </a:solidFill>
              </a:defRPr>
            </a:lvl4pPr>
            <a:lvl5pPr marL="0" indent="1282343" defTabSz="1300480">
              <a:spcBef>
                <a:spcPts val="500"/>
              </a:spcBef>
              <a:buClrTx/>
              <a:buSzTx/>
              <a:buFontTx/>
              <a:buNone/>
              <a:defRPr sz="18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651" name="Slide Number"/>
          <p:cNvSpPr txBox="1">
            <a:spLocks noGrp="1"/>
          </p:cNvSpPr>
          <p:nvPr>
            <p:ph type="sldNum" sz="quarter" idx="2"/>
          </p:nvPr>
        </p:nvSpPr>
        <p:spPr>
          <a:xfrm>
            <a:off x="396875" y="9034912"/>
            <a:ext cx="271463" cy="649976"/>
          </a:xfrm>
          <a:prstGeom prst="rect">
            <a:avLst/>
          </a:prstGeom>
          <a:solidFill>
            <a:srgbClr val="D34817"/>
          </a:solidFill>
        </p:spPr>
        <p:txBody>
          <a:bodyPr wrap="square" lIns="45587" tIns="45587" rIns="45587" bIns="45587"/>
          <a:lstStyle>
            <a:lvl1pPr algn="ct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658" name="Title Text"/>
          <p:cNvSpPr txBox="1">
            <a:spLocks noGrp="1"/>
          </p:cNvSpPr>
          <p:nvPr>
            <p:ph type="title"/>
          </p:nvPr>
        </p:nvSpPr>
        <p:spPr>
          <a:xfrm>
            <a:off x="650875" y="390525"/>
            <a:ext cx="11703051" cy="1625601"/>
          </a:xfrm>
          <a:prstGeom prst="rect">
            <a:avLst/>
          </a:prstGeom>
        </p:spPr>
        <p:txBody>
          <a:bodyPr lIns="45587" tIns="45587" rIns="45587" bIns="45587" anchor="t"/>
          <a:lstStyle>
            <a:lvl1pPr defTabSz="1300480">
              <a:defRPr sz="5400" spc="0">
                <a:solidFill>
                  <a:srgbClr val="696464"/>
                </a:solidFill>
              </a:defRPr>
            </a:lvl1pPr>
          </a:lstStyle>
          <a:p>
            <a:r>
              <a:t>Title Text</a:t>
            </a:r>
          </a:p>
        </p:txBody>
      </p:sp>
      <p:sp>
        <p:nvSpPr>
          <p:cNvPr id="659" name="Body Level One…"/>
          <p:cNvSpPr txBox="1">
            <a:spLocks noGrp="1"/>
          </p:cNvSpPr>
          <p:nvPr>
            <p:ph type="body" sz="half" idx="1"/>
          </p:nvPr>
        </p:nvSpPr>
        <p:spPr>
          <a:xfrm>
            <a:off x="650876" y="2276550"/>
            <a:ext cx="5775326" cy="6435726"/>
          </a:xfrm>
          <a:prstGeom prst="rect">
            <a:avLst/>
          </a:prstGeom>
        </p:spPr>
        <p:txBody>
          <a:bodyPr lIns="45587" tIns="45587" rIns="45587" bIns="45587"/>
          <a:lstStyle>
            <a:lvl1pPr marL="268032" indent="-268032" defTabSz="1300480">
              <a:spcBef>
                <a:spcPts val="500"/>
              </a:spcBef>
              <a:buClr>
                <a:srgbClr val="D34817"/>
              </a:buClr>
              <a:buChar char="●"/>
              <a:defRPr sz="2800">
                <a:solidFill>
                  <a:srgbClr val="000000"/>
                </a:solidFill>
              </a:defRPr>
            </a:lvl1pPr>
            <a:lvl2pPr marL="487775" indent="-264018" defTabSz="1300480">
              <a:spcBef>
                <a:spcPts val="500"/>
              </a:spcBef>
              <a:buClr>
                <a:srgbClr val="D34817"/>
              </a:buClr>
              <a:buChar char="●"/>
              <a:defRPr sz="2800">
                <a:solidFill>
                  <a:srgbClr val="000000"/>
                </a:solidFill>
              </a:defRPr>
            </a:lvl2pPr>
            <a:lvl3pPr marL="736913" indent="-320593" defTabSz="1300480">
              <a:spcBef>
                <a:spcPts val="500"/>
              </a:spcBef>
              <a:buClr>
                <a:srgbClr val="D34817"/>
              </a:buClr>
              <a:buSzPct val="85000"/>
              <a:buChar char="●"/>
              <a:defRPr sz="2800">
                <a:solidFill>
                  <a:srgbClr val="000000"/>
                </a:solidFill>
              </a:defRPr>
            </a:lvl3pPr>
            <a:lvl4pPr marL="954135" indent="-345255" defTabSz="1300480">
              <a:spcBef>
                <a:spcPts val="500"/>
              </a:spcBef>
              <a:buClr>
                <a:srgbClr val="D34817"/>
              </a:buClr>
              <a:buSzPct val="80000"/>
              <a:buChar char="●"/>
              <a:defRPr sz="2800">
                <a:solidFill>
                  <a:srgbClr val="000000"/>
                </a:solidFill>
              </a:defRPr>
            </a:lvl4pPr>
            <a:lvl5pPr marL="1146716" indent="-345255" defTabSz="1300480">
              <a:spcBef>
                <a:spcPts val="500"/>
              </a:spcBef>
              <a:buClr>
                <a:srgbClr val="D34817"/>
              </a:buClr>
              <a:buChar char="o"/>
              <a:defRPr sz="28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660" name="Slide Number"/>
          <p:cNvSpPr txBox="1">
            <a:spLocks noGrp="1"/>
          </p:cNvSpPr>
          <p:nvPr>
            <p:ph type="sldNum" sz="quarter" idx="2"/>
          </p:nvPr>
        </p:nvSpPr>
        <p:spPr>
          <a:xfrm>
            <a:off x="396875" y="9034912"/>
            <a:ext cx="271463" cy="649976"/>
          </a:xfrm>
          <a:prstGeom prst="rect">
            <a:avLst/>
          </a:prstGeom>
          <a:solidFill>
            <a:srgbClr val="D34817"/>
          </a:solidFill>
        </p:spPr>
        <p:txBody>
          <a:bodyPr wrap="square" lIns="45587" tIns="45587" rIns="45587" bIns="45587"/>
          <a:lstStyle>
            <a:lvl1pPr algn="ct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667" name="Title Text"/>
          <p:cNvSpPr txBox="1">
            <a:spLocks noGrp="1"/>
          </p:cNvSpPr>
          <p:nvPr>
            <p:ph type="title"/>
          </p:nvPr>
        </p:nvSpPr>
        <p:spPr>
          <a:xfrm>
            <a:off x="650875" y="390525"/>
            <a:ext cx="11703051" cy="1625601"/>
          </a:xfrm>
          <a:prstGeom prst="rect">
            <a:avLst/>
          </a:prstGeom>
        </p:spPr>
        <p:txBody>
          <a:bodyPr lIns="45587" tIns="45587" rIns="45587" bIns="45587" anchor="t"/>
          <a:lstStyle>
            <a:lvl1pPr defTabSz="1300480">
              <a:defRPr sz="5400" spc="0">
                <a:solidFill>
                  <a:srgbClr val="696464"/>
                </a:solidFill>
              </a:defRPr>
            </a:lvl1pPr>
          </a:lstStyle>
          <a:p>
            <a:r>
              <a:t>Title Text</a:t>
            </a:r>
          </a:p>
        </p:txBody>
      </p:sp>
      <p:sp>
        <p:nvSpPr>
          <p:cNvPr id="668" name="Body Level One…"/>
          <p:cNvSpPr txBox="1">
            <a:spLocks noGrp="1"/>
          </p:cNvSpPr>
          <p:nvPr>
            <p:ph type="body" sz="quarter" idx="1"/>
          </p:nvPr>
        </p:nvSpPr>
        <p:spPr>
          <a:xfrm>
            <a:off x="650875" y="2182813"/>
            <a:ext cx="5745165" cy="909639"/>
          </a:xfrm>
          <a:prstGeom prst="rect">
            <a:avLst/>
          </a:prstGeom>
        </p:spPr>
        <p:txBody>
          <a:bodyPr lIns="45587" tIns="45587" rIns="45587" bIns="45587" anchor="b"/>
          <a:lstStyle>
            <a:lvl1pPr marL="0" indent="0" defTabSz="1300480">
              <a:spcBef>
                <a:spcPts val="500"/>
              </a:spcBef>
              <a:buClrTx/>
              <a:buSzTx/>
              <a:buFontTx/>
              <a:buNone/>
              <a:defRPr sz="2400" b="1">
                <a:solidFill>
                  <a:srgbClr val="000000"/>
                </a:solidFill>
              </a:defRPr>
            </a:lvl1pPr>
            <a:lvl2pPr marL="0" indent="320578" defTabSz="1300480">
              <a:spcBef>
                <a:spcPts val="500"/>
              </a:spcBef>
              <a:buClrTx/>
              <a:buSzTx/>
              <a:buFontTx/>
              <a:buNone/>
              <a:defRPr sz="2400" b="1">
                <a:solidFill>
                  <a:srgbClr val="000000"/>
                </a:solidFill>
              </a:defRPr>
            </a:lvl2pPr>
            <a:lvl3pPr marL="0" indent="641165" defTabSz="1300480">
              <a:spcBef>
                <a:spcPts val="500"/>
              </a:spcBef>
              <a:buClrTx/>
              <a:buSzTx/>
              <a:buFontTx/>
              <a:buNone/>
              <a:defRPr sz="2400" b="1">
                <a:solidFill>
                  <a:srgbClr val="000000"/>
                </a:solidFill>
              </a:defRPr>
            </a:lvl3pPr>
            <a:lvl4pPr marL="0" indent="961757" defTabSz="1300480">
              <a:spcBef>
                <a:spcPts val="500"/>
              </a:spcBef>
              <a:buClrTx/>
              <a:buSzTx/>
              <a:buFontTx/>
              <a:buNone/>
              <a:defRPr sz="2400" b="1">
                <a:solidFill>
                  <a:srgbClr val="000000"/>
                </a:solidFill>
              </a:defRPr>
            </a:lvl4pPr>
            <a:lvl5pPr marL="0" indent="1282343" defTabSz="1300480">
              <a:spcBef>
                <a:spcPts val="500"/>
              </a:spcBef>
              <a:buClrTx/>
              <a:buSzTx/>
              <a:buFontTx/>
              <a:buNone/>
              <a:defRPr sz="2400" b="1">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669" name="Text Placeholder 4"/>
          <p:cNvSpPr>
            <a:spLocks noGrp="1"/>
          </p:cNvSpPr>
          <p:nvPr>
            <p:ph type="body" sz="quarter" idx="21"/>
          </p:nvPr>
        </p:nvSpPr>
        <p:spPr>
          <a:xfrm>
            <a:off x="6605589" y="2182813"/>
            <a:ext cx="5748337" cy="909639"/>
          </a:xfrm>
          <a:prstGeom prst="rect">
            <a:avLst/>
          </a:prstGeom>
        </p:spPr>
        <p:txBody>
          <a:bodyPr lIns="45587" tIns="45587" rIns="45587" bIns="45587" anchor="b"/>
          <a:lstStyle/>
          <a:p>
            <a:pPr marL="0" indent="0" defTabSz="1300480">
              <a:spcBef>
                <a:spcPts val="500"/>
              </a:spcBef>
              <a:buClrTx/>
              <a:buSzTx/>
              <a:buFontTx/>
              <a:buNone/>
              <a:defRPr sz="2400" b="1">
                <a:solidFill>
                  <a:srgbClr val="000000"/>
                </a:solidFill>
              </a:defRPr>
            </a:pPr>
            <a:endParaRPr/>
          </a:p>
        </p:txBody>
      </p:sp>
      <p:sp>
        <p:nvSpPr>
          <p:cNvPr id="670" name="Slide Number"/>
          <p:cNvSpPr txBox="1">
            <a:spLocks noGrp="1"/>
          </p:cNvSpPr>
          <p:nvPr>
            <p:ph type="sldNum" sz="quarter" idx="2"/>
          </p:nvPr>
        </p:nvSpPr>
        <p:spPr>
          <a:xfrm>
            <a:off x="396875" y="9034912"/>
            <a:ext cx="271463" cy="649976"/>
          </a:xfrm>
          <a:prstGeom prst="rect">
            <a:avLst/>
          </a:prstGeom>
          <a:solidFill>
            <a:srgbClr val="D34817"/>
          </a:solidFill>
        </p:spPr>
        <p:txBody>
          <a:bodyPr wrap="square" lIns="45587" tIns="45587" rIns="45587" bIns="45587"/>
          <a:lstStyle>
            <a:lvl1pPr algn="ct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677" name="Title Text"/>
          <p:cNvSpPr txBox="1">
            <a:spLocks noGrp="1"/>
          </p:cNvSpPr>
          <p:nvPr>
            <p:ph type="title"/>
          </p:nvPr>
        </p:nvSpPr>
        <p:spPr>
          <a:xfrm>
            <a:off x="650875" y="390525"/>
            <a:ext cx="11703051" cy="1625601"/>
          </a:xfrm>
          <a:prstGeom prst="rect">
            <a:avLst/>
          </a:prstGeom>
        </p:spPr>
        <p:txBody>
          <a:bodyPr lIns="45587" tIns="45587" rIns="45587" bIns="45587" anchor="t"/>
          <a:lstStyle>
            <a:lvl1pPr defTabSz="1300480">
              <a:defRPr sz="5400" spc="0">
                <a:solidFill>
                  <a:srgbClr val="696464"/>
                </a:solidFill>
              </a:defRPr>
            </a:lvl1pPr>
          </a:lstStyle>
          <a:p>
            <a:r>
              <a:t>Title Text</a:t>
            </a:r>
          </a:p>
        </p:txBody>
      </p:sp>
      <p:sp>
        <p:nvSpPr>
          <p:cNvPr id="678" name="Slide Number"/>
          <p:cNvSpPr txBox="1">
            <a:spLocks noGrp="1"/>
          </p:cNvSpPr>
          <p:nvPr>
            <p:ph type="sldNum" sz="quarter" idx="2"/>
          </p:nvPr>
        </p:nvSpPr>
        <p:spPr>
          <a:xfrm>
            <a:off x="396875" y="9034912"/>
            <a:ext cx="271463" cy="649976"/>
          </a:xfrm>
          <a:prstGeom prst="rect">
            <a:avLst/>
          </a:prstGeom>
          <a:solidFill>
            <a:srgbClr val="D34817"/>
          </a:solidFill>
        </p:spPr>
        <p:txBody>
          <a:bodyPr wrap="square" lIns="45587" tIns="45587" rIns="45587" bIns="45587"/>
          <a:lstStyle>
            <a:lvl1pPr algn="ct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685" name="Slide Number"/>
          <p:cNvSpPr txBox="1">
            <a:spLocks noGrp="1"/>
          </p:cNvSpPr>
          <p:nvPr>
            <p:ph type="sldNum" sz="quarter" idx="2"/>
          </p:nvPr>
        </p:nvSpPr>
        <p:spPr>
          <a:xfrm>
            <a:off x="396875" y="9034912"/>
            <a:ext cx="271463" cy="649976"/>
          </a:xfrm>
          <a:prstGeom prst="rect">
            <a:avLst/>
          </a:prstGeom>
          <a:solidFill>
            <a:srgbClr val="D34817"/>
          </a:solidFill>
        </p:spPr>
        <p:txBody>
          <a:bodyPr wrap="square" lIns="45587" tIns="45587" rIns="45587" bIns="45587"/>
          <a:lstStyle>
            <a:lvl1pPr algn="ct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692" name="Title Text"/>
          <p:cNvSpPr txBox="1">
            <a:spLocks noGrp="1"/>
          </p:cNvSpPr>
          <p:nvPr>
            <p:ph type="title"/>
          </p:nvPr>
        </p:nvSpPr>
        <p:spPr>
          <a:xfrm>
            <a:off x="650951" y="389014"/>
            <a:ext cx="4278314" cy="1652588"/>
          </a:xfrm>
          <a:prstGeom prst="rect">
            <a:avLst/>
          </a:prstGeom>
        </p:spPr>
        <p:txBody>
          <a:bodyPr lIns="45587" tIns="45587" rIns="45587" bIns="45587" anchor="b"/>
          <a:lstStyle>
            <a:lvl1pPr defTabSz="1300480">
              <a:defRPr sz="1800" b="1" spc="0">
                <a:solidFill>
                  <a:srgbClr val="696464"/>
                </a:solidFill>
              </a:defRPr>
            </a:lvl1pPr>
          </a:lstStyle>
          <a:p>
            <a:r>
              <a:t>Title Text</a:t>
            </a:r>
          </a:p>
        </p:txBody>
      </p:sp>
      <p:sp>
        <p:nvSpPr>
          <p:cNvPr id="693" name="Body Level One…"/>
          <p:cNvSpPr txBox="1">
            <a:spLocks noGrp="1"/>
          </p:cNvSpPr>
          <p:nvPr>
            <p:ph type="body" idx="1"/>
          </p:nvPr>
        </p:nvSpPr>
        <p:spPr>
          <a:xfrm>
            <a:off x="5084762" y="388939"/>
            <a:ext cx="7269164" cy="8323263"/>
          </a:xfrm>
          <a:prstGeom prst="rect">
            <a:avLst/>
          </a:prstGeom>
        </p:spPr>
        <p:txBody>
          <a:bodyPr lIns="45587" tIns="45587" rIns="45587" bIns="45587"/>
          <a:lstStyle>
            <a:lvl1pPr marL="261070" indent="-261070" defTabSz="1300480">
              <a:spcBef>
                <a:spcPts val="500"/>
              </a:spcBef>
              <a:buClr>
                <a:srgbClr val="D34817"/>
              </a:buClr>
              <a:buChar char="●"/>
              <a:defRPr sz="3000">
                <a:solidFill>
                  <a:srgbClr val="000000"/>
                </a:solidFill>
              </a:defRPr>
            </a:lvl1pPr>
            <a:lvl2pPr marL="464202" indent="-240445" defTabSz="1300480">
              <a:spcBef>
                <a:spcPts val="500"/>
              </a:spcBef>
              <a:buClr>
                <a:srgbClr val="D34817"/>
              </a:buClr>
              <a:buChar char="●"/>
              <a:defRPr sz="3000">
                <a:solidFill>
                  <a:srgbClr val="000000"/>
                </a:solidFill>
              </a:defRPr>
            </a:lvl2pPr>
            <a:lvl3pPr marL="699197" indent="-282877" defTabSz="1300480">
              <a:spcBef>
                <a:spcPts val="500"/>
              </a:spcBef>
              <a:buClr>
                <a:srgbClr val="D34817"/>
              </a:buClr>
              <a:buSzPct val="85000"/>
              <a:buChar char="●"/>
              <a:defRPr sz="3000">
                <a:solidFill>
                  <a:srgbClr val="000000"/>
                </a:solidFill>
              </a:defRPr>
            </a:lvl3pPr>
            <a:lvl4pPr marL="952373" indent="-343493" defTabSz="1300480">
              <a:spcBef>
                <a:spcPts val="500"/>
              </a:spcBef>
              <a:buClr>
                <a:srgbClr val="D34817"/>
              </a:buClr>
              <a:buSzPct val="80000"/>
              <a:buChar char="●"/>
              <a:defRPr sz="3000">
                <a:solidFill>
                  <a:srgbClr val="000000"/>
                </a:solidFill>
              </a:defRPr>
            </a:lvl4pPr>
            <a:lvl5pPr marL="1144954" indent="-343493" defTabSz="1300480">
              <a:spcBef>
                <a:spcPts val="500"/>
              </a:spcBef>
              <a:buClr>
                <a:srgbClr val="D34817"/>
              </a:buClr>
              <a:buChar char="o"/>
              <a:defRPr sz="3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694" name="Text Placeholder 3"/>
          <p:cNvSpPr>
            <a:spLocks noGrp="1"/>
          </p:cNvSpPr>
          <p:nvPr>
            <p:ph type="body" sz="half" idx="21"/>
          </p:nvPr>
        </p:nvSpPr>
        <p:spPr>
          <a:xfrm>
            <a:off x="650950" y="2041525"/>
            <a:ext cx="4278315" cy="6670676"/>
          </a:xfrm>
          <a:prstGeom prst="rect">
            <a:avLst/>
          </a:prstGeom>
        </p:spPr>
        <p:txBody>
          <a:bodyPr lIns="45587" tIns="45587" rIns="45587" bIns="45587"/>
          <a:lstStyle/>
          <a:p>
            <a:pPr marL="0" indent="0" defTabSz="1300480">
              <a:spcBef>
                <a:spcPts val="500"/>
              </a:spcBef>
              <a:buClrTx/>
              <a:buSzTx/>
              <a:buFontTx/>
              <a:buNone/>
              <a:defRPr sz="1400">
                <a:solidFill>
                  <a:srgbClr val="000000"/>
                </a:solidFill>
              </a:defRPr>
            </a:pPr>
            <a:endParaRPr/>
          </a:p>
        </p:txBody>
      </p:sp>
      <p:sp>
        <p:nvSpPr>
          <p:cNvPr id="695" name="Slide Number"/>
          <p:cNvSpPr txBox="1">
            <a:spLocks noGrp="1"/>
          </p:cNvSpPr>
          <p:nvPr>
            <p:ph type="sldNum" sz="quarter" idx="2"/>
          </p:nvPr>
        </p:nvSpPr>
        <p:spPr>
          <a:xfrm>
            <a:off x="396875" y="9034912"/>
            <a:ext cx="271463" cy="649976"/>
          </a:xfrm>
          <a:prstGeom prst="rect">
            <a:avLst/>
          </a:prstGeom>
          <a:solidFill>
            <a:srgbClr val="D34817"/>
          </a:solidFill>
        </p:spPr>
        <p:txBody>
          <a:bodyPr wrap="square" lIns="45587" tIns="45587" rIns="45587" bIns="45587"/>
          <a:lstStyle>
            <a:lvl1pPr algn="ct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702" name="Title Text"/>
          <p:cNvSpPr txBox="1">
            <a:spLocks noGrp="1"/>
          </p:cNvSpPr>
          <p:nvPr>
            <p:ph type="title"/>
          </p:nvPr>
        </p:nvSpPr>
        <p:spPr>
          <a:xfrm>
            <a:off x="2549600" y="6827838"/>
            <a:ext cx="7802565" cy="806451"/>
          </a:xfrm>
          <a:prstGeom prst="rect">
            <a:avLst/>
          </a:prstGeom>
        </p:spPr>
        <p:txBody>
          <a:bodyPr lIns="45587" tIns="45587" rIns="45587" bIns="45587" anchor="b"/>
          <a:lstStyle>
            <a:lvl1pPr defTabSz="1300480">
              <a:defRPr sz="1800" b="1" spc="0">
                <a:solidFill>
                  <a:srgbClr val="696464"/>
                </a:solidFill>
              </a:defRPr>
            </a:lvl1pPr>
          </a:lstStyle>
          <a:p>
            <a:r>
              <a:t>Title Text</a:t>
            </a:r>
          </a:p>
        </p:txBody>
      </p:sp>
      <p:sp>
        <p:nvSpPr>
          <p:cNvPr id="703" name="Picture Placeholder 2"/>
          <p:cNvSpPr>
            <a:spLocks noGrp="1"/>
          </p:cNvSpPr>
          <p:nvPr>
            <p:ph type="pic" sz="half" idx="21"/>
          </p:nvPr>
        </p:nvSpPr>
        <p:spPr>
          <a:xfrm>
            <a:off x="2549600" y="871537"/>
            <a:ext cx="7802565" cy="5851527"/>
          </a:xfrm>
          <a:prstGeom prst="rect">
            <a:avLst/>
          </a:prstGeom>
        </p:spPr>
        <p:txBody>
          <a:bodyPr lIns="91439" tIns="45719" rIns="91439" bIns="45719">
            <a:noAutofit/>
          </a:bodyPr>
          <a:lstStyle/>
          <a:p>
            <a:endParaRPr/>
          </a:p>
        </p:txBody>
      </p:sp>
      <p:sp>
        <p:nvSpPr>
          <p:cNvPr id="704" name="Body Level One…"/>
          <p:cNvSpPr txBox="1">
            <a:spLocks noGrp="1"/>
          </p:cNvSpPr>
          <p:nvPr>
            <p:ph type="body" sz="quarter" idx="1"/>
          </p:nvPr>
        </p:nvSpPr>
        <p:spPr>
          <a:xfrm>
            <a:off x="2549600" y="7634289"/>
            <a:ext cx="7802565" cy="1144589"/>
          </a:xfrm>
          <a:prstGeom prst="rect">
            <a:avLst/>
          </a:prstGeom>
        </p:spPr>
        <p:txBody>
          <a:bodyPr lIns="45587" tIns="45587" rIns="45587" bIns="45587"/>
          <a:lstStyle>
            <a:lvl1pPr marL="0" indent="0" defTabSz="1300480">
              <a:spcBef>
                <a:spcPts val="500"/>
              </a:spcBef>
              <a:buClrTx/>
              <a:buSzTx/>
              <a:buFontTx/>
              <a:buNone/>
              <a:defRPr sz="1400">
                <a:solidFill>
                  <a:srgbClr val="000000"/>
                </a:solidFill>
              </a:defRPr>
            </a:lvl1pPr>
            <a:lvl2pPr marL="0" indent="320578" defTabSz="1300480">
              <a:spcBef>
                <a:spcPts val="500"/>
              </a:spcBef>
              <a:buClrTx/>
              <a:buSzTx/>
              <a:buFontTx/>
              <a:buNone/>
              <a:defRPr sz="1400">
                <a:solidFill>
                  <a:srgbClr val="000000"/>
                </a:solidFill>
              </a:defRPr>
            </a:lvl2pPr>
            <a:lvl3pPr marL="0" indent="641165" defTabSz="1300480">
              <a:spcBef>
                <a:spcPts val="500"/>
              </a:spcBef>
              <a:buClrTx/>
              <a:buSzTx/>
              <a:buFontTx/>
              <a:buNone/>
              <a:defRPr sz="1400">
                <a:solidFill>
                  <a:srgbClr val="000000"/>
                </a:solidFill>
              </a:defRPr>
            </a:lvl3pPr>
            <a:lvl4pPr marL="0" indent="961757" defTabSz="1300480">
              <a:spcBef>
                <a:spcPts val="500"/>
              </a:spcBef>
              <a:buClrTx/>
              <a:buSzTx/>
              <a:buFontTx/>
              <a:buNone/>
              <a:defRPr sz="1400">
                <a:solidFill>
                  <a:srgbClr val="000000"/>
                </a:solidFill>
              </a:defRPr>
            </a:lvl4pPr>
            <a:lvl5pPr marL="0" indent="1282343" defTabSz="1300480">
              <a:spcBef>
                <a:spcPts val="500"/>
              </a:spcBef>
              <a:buClrTx/>
              <a:buSzTx/>
              <a:buFontTx/>
              <a:buNone/>
              <a:defRPr sz="1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705" name="Slide Number"/>
          <p:cNvSpPr txBox="1">
            <a:spLocks noGrp="1"/>
          </p:cNvSpPr>
          <p:nvPr>
            <p:ph type="sldNum" sz="quarter" idx="2"/>
          </p:nvPr>
        </p:nvSpPr>
        <p:spPr>
          <a:xfrm>
            <a:off x="396875" y="9034912"/>
            <a:ext cx="271463" cy="649976"/>
          </a:xfrm>
          <a:prstGeom prst="rect">
            <a:avLst/>
          </a:prstGeom>
          <a:solidFill>
            <a:srgbClr val="D34817"/>
          </a:solidFill>
        </p:spPr>
        <p:txBody>
          <a:bodyPr wrap="square" lIns="45587" tIns="45587" rIns="45587" bIns="45587"/>
          <a:lstStyle>
            <a:lvl1pPr algn="ct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712" name="Title Text"/>
          <p:cNvSpPr txBox="1">
            <a:spLocks noGrp="1"/>
          </p:cNvSpPr>
          <p:nvPr>
            <p:ph type="title"/>
          </p:nvPr>
        </p:nvSpPr>
        <p:spPr>
          <a:xfrm>
            <a:off x="650875" y="390525"/>
            <a:ext cx="11703051" cy="1625601"/>
          </a:xfrm>
          <a:prstGeom prst="rect">
            <a:avLst/>
          </a:prstGeom>
        </p:spPr>
        <p:txBody>
          <a:bodyPr lIns="45587" tIns="45587" rIns="45587" bIns="45587" anchor="t"/>
          <a:lstStyle>
            <a:lvl1pPr defTabSz="1300480">
              <a:defRPr sz="5400" spc="0">
                <a:solidFill>
                  <a:srgbClr val="696464"/>
                </a:solidFill>
              </a:defRPr>
            </a:lvl1pPr>
          </a:lstStyle>
          <a:p>
            <a:r>
              <a:t>Title Text</a:t>
            </a:r>
          </a:p>
        </p:txBody>
      </p:sp>
      <p:sp>
        <p:nvSpPr>
          <p:cNvPr id="713" name="Body Level One…"/>
          <p:cNvSpPr txBox="1">
            <a:spLocks noGrp="1"/>
          </p:cNvSpPr>
          <p:nvPr>
            <p:ph type="body" idx="1"/>
          </p:nvPr>
        </p:nvSpPr>
        <p:spPr>
          <a:xfrm>
            <a:off x="650875" y="2276550"/>
            <a:ext cx="11703051" cy="6435726"/>
          </a:xfrm>
          <a:prstGeom prst="rect">
            <a:avLst/>
          </a:prstGeom>
        </p:spPr>
        <p:txBody>
          <a:bodyPr lIns="45587" tIns="45587" rIns="45587" bIns="45587"/>
          <a:lstStyle>
            <a:lvl1pPr marL="260374" indent="-260374" defTabSz="1300480">
              <a:spcBef>
                <a:spcPts val="500"/>
              </a:spcBef>
              <a:buClr>
                <a:srgbClr val="D34817"/>
              </a:buClr>
              <a:buChar char="●"/>
              <a:defRPr>
                <a:solidFill>
                  <a:srgbClr val="000000"/>
                </a:solidFill>
              </a:defRPr>
            </a:lvl1pPr>
            <a:lvl2pPr marL="450844" indent="-227087" defTabSz="1300480">
              <a:spcBef>
                <a:spcPts val="500"/>
              </a:spcBef>
              <a:buClr>
                <a:srgbClr val="D34817"/>
              </a:buClr>
              <a:buChar char="●"/>
              <a:defRPr>
                <a:solidFill>
                  <a:srgbClr val="000000"/>
                </a:solidFill>
              </a:defRPr>
            </a:lvl2pPr>
            <a:lvl3pPr marL="688824" indent="-272504" defTabSz="1300480">
              <a:spcBef>
                <a:spcPts val="500"/>
              </a:spcBef>
              <a:buClr>
                <a:srgbClr val="D34817"/>
              </a:buClr>
              <a:buSzPct val="85000"/>
              <a:buChar char="●"/>
              <a:defRPr>
                <a:solidFill>
                  <a:srgbClr val="000000"/>
                </a:solidFill>
              </a:defRPr>
            </a:lvl3pPr>
            <a:lvl4pPr marL="881384" indent="-272504" defTabSz="1300480">
              <a:spcBef>
                <a:spcPts val="500"/>
              </a:spcBef>
              <a:buClr>
                <a:srgbClr val="D34817"/>
              </a:buClr>
              <a:buSzPct val="80000"/>
              <a:buChar char="●"/>
              <a:defRPr>
                <a:solidFill>
                  <a:srgbClr val="000000"/>
                </a:solidFill>
              </a:defRPr>
            </a:lvl4pPr>
            <a:lvl5pPr marL="1073965" indent="-272504" defTabSz="1300480">
              <a:spcBef>
                <a:spcPts val="500"/>
              </a:spcBef>
              <a:buClr>
                <a:srgbClr val="D34817"/>
              </a:buClr>
              <a:buChar char="o"/>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714" name="Slide Number"/>
          <p:cNvSpPr txBox="1">
            <a:spLocks noGrp="1"/>
          </p:cNvSpPr>
          <p:nvPr>
            <p:ph type="sldNum" sz="quarter" idx="2"/>
          </p:nvPr>
        </p:nvSpPr>
        <p:spPr>
          <a:xfrm>
            <a:off x="396875" y="9034912"/>
            <a:ext cx="271463" cy="649976"/>
          </a:xfrm>
          <a:prstGeom prst="rect">
            <a:avLst/>
          </a:prstGeom>
          <a:solidFill>
            <a:srgbClr val="D34817"/>
          </a:solidFill>
        </p:spPr>
        <p:txBody>
          <a:bodyPr wrap="square" lIns="45587" tIns="45587" rIns="45587" bIns="45587"/>
          <a:lstStyle>
            <a:lvl1pPr algn="ct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721" name="Title Text"/>
          <p:cNvSpPr txBox="1">
            <a:spLocks noGrp="1"/>
          </p:cNvSpPr>
          <p:nvPr>
            <p:ph type="title"/>
          </p:nvPr>
        </p:nvSpPr>
        <p:spPr>
          <a:xfrm>
            <a:off x="9428162" y="390525"/>
            <a:ext cx="2925763" cy="8321676"/>
          </a:xfrm>
          <a:prstGeom prst="rect">
            <a:avLst/>
          </a:prstGeom>
        </p:spPr>
        <p:txBody>
          <a:bodyPr lIns="45587" tIns="45587" rIns="45587" bIns="45587" anchor="t"/>
          <a:lstStyle>
            <a:lvl1pPr defTabSz="1300480">
              <a:defRPr sz="5400" spc="0">
                <a:solidFill>
                  <a:srgbClr val="696464"/>
                </a:solidFill>
              </a:defRPr>
            </a:lvl1pPr>
          </a:lstStyle>
          <a:p>
            <a:r>
              <a:t>Title Text</a:t>
            </a:r>
          </a:p>
        </p:txBody>
      </p:sp>
      <p:sp>
        <p:nvSpPr>
          <p:cNvPr id="722" name="Body Level One…"/>
          <p:cNvSpPr txBox="1">
            <a:spLocks noGrp="1"/>
          </p:cNvSpPr>
          <p:nvPr>
            <p:ph type="body" idx="1"/>
          </p:nvPr>
        </p:nvSpPr>
        <p:spPr>
          <a:xfrm>
            <a:off x="650875" y="390525"/>
            <a:ext cx="8624889" cy="8321676"/>
          </a:xfrm>
          <a:prstGeom prst="rect">
            <a:avLst/>
          </a:prstGeom>
        </p:spPr>
        <p:txBody>
          <a:bodyPr lIns="45587" tIns="45587" rIns="45587" bIns="45587"/>
          <a:lstStyle>
            <a:lvl1pPr marL="260374" indent="-260374" defTabSz="1300480">
              <a:spcBef>
                <a:spcPts val="500"/>
              </a:spcBef>
              <a:buClr>
                <a:srgbClr val="D34817"/>
              </a:buClr>
              <a:buChar char="●"/>
              <a:defRPr>
                <a:solidFill>
                  <a:srgbClr val="000000"/>
                </a:solidFill>
              </a:defRPr>
            </a:lvl1pPr>
            <a:lvl2pPr marL="450844" indent="-227087" defTabSz="1300480">
              <a:spcBef>
                <a:spcPts val="500"/>
              </a:spcBef>
              <a:buClr>
                <a:srgbClr val="D34817"/>
              </a:buClr>
              <a:buChar char="●"/>
              <a:defRPr>
                <a:solidFill>
                  <a:srgbClr val="000000"/>
                </a:solidFill>
              </a:defRPr>
            </a:lvl2pPr>
            <a:lvl3pPr marL="688824" indent="-272504" defTabSz="1300480">
              <a:spcBef>
                <a:spcPts val="500"/>
              </a:spcBef>
              <a:buClr>
                <a:srgbClr val="D34817"/>
              </a:buClr>
              <a:buSzPct val="85000"/>
              <a:buChar char="●"/>
              <a:defRPr>
                <a:solidFill>
                  <a:srgbClr val="000000"/>
                </a:solidFill>
              </a:defRPr>
            </a:lvl3pPr>
            <a:lvl4pPr marL="881384" indent="-272504" defTabSz="1300480">
              <a:spcBef>
                <a:spcPts val="500"/>
              </a:spcBef>
              <a:buClr>
                <a:srgbClr val="D34817"/>
              </a:buClr>
              <a:buSzPct val="80000"/>
              <a:buChar char="●"/>
              <a:defRPr>
                <a:solidFill>
                  <a:srgbClr val="000000"/>
                </a:solidFill>
              </a:defRPr>
            </a:lvl4pPr>
            <a:lvl5pPr marL="1073965" indent="-272504" defTabSz="1300480">
              <a:spcBef>
                <a:spcPts val="500"/>
              </a:spcBef>
              <a:buClr>
                <a:srgbClr val="D34817"/>
              </a:buClr>
              <a:buChar char="o"/>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723" name="Slide Number"/>
          <p:cNvSpPr txBox="1">
            <a:spLocks noGrp="1"/>
          </p:cNvSpPr>
          <p:nvPr>
            <p:ph type="sldNum" sz="quarter" idx="2"/>
          </p:nvPr>
        </p:nvSpPr>
        <p:spPr>
          <a:xfrm>
            <a:off x="396875" y="9034912"/>
            <a:ext cx="271463" cy="649976"/>
          </a:xfrm>
          <a:prstGeom prst="rect">
            <a:avLst/>
          </a:prstGeom>
          <a:solidFill>
            <a:srgbClr val="D34817"/>
          </a:solidFill>
        </p:spPr>
        <p:txBody>
          <a:bodyPr wrap="square" lIns="45587" tIns="45587" rIns="45587" bIns="45587"/>
          <a:lstStyle>
            <a:lvl1pPr algn="ct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730" name="Title Text"/>
          <p:cNvSpPr txBox="1">
            <a:spLocks noGrp="1"/>
          </p:cNvSpPr>
          <p:nvPr>
            <p:ph type="title"/>
          </p:nvPr>
        </p:nvSpPr>
        <p:spPr>
          <a:xfrm>
            <a:off x="4118186" y="1950719"/>
            <a:ext cx="8344748" cy="3251201"/>
          </a:xfrm>
          <a:prstGeom prst="rect">
            <a:avLst/>
          </a:prstGeom>
        </p:spPr>
        <p:txBody>
          <a:bodyPr lIns="64886" tIns="64886" rIns="64886" bIns="64886"/>
          <a:lstStyle>
            <a:lvl1pPr defTabSz="1300480">
              <a:defRPr sz="6200" spc="0">
                <a:solidFill>
                  <a:srgbClr val="1C1C34"/>
                </a:solidFill>
              </a:defRPr>
            </a:lvl1pPr>
          </a:lstStyle>
          <a:p>
            <a:r>
              <a:t>Title Text</a:t>
            </a:r>
          </a:p>
        </p:txBody>
      </p:sp>
      <p:sp>
        <p:nvSpPr>
          <p:cNvPr id="731" name="Body Level One…"/>
          <p:cNvSpPr txBox="1">
            <a:spLocks noGrp="1"/>
          </p:cNvSpPr>
          <p:nvPr>
            <p:ph type="body" sz="quarter" idx="1"/>
          </p:nvPr>
        </p:nvSpPr>
        <p:spPr>
          <a:xfrm>
            <a:off x="4226559" y="6068906"/>
            <a:ext cx="8236375" cy="2059094"/>
          </a:xfrm>
          <a:prstGeom prst="rect">
            <a:avLst/>
          </a:prstGeom>
        </p:spPr>
        <p:txBody>
          <a:bodyPr lIns="64886" tIns="64886" rIns="64886" bIns="64886"/>
          <a:lstStyle>
            <a:lvl1pPr marL="0" indent="0" defTabSz="1300480">
              <a:buClrTx/>
              <a:buSzTx/>
              <a:buFontTx/>
              <a:buNone/>
              <a:defRPr sz="3600" b="1">
                <a:solidFill>
                  <a:srgbClr val="1C1C34"/>
                </a:solidFill>
              </a:defRPr>
            </a:lvl1pPr>
            <a:lvl2pPr marL="866863" indent="-410634" defTabSz="1300480">
              <a:buClrTx/>
              <a:buSzPct val="70000"/>
              <a:buFontTx/>
              <a:buChar char="■"/>
              <a:defRPr sz="3600" b="1">
                <a:solidFill>
                  <a:srgbClr val="1C1C34"/>
                </a:solidFill>
              </a:defRPr>
            </a:lvl2pPr>
            <a:lvl3pPr marL="1285765" indent="-373277" defTabSz="1300480">
              <a:buClrTx/>
              <a:buSzPct val="70000"/>
              <a:buFontTx/>
              <a:buChar char="p"/>
              <a:defRPr sz="3600" b="1">
                <a:solidFill>
                  <a:srgbClr val="1C1C34"/>
                </a:solidFill>
              </a:defRPr>
            </a:lvl3pPr>
            <a:lvl4pPr marL="1779331" indent="-410605" defTabSz="1300480">
              <a:buClrTx/>
              <a:buSzPct val="70000"/>
              <a:buFontTx/>
              <a:buChar char="■"/>
              <a:defRPr sz="3600" b="1">
                <a:solidFill>
                  <a:srgbClr val="1C1C34"/>
                </a:solidFill>
              </a:defRPr>
            </a:lvl4pPr>
            <a:lvl5pPr marL="2235586" indent="-410605" defTabSz="1300480">
              <a:buClrTx/>
              <a:buSzPct val="70000"/>
              <a:buFontTx/>
              <a:buChar char="□"/>
              <a:defRPr sz="3600" b="1">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732" name="Line 7"/>
          <p:cNvSpPr/>
          <p:nvPr/>
        </p:nvSpPr>
        <p:spPr>
          <a:xfrm>
            <a:off x="5274168" y="1397112"/>
            <a:ext cx="7270046" cy="1"/>
          </a:xfrm>
          <a:prstGeom prst="line">
            <a:avLst/>
          </a:prstGeom>
          <a:ln w="88900">
            <a:solidFill>
              <a:srgbClr val="9D3BFF"/>
            </a:solidFill>
          </a:ln>
        </p:spPr>
        <p:txBody>
          <a:bodyPr lIns="65023" tIns="65023" rIns="65023" bIns="65023"/>
          <a:lstStyle/>
          <a:p>
            <a:endParaRPr/>
          </a:p>
        </p:txBody>
      </p:sp>
      <p:sp>
        <p:nvSpPr>
          <p:cNvPr id="733" name="Line 8"/>
          <p:cNvSpPr/>
          <p:nvPr/>
        </p:nvSpPr>
        <p:spPr>
          <a:xfrm>
            <a:off x="5375769" y="8769208"/>
            <a:ext cx="7249725" cy="9033"/>
          </a:xfrm>
          <a:prstGeom prst="line">
            <a:avLst/>
          </a:prstGeom>
          <a:ln w="12700">
            <a:solidFill>
              <a:srgbClr val="660066"/>
            </a:solidFill>
          </a:ln>
        </p:spPr>
        <p:txBody>
          <a:bodyPr lIns="65023" tIns="65023" rIns="65023" bIns="65023"/>
          <a:lstStyle/>
          <a:p>
            <a:endParaRPr/>
          </a:p>
        </p:txBody>
      </p:sp>
      <p:sp>
        <p:nvSpPr>
          <p:cNvPr id="734"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741"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742"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743" name="Title Text"/>
          <p:cNvSpPr txBox="1">
            <a:spLocks noGrp="1"/>
          </p:cNvSpPr>
          <p:nvPr>
            <p:ph type="title"/>
          </p:nvPr>
        </p:nvSpPr>
        <p:spPr>
          <a:xfrm>
            <a:off x="153530" y="650241"/>
            <a:ext cx="12785798" cy="1359183"/>
          </a:xfrm>
          <a:prstGeom prst="rect">
            <a:avLst/>
          </a:prstGeom>
        </p:spPr>
        <p:txBody>
          <a:bodyPr lIns="64886" tIns="64886" rIns="64886" bIns="64886" anchor="t"/>
          <a:lstStyle>
            <a:lvl1pPr defTabSz="1300480">
              <a:defRPr sz="5400" spc="0">
                <a:solidFill>
                  <a:srgbClr val="1C1C34"/>
                </a:solidFill>
              </a:defRPr>
            </a:lvl1pPr>
          </a:lstStyle>
          <a:p>
            <a:r>
              <a:t>Title Text</a:t>
            </a:r>
          </a:p>
        </p:txBody>
      </p:sp>
      <p:sp>
        <p:nvSpPr>
          <p:cNvPr id="744" name="Body Level One…"/>
          <p:cNvSpPr txBox="1">
            <a:spLocks noGrp="1"/>
          </p:cNvSpPr>
          <p:nvPr>
            <p:ph type="body" idx="1"/>
          </p:nvPr>
        </p:nvSpPr>
        <p:spPr>
          <a:xfrm>
            <a:off x="153530" y="2111022"/>
            <a:ext cx="12785798" cy="6554330"/>
          </a:xfrm>
          <a:prstGeom prst="rect">
            <a:avLst/>
          </a:prstGeom>
        </p:spPr>
        <p:txBody>
          <a:bodyPr lIns="64886" tIns="64886" rIns="64886" bIns="64886"/>
          <a:lstStyle>
            <a:lvl1pPr marL="464400" indent="-464400" defTabSz="1300480">
              <a:spcBef>
                <a:spcPts val="900"/>
              </a:spcBef>
              <a:buClr>
                <a:srgbClr val="DDDDDD"/>
              </a:buClr>
              <a:buChar char="□"/>
              <a:defRPr sz="3800">
                <a:solidFill>
                  <a:srgbClr val="1C1C34"/>
                </a:solidFill>
              </a:defRPr>
            </a:lvl1pPr>
            <a:lvl2pPr marL="889676" indent="-433447" defTabSz="1300480">
              <a:spcBef>
                <a:spcPts val="900"/>
              </a:spcBef>
              <a:buClr>
                <a:srgbClr val="DDDDDD"/>
              </a:buClr>
              <a:buSzPct val="70000"/>
              <a:buChar char="■"/>
              <a:defRPr sz="3800">
                <a:solidFill>
                  <a:srgbClr val="1C1C34"/>
                </a:solidFill>
              </a:defRPr>
            </a:lvl2pPr>
            <a:lvl3pPr marL="1306503" indent="-394015" defTabSz="1300480">
              <a:spcBef>
                <a:spcPts val="900"/>
              </a:spcBef>
              <a:buClr>
                <a:srgbClr val="DDDDDD"/>
              </a:buClr>
              <a:buSzPct val="70000"/>
              <a:buChar char="p"/>
              <a:defRPr sz="3800">
                <a:solidFill>
                  <a:srgbClr val="1C1C34"/>
                </a:solidFill>
              </a:defRPr>
            </a:lvl3pPr>
            <a:lvl4pPr marL="1802142" indent="-433416" defTabSz="1300480">
              <a:spcBef>
                <a:spcPts val="900"/>
              </a:spcBef>
              <a:buClr>
                <a:srgbClr val="DDDDDD"/>
              </a:buClr>
              <a:buSzPct val="70000"/>
              <a:buChar char="■"/>
              <a:defRPr sz="3800">
                <a:solidFill>
                  <a:srgbClr val="1C1C34"/>
                </a:solidFill>
              </a:defRPr>
            </a:lvl4pPr>
            <a:lvl5pPr marL="2258397" indent="-433416" defTabSz="1300480">
              <a:spcBef>
                <a:spcPts val="900"/>
              </a:spcBef>
              <a:buClr>
                <a:srgbClr val="DDDDDD"/>
              </a:buClr>
              <a:buSzPct val="70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745"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752"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753"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754" name="Title Text"/>
          <p:cNvSpPr txBox="1">
            <a:spLocks noGrp="1"/>
          </p:cNvSpPr>
          <p:nvPr>
            <p:ph type="title"/>
          </p:nvPr>
        </p:nvSpPr>
        <p:spPr>
          <a:xfrm>
            <a:off x="1027289" y="6267649"/>
            <a:ext cx="11054081" cy="1937175"/>
          </a:xfrm>
          <a:prstGeom prst="rect">
            <a:avLst/>
          </a:prstGeom>
        </p:spPr>
        <p:txBody>
          <a:bodyPr lIns="64886" tIns="64886" rIns="64886" bIns="64886" anchor="t"/>
          <a:lstStyle>
            <a:lvl1pPr defTabSz="1300480">
              <a:defRPr b="1" cap="all" spc="0">
                <a:solidFill>
                  <a:srgbClr val="1C1C34"/>
                </a:solidFill>
              </a:defRPr>
            </a:lvl1pPr>
          </a:lstStyle>
          <a:p>
            <a:r>
              <a:t>Title Text</a:t>
            </a:r>
          </a:p>
        </p:txBody>
      </p:sp>
      <p:sp>
        <p:nvSpPr>
          <p:cNvPr id="755" name="Body Level One…"/>
          <p:cNvSpPr txBox="1">
            <a:spLocks noGrp="1"/>
          </p:cNvSpPr>
          <p:nvPr>
            <p:ph type="body" sz="quarter" idx="1"/>
          </p:nvPr>
        </p:nvSpPr>
        <p:spPr>
          <a:xfrm>
            <a:off x="1027289" y="4134049"/>
            <a:ext cx="11054081" cy="2133601"/>
          </a:xfrm>
          <a:prstGeom prst="rect">
            <a:avLst/>
          </a:prstGeom>
        </p:spPr>
        <p:txBody>
          <a:bodyPr lIns="64886" tIns="64886" rIns="64886" bIns="64886" anchor="b"/>
          <a:lstStyle>
            <a:lvl1pPr marL="0" indent="0" defTabSz="1300480">
              <a:spcBef>
                <a:spcPts val="600"/>
              </a:spcBef>
              <a:buClrTx/>
              <a:buSzTx/>
              <a:buFontTx/>
              <a:buNone/>
              <a:defRPr sz="2800">
                <a:solidFill>
                  <a:srgbClr val="1C1C34"/>
                </a:solidFill>
              </a:defRPr>
            </a:lvl1pPr>
            <a:lvl2pPr marL="0" indent="456230" defTabSz="1300480">
              <a:spcBef>
                <a:spcPts val="600"/>
              </a:spcBef>
              <a:buClrTx/>
              <a:buSzTx/>
              <a:buFontTx/>
              <a:buNone/>
              <a:defRPr sz="2800">
                <a:solidFill>
                  <a:srgbClr val="1C1C34"/>
                </a:solidFill>
              </a:defRPr>
            </a:lvl2pPr>
            <a:lvl3pPr marL="0" indent="912478" defTabSz="1300480">
              <a:spcBef>
                <a:spcPts val="600"/>
              </a:spcBef>
              <a:buClrTx/>
              <a:buSzTx/>
              <a:buFontTx/>
              <a:buNone/>
              <a:defRPr sz="2800">
                <a:solidFill>
                  <a:srgbClr val="1C1C34"/>
                </a:solidFill>
              </a:defRPr>
            </a:lvl3pPr>
            <a:lvl4pPr marL="0" indent="1368730" defTabSz="1300480">
              <a:spcBef>
                <a:spcPts val="600"/>
              </a:spcBef>
              <a:buClrTx/>
              <a:buSzTx/>
              <a:buFontTx/>
              <a:buNone/>
              <a:defRPr sz="2800">
                <a:solidFill>
                  <a:srgbClr val="1C1C34"/>
                </a:solidFill>
              </a:defRPr>
            </a:lvl4pPr>
            <a:lvl5pPr marL="0" indent="1824968" defTabSz="1300480">
              <a:spcBef>
                <a:spcPts val="600"/>
              </a:spcBef>
              <a:buClrTx/>
              <a:buSzTx/>
              <a:buFontTx/>
              <a:buNone/>
              <a:defRPr sz="2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756"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763"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764"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765" name="Title Text"/>
          <p:cNvSpPr txBox="1">
            <a:spLocks noGrp="1"/>
          </p:cNvSpPr>
          <p:nvPr>
            <p:ph type="title"/>
          </p:nvPr>
        </p:nvSpPr>
        <p:spPr>
          <a:xfrm>
            <a:off x="153530" y="650241"/>
            <a:ext cx="12785798" cy="1359183"/>
          </a:xfrm>
          <a:prstGeom prst="rect">
            <a:avLst/>
          </a:prstGeom>
        </p:spPr>
        <p:txBody>
          <a:bodyPr lIns="64886" tIns="64886" rIns="64886" bIns="64886" anchor="t"/>
          <a:lstStyle>
            <a:lvl1pPr defTabSz="1300480">
              <a:defRPr sz="5400" spc="0">
                <a:solidFill>
                  <a:srgbClr val="1C1C34"/>
                </a:solidFill>
              </a:defRPr>
            </a:lvl1pPr>
          </a:lstStyle>
          <a:p>
            <a:r>
              <a:t>Title Text</a:t>
            </a:r>
          </a:p>
        </p:txBody>
      </p:sp>
      <p:sp>
        <p:nvSpPr>
          <p:cNvPr id="766" name="Body Level One…"/>
          <p:cNvSpPr txBox="1">
            <a:spLocks noGrp="1"/>
          </p:cNvSpPr>
          <p:nvPr>
            <p:ph type="body" sz="half" idx="1"/>
          </p:nvPr>
        </p:nvSpPr>
        <p:spPr>
          <a:xfrm>
            <a:off x="153530" y="2111022"/>
            <a:ext cx="6283397" cy="6554330"/>
          </a:xfrm>
          <a:prstGeom prst="rect">
            <a:avLst/>
          </a:prstGeom>
        </p:spPr>
        <p:txBody>
          <a:bodyPr lIns="64886" tIns="64886" rIns="64886" bIns="64886"/>
          <a:lstStyle>
            <a:lvl1pPr marL="464400" indent="-464400" defTabSz="1300480">
              <a:spcBef>
                <a:spcPts val="900"/>
              </a:spcBef>
              <a:buClr>
                <a:srgbClr val="DDDDDD"/>
              </a:buClr>
              <a:buChar char="□"/>
              <a:defRPr sz="3800">
                <a:solidFill>
                  <a:srgbClr val="1C1C34"/>
                </a:solidFill>
              </a:defRPr>
            </a:lvl1pPr>
            <a:lvl2pPr marL="907737" indent="-451508" defTabSz="1300480">
              <a:spcBef>
                <a:spcPts val="900"/>
              </a:spcBef>
              <a:buClr>
                <a:srgbClr val="DDDDDD"/>
              </a:buClr>
              <a:buSzPct val="70000"/>
              <a:buChar char="■"/>
              <a:defRPr sz="3800">
                <a:solidFill>
                  <a:srgbClr val="1C1C34"/>
                </a:solidFill>
              </a:defRPr>
            </a:lvl2pPr>
            <a:lvl3pPr marL="1345904" indent="-433416" defTabSz="1300480">
              <a:spcBef>
                <a:spcPts val="900"/>
              </a:spcBef>
              <a:buClr>
                <a:srgbClr val="DDDDDD"/>
              </a:buClr>
              <a:buSzPct val="70000"/>
              <a:buChar char="p"/>
              <a:defRPr sz="3800">
                <a:solidFill>
                  <a:srgbClr val="1C1C34"/>
                </a:solidFill>
              </a:defRPr>
            </a:lvl3pPr>
            <a:lvl4pPr marL="1850300" indent="-481573" defTabSz="1300480">
              <a:spcBef>
                <a:spcPts val="900"/>
              </a:spcBef>
              <a:buClr>
                <a:srgbClr val="DDDDDD"/>
              </a:buClr>
              <a:buSzPct val="70000"/>
              <a:buChar char="■"/>
              <a:defRPr sz="3800">
                <a:solidFill>
                  <a:srgbClr val="1C1C34"/>
                </a:solidFill>
              </a:defRPr>
            </a:lvl4pPr>
            <a:lvl5pPr marL="2306554" indent="-481573" defTabSz="1300480">
              <a:spcBef>
                <a:spcPts val="900"/>
              </a:spcBef>
              <a:buClr>
                <a:srgbClr val="DDDDDD"/>
              </a:buClr>
              <a:buSzPct val="70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767"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774"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775"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776" name="Title Text"/>
          <p:cNvSpPr txBox="1">
            <a:spLocks noGrp="1"/>
          </p:cNvSpPr>
          <p:nvPr>
            <p:ph type="title"/>
          </p:nvPr>
        </p:nvSpPr>
        <p:spPr>
          <a:xfrm>
            <a:off x="650239" y="390596"/>
            <a:ext cx="11704322" cy="1625601"/>
          </a:xfrm>
          <a:prstGeom prst="rect">
            <a:avLst/>
          </a:prstGeom>
        </p:spPr>
        <p:txBody>
          <a:bodyPr lIns="64886" tIns="64886" rIns="64886" bIns="64886" anchor="t"/>
          <a:lstStyle>
            <a:lvl1pPr defTabSz="1300480">
              <a:defRPr sz="5400" spc="0">
                <a:solidFill>
                  <a:srgbClr val="1C1C34"/>
                </a:solidFill>
              </a:defRPr>
            </a:lvl1pPr>
          </a:lstStyle>
          <a:p>
            <a:r>
              <a:t>Title Text</a:t>
            </a:r>
          </a:p>
        </p:txBody>
      </p:sp>
      <p:sp>
        <p:nvSpPr>
          <p:cNvPr id="777" name="Body Level One…"/>
          <p:cNvSpPr txBox="1">
            <a:spLocks noGrp="1"/>
          </p:cNvSpPr>
          <p:nvPr>
            <p:ph type="body" sz="quarter" idx="1"/>
          </p:nvPr>
        </p:nvSpPr>
        <p:spPr>
          <a:xfrm>
            <a:off x="650239" y="2183271"/>
            <a:ext cx="5746046" cy="909885"/>
          </a:xfrm>
          <a:prstGeom prst="rect">
            <a:avLst/>
          </a:prstGeom>
        </p:spPr>
        <p:txBody>
          <a:bodyPr lIns="64886" tIns="64886" rIns="64886" bIns="64886" anchor="b"/>
          <a:lstStyle>
            <a:lvl1pPr marL="0" indent="0" defTabSz="1300480">
              <a:buClrTx/>
              <a:buSzTx/>
              <a:buFontTx/>
              <a:buNone/>
              <a:defRPr b="1">
                <a:solidFill>
                  <a:srgbClr val="1C1C34"/>
                </a:solidFill>
              </a:defRPr>
            </a:lvl1pPr>
            <a:lvl2pPr marL="0" indent="456230" defTabSz="1300480">
              <a:buClrTx/>
              <a:buSzTx/>
              <a:buFontTx/>
              <a:buNone/>
              <a:defRPr b="1">
                <a:solidFill>
                  <a:srgbClr val="1C1C34"/>
                </a:solidFill>
              </a:defRPr>
            </a:lvl2pPr>
            <a:lvl3pPr marL="0" indent="912478" defTabSz="1300480">
              <a:buClrTx/>
              <a:buSzTx/>
              <a:buFontTx/>
              <a:buNone/>
              <a:defRPr b="1">
                <a:solidFill>
                  <a:srgbClr val="1C1C34"/>
                </a:solidFill>
              </a:defRPr>
            </a:lvl3pPr>
            <a:lvl4pPr marL="0" indent="1368730" defTabSz="1300480">
              <a:buClrTx/>
              <a:buSzTx/>
              <a:buFontTx/>
              <a:buNone/>
              <a:defRPr b="1">
                <a:solidFill>
                  <a:srgbClr val="1C1C34"/>
                </a:solidFill>
              </a:defRPr>
            </a:lvl4pPr>
            <a:lvl5pPr marL="0" indent="1824968" defTabSz="1300480">
              <a:buClrTx/>
              <a:buSzTx/>
              <a:buFontTx/>
              <a:buNone/>
              <a:defRPr b="1">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778" name="Text Placeholder 4"/>
          <p:cNvSpPr>
            <a:spLocks noGrp="1"/>
          </p:cNvSpPr>
          <p:nvPr>
            <p:ph type="body" sz="quarter" idx="21"/>
          </p:nvPr>
        </p:nvSpPr>
        <p:spPr>
          <a:xfrm>
            <a:off x="6606259" y="2183271"/>
            <a:ext cx="5748303" cy="909885"/>
          </a:xfrm>
          <a:prstGeom prst="rect">
            <a:avLst/>
          </a:prstGeom>
        </p:spPr>
        <p:txBody>
          <a:bodyPr lIns="64886" tIns="64886" rIns="64886" bIns="64886" anchor="b"/>
          <a:lstStyle/>
          <a:p>
            <a:pPr marL="0" indent="0" defTabSz="1300480">
              <a:buClrTx/>
              <a:buSzTx/>
              <a:buFontTx/>
              <a:buNone/>
              <a:defRPr b="1">
                <a:solidFill>
                  <a:srgbClr val="1C1C34"/>
                </a:solidFill>
              </a:defRPr>
            </a:pPr>
            <a:endParaRPr/>
          </a:p>
        </p:txBody>
      </p:sp>
      <p:sp>
        <p:nvSpPr>
          <p:cNvPr id="779"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786"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787"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788" name="Title Text"/>
          <p:cNvSpPr txBox="1">
            <a:spLocks noGrp="1"/>
          </p:cNvSpPr>
          <p:nvPr>
            <p:ph type="title"/>
          </p:nvPr>
        </p:nvSpPr>
        <p:spPr>
          <a:xfrm>
            <a:off x="153530" y="650241"/>
            <a:ext cx="12785798" cy="1359183"/>
          </a:xfrm>
          <a:prstGeom prst="rect">
            <a:avLst/>
          </a:prstGeom>
        </p:spPr>
        <p:txBody>
          <a:bodyPr lIns="64886" tIns="64886" rIns="64886" bIns="64886" anchor="t"/>
          <a:lstStyle>
            <a:lvl1pPr defTabSz="1300480">
              <a:defRPr sz="5400" spc="0">
                <a:solidFill>
                  <a:srgbClr val="1C1C34"/>
                </a:solidFill>
              </a:defRPr>
            </a:lvl1pPr>
          </a:lstStyle>
          <a:p>
            <a:r>
              <a:t>Title Text</a:t>
            </a:r>
          </a:p>
        </p:txBody>
      </p:sp>
      <p:sp>
        <p:nvSpPr>
          <p:cNvPr id="789"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796"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797"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798"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805"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806"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807" name="Title Text"/>
          <p:cNvSpPr txBox="1">
            <a:spLocks noGrp="1"/>
          </p:cNvSpPr>
          <p:nvPr>
            <p:ph type="title"/>
          </p:nvPr>
        </p:nvSpPr>
        <p:spPr>
          <a:xfrm>
            <a:off x="650242" y="388337"/>
            <a:ext cx="4278491" cy="1652694"/>
          </a:xfrm>
          <a:prstGeom prst="rect">
            <a:avLst/>
          </a:prstGeom>
        </p:spPr>
        <p:txBody>
          <a:bodyPr lIns="64886" tIns="64886" rIns="64886" bIns="64886" anchor="b"/>
          <a:lstStyle>
            <a:lvl1pPr defTabSz="1300480">
              <a:defRPr sz="2800" b="1" spc="0">
                <a:solidFill>
                  <a:srgbClr val="1C1C34"/>
                </a:solidFill>
              </a:defRPr>
            </a:lvl1pPr>
          </a:lstStyle>
          <a:p>
            <a:r>
              <a:t>Title Text</a:t>
            </a:r>
          </a:p>
        </p:txBody>
      </p:sp>
      <p:sp>
        <p:nvSpPr>
          <p:cNvPr id="808" name="Body Level One…"/>
          <p:cNvSpPr txBox="1">
            <a:spLocks noGrp="1"/>
          </p:cNvSpPr>
          <p:nvPr>
            <p:ph type="body" idx="1"/>
          </p:nvPr>
        </p:nvSpPr>
        <p:spPr>
          <a:xfrm>
            <a:off x="5084515" y="388395"/>
            <a:ext cx="7270046" cy="8324429"/>
          </a:xfrm>
          <a:prstGeom prst="rect">
            <a:avLst/>
          </a:prstGeom>
        </p:spPr>
        <p:txBody>
          <a:bodyPr lIns="64886" tIns="64886" rIns="64886" bIns="64886"/>
          <a:lstStyle>
            <a:lvl1pPr marL="470511" indent="-470511" defTabSz="1300480">
              <a:spcBef>
                <a:spcPts val="1000"/>
              </a:spcBef>
              <a:buClr>
                <a:srgbClr val="DDDDDD"/>
              </a:buClr>
              <a:buChar char="□"/>
              <a:defRPr sz="4400">
                <a:solidFill>
                  <a:srgbClr val="1C1C34"/>
                </a:solidFill>
              </a:defRPr>
            </a:lvl1pPr>
            <a:lvl2pPr marL="904342" indent="-448113" defTabSz="1300480">
              <a:spcBef>
                <a:spcPts val="1000"/>
              </a:spcBef>
              <a:buClr>
                <a:srgbClr val="DDDDDD"/>
              </a:buClr>
              <a:buSzPct val="70000"/>
              <a:buChar char="■"/>
              <a:defRPr sz="4400">
                <a:solidFill>
                  <a:srgbClr val="1C1C34"/>
                </a:solidFill>
              </a:defRPr>
            </a:lvl2pPr>
            <a:lvl3pPr marL="1330696" indent="-418208" defTabSz="1300480">
              <a:spcBef>
                <a:spcPts val="1000"/>
              </a:spcBef>
              <a:buClr>
                <a:srgbClr val="DDDDDD"/>
              </a:buClr>
              <a:buSzPct val="70000"/>
              <a:buChar char="p"/>
              <a:defRPr sz="4400">
                <a:solidFill>
                  <a:srgbClr val="1C1C34"/>
                </a:solidFill>
              </a:defRPr>
            </a:lvl3pPr>
            <a:lvl4pPr marL="1870576" indent="-501850" defTabSz="1300480">
              <a:spcBef>
                <a:spcPts val="1000"/>
              </a:spcBef>
              <a:buClr>
                <a:srgbClr val="DDDDDD"/>
              </a:buClr>
              <a:buSzPct val="70000"/>
              <a:buChar char="■"/>
              <a:defRPr sz="4400">
                <a:solidFill>
                  <a:srgbClr val="1C1C34"/>
                </a:solidFill>
              </a:defRPr>
            </a:lvl4pPr>
            <a:lvl5pPr marL="2326831" indent="-501850" defTabSz="1300480">
              <a:spcBef>
                <a:spcPts val="1000"/>
              </a:spcBef>
              <a:buClr>
                <a:srgbClr val="DDDDDD"/>
              </a:buClr>
              <a:buSzPct val="70000"/>
              <a:buChar char="□"/>
              <a:defRPr sz="44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809" name="Text Placeholder 3"/>
          <p:cNvSpPr>
            <a:spLocks noGrp="1"/>
          </p:cNvSpPr>
          <p:nvPr>
            <p:ph type="body" sz="half" idx="21"/>
          </p:nvPr>
        </p:nvSpPr>
        <p:spPr>
          <a:xfrm>
            <a:off x="650242" y="2041032"/>
            <a:ext cx="4278491" cy="6671735"/>
          </a:xfrm>
          <a:prstGeom prst="rect">
            <a:avLst/>
          </a:prstGeom>
        </p:spPr>
        <p:txBody>
          <a:bodyPr lIns="64886" tIns="64886" rIns="64886" bIns="64886"/>
          <a:lstStyle/>
          <a:p>
            <a:pPr marL="0" indent="0" defTabSz="1300480">
              <a:spcBef>
                <a:spcPts val="400"/>
              </a:spcBef>
              <a:buClrTx/>
              <a:buSzTx/>
              <a:buFontTx/>
              <a:buNone/>
              <a:defRPr sz="1800">
                <a:solidFill>
                  <a:srgbClr val="1C1C34"/>
                </a:solidFill>
              </a:defRPr>
            </a:pPr>
            <a:endParaRPr/>
          </a:p>
        </p:txBody>
      </p:sp>
      <p:sp>
        <p:nvSpPr>
          <p:cNvPr id="810"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817"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818"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819" name="Title Text"/>
          <p:cNvSpPr txBox="1">
            <a:spLocks noGrp="1"/>
          </p:cNvSpPr>
          <p:nvPr>
            <p:ph type="title"/>
          </p:nvPr>
        </p:nvSpPr>
        <p:spPr>
          <a:xfrm>
            <a:off x="2549031" y="6827519"/>
            <a:ext cx="7802882" cy="806029"/>
          </a:xfrm>
          <a:prstGeom prst="rect">
            <a:avLst/>
          </a:prstGeom>
        </p:spPr>
        <p:txBody>
          <a:bodyPr lIns="64886" tIns="64886" rIns="64886" bIns="64886" anchor="b"/>
          <a:lstStyle>
            <a:lvl1pPr defTabSz="1300480">
              <a:defRPr sz="2800" b="1" spc="0">
                <a:solidFill>
                  <a:srgbClr val="1C1C34"/>
                </a:solidFill>
              </a:defRPr>
            </a:lvl1pPr>
          </a:lstStyle>
          <a:p>
            <a:r>
              <a:t>Title Text</a:t>
            </a:r>
          </a:p>
        </p:txBody>
      </p:sp>
      <p:sp>
        <p:nvSpPr>
          <p:cNvPr id="820" name="Picture Placeholder 2"/>
          <p:cNvSpPr>
            <a:spLocks noGrp="1"/>
          </p:cNvSpPr>
          <p:nvPr>
            <p:ph type="pic" sz="half" idx="21"/>
          </p:nvPr>
        </p:nvSpPr>
        <p:spPr>
          <a:xfrm>
            <a:off x="2549031" y="871502"/>
            <a:ext cx="7802882" cy="5852161"/>
          </a:xfrm>
          <a:prstGeom prst="rect">
            <a:avLst/>
          </a:prstGeom>
        </p:spPr>
        <p:txBody>
          <a:bodyPr lIns="91439" tIns="45719" rIns="91439" bIns="45719">
            <a:noAutofit/>
          </a:bodyPr>
          <a:lstStyle/>
          <a:p>
            <a:endParaRPr/>
          </a:p>
        </p:txBody>
      </p:sp>
      <p:sp>
        <p:nvSpPr>
          <p:cNvPr id="821" name="Body Level One…"/>
          <p:cNvSpPr txBox="1">
            <a:spLocks noGrp="1"/>
          </p:cNvSpPr>
          <p:nvPr>
            <p:ph type="body" sz="quarter" idx="1"/>
          </p:nvPr>
        </p:nvSpPr>
        <p:spPr>
          <a:xfrm>
            <a:off x="2549031" y="7633547"/>
            <a:ext cx="7802882" cy="1144693"/>
          </a:xfrm>
          <a:prstGeom prst="rect">
            <a:avLst/>
          </a:prstGeom>
        </p:spPr>
        <p:txBody>
          <a:bodyPr lIns="64886" tIns="64886" rIns="64886" bIns="64886"/>
          <a:lstStyle>
            <a:lvl1pPr marL="0" indent="0" defTabSz="1300480">
              <a:spcBef>
                <a:spcPts val="400"/>
              </a:spcBef>
              <a:buClrTx/>
              <a:buSzTx/>
              <a:buFontTx/>
              <a:buNone/>
              <a:defRPr sz="1800">
                <a:solidFill>
                  <a:srgbClr val="1C1C34"/>
                </a:solidFill>
              </a:defRPr>
            </a:lvl1pPr>
            <a:lvl2pPr marL="0" indent="456230" defTabSz="1300480">
              <a:spcBef>
                <a:spcPts val="400"/>
              </a:spcBef>
              <a:buClrTx/>
              <a:buSzTx/>
              <a:buFontTx/>
              <a:buNone/>
              <a:defRPr sz="1800">
                <a:solidFill>
                  <a:srgbClr val="1C1C34"/>
                </a:solidFill>
              </a:defRPr>
            </a:lvl2pPr>
            <a:lvl3pPr marL="0" indent="912478" defTabSz="1300480">
              <a:spcBef>
                <a:spcPts val="400"/>
              </a:spcBef>
              <a:buClrTx/>
              <a:buSzTx/>
              <a:buFontTx/>
              <a:buNone/>
              <a:defRPr sz="1800">
                <a:solidFill>
                  <a:srgbClr val="1C1C34"/>
                </a:solidFill>
              </a:defRPr>
            </a:lvl3pPr>
            <a:lvl4pPr marL="0" indent="1368730" defTabSz="1300480">
              <a:spcBef>
                <a:spcPts val="400"/>
              </a:spcBef>
              <a:buClrTx/>
              <a:buSzTx/>
              <a:buFontTx/>
              <a:buNone/>
              <a:defRPr sz="1800">
                <a:solidFill>
                  <a:srgbClr val="1C1C34"/>
                </a:solidFill>
              </a:defRPr>
            </a:lvl4pPr>
            <a:lvl5pPr marL="0" indent="1824968" defTabSz="1300480">
              <a:spcBef>
                <a:spcPts val="400"/>
              </a:spcBef>
              <a:buClrTx/>
              <a:buSzTx/>
              <a:buFontTx/>
              <a:buNone/>
              <a:defRPr sz="1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822"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829"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830"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831" name="Title Text"/>
          <p:cNvSpPr txBox="1">
            <a:spLocks noGrp="1"/>
          </p:cNvSpPr>
          <p:nvPr>
            <p:ph type="title"/>
          </p:nvPr>
        </p:nvSpPr>
        <p:spPr>
          <a:xfrm>
            <a:off x="153530" y="650241"/>
            <a:ext cx="12785798" cy="1359183"/>
          </a:xfrm>
          <a:prstGeom prst="rect">
            <a:avLst/>
          </a:prstGeom>
        </p:spPr>
        <p:txBody>
          <a:bodyPr lIns="64886" tIns="64886" rIns="64886" bIns="64886" anchor="t"/>
          <a:lstStyle>
            <a:lvl1pPr defTabSz="1300480">
              <a:defRPr sz="5400" spc="0">
                <a:solidFill>
                  <a:srgbClr val="1C1C34"/>
                </a:solidFill>
              </a:defRPr>
            </a:lvl1pPr>
          </a:lstStyle>
          <a:p>
            <a:r>
              <a:t>Title Text</a:t>
            </a:r>
          </a:p>
        </p:txBody>
      </p:sp>
      <p:sp>
        <p:nvSpPr>
          <p:cNvPr id="832" name="Body Level One…"/>
          <p:cNvSpPr txBox="1">
            <a:spLocks noGrp="1"/>
          </p:cNvSpPr>
          <p:nvPr>
            <p:ph type="body" idx="1"/>
          </p:nvPr>
        </p:nvSpPr>
        <p:spPr>
          <a:xfrm>
            <a:off x="153530" y="2111022"/>
            <a:ext cx="12785798" cy="6554330"/>
          </a:xfrm>
          <a:prstGeom prst="rect">
            <a:avLst/>
          </a:prstGeom>
        </p:spPr>
        <p:txBody>
          <a:bodyPr lIns="64886" tIns="64886" rIns="64886" bIns="64886"/>
          <a:lstStyle>
            <a:lvl1pPr marL="464400" indent="-464400" defTabSz="1300480">
              <a:spcBef>
                <a:spcPts val="900"/>
              </a:spcBef>
              <a:buClr>
                <a:srgbClr val="DDDDDD"/>
              </a:buClr>
              <a:buChar char="□"/>
              <a:defRPr sz="3800">
                <a:solidFill>
                  <a:srgbClr val="1C1C34"/>
                </a:solidFill>
              </a:defRPr>
            </a:lvl1pPr>
            <a:lvl2pPr marL="889676" indent="-433447" defTabSz="1300480">
              <a:spcBef>
                <a:spcPts val="900"/>
              </a:spcBef>
              <a:buClr>
                <a:srgbClr val="DDDDDD"/>
              </a:buClr>
              <a:buSzPct val="70000"/>
              <a:buChar char="■"/>
              <a:defRPr sz="3800">
                <a:solidFill>
                  <a:srgbClr val="1C1C34"/>
                </a:solidFill>
              </a:defRPr>
            </a:lvl2pPr>
            <a:lvl3pPr marL="1306503" indent="-394015" defTabSz="1300480">
              <a:spcBef>
                <a:spcPts val="900"/>
              </a:spcBef>
              <a:buClr>
                <a:srgbClr val="DDDDDD"/>
              </a:buClr>
              <a:buSzPct val="70000"/>
              <a:buChar char="p"/>
              <a:defRPr sz="3800">
                <a:solidFill>
                  <a:srgbClr val="1C1C34"/>
                </a:solidFill>
              </a:defRPr>
            </a:lvl3pPr>
            <a:lvl4pPr marL="1802142" indent="-433416" defTabSz="1300480">
              <a:spcBef>
                <a:spcPts val="900"/>
              </a:spcBef>
              <a:buClr>
                <a:srgbClr val="DDDDDD"/>
              </a:buClr>
              <a:buSzPct val="70000"/>
              <a:buChar char="■"/>
              <a:defRPr sz="3800">
                <a:solidFill>
                  <a:srgbClr val="1C1C34"/>
                </a:solidFill>
              </a:defRPr>
            </a:lvl4pPr>
            <a:lvl5pPr marL="2258397" indent="-433416" defTabSz="1300480">
              <a:spcBef>
                <a:spcPts val="900"/>
              </a:spcBef>
              <a:buClr>
                <a:srgbClr val="DDDDDD"/>
              </a:buClr>
              <a:buSzPct val="70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833"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840"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841"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842" name="Title Text"/>
          <p:cNvSpPr txBox="1">
            <a:spLocks noGrp="1"/>
          </p:cNvSpPr>
          <p:nvPr>
            <p:ph type="title"/>
          </p:nvPr>
        </p:nvSpPr>
        <p:spPr>
          <a:xfrm>
            <a:off x="9744570" y="650298"/>
            <a:ext cx="3194757" cy="8015112"/>
          </a:xfrm>
          <a:prstGeom prst="rect">
            <a:avLst/>
          </a:prstGeom>
        </p:spPr>
        <p:txBody>
          <a:bodyPr lIns="64886" tIns="64886" rIns="64886" bIns="64886" anchor="t"/>
          <a:lstStyle>
            <a:lvl1pPr defTabSz="1300480">
              <a:defRPr sz="5400" spc="0">
                <a:solidFill>
                  <a:srgbClr val="1C1C34"/>
                </a:solidFill>
              </a:defRPr>
            </a:lvl1pPr>
          </a:lstStyle>
          <a:p>
            <a:r>
              <a:t>Title Text</a:t>
            </a:r>
          </a:p>
        </p:txBody>
      </p:sp>
      <p:sp>
        <p:nvSpPr>
          <p:cNvPr id="843" name="Body Level One…"/>
          <p:cNvSpPr txBox="1">
            <a:spLocks noGrp="1"/>
          </p:cNvSpPr>
          <p:nvPr>
            <p:ph type="body" idx="1"/>
          </p:nvPr>
        </p:nvSpPr>
        <p:spPr>
          <a:xfrm>
            <a:off x="153528" y="650298"/>
            <a:ext cx="9374295" cy="8015112"/>
          </a:xfrm>
          <a:prstGeom prst="rect">
            <a:avLst/>
          </a:prstGeom>
        </p:spPr>
        <p:txBody>
          <a:bodyPr lIns="64886" tIns="64886" rIns="64886" bIns="64886"/>
          <a:lstStyle>
            <a:lvl1pPr marL="464400" indent="-464400" defTabSz="1300480">
              <a:spcBef>
                <a:spcPts val="900"/>
              </a:spcBef>
              <a:buClr>
                <a:srgbClr val="DDDDDD"/>
              </a:buClr>
              <a:buChar char="□"/>
              <a:defRPr sz="3800">
                <a:solidFill>
                  <a:srgbClr val="1C1C34"/>
                </a:solidFill>
              </a:defRPr>
            </a:lvl1pPr>
            <a:lvl2pPr marL="889676" indent="-433447" defTabSz="1300480">
              <a:spcBef>
                <a:spcPts val="900"/>
              </a:spcBef>
              <a:buClr>
                <a:srgbClr val="DDDDDD"/>
              </a:buClr>
              <a:buSzPct val="70000"/>
              <a:buChar char="■"/>
              <a:defRPr sz="3800">
                <a:solidFill>
                  <a:srgbClr val="1C1C34"/>
                </a:solidFill>
              </a:defRPr>
            </a:lvl2pPr>
            <a:lvl3pPr marL="1306503" indent="-394015" defTabSz="1300480">
              <a:spcBef>
                <a:spcPts val="900"/>
              </a:spcBef>
              <a:buClr>
                <a:srgbClr val="DDDDDD"/>
              </a:buClr>
              <a:buSzPct val="70000"/>
              <a:buChar char="p"/>
              <a:defRPr sz="3800">
                <a:solidFill>
                  <a:srgbClr val="1C1C34"/>
                </a:solidFill>
              </a:defRPr>
            </a:lvl3pPr>
            <a:lvl4pPr marL="1802142" indent="-433416" defTabSz="1300480">
              <a:spcBef>
                <a:spcPts val="900"/>
              </a:spcBef>
              <a:buClr>
                <a:srgbClr val="DDDDDD"/>
              </a:buClr>
              <a:buSzPct val="70000"/>
              <a:buChar char="■"/>
              <a:defRPr sz="3800">
                <a:solidFill>
                  <a:srgbClr val="1C1C34"/>
                </a:solidFill>
              </a:defRPr>
            </a:lvl4pPr>
            <a:lvl5pPr marL="2258397" indent="-433416" defTabSz="1300480">
              <a:spcBef>
                <a:spcPts val="900"/>
              </a:spcBef>
              <a:buClr>
                <a:srgbClr val="DDDDDD"/>
              </a:buClr>
              <a:buSzPct val="70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844"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851" name="Title Text"/>
          <p:cNvSpPr txBox="1">
            <a:spLocks noGrp="1"/>
          </p:cNvSpPr>
          <p:nvPr>
            <p:ph type="title"/>
          </p:nvPr>
        </p:nvSpPr>
        <p:spPr>
          <a:xfrm>
            <a:off x="975359" y="3029939"/>
            <a:ext cx="11054082" cy="2090703"/>
          </a:xfrm>
          <a:prstGeom prst="rect">
            <a:avLst/>
          </a:prstGeom>
        </p:spPr>
        <p:txBody>
          <a:bodyPr lIns="64873" tIns="64873" rIns="64873" bIns="64873"/>
          <a:lstStyle>
            <a:lvl1pPr algn="ctr" defTabSz="1300480">
              <a:defRPr sz="6200" spc="0">
                <a:solidFill>
                  <a:srgbClr val="000000"/>
                </a:solidFill>
              </a:defRPr>
            </a:lvl1pPr>
          </a:lstStyle>
          <a:p>
            <a:r>
              <a:t>Title Text</a:t>
            </a:r>
          </a:p>
        </p:txBody>
      </p:sp>
      <p:sp>
        <p:nvSpPr>
          <p:cNvPr id="852" name="Body Level One…"/>
          <p:cNvSpPr txBox="1">
            <a:spLocks noGrp="1"/>
          </p:cNvSpPr>
          <p:nvPr>
            <p:ph type="body" sz="quarter" idx="1"/>
          </p:nvPr>
        </p:nvSpPr>
        <p:spPr>
          <a:xfrm>
            <a:off x="1950719" y="5527040"/>
            <a:ext cx="9103361" cy="2492587"/>
          </a:xfrm>
          <a:prstGeom prst="rect">
            <a:avLst/>
          </a:prstGeom>
        </p:spPr>
        <p:txBody>
          <a:bodyPr lIns="64873" tIns="64873" rIns="64873" bIns="64873"/>
          <a:lstStyle>
            <a:lvl1pPr marL="0" indent="0" algn="ctr" defTabSz="1300480">
              <a:spcBef>
                <a:spcPts val="1000"/>
              </a:spcBef>
              <a:buClrTx/>
              <a:buSzTx/>
              <a:buFontTx/>
              <a:buNone/>
              <a:defRPr sz="4400">
                <a:solidFill>
                  <a:srgbClr val="000000"/>
                </a:solidFill>
              </a:defRPr>
            </a:lvl1pPr>
            <a:lvl2pPr marL="0" indent="456230" algn="ctr" defTabSz="1300480">
              <a:spcBef>
                <a:spcPts val="1000"/>
              </a:spcBef>
              <a:buClrTx/>
              <a:buSzTx/>
              <a:buFontTx/>
              <a:buNone/>
              <a:defRPr sz="4400">
                <a:solidFill>
                  <a:srgbClr val="000000"/>
                </a:solidFill>
              </a:defRPr>
            </a:lvl2pPr>
            <a:lvl3pPr marL="0" indent="912478" algn="ctr" defTabSz="1300480">
              <a:spcBef>
                <a:spcPts val="1000"/>
              </a:spcBef>
              <a:buClrTx/>
              <a:buSzTx/>
              <a:buFontTx/>
              <a:buNone/>
              <a:defRPr sz="4400">
                <a:solidFill>
                  <a:srgbClr val="000000"/>
                </a:solidFill>
              </a:defRPr>
            </a:lvl3pPr>
            <a:lvl4pPr marL="0" indent="1368730" algn="ctr" defTabSz="1300480">
              <a:spcBef>
                <a:spcPts val="1000"/>
              </a:spcBef>
              <a:buClrTx/>
              <a:buSzTx/>
              <a:buFontTx/>
              <a:buNone/>
              <a:defRPr sz="4400">
                <a:solidFill>
                  <a:srgbClr val="000000"/>
                </a:solidFill>
              </a:defRPr>
            </a:lvl4pPr>
            <a:lvl5pPr marL="0" indent="1824968" algn="ctr" defTabSz="1300480">
              <a:spcBef>
                <a:spcPts val="1000"/>
              </a:spcBef>
              <a:buClrTx/>
              <a:buSzTx/>
              <a:buFontTx/>
              <a:buNone/>
              <a:defRPr sz="4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853" name="Slide Number"/>
          <p:cNvSpPr txBox="1">
            <a:spLocks noGrp="1"/>
          </p:cNvSpPr>
          <p:nvPr>
            <p:ph type="sldNum" sz="quarter" idx="2"/>
          </p:nvPr>
        </p:nvSpPr>
        <p:spPr>
          <a:xfrm>
            <a:off x="11957840" y="8882098"/>
            <a:ext cx="396720" cy="409147"/>
          </a:xfrm>
          <a:prstGeom prst="rect">
            <a:avLst/>
          </a:prstGeom>
        </p:spPr>
        <p:txBody>
          <a:bodyPr lIns="64873" tIns="64873" rIns="64873" bIns="64873" anchor="t"/>
          <a:lstStyle>
            <a:lvl1pPr algn="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860" name="Title Text"/>
          <p:cNvSpPr txBox="1">
            <a:spLocks noGrp="1"/>
          </p:cNvSpPr>
          <p:nvPr>
            <p:ph type="title"/>
          </p:nvPr>
        </p:nvSpPr>
        <p:spPr>
          <a:xfrm>
            <a:off x="650239" y="390596"/>
            <a:ext cx="11704322" cy="1625601"/>
          </a:xfrm>
          <a:prstGeom prst="rect">
            <a:avLst/>
          </a:prstGeom>
        </p:spPr>
        <p:txBody>
          <a:bodyPr lIns="64873" tIns="64873" rIns="64873" bIns="64873"/>
          <a:lstStyle>
            <a:lvl1pPr algn="ctr" defTabSz="1300480">
              <a:defRPr sz="6200" spc="0">
                <a:solidFill>
                  <a:srgbClr val="000000"/>
                </a:solidFill>
              </a:defRPr>
            </a:lvl1pPr>
          </a:lstStyle>
          <a:p>
            <a:r>
              <a:t>Title Text</a:t>
            </a:r>
          </a:p>
        </p:txBody>
      </p:sp>
      <p:sp>
        <p:nvSpPr>
          <p:cNvPr id="861" name="Body Level One…"/>
          <p:cNvSpPr txBox="1">
            <a:spLocks noGrp="1"/>
          </p:cNvSpPr>
          <p:nvPr>
            <p:ph type="body" idx="1"/>
          </p:nvPr>
        </p:nvSpPr>
        <p:spPr>
          <a:xfrm>
            <a:off x="650239" y="2275898"/>
            <a:ext cx="11704322" cy="6436926"/>
          </a:xfrm>
          <a:prstGeom prst="rect">
            <a:avLst/>
          </a:prstGeom>
        </p:spPr>
        <p:txBody>
          <a:bodyPr lIns="64873" tIns="64873" rIns="64873" bIns="64873"/>
          <a:lstStyle>
            <a:lvl1pPr marL="470511" indent="-470511" defTabSz="1300480">
              <a:spcBef>
                <a:spcPts val="1000"/>
              </a:spcBef>
              <a:buClrTx/>
              <a:buSzPct val="100000"/>
              <a:buFontTx/>
              <a:defRPr sz="4400">
                <a:solidFill>
                  <a:srgbClr val="000000"/>
                </a:solidFill>
              </a:defRPr>
            </a:lvl1pPr>
            <a:lvl2pPr marL="904342" indent="-448113" defTabSz="1300480">
              <a:spcBef>
                <a:spcPts val="1000"/>
              </a:spcBef>
              <a:buClrTx/>
              <a:buSzPct val="100000"/>
              <a:buFontTx/>
              <a:buChar char="–"/>
              <a:defRPr sz="4400">
                <a:solidFill>
                  <a:srgbClr val="000000"/>
                </a:solidFill>
              </a:defRPr>
            </a:lvl2pPr>
            <a:lvl3pPr marL="1330696" indent="-418208" defTabSz="1300480">
              <a:spcBef>
                <a:spcPts val="1000"/>
              </a:spcBef>
              <a:buClrTx/>
              <a:buSzPct val="100000"/>
              <a:buFontTx/>
              <a:defRPr sz="4400">
                <a:solidFill>
                  <a:srgbClr val="000000"/>
                </a:solidFill>
              </a:defRPr>
            </a:lvl3pPr>
            <a:lvl4pPr marL="1870576" indent="-501850" defTabSz="1300480">
              <a:spcBef>
                <a:spcPts val="1000"/>
              </a:spcBef>
              <a:buClrTx/>
              <a:buFontTx/>
              <a:buChar char="–"/>
              <a:defRPr sz="4400">
                <a:solidFill>
                  <a:srgbClr val="000000"/>
                </a:solidFill>
              </a:defRPr>
            </a:lvl4pPr>
            <a:lvl5pPr marL="2326831" indent="-501850" defTabSz="1300480">
              <a:spcBef>
                <a:spcPts val="1000"/>
              </a:spcBef>
              <a:buClrTx/>
              <a:buFontTx/>
              <a:buChar char="»"/>
              <a:defRPr sz="4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862" name="Slide Number"/>
          <p:cNvSpPr txBox="1">
            <a:spLocks noGrp="1"/>
          </p:cNvSpPr>
          <p:nvPr>
            <p:ph type="sldNum" sz="quarter" idx="2"/>
          </p:nvPr>
        </p:nvSpPr>
        <p:spPr>
          <a:xfrm>
            <a:off x="11957840" y="8882098"/>
            <a:ext cx="396720" cy="409147"/>
          </a:xfrm>
          <a:prstGeom prst="rect">
            <a:avLst/>
          </a:prstGeom>
        </p:spPr>
        <p:txBody>
          <a:bodyPr lIns="64873" tIns="64873" rIns="64873" bIns="64873" anchor="t"/>
          <a:lstStyle>
            <a:lvl1pPr algn="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869" name="Title Text"/>
          <p:cNvSpPr txBox="1">
            <a:spLocks noGrp="1"/>
          </p:cNvSpPr>
          <p:nvPr>
            <p:ph type="title"/>
          </p:nvPr>
        </p:nvSpPr>
        <p:spPr>
          <a:xfrm>
            <a:off x="1027289" y="6267649"/>
            <a:ext cx="11054081" cy="1937175"/>
          </a:xfrm>
          <a:prstGeom prst="rect">
            <a:avLst/>
          </a:prstGeom>
        </p:spPr>
        <p:txBody>
          <a:bodyPr lIns="64873" tIns="64873" rIns="64873" bIns="64873" anchor="t"/>
          <a:lstStyle>
            <a:lvl1pPr defTabSz="1300480">
              <a:defRPr b="1" cap="all" spc="0">
                <a:solidFill>
                  <a:srgbClr val="000000"/>
                </a:solidFill>
              </a:defRPr>
            </a:lvl1pPr>
          </a:lstStyle>
          <a:p>
            <a:r>
              <a:t>Title Text</a:t>
            </a:r>
          </a:p>
        </p:txBody>
      </p:sp>
      <p:sp>
        <p:nvSpPr>
          <p:cNvPr id="870" name="Body Level One…"/>
          <p:cNvSpPr txBox="1">
            <a:spLocks noGrp="1"/>
          </p:cNvSpPr>
          <p:nvPr>
            <p:ph type="body" sz="quarter" idx="1"/>
          </p:nvPr>
        </p:nvSpPr>
        <p:spPr>
          <a:xfrm>
            <a:off x="1027289" y="4134049"/>
            <a:ext cx="11054081" cy="2133601"/>
          </a:xfrm>
          <a:prstGeom prst="rect">
            <a:avLst/>
          </a:prstGeom>
        </p:spPr>
        <p:txBody>
          <a:bodyPr lIns="64873" tIns="64873" rIns="64873" bIns="64873" anchor="b"/>
          <a:lstStyle>
            <a:lvl1pPr marL="0" indent="0" defTabSz="1300480">
              <a:spcBef>
                <a:spcPts val="600"/>
              </a:spcBef>
              <a:buClrTx/>
              <a:buSzTx/>
              <a:buFontTx/>
              <a:buNone/>
              <a:defRPr sz="2800">
                <a:solidFill>
                  <a:srgbClr val="000000"/>
                </a:solidFill>
              </a:defRPr>
            </a:lvl1pPr>
            <a:lvl2pPr marL="0" indent="456230" defTabSz="1300480">
              <a:spcBef>
                <a:spcPts val="600"/>
              </a:spcBef>
              <a:buClrTx/>
              <a:buSzTx/>
              <a:buFontTx/>
              <a:buNone/>
              <a:defRPr sz="2800">
                <a:solidFill>
                  <a:srgbClr val="000000"/>
                </a:solidFill>
              </a:defRPr>
            </a:lvl2pPr>
            <a:lvl3pPr marL="0" indent="912478" defTabSz="1300480">
              <a:spcBef>
                <a:spcPts val="600"/>
              </a:spcBef>
              <a:buClrTx/>
              <a:buSzTx/>
              <a:buFontTx/>
              <a:buNone/>
              <a:defRPr sz="2800">
                <a:solidFill>
                  <a:srgbClr val="000000"/>
                </a:solidFill>
              </a:defRPr>
            </a:lvl3pPr>
            <a:lvl4pPr marL="0" indent="1368730" defTabSz="1300480">
              <a:spcBef>
                <a:spcPts val="600"/>
              </a:spcBef>
              <a:buClrTx/>
              <a:buSzTx/>
              <a:buFontTx/>
              <a:buNone/>
              <a:defRPr sz="2800">
                <a:solidFill>
                  <a:srgbClr val="000000"/>
                </a:solidFill>
              </a:defRPr>
            </a:lvl4pPr>
            <a:lvl5pPr marL="0" indent="1824968" defTabSz="1300480">
              <a:spcBef>
                <a:spcPts val="600"/>
              </a:spcBef>
              <a:buClrTx/>
              <a:buSzTx/>
              <a:buFontTx/>
              <a:buNone/>
              <a:defRPr sz="28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871" name="Slide Number"/>
          <p:cNvSpPr txBox="1">
            <a:spLocks noGrp="1"/>
          </p:cNvSpPr>
          <p:nvPr>
            <p:ph type="sldNum" sz="quarter" idx="2"/>
          </p:nvPr>
        </p:nvSpPr>
        <p:spPr>
          <a:xfrm>
            <a:off x="11957840" y="8882098"/>
            <a:ext cx="396720" cy="409147"/>
          </a:xfrm>
          <a:prstGeom prst="rect">
            <a:avLst/>
          </a:prstGeom>
        </p:spPr>
        <p:txBody>
          <a:bodyPr lIns="64873" tIns="64873" rIns="64873" bIns="64873" anchor="t"/>
          <a:lstStyle>
            <a:lvl1pPr algn="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878" name="Title Text"/>
          <p:cNvSpPr txBox="1">
            <a:spLocks noGrp="1"/>
          </p:cNvSpPr>
          <p:nvPr>
            <p:ph type="title"/>
          </p:nvPr>
        </p:nvSpPr>
        <p:spPr>
          <a:xfrm>
            <a:off x="650239" y="390596"/>
            <a:ext cx="11704322" cy="1625601"/>
          </a:xfrm>
          <a:prstGeom prst="rect">
            <a:avLst/>
          </a:prstGeom>
        </p:spPr>
        <p:txBody>
          <a:bodyPr lIns="64873" tIns="64873" rIns="64873" bIns="64873"/>
          <a:lstStyle>
            <a:lvl1pPr algn="ctr" defTabSz="1300480">
              <a:defRPr sz="6200" spc="0">
                <a:solidFill>
                  <a:srgbClr val="000000"/>
                </a:solidFill>
              </a:defRPr>
            </a:lvl1pPr>
          </a:lstStyle>
          <a:p>
            <a:r>
              <a:t>Title Text</a:t>
            </a:r>
          </a:p>
        </p:txBody>
      </p:sp>
      <p:sp>
        <p:nvSpPr>
          <p:cNvPr id="879" name="Body Level One…"/>
          <p:cNvSpPr txBox="1">
            <a:spLocks noGrp="1"/>
          </p:cNvSpPr>
          <p:nvPr>
            <p:ph type="body" sz="half" idx="1"/>
          </p:nvPr>
        </p:nvSpPr>
        <p:spPr>
          <a:xfrm>
            <a:off x="650239" y="2275898"/>
            <a:ext cx="5743788" cy="6436926"/>
          </a:xfrm>
          <a:prstGeom prst="rect">
            <a:avLst/>
          </a:prstGeom>
        </p:spPr>
        <p:txBody>
          <a:bodyPr lIns="64873" tIns="64873" rIns="64873" bIns="64873"/>
          <a:lstStyle>
            <a:lvl1pPr marL="464400" indent="-464400" defTabSz="1300480">
              <a:spcBef>
                <a:spcPts val="900"/>
              </a:spcBef>
              <a:buClrTx/>
              <a:buSzPct val="100000"/>
              <a:buFontTx/>
              <a:defRPr sz="3800">
                <a:solidFill>
                  <a:srgbClr val="000000"/>
                </a:solidFill>
              </a:defRPr>
            </a:lvl1pPr>
            <a:lvl2pPr marL="907737" indent="-451508" defTabSz="1300480">
              <a:spcBef>
                <a:spcPts val="900"/>
              </a:spcBef>
              <a:buClrTx/>
              <a:buSzPct val="100000"/>
              <a:buFontTx/>
              <a:buChar char="–"/>
              <a:defRPr sz="3800">
                <a:solidFill>
                  <a:srgbClr val="000000"/>
                </a:solidFill>
              </a:defRPr>
            </a:lvl2pPr>
            <a:lvl3pPr marL="1345904" indent="-433416" defTabSz="1300480">
              <a:spcBef>
                <a:spcPts val="900"/>
              </a:spcBef>
              <a:buClrTx/>
              <a:buSzPct val="100000"/>
              <a:buFontTx/>
              <a:defRPr sz="3800">
                <a:solidFill>
                  <a:srgbClr val="000000"/>
                </a:solidFill>
              </a:defRPr>
            </a:lvl3pPr>
            <a:lvl4pPr marL="1850300" indent="-481573" defTabSz="1300480">
              <a:spcBef>
                <a:spcPts val="900"/>
              </a:spcBef>
              <a:buClrTx/>
              <a:buFontTx/>
              <a:buChar char="–"/>
              <a:defRPr sz="3800">
                <a:solidFill>
                  <a:srgbClr val="000000"/>
                </a:solidFill>
              </a:defRPr>
            </a:lvl4pPr>
            <a:lvl5pPr marL="2306554" indent="-481573" defTabSz="1300480">
              <a:spcBef>
                <a:spcPts val="900"/>
              </a:spcBef>
              <a:buClrTx/>
              <a:buFontTx/>
              <a:buChar char="»"/>
              <a:defRPr sz="38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880" name="Slide Number"/>
          <p:cNvSpPr txBox="1">
            <a:spLocks noGrp="1"/>
          </p:cNvSpPr>
          <p:nvPr>
            <p:ph type="sldNum" sz="quarter" idx="2"/>
          </p:nvPr>
        </p:nvSpPr>
        <p:spPr>
          <a:xfrm>
            <a:off x="11957840" y="8882098"/>
            <a:ext cx="396720" cy="409147"/>
          </a:xfrm>
          <a:prstGeom prst="rect">
            <a:avLst/>
          </a:prstGeom>
        </p:spPr>
        <p:txBody>
          <a:bodyPr lIns="64873" tIns="64873" rIns="64873" bIns="64873" anchor="t"/>
          <a:lstStyle>
            <a:lvl1pPr algn="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887" name="Title Text"/>
          <p:cNvSpPr txBox="1">
            <a:spLocks noGrp="1"/>
          </p:cNvSpPr>
          <p:nvPr>
            <p:ph type="title"/>
          </p:nvPr>
        </p:nvSpPr>
        <p:spPr>
          <a:xfrm>
            <a:off x="650239" y="390596"/>
            <a:ext cx="11704322" cy="1625601"/>
          </a:xfrm>
          <a:prstGeom prst="rect">
            <a:avLst/>
          </a:prstGeom>
        </p:spPr>
        <p:txBody>
          <a:bodyPr lIns="64873" tIns="64873" rIns="64873" bIns="64873"/>
          <a:lstStyle>
            <a:lvl1pPr algn="ctr" defTabSz="1300480">
              <a:defRPr sz="6200" spc="0">
                <a:solidFill>
                  <a:srgbClr val="000000"/>
                </a:solidFill>
              </a:defRPr>
            </a:lvl1pPr>
          </a:lstStyle>
          <a:p>
            <a:r>
              <a:t>Title Text</a:t>
            </a:r>
          </a:p>
        </p:txBody>
      </p:sp>
      <p:sp>
        <p:nvSpPr>
          <p:cNvPr id="888" name="Body Level One…"/>
          <p:cNvSpPr txBox="1">
            <a:spLocks noGrp="1"/>
          </p:cNvSpPr>
          <p:nvPr>
            <p:ph type="body" sz="quarter" idx="1"/>
          </p:nvPr>
        </p:nvSpPr>
        <p:spPr>
          <a:xfrm>
            <a:off x="650239" y="2183271"/>
            <a:ext cx="5746046" cy="909885"/>
          </a:xfrm>
          <a:prstGeom prst="rect">
            <a:avLst/>
          </a:prstGeom>
        </p:spPr>
        <p:txBody>
          <a:bodyPr lIns="64873" tIns="64873" rIns="64873" bIns="64873" anchor="b"/>
          <a:lstStyle>
            <a:lvl1pPr marL="0" indent="0" defTabSz="1300480">
              <a:buClrTx/>
              <a:buSzTx/>
              <a:buFontTx/>
              <a:buNone/>
              <a:defRPr b="1">
                <a:solidFill>
                  <a:srgbClr val="000000"/>
                </a:solidFill>
              </a:defRPr>
            </a:lvl1pPr>
            <a:lvl2pPr marL="0" indent="456230" defTabSz="1300480">
              <a:buClrTx/>
              <a:buSzTx/>
              <a:buFontTx/>
              <a:buNone/>
              <a:defRPr b="1">
                <a:solidFill>
                  <a:srgbClr val="000000"/>
                </a:solidFill>
              </a:defRPr>
            </a:lvl2pPr>
            <a:lvl3pPr marL="0" indent="912478" defTabSz="1300480">
              <a:buClrTx/>
              <a:buSzTx/>
              <a:buFontTx/>
              <a:buNone/>
              <a:defRPr b="1">
                <a:solidFill>
                  <a:srgbClr val="000000"/>
                </a:solidFill>
              </a:defRPr>
            </a:lvl3pPr>
            <a:lvl4pPr marL="0" indent="1368730" defTabSz="1300480">
              <a:buClrTx/>
              <a:buSzTx/>
              <a:buFontTx/>
              <a:buNone/>
              <a:defRPr b="1">
                <a:solidFill>
                  <a:srgbClr val="000000"/>
                </a:solidFill>
              </a:defRPr>
            </a:lvl4pPr>
            <a:lvl5pPr marL="0" indent="1824968" defTabSz="1300480">
              <a:buClrTx/>
              <a:buSzTx/>
              <a:buFontTx/>
              <a:buNone/>
              <a:defRPr b="1">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889" name="Text Placeholder 4"/>
          <p:cNvSpPr>
            <a:spLocks noGrp="1"/>
          </p:cNvSpPr>
          <p:nvPr>
            <p:ph type="body" sz="quarter" idx="21"/>
          </p:nvPr>
        </p:nvSpPr>
        <p:spPr>
          <a:xfrm>
            <a:off x="6606259" y="2183271"/>
            <a:ext cx="5748303" cy="909885"/>
          </a:xfrm>
          <a:prstGeom prst="rect">
            <a:avLst/>
          </a:prstGeom>
        </p:spPr>
        <p:txBody>
          <a:bodyPr lIns="64873" tIns="64873" rIns="64873" bIns="64873" anchor="b"/>
          <a:lstStyle/>
          <a:p>
            <a:pPr marL="0" indent="0" defTabSz="1300480">
              <a:buClrTx/>
              <a:buSzTx/>
              <a:buFontTx/>
              <a:buNone/>
              <a:defRPr b="1">
                <a:solidFill>
                  <a:srgbClr val="000000"/>
                </a:solidFill>
              </a:defRPr>
            </a:pPr>
            <a:endParaRPr/>
          </a:p>
        </p:txBody>
      </p:sp>
      <p:sp>
        <p:nvSpPr>
          <p:cNvPr id="890" name="Slide Number"/>
          <p:cNvSpPr txBox="1">
            <a:spLocks noGrp="1"/>
          </p:cNvSpPr>
          <p:nvPr>
            <p:ph type="sldNum" sz="quarter" idx="2"/>
          </p:nvPr>
        </p:nvSpPr>
        <p:spPr>
          <a:xfrm>
            <a:off x="11957840" y="8882098"/>
            <a:ext cx="396720" cy="409147"/>
          </a:xfrm>
          <a:prstGeom prst="rect">
            <a:avLst/>
          </a:prstGeom>
        </p:spPr>
        <p:txBody>
          <a:bodyPr lIns="64873" tIns="64873" rIns="64873" bIns="64873" anchor="t"/>
          <a:lstStyle>
            <a:lvl1pPr algn="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897" name="Title Text"/>
          <p:cNvSpPr txBox="1">
            <a:spLocks noGrp="1"/>
          </p:cNvSpPr>
          <p:nvPr>
            <p:ph type="title"/>
          </p:nvPr>
        </p:nvSpPr>
        <p:spPr>
          <a:xfrm>
            <a:off x="650239" y="390596"/>
            <a:ext cx="11704322" cy="1625601"/>
          </a:xfrm>
          <a:prstGeom prst="rect">
            <a:avLst/>
          </a:prstGeom>
        </p:spPr>
        <p:txBody>
          <a:bodyPr lIns="64873" tIns="64873" rIns="64873" bIns="64873"/>
          <a:lstStyle>
            <a:lvl1pPr algn="ctr" defTabSz="1300480">
              <a:defRPr sz="6200" spc="0">
                <a:solidFill>
                  <a:srgbClr val="000000"/>
                </a:solidFill>
              </a:defRPr>
            </a:lvl1pPr>
          </a:lstStyle>
          <a:p>
            <a:r>
              <a:t>Title Text</a:t>
            </a:r>
          </a:p>
        </p:txBody>
      </p:sp>
      <p:sp>
        <p:nvSpPr>
          <p:cNvPr id="898" name="Slide Number"/>
          <p:cNvSpPr txBox="1">
            <a:spLocks noGrp="1"/>
          </p:cNvSpPr>
          <p:nvPr>
            <p:ph type="sldNum" sz="quarter" idx="2"/>
          </p:nvPr>
        </p:nvSpPr>
        <p:spPr>
          <a:xfrm>
            <a:off x="11957840" y="8882098"/>
            <a:ext cx="396720" cy="409147"/>
          </a:xfrm>
          <a:prstGeom prst="rect">
            <a:avLst/>
          </a:prstGeom>
        </p:spPr>
        <p:txBody>
          <a:bodyPr lIns="64873" tIns="64873" rIns="64873" bIns="64873" anchor="t"/>
          <a:lstStyle>
            <a:lvl1pPr algn="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905" name="Slide Number"/>
          <p:cNvSpPr txBox="1">
            <a:spLocks noGrp="1"/>
          </p:cNvSpPr>
          <p:nvPr>
            <p:ph type="sldNum" sz="quarter" idx="2"/>
          </p:nvPr>
        </p:nvSpPr>
        <p:spPr>
          <a:xfrm>
            <a:off x="11957840" y="8882098"/>
            <a:ext cx="396720" cy="409147"/>
          </a:xfrm>
          <a:prstGeom prst="rect">
            <a:avLst/>
          </a:prstGeom>
        </p:spPr>
        <p:txBody>
          <a:bodyPr lIns="64873" tIns="64873" rIns="64873" bIns="64873" anchor="t"/>
          <a:lstStyle>
            <a:lvl1pPr algn="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912" name="Title Text"/>
          <p:cNvSpPr txBox="1">
            <a:spLocks noGrp="1"/>
          </p:cNvSpPr>
          <p:nvPr>
            <p:ph type="title"/>
          </p:nvPr>
        </p:nvSpPr>
        <p:spPr>
          <a:xfrm>
            <a:off x="650242" y="388337"/>
            <a:ext cx="4278491" cy="1652694"/>
          </a:xfrm>
          <a:prstGeom prst="rect">
            <a:avLst/>
          </a:prstGeom>
        </p:spPr>
        <p:txBody>
          <a:bodyPr lIns="64873" tIns="64873" rIns="64873" bIns="64873" anchor="b"/>
          <a:lstStyle>
            <a:lvl1pPr defTabSz="1300480">
              <a:defRPr sz="2800" b="1" spc="0">
                <a:solidFill>
                  <a:srgbClr val="000000"/>
                </a:solidFill>
              </a:defRPr>
            </a:lvl1pPr>
          </a:lstStyle>
          <a:p>
            <a:r>
              <a:t>Title Text</a:t>
            </a:r>
          </a:p>
        </p:txBody>
      </p:sp>
      <p:sp>
        <p:nvSpPr>
          <p:cNvPr id="913" name="Body Level One…"/>
          <p:cNvSpPr txBox="1">
            <a:spLocks noGrp="1"/>
          </p:cNvSpPr>
          <p:nvPr>
            <p:ph type="body" idx="1"/>
          </p:nvPr>
        </p:nvSpPr>
        <p:spPr>
          <a:xfrm>
            <a:off x="5084515" y="388395"/>
            <a:ext cx="7270046" cy="8324429"/>
          </a:xfrm>
          <a:prstGeom prst="rect">
            <a:avLst/>
          </a:prstGeom>
        </p:spPr>
        <p:txBody>
          <a:bodyPr lIns="64873" tIns="64873" rIns="64873" bIns="64873"/>
          <a:lstStyle>
            <a:lvl1pPr marL="470511" indent="-470511" defTabSz="1300480">
              <a:spcBef>
                <a:spcPts val="1000"/>
              </a:spcBef>
              <a:buClrTx/>
              <a:buSzPct val="100000"/>
              <a:buFontTx/>
              <a:defRPr sz="4400">
                <a:solidFill>
                  <a:srgbClr val="000000"/>
                </a:solidFill>
              </a:defRPr>
            </a:lvl1pPr>
            <a:lvl2pPr marL="904342" indent="-448113" defTabSz="1300480">
              <a:spcBef>
                <a:spcPts val="1000"/>
              </a:spcBef>
              <a:buClrTx/>
              <a:buSzPct val="100000"/>
              <a:buFontTx/>
              <a:buChar char="–"/>
              <a:defRPr sz="4400">
                <a:solidFill>
                  <a:srgbClr val="000000"/>
                </a:solidFill>
              </a:defRPr>
            </a:lvl2pPr>
            <a:lvl3pPr marL="1330696" indent="-418208" defTabSz="1300480">
              <a:spcBef>
                <a:spcPts val="1000"/>
              </a:spcBef>
              <a:buClrTx/>
              <a:buSzPct val="100000"/>
              <a:buFontTx/>
              <a:defRPr sz="4400">
                <a:solidFill>
                  <a:srgbClr val="000000"/>
                </a:solidFill>
              </a:defRPr>
            </a:lvl3pPr>
            <a:lvl4pPr marL="1870576" indent="-501850" defTabSz="1300480">
              <a:spcBef>
                <a:spcPts val="1000"/>
              </a:spcBef>
              <a:buClrTx/>
              <a:buFontTx/>
              <a:buChar char="–"/>
              <a:defRPr sz="4400">
                <a:solidFill>
                  <a:srgbClr val="000000"/>
                </a:solidFill>
              </a:defRPr>
            </a:lvl4pPr>
            <a:lvl5pPr marL="2326831" indent="-501850" defTabSz="1300480">
              <a:spcBef>
                <a:spcPts val="1000"/>
              </a:spcBef>
              <a:buClrTx/>
              <a:buFontTx/>
              <a:buChar char="»"/>
              <a:defRPr sz="4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914" name="Text Placeholder 3"/>
          <p:cNvSpPr>
            <a:spLocks noGrp="1"/>
          </p:cNvSpPr>
          <p:nvPr>
            <p:ph type="body" sz="half" idx="21"/>
          </p:nvPr>
        </p:nvSpPr>
        <p:spPr>
          <a:xfrm>
            <a:off x="650242" y="2041032"/>
            <a:ext cx="4278491" cy="6671735"/>
          </a:xfrm>
          <a:prstGeom prst="rect">
            <a:avLst/>
          </a:prstGeom>
        </p:spPr>
        <p:txBody>
          <a:bodyPr lIns="64873" tIns="64873" rIns="64873" bIns="64873"/>
          <a:lstStyle/>
          <a:p>
            <a:pPr marL="0" indent="0" defTabSz="1300480">
              <a:spcBef>
                <a:spcPts val="400"/>
              </a:spcBef>
              <a:buClrTx/>
              <a:buSzTx/>
              <a:buFontTx/>
              <a:buNone/>
              <a:defRPr sz="1800">
                <a:solidFill>
                  <a:srgbClr val="000000"/>
                </a:solidFill>
              </a:defRPr>
            </a:pPr>
            <a:endParaRPr/>
          </a:p>
        </p:txBody>
      </p:sp>
      <p:sp>
        <p:nvSpPr>
          <p:cNvPr id="915" name="Slide Number"/>
          <p:cNvSpPr txBox="1">
            <a:spLocks noGrp="1"/>
          </p:cNvSpPr>
          <p:nvPr>
            <p:ph type="sldNum" sz="quarter" idx="2"/>
          </p:nvPr>
        </p:nvSpPr>
        <p:spPr>
          <a:xfrm>
            <a:off x="11957840" y="8882098"/>
            <a:ext cx="396720" cy="409147"/>
          </a:xfrm>
          <a:prstGeom prst="rect">
            <a:avLst/>
          </a:prstGeom>
        </p:spPr>
        <p:txBody>
          <a:bodyPr lIns="64873" tIns="64873" rIns="64873" bIns="64873" anchor="t"/>
          <a:lstStyle>
            <a:lvl1pPr algn="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922" name="Title Text"/>
          <p:cNvSpPr txBox="1">
            <a:spLocks noGrp="1"/>
          </p:cNvSpPr>
          <p:nvPr>
            <p:ph type="title"/>
          </p:nvPr>
        </p:nvSpPr>
        <p:spPr>
          <a:xfrm>
            <a:off x="2549031" y="6827519"/>
            <a:ext cx="7802882" cy="806029"/>
          </a:xfrm>
          <a:prstGeom prst="rect">
            <a:avLst/>
          </a:prstGeom>
        </p:spPr>
        <p:txBody>
          <a:bodyPr lIns="64873" tIns="64873" rIns="64873" bIns="64873" anchor="b"/>
          <a:lstStyle>
            <a:lvl1pPr defTabSz="1300480">
              <a:defRPr sz="2800" b="1" spc="0">
                <a:solidFill>
                  <a:srgbClr val="000000"/>
                </a:solidFill>
              </a:defRPr>
            </a:lvl1pPr>
          </a:lstStyle>
          <a:p>
            <a:r>
              <a:t>Title Text</a:t>
            </a:r>
          </a:p>
        </p:txBody>
      </p:sp>
      <p:sp>
        <p:nvSpPr>
          <p:cNvPr id="923" name="Picture Placeholder 2"/>
          <p:cNvSpPr>
            <a:spLocks noGrp="1"/>
          </p:cNvSpPr>
          <p:nvPr>
            <p:ph type="pic" sz="half" idx="21"/>
          </p:nvPr>
        </p:nvSpPr>
        <p:spPr>
          <a:xfrm>
            <a:off x="2549031" y="871502"/>
            <a:ext cx="7802882" cy="5852161"/>
          </a:xfrm>
          <a:prstGeom prst="rect">
            <a:avLst/>
          </a:prstGeom>
        </p:spPr>
        <p:txBody>
          <a:bodyPr lIns="91439" tIns="45719" rIns="91439" bIns="45719">
            <a:noAutofit/>
          </a:bodyPr>
          <a:lstStyle/>
          <a:p>
            <a:endParaRPr/>
          </a:p>
        </p:txBody>
      </p:sp>
      <p:sp>
        <p:nvSpPr>
          <p:cNvPr id="924" name="Body Level One…"/>
          <p:cNvSpPr txBox="1">
            <a:spLocks noGrp="1"/>
          </p:cNvSpPr>
          <p:nvPr>
            <p:ph type="body" sz="quarter" idx="1"/>
          </p:nvPr>
        </p:nvSpPr>
        <p:spPr>
          <a:xfrm>
            <a:off x="2549031" y="7633547"/>
            <a:ext cx="7802882" cy="1144693"/>
          </a:xfrm>
          <a:prstGeom prst="rect">
            <a:avLst/>
          </a:prstGeom>
        </p:spPr>
        <p:txBody>
          <a:bodyPr lIns="64873" tIns="64873" rIns="64873" bIns="64873"/>
          <a:lstStyle>
            <a:lvl1pPr marL="0" indent="0" defTabSz="1300480">
              <a:spcBef>
                <a:spcPts val="400"/>
              </a:spcBef>
              <a:buClrTx/>
              <a:buSzTx/>
              <a:buFontTx/>
              <a:buNone/>
              <a:defRPr sz="1800">
                <a:solidFill>
                  <a:srgbClr val="000000"/>
                </a:solidFill>
              </a:defRPr>
            </a:lvl1pPr>
            <a:lvl2pPr marL="0" indent="456230" defTabSz="1300480">
              <a:spcBef>
                <a:spcPts val="400"/>
              </a:spcBef>
              <a:buClrTx/>
              <a:buSzTx/>
              <a:buFontTx/>
              <a:buNone/>
              <a:defRPr sz="1800">
                <a:solidFill>
                  <a:srgbClr val="000000"/>
                </a:solidFill>
              </a:defRPr>
            </a:lvl2pPr>
            <a:lvl3pPr marL="0" indent="912478" defTabSz="1300480">
              <a:spcBef>
                <a:spcPts val="400"/>
              </a:spcBef>
              <a:buClrTx/>
              <a:buSzTx/>
              <a:buFontTx/>
              <a:buNone/>
              <a:defRPr sz="1800">
                <a:solidFill>
                  <a:srgbClr val="000000"/>
                </a:solidFill>
              </a:defRPr>
            </a:lvl3pPr>
            <a:lvl4pPr marL="0" indent="1368730" defTabSz="1300480">
              <a:spcBef>
                <a:spcPts val="400"/>
              </a:spcBef>
              <a:buClrTx/>
              <a:buSzTx/>
              <a:buFontTx/>
              <a:buNone/>
              <a:defRPr sz="1800">
                <a:solidFill>
                  <a:srgbClr val="000000"/>
                </a:solidFill>
              </a:defRPr>
            </a:lvl4pPr>
            <a:lvl5pPr marL="0" indent="1824968" defTabSz="1300480">
              <a:spcBef>
                <a:spcPts val="400"/>
              </a:spcBef>
              <a:buClrTx/>
              <a:buSzTx/>
              <a:buFontTx/>
              <a:buNone/>
              <a:defRPr sz="18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925" name="Slide Number"/>
          <p:cNvSpPr txBox="1">
            <a:spLocks noGrp="1"/>
          </p:cNvSpPr>
          <p:nvPr>
            <p:ph type="sldNum" sz="quarter" idx="2"/>
          </p:nvPr>
        </p:nvSpPr>
        <p:spPr>
          <a:xfrm>
            <a:off x="11957840" y="8882098"/>
            <a:ext cx="396720" cy="409147"/>
          </a:xfrm>
          <a:prstGeom prst="rect">
            <a:avLst/>
          </a:prstGeom>
        </p:spPr>
        <p:txBody>
          <a:bodyPr lIns="64873" tIns="64873" rIns="64873" bIns="64873" anchor="t"/>
          <a:lstStyle>
            <a:lvl1pPr algn="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932" name="Title Text"/>
          <p:cNvSpPr txBox="1">
            <a:spLocks noGrp="1"/>
          </p:cNvSpPr>
          <p:nvPr>
            <p:ph type="title"/>
          </p:nvPr>
        </p:nvSpPr>
        <p:spPr>
          <a:xfrm>
            <a:off x="650239" y="390596"/>
            <a:ext cx="11704322" cy="1625601"/>
          </a:xfrm>
          <a:prstGeom prst="rect">
            <a:avLst/>
          </a:prstGeom>
        </p:spPr>
        <p:txBody>
          <a:bodyPr lIns="64873" tIns="64873" rIns="64873" bIns="64873"/>
          <a:lstStyle>
            <a:lvl1pPr algn="ctr" defTabSz="1300480">
              <a:defRPr sz="6200" spc="0">
                <a:solidFill>
                  <a:srgbClr val="000000"/>
                </a:solidFill>
              </a:defRPr>
            </a:lvl1pPr>
          </a:lstStyle>
          <a:p>
            <a:r>
              <a:t>Title Text</a:t>
            </a:r>
          </a:p>
        </p:txBody>
      </p:sp>
      <p:sp>
        <p:nvSpPr>
          <p:cNvPr id="933" name="Body Level One…"/>
          <p:cNvSpPr txBox="1">
            <a:spLocks noGrp="1"/>
          </p:cNvSpPr>
          <p:nvPr>
            <p:ph type="body" idx="1"/>
          </p:nvPr>
        </p:nvSpPr>
        <p:spPr>
          <a:xfrm>
            <a:off x="650239" y="2275898"/>
            <a:ext cx="11704322" cy="6436926"/>
          </a:xfrm>
          <a:prstGeom prst="rect">
            <a:avLst/>
          </a:prstGeom>
        </p:spPr>
        <p:txBody>
          <a:bodyPr lIns="64873" tIns="64873" rIns="64873" bIns="64873"/>
          <a:lstStyle>
            <a:lvl1pPr marL="470511" indent="-470511" defTabSz="1300480">
              <a:spcBef>
                <a:spcPts val="1000"/>
              </a:spcBef>
              <a:buClrTx/>
              <a:buSzPct val="100000"/>
              <a:buFontTx/>
              <a:defRPr sz="4400">
                <a:solidFill>
                  <a:srgbClr val="000000"/>
                </a:solidFill>
              </a:defRPr>
            </a:lvl1pPr>
            <a:lvl2pPr marL="904342" indent="-448113" defTabSz="1300480">
              <a:spcBef>
                <a:spcPts val="1000"/>
              </a:spcBef>
              <a:buClrTx/>
              <a:buSzPct val="100000"/>
              <a:buFontTx/>
              <a:buChar char="–"/>
              <a:defRPr sz="4400">
                <a:solidFill>
                  <a:srgbClr val="000000"/>
                </a:solidFill>
              </a:defRPr>
            </a:lvl2pPr>
            <a:lvl3pPr marL="1330696" indent="-418208" defTabSz="1300480">
              <a:spcBef>
                <a:spcPts val="1000"/>
              </a:spcBef>
              <a:buClrTx/>
              <a:buSzPct val="100000"/>
              <a:buFontTx/>
              <a:defRPr sz="4400">
                <a:solidFill>
                  <a:srgbClr val="000000"/>
                </a:solidFill>
              </a:defRPr>
            </a:lvl3pPr>
            <a:lvl4pPr marL="1870576" indent="-501850" defTabSz="1300480">
              <a:spcBef>
                <a:spcPts val="1000"/>
              </a:spcBef>
              <a:buClrTx/>
              <a:buFontTx/>
              <a:buChar char="–"/>
              <a:defRPr sz="4400">
                <a:solidFill>
                  <a:srgbClr val="000000"/>
                </a:solidFill>
              </a:defRPr>
            </a:lvl4pPr>
            <a:lvl5pPr marL="2326831" indent="-501850" defTabSz="1300480">
              <a:spcBef>
                <a:spcPts val="1000"/>
              </a:spcBef>
              <a:buClrTx/>
              <a:buFontTx/>
              <a:buChar char="»"/>
              <a:defRPr sz="4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934" name="Slide Number"/>
          <p:cNvSpPr txBox="1">
            <a:spLocks noGrp="1"/>
          </p:cNvSpPr>
          <p:nvPr>
            <p:ph type="sldNum" sz="quarter" idx="2"/>
          </p:nvPr>
        </p:nvSpPr>
        <p:spPr>
          <a:xfrm>
            <a:off x="11957840" y="8882098"/>
            <a:ext cx="396720" cy="409147"/>
          </a:xfrm>
          <a:prstGeom prst="rect">
            <a:avLst/>
          </a:prstGeom>
        </p:spPr>
        <p:txBody>
          <a:bodyPr lIns="64873" tIns="64873" rIns="64873" bIns="64873" anchor="t"/>
          <a:lstStyle>
            <a:lvl1pPr algn="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941" name="Title Text"/>
          <p:cNvSpPr txBox="1">
            <a:spLocks noGrp="1"/>
          </p:cNvSpPr>
          <p:nvPr>
            <p:ph type="title"/>
          </p:nvPr>
        </p:nvSpPr>
        <p:spPr>
          <a:xfrm>
            <a:off x="9428480" y="390654"/>
            <a:ext cx="2926081" cy="8322170"/>
          </a:xfrm>
          <a:prstGeom prst="rect">
            <a:avLst/>
          </a:prstGeom>
        </p:spPr>
        <p:txBody>
          <a:bodyPr lIns="64873" tIns="64873" rIns="64873" bIns="64873"/>
          <a:lstStyle>
            <a:lvl1pPr algn="ctr" defTabSz="1300480">
              <a:defRPr sz="6200" spc="0">
                <a:solidFill>
                  <a:srgbClr val="000000"/>
                </a:solidFill>
              </a:defRPr>
            </a:lvl1pPr>
          </a:lstStyle>
          <a:p>
            <a:r>
              <a:t>Title Text</a:t>
            </a:r>
          </a:p>
        </p:txBody>
      </p:sp>
      <p:sp>
        <p:nvSpPr>
          <p:cNvPr id="942" name="Body Level One…"/>
          <p:cNvSpPr txBox="1">
            <a:spLocks noGrp="1"/>
          </p:cNvSpPr>
          <p:nvPr>
            <p:ph type="body" idx="1"/>
          </p:nvPr>
        </p:nvSpPr>
        <p:spPr>
          <a:xfrm>
            <a:off x="650239" y="390654"/>
            <a:ext cx="8561495" cy="8322170"/>
          </a:xfrm>
          <a:prstGeom prst="rect">
            <a:avLst/>
          </a:prstGeom>
        </p:spPr>
        <p:txBody>
          <a:bodyPr lIns="64873" tIns="64873" rIns="64873" bIns="64873"/>
          <a:lstStyle>
            <a:lvl1pPr marL="470511" indent="-470511" defTabSz="1300480">
              <a:spcBef>
                <a:spcPts val="1000"/>
              </a:spcBef>
              <a:buClrTx/>
              <a:buSzPct val="100000"/>
              <a:buFontTx/>
              <a:defRPr sz="4400">
                <a:solidFill>
                  <a:srgbClr val="000000"/>
                </a:solidFill>
              </a:defRPr>
            </a:lvl1pPr>
            <a:lvl2pPr marL="904342" indent="-448113" defTabSz="1300480">
              <a:spcBef>
                <a:spcPts val="1000"/>
              </a:spcBef>
              <a:buClrTx/>
              <a:buSzPct val="100000"/>
              <a:buFontTx/>
              <a:buChar char="–"/>
              <a:defRPr sz="4400">
                <a:solidFill>
                  <a:srgbClr val="000000"/>
                </a:solidFill>
              </a:defRPr>
            </a:lvl2pPr>
            <a:lvl3pPr marL="1330696" indent="-418208" defTabSz="1300480">
              <a:spcBef>
                <a:spcPts val="1000"/>
              </a:spcBef>
              <a:buClrTx/>
              <a:buSzPct val="100000"/>
              <a:buFontTx/>
              <a:defRPr sz="4400">
                <a:solidFill>
                  <a:srgbClr val="000000"/>
                </a:solidFill>
              </a:defRPr>
            </a:lvl3pPr>
            <a:lvl4pPr marL="1870576" indent="-501850" defTabSz="1300480">
              <a:spcBef>
                <a:spcPts val="1000"/>
              </a:spcBef>
              <a:buClrTx/>
              <a:buFontTx/>
              <a:buChar char="–"/>
              <a:defRPr sz="4400">
                <a:solidFill>
                  <a:srgbClr val="000000"/>
                </a:solidFill>
              </a:defRPr>
            </a:lvl4pPr>
            <a:lvl5pPr marL="2326831" indent="-501850" defTabSz="1300480">
              <a:spcBef>
                <a:spcPts val="1000"/>
              </a:spcBef>
              <a:buClrTx/>
              <a:buFontTx/>
              <a:buChar char="»"/>
              <a:defRPr sz="4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943" name="Slide Number"/>
          <p:cNvSpPr txBox="1">
            <a:spLocks noGrp="1"/>
          </p:cNvSpPr>
          <p:nvPr>
            <p:ph type="sldNum" sz="quarter" idx="2"/>
          </p:nvPr>
        </p:nvSpPr>
        <p:spPr>
          <a:xfrm>
            <a:off x="11957840" y="8882098"/>
            <a:ext cx="396720" cy="409147"/>
          </a:xfrm>
          <a:prstGeom prst="rect">
            <a:avLst/>
          </a:prstGeom>
        </p:spPr>
        <p:txBody>
          <a:bodyPr lIns="64873" tIns="64873" rIns="64873" bIns="64873" anchor="t"/>
          <a:lstStyle>
            <a:lvl1pPr algn="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950" name="Title Text"/>
          <p:cNvSpPr txBox="1">
            <a:spLocks noGrp="1"/>
          </p:cNvSpPr>
          <p:nvPr>
            <p:ph type="title"/>
          </p:nvPr>
        </p:nvSpPr>
        <p:spPr>
          <a:xfrm>
            <a:off x="4118186" y="1950719"/>
            <a:ext cx="8344748" cy="3251201"/>
          </a:xfrm>
          <a:prstGeom prst="rect">
            <a:avLst/>
          </a:prstGeom>
        </p:spPr>
        <p:txBody>
          <a:bodyPr lIns="64886" tIns="64886" rIns="64886" bIns="64886"/>
          <a:lstStyle>
            <a:lvl1pPr defTabSz="1300480">
              <a:defRPr sz="6200" spc="0">
                <a:solidFill>
                  <a:srgbClr val="1C1C34"/>
                </a:solidFill>
              </a:defRPr>
            </a:lvl1pPr>
          </a:lstStyle>
          <a:p>
            <a:r>
              <a:t>Title Text</a:t>
            </a:r>
          </a:p>
        </p:txBody>
      </p:sp>
      <p:sp>
        <p:nvSpPr>
          <p:cNvPr id="951" name="Body Level One…"/>
          <p:cNvSpPr txBox="1">
            <a:spLocks noGrp="1"/>
          </p:cNvSpPr>
          <p:nvPr>
            <p:ph type="body" sz="quarter" idx="1"/>
          </p:nvPr>
        </p:nvSpPr>
        <p:spPr>
          <a:xfrm>
            <a:off x="4226559" y="6068906"/>
            <a:ext cx="8236375" cy="2059094"/>
          </a:xfrm>
          <a:prstGeom prst="rect">
            <a:avLst/>
          </a:prstGeom>
        </p:spPr>
        <p:txBody>
          <a:bodyPr lIns="64886" tIns="64886" rIns="64886" bIns="64886"/>
          <a:lstStyle>
            <a:lvl1pPr marL="0" indent="0" defTabSz="1300480">
              <a:buClrTx/>
              <a:buSzTx/>
              <a:buFontTx/>
              <a:buNone/>
              <a:defRPr sz="3600" b="1">
                <a:solidFill>
                  <a:srgbClr val="1C1C34"/>
                </a:solidFill>
              </a:defRPr>
            </a:lvl1pPr>
            <a:lvl2pPr marL="866863" indent="-410634" defTabSz="1300480">
              <a:buClrTx/>
              <a:buSzPct val="70000"/>
              <a:buFontTx/>
              <a:buChar char="■"/>
              <a:defRPr sz="3600" b="1">
                <a:solidFill>
                  <a:srgbClr val="1C1C34"/>
                </a:solidFill>
              </a:defRPr>
            </a:lvl2pPr>
            <a:lvl3pPr marL="1285765" indent="-373277" defTabSz="1300480">
              <a:buClrTx/>
              <a:buSzPct val="70000"/>
              <a:buFontTx/>
              <a:buChar char="p"/>
              <a:defRPr sz="3600" b="1">
                <a:solidFill>
                  <a:srgbClr val="1C1C34"/>
                </a:solidFill>
              </a:defRPr>
            </a:lvl3pPr>
            <a:lvl4pPr marL="1779331" indent="-410605" defTabSz="1300480">
              <a:buClrTx/>
              <a:buSzPct val="70000"/>
              <a:buFontTx/>
              <a:buChar char="■"/>
              <a:defRPr sz="3600" b="1">
                <a:solidFill>
                  <a:srgbClr val="1C1C34"/>
                </a:solidFill>
              </a:defRPr>
            </a:lvl4pPr>
            <a:lvl5pPr marL="2235586" indent="-410605" defTabSz="1300480">
              <a:buClrTx/>
              <a:buSzPct val="70000"/>
              <a:buFontTx/>
              <a:buChar char="□"/>
              <a:defRPr sz="3600" b="1">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952" name="Line 7"/>
          <p:cNvSpPr/>
          <p:nvPr/>
        </p:nvSpPr>
        <p:spPr>
          <a:xfrm>
            <a:off x="5274168" y="1397112"/>
            <a:ext cx="7270046" cy="1"/>
          </a:xfrm>
          <a:prstGeom prst="line">
            <a:avLst/>
          </a:prstGeom>
          <a:ln w="88900">
            <a:solidFill>
              <a:srgbClr val="9D3BFF"/>
            </a:solidFill>
          </a:ln>
        </p:spPr>
        <p:txBody>
          <a:bodyPr lIns="65023" tIns="65023" rIns="65023" bIns="65023"/>
          <a:lstStyle/>
          <a:p>
            <a:endParaRPr/>
          </a:p>
        </p:txBody>
      </p:sp>
      <p:sp>
        <p:nvSpPr>
          <p:cNvPr id="953" name="Line 8"/>
          <p:cNvSpPr/>
          <p:nvPr/>
        </p:nvSpPr>
        <p:spPr>
          <a:xfrm>
            <a:off x="5375769" y="8769208"/>
            <a:ext cx="7249725" cy="9033"/>
          </a:xfrm>
          <a:prstGeom prst="line">
            <a:avLst/>
          </a:prstGeom>
          <a:ln w="12700">
            <a:solidFill>
              <a:srgbClr val="660066"/>
            </a:solidFill>
          </a:ln>
        </p:spPr>
        <p:txBody>
          <a:bodyPr lIns="65023" tIns="65023" rIns="65023" bIns="65023"/>
          <a:lstStyle/>
          <a:p>
            <a:endParaRPr/>
          </a:p>
        </p:txBody>
      </p:sp>
      <p:sp>
        <p:nvSpPr>
          <p:cNvPr id="954"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961"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962"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963" name="Title Text"/>
          <p:cNvSpPr txBox="1">
            <a:spLocks noGrp="1"/>
          </p:cNvSpPr>
          <p:nvPr>
            <p:ph type="title"/>
          </p:nvPr>
        </p:nvSpPr>
        <p:spPr>
          <a:xfrm>
            <a:off x="153530" y="650241"/>
            <a:ext cx="12785798" cy="1359183"/>
          </a:xfrm>
          <a:prstGeom prst="rect">
            <a:avLst/>
          </a:prstGeom>
        </p:spPr>
        <p:txBody>
          <a:bodyPr lIns="64886" tIns="64886" rIns="64886" bIns="64886" anchor="t"/>
          <a:lstStyle>
            <a:lvl1pPr defTabSz="1300480">
              <a:defRPr sz="5400" spc="0">
                <a:solidFill>
                  <a:srgbClr val="1C1C34"/>
                </a:solidFill>
              </a:defRPr>
            </a:lvl1pPr>
          </a:lstStyle>
          <a:p>
            <a:r>
              <a:t>Title Text</a:t>
            </a:r>
          </a:p>
        </p:txBody>
      </p:sp>
      <p:sp>
        <p:nvSpPr>
          <p:cNvPr id="964" name="Body Level One…"/>
          <p:cNvSpPr txBox="1">
            <a:spLocks noGrp="1"/>
          </p:cNvSpPr>
          <p:nvPr>
            <p:ph type="body" idx="1"/>
          </p:nvPr>
        </p:nvSpPr>
        <p:spPr>
          <a:xfrm>
            <a:off x="153530" y="2111022"/>
            <a:ext cx="12785798" cy="6554330"/>
          </a:xfrm>
          <a:prstGeom prst="rect">
            <a:avLst/>
          </a:prstGeom>
        </p:spPr>
        <p:txBody>
          <a:bodyPr lIns="64886" tIns="64886" rIns="64886" bIns="64886"/>
          <a:lstStyle>
            <a:lvl1pPr marL="464400" indent="-464400" defTabSz="1300480">
              <a:spcBef>
                <a:spcPts val="900"/>
              </a:spcBef>
              <a:buClr>
                <a:srgbClr val="DDDDDD"/>
              </a:buClr>
              <a:buChar char="□"/>
              <a:defRPr sz="3800">
                <a:solidFill>
                  <a:srgbClr val="1C1C34"/>
                </a:solidFill>
              </a:defRPr>
            </a:lvl1pPr>
            <a:lvl2pPr marL="889676" indent="-433447" defTabSz="1300480">
              <a:spcBef>
                <a:spcPts val="900"/>
              </a:spcBef>
              <a:buClr>
                <a:srgbClr val="DDDDDD"/>
              </a:buClr>
              <a:buSzPct val="70000"/>
              <a:buChar char="■"/>
              <a:defRPr sz="3800">
                <a:solidFill>
                  <a:srgbClr val="1C1C34"/>
                </a:solidFill>
              </a:defRPr>
            </a:lvl2pPr>
            <a:lvl3pPr marL="1306503" indent="-394015" defTabSz="1300480">
              <a:spcBef>
                <a:spcPts val="900"/>
              </a:spcBef>
              <a:buClr>
                <a:srgbClr val="DDDDDD"/>
              </a:buClr>
              <a:buSzPct val="70000"/>
              <a:buChar char="p"/>
              <a:defRPr sz="3800">
                <a:solidFill>
                  <a:srgbClr val="1C1C34"/>
                </a:solidFill>
              </a:defRPr>
            </a:lvl3pPr>
            <a:lvl4pPr marL="1802142" indent="-433416" defTabSz="1300480">
              <a:spcBef>
                <a:spcPts val="900"/>
              </a:spcBef>
              <a:buClr>
                <a:srgbClr val="DDDDDD"/>
              </a:buClr>
              <a:buSzPct val="70000"/>
              <a:buChar char="■"/>
              <a:defRPr sz="3800">
                <a:solidFill>
                  <a:srgbClr val="1C1C34"/>
                </a:solidFill>
              </a:defRPr>
            </a:lvl4pPr>
            <a:lvl5pPr marL="2258397" indent="-433416" defTabSz="1300480">
              <a:spcBef>
                <a:spcPts val="900"/>
              </a:spcBef>
              <a:buClr>
                <a:srgbClr val="DDDDDD"/>
              </a:buClr>
              <a:buSzPct val="70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965"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972"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973"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974" name="Title Text"/>
          <p:cNvSpPr txBox="1">
            <a:spLocks noGrp="1"/>
          </p:cNvSpPr>
          <p:nvPr>
            <p:ph type="title"/>
          </p:nvPr>
        </p:nvSpPr>
        <p:spPr>
          <a:xfrm>
            <a:off x="1027289" y="6267649"/>
            <a:ext cx="11054081" cy="1937175"/>
          </a:xfrm>
          <a:prstGeom prst="rect">
            <a:avLst/>
          </a:prstGeom>
        </p:spPr>
        <p:txBody>
          <a:bodyPr lIns="64886" tIns="64886" rIns="64886" bIns="64886" anchor="t"/>
          <a:lstStyle>
            <a:lvl1pPr defTabSz="1300480">
              <a:defRPr b="1" cap="all" spc="0">
                <a:solidFill>
                  <a:srgbClr val="1C1C34"/>
                </a:solidFill>
              </a:defRPr>
            </a:lvl1pPr>
          </a:lstStyle>
          <a:p>
            <a:r>
              <a:t>Title Text</a:t>
            </a:r>
          </a:p>
        </p:txBody>
      </p:sp>
      <p:sp>
        <p:nvSpPr>
          <p:cNvPr id="975" name="Body Level One…"/>
          <p:cNvSpPr txBox="1">
            <a:spLocks noGrp="1"/>
          </p:cNvSpPr>
          <p:nvPr>
            <p:ph type="body" sz="quarter" idx="1"/>
          </p:nvPr>
        </p:nvSpPr>
        <p:spPr>
          <a:xfrm>
            <a:off x="1027289" y="4134049"/>
            <a:ext cx="11054081" cy="2133601"/>
          </a:xfrm>
          <a:prstGeom prst="rect">
            <a:avLst/>
          </a:prstGeom>
        </p:spPr>
        <p:txBody>
          <a:bodyPr lIns="64886" tIns="64886" rIns="64886" bIns="64886" anchor="b"/>
          <a:lstStyle>
            <a:lvl1pPr marL="0" indent="0" defTabSz="1300480">
              <a:spcBef>
                <a:spcPts val="600"/>
              </a:spcBef>
              <a:buClrTx/>
              <a:buSzTx/>
              <a:buFontTx/>
              <a:buNone/>
              <a:defRPr sz="2800">
                <a:solidFill>
                  <a:srgbClr val="1C1C34"/>
                </a:solidFill>
              </a:defRPr>
            </a:lvl1pPr>
            <a:lvl2pPr marL="0" indent="456230" defTabSz="1300480">
              <a:spcBef>
                <a:spcPts val="600"/>
              </a:spcBef>
              <a:buClrTx/>
              <a:buSzTx/>
              <a:buFontTx/>
              <a:buNone/>
              <a:defRPr sz="2800">
                <a:solidFill>
                  <a:srgbClr val="1C1C34"/>
                </a:solidFill>
              </a:defRPr>
            </a:lvl2pPr>
            <a:lvl3pPr marL="0" indent="912478" defTabSz="1300480">
              <a:spcBef>
                <a:spcPts val="600"/>
              </a:spcBef>
              <a:buClrTx/>
              <a:buSzTx/>
              <a:buFontTx/>
              <a:buNone/>
              <a:defRPr sz="2800">
                <a:solidFill>
                  <a:srgbClr val="1C1C34"/>
                </a:solidFill>
              </a:defRPr>
            </a:lvl3pPr>
            <a:lvl4pPr marL="0" indent="1368730" defTabSz="1300480">
              <a:spcBef>
                <a:spcPts val="600"/>
              </a:spcBef>
              <a:buClrTx/>
              <a:buSzTx/>
              <a:buFontTx/>
              <a:buNone/>
              <a:defRPr sz="2800">
                <a:solidFill>
                  <a:srgbClr val="1C1C34"/>
                </a:solidFill>
              </a:defRPr>
            </a:lvl4pPr>
            <a:lvl5pPr marL="0" indent="1824968" defTabSz="1300480">
              <a:spcBef>
                <a:spcPts val="600"/>
              </a:spcBef>
              <a:buClrTx/>
              <a:buSzTx/>
              <a:buFontTx/>
              <a:buNone/>
              <a:defRPr sz="2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976"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983"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984"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985" name="Title Text"/>
          <p:cNvSpPr txBox="1">
            <a:spLocks noGrp="1"/>
          </p:cNvSpPr>
          <p:nvPr>
            <p:ph type="title"/>
          </p:nvPr>
        </p:nvSpPr>
        <p:spPr>
          <a:xfrm>
            <a:off x="153530" y="650241"/>
            <a:ext cx="12785798" cy="1359183"/>
          </a:xfrm>
          <a:prstGeom prst="rect">
            <a:avLst/>
          </a:prstGeom>
        </p:spPr>
        <p:txBody>
          <a:bodyPr lIns="64886" tIns="64886" rIns="64886" bIns="64886" anchor="t"/>
          <a:lstStyle>
            <a:lvl1pPr defTabSz="1300480">
              <a:defRPr sz="5400" spc="0">
                <a:solidFill>
                  <a:srgbClr val="1C1C34"/>
                </a:solidFill>
              </a:defRPr>
            </a:lvl1pPr>
          </a:lstStyle>
          <a:p>
            <a:r>
              <a:t>Title Text</a:t>
            </a:r>
          </a:p>
        </p:txBody>
      </p:sp>
      <p:sp>
        <p:nvSpPr>
          <p:cNvPr id="986" name="Body Level One…"/>
          <p:cNvSpPr txBox="1">
            <a:spLocks noGrp="1"/>
          </p:cNvSpPr>
          <p:nvPr>
            <p:ph type="body" sz="half" idx="1"/>
          </p:nvPr>
        </p:nvSpPr>
        <p:spPr>
          <a:xfrm>
            <a:off x="153530" y="2111022"/>
            <a:ext cx="6283397" cy="6554330"/>
          </a:xfrm>
          <a:prstGeom prst="rect">
            <a:avLst/>
          </a:prstGeom>
        </p:spPr>
        <p:txBody>
          <a:bodyPr lIns="64886" tIns="64886" rIns="64886" bIns="64886"/>
          <a:lstStyle>
            <a:lvl1pPr marL="464400" indent="-464400" defTabSz="1300480">
              <a:spcBef>
                <a:spcPts val="900"/>
              </a:spcBef>
              <a:buClr>
                <a:srgbClr val="DDDDDD"/>
              </a:buClr>
              <a:buChar char="□"/>
              <a:defRPr sz="3800">
                <a:solidFill>
                  <a:srgbClr val="1C1C34"/>
                </a:solidFill>
              </a:defRPr>
            </a:lvl1pPr>
            <a:lvl2pPr marL="907737" indent="-451508" defTabSz="1300480">
              <a:spcBef>
                <a:spcPts val="900"/>
              </a:spcBef>
              <a:buClr>
                <a:srgbClr val="DDDDDD"/>
              </a:buClr>
              <a:buSzPct val="70000"/>
              <a:buChar char="■"/>
              <a:defRPr sz="3800">
                <a:solidFill>
                  <a:srgbClr val="1C1C34"/>
                </a:solidFill>
              </a:defRPr>
            </a:lvl2pPr>
            <a:lvl3pPr marL="1345904" indent="-433416" defTabSz="1300480">
              <a:spcBef>
                <a:spcPts val="900"/>
              </a:spcBef>
              <a:buClr>
                <a:srgbClr val="DDDDDD"/>
              </a:buClr>
              <a:buSzPct val="70000"/>
              <a:buChar char="p"/>
              <a:defRPr sz="3800">
                <a:solidFill>
                  <a:srgbClr val="1C1C34"/>
                </a:solidFill>
              </a:defRPr>
            </a:lvl3pPr>
            <a:lvl4pPr marL="1850300" indent="-481573" defTabSz="1300480">
              <a:spcBef>
                <a:spcPts val="900"/>
              </a:spcBef>
              <a:buClr>
                <a:srgbClr val="DDDDDD"/>
              </a:buClr>
              <a:buSzPct val="70000"/>
              <a:buChar char="■"/>
              <a:defRPr sz="3800">
                <a:solidFill>
                  <a:srgbClr val="1C1C34"/>
                </a:solidFill>
              </a:defRPr>
            </a:lvl4pPr>
            <a:lvl5pPr marL="2306554" indent="-481573" defTabSz="1300480">
              <a:spcBef>
                <a:spcPts val="900"/>
              </a:spcBef>
              <a:buClr>
                <a:srgbClr val="DDDDDD"/>
              </a:buClr>
              <a:buSzPct val="70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987"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994"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995"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996" name="Title Text"/>
          <p:cNvSpPr txBox="1">
            <a:spLocks noGrp="1"/>
          </p:cNvSpPr>
          <p:nvPr>
            <p:ph type="title"/>
          </p:nvPr>
        </p:nvSpPr>
        <p:spPr>
          <a:xfrm>
            <a:off x="650239" y="390596"/>
            <a:ext cx="11704322" cy="1625601"/>
          </a:xfrm>
          <a:prstGeom prst="rect">
            <a:avLst/>
          </a:prstGeom>
        </p:spPr>
        <p:txBody>
          <a:bodyPr lIns="64886" tIns="64886" rIns="64886" bIns="64886" anchor="t"/>
          <a:lstStyle>
            <a:lvl1pPr defTabSz="1300480">
              <a:defRPr sz="5400" spc="0">
                <a:solidFill>
                  <a:srgbClr val="1C1C34"/>
                </a:solidFill>
              </a:defRPr>
            </a:lvl1pPr>
          </a:lstStyle>
          <a:p>
            <a:r>
              <a:t>Title Text</a:t>
            </a:r>
          </a:p>
        </p:txBody>
      </p:sp>
      <p:sp>
        <p:nvSpPr>
          <p:cNvPr id="997" name="Body Level One…"/>
          <p:cNvSpPr txBox="1">
            <a:spLocks noGrp="1"/>
          </p:cNvSpPr>
          <p:nvPr>
            <p:ph type="body" sz="quarter" idx="1"/>
          </p:nvPr>
        </p:nvSpPr>
        <p:spPr>
          <a:xfrm>
            <a:off x="650239" y="2183271"/>
            <a:ext cx="5746046" cy="909885"/>
          </a:xfrm>
          <a:prstGeom prst="rect">
            <a:avLst/>
          </a:prstGeom>
        </p:spPr>
        <p:txBody>
          <a:bodyPr lIns="64886" tIns="64886" rIns="64886" bIns="64886" anchor="b"/>
          <a:lstStyle>
            <a:lvl1pPr marL="0" indent="0" defTabSz="1300480">
              <a:buClrTx/>
              <a:buSzTx/>
              <a:buFontTx/>
              <a:buNone/>
              <a:defRPr b="1">
                <a:solidFill>
                  <a:srgbClr val="1C1C34"/>
                </a:solidFill>
              </a:defRPr>
            </a:lvl1pPr>
            <a:lvl2pPr marL="0" indent="456230" defTabSz="1300480">
              <a:buClrTx/>
              <a:buSzTx/>
              <a:buFontTx/>
              <a:buNone/>
              <a:defRPr b="1">
                <a:solidFill>
                  <a:srgbClr val="1C1C34"/>
                </a:solidFill>
              </a:defRPr>
            </a:lvl2pPr>
            <a:lvl3pPr marL="0" indent="912478" defTabSz="1300480">
              <a:buClrTx/>
              <a:buSzTx/>
              <a:buFontTx/>
              <a:buNone/>
              <a:defRPr b="1">
                <a:solidFill>
                  <a:srgbClr val="1C1C34"/>
                </a:solidFill>
              </a:defRPr>
            </a:lvl3pPr>
            <a:lvl4pPr marL="0" indent="1368730" defTabSz="1300480">
              <a:buClrTx/>
              <a:buSzTx/>
              <a:buFontTx/>
              <a:buNone/>
              <a:defRPr b="1">
                <a:solidFill>
                  <a:srgbClr val="1C1C34"/>
                </a:solidFill>
              </a:defRPr>
            </a:lvl4pPr>
            <a:lvl5pPr marL="0" indent="1824968" defTabSz="1300480">
              <a:buClrTx/>
              <a:buSzTx/>
              <a:buFontTx/>
              <a:buNone/>
              <a:defRPr b="1">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998" name="Text Placeholder 4"/>
          <p:cNvSpPr>
            <a:spLocks noGrp="1"/>
          </p:cNvSpPr>
          <p:nvPr>
            <p:ph type="body" sz="quarter" idx="21"/>
          </p:nvPr>
        </p:nvSpPr>
        <p:spPr>
          <a:xfrm>
            <a:off x="6606259" y="2183271"/>
            <a:ext cx="5748303" cy="909885"/>
          </a:xfrm>
          <a:prstGeom prst="rect">
            <a:avLst/>
          </a:prstGeom>
        </p:spPr>
        <p:txBody>
          <a:bodyPr lIns="64886" tIns="64886" rIns="64886" bIns="64886" anchor="b"/>
          <a:lstStyle/>
          <a:p>
            <a:pPr marL="0" indent="0" defTabSz="1300480">
              <a:buClrTx/>
              <a:buSzTx/>
              <a:buFontTx/>
              <a:buNone/>
              <a:defRPr b="1">
                <a:solidFill>
                  <a:srgbClr val="1C1C34"/>
                </a:solidFill>
              </a:defRPr>
            </a:pPr>
            <a:endParaRPr/>
          </a:p>
        </p:txBody>
      </p:sp>
      <p:sp>
        <p:nvSpPr>
          <p:cNvPr id="999"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006"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007"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008" name="Title Text"/>
          <p:cNvSpPr txBox="1">
            <a:spLocks noGrp="1"/>
          </p:cNvSpPr>
          <p:nvPr>
            <p:ph type="title"/>
          </p:nvPr>
        </p:nvSpPr>
        <p:spPr>
          <a:xfrm>
            <a:off x="153530" y="650241"/>
            <a:ext cx="12785798" cy="1359183"/>
          </a:xfrm>
          <a:prstGeom prst="rect">
            <a:avLst/>
          </a:prstGeom>
        </p:spPr>
        <p:txBody>
          <a:bodyPr lIns="64886" tIns="64886" rIns="64886" bIns="64886" anchor="t"/>
          <a:lstStyle>
            <a:lvl1pPr defTabSz="1300480">
              <a:defRPr sz="5400" spc="0">
                <a:solidFill>
                  <a:srgbClr val="1C1C34"/>
                </a:solidFill>
              </a:defRPr>
            </a:lvl1pPr>
          </a:lstStyle>
          <a:p>
            <a:r>
              <a:t>Title Text</a:t>
            </a:r>
          </a:p>
        </p:txBody>
      </p:sp>
      <p:sp>
        <p:nvSpPr>
          <p:cNvPr id="1009"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016"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017"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018"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1025"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026"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027" name="Title Text"/>
          <p:cNvSpPr txBox="1">
            <a:spLocks noGrp="1"/>
          </p:cNvSpPr>
          <p:nvPr>
            <p:ph type="title"/>
          </p:nvPr>
        </p:nvSpPr>
        <p:spPr>
          <a:xfrm>
            <a:off x="650242" y="388337"/>
            <a:ext cx="4278491" cy="1652694"/>
          </a:xfrm>
          <a:prstGeom prst="rect">
            <a:avLst/>
          </a:prstGeom>
        </p:spPr>
        <p:txBody>
          <a:bodyPr lIns="64886" tIns="64886" rIns="64886" bIns="64886" anchor="b"/>
          <a:lstStyle>
            <a:lvl1pPr defTabSz="1300480">
              <a:defRPr sz="2800" b="1" spc="0">
                <a:solidFill>
                  <a:srgbClr val="1C1C34"/>
                </a:solidFill>
              </a:defRPr>
            </a:lvl1pPr>
          </a:lstStyle>
          <a:p>
            <a:r>
              <a:t>Title Text</a:t>
            </a:r>
          </a:p>
        </p:txBody>
      </p:sp>
      <p:sp>
        <p:nvSpPr>
          <p:cNvPr id="1028" name="Body Level One…"/>
          <p:cNvSpPr txBox="1">
            <a:spLocks noGrp="1"/>
          </p:cNvSpPr>
          <p:nvPr>
            <p:ph type="body" idx="1"/>
          </p:nvPr>
        </p:nvSpPr>
        <p:spPr>
          <a:xfrm>
            <a:off x="5084515" y="388395"/>
            <a:ext cx="7270046" cy="8324429"/>
          </a:xfrm>
          <a:prstGeom prst="rect">
            <a:avLst/>
          </a:prstGeom>
        </p:spPr>
        <p:txBody>
          <a:bodyPr lIns="64886" tIns="64886" rIns="64886" bIns="64886"/>
          <a:lstStyle>
            <a:lvl1pPr marL="470511" indent="-470511" defTabSz="1300480">
              <a:spcBef>
                <a:spcPts val="1000"/>
              </a:spcBef>
              <a:buClr>
                <a:srgbClr val="DDDDDD"/>
              </a:buClr>
              <a:buChar char="□"/>
              <a:defRPr sz="4400">
                <a:solidFill>
                  <a:srgbClr val="1C1C34"/>
                </a:solidFill>
              </a:defRPr>
            </a:lvl1pPr>
            <a:lvl2pPr marL="904342" indent="-448113" defTabSz="1300480">
              <a:spcBef>
                <a:spcPts val="1000"/>
              </a:spcBef>
              <a:buClr>
                <a:srgbClr val="DDDDDD"/>
              </a:buClr>
              <a:buSzPct val="70000"/>
              <a:buChar char="■"/>
              <a:defRPr sz="4400">
                <a:solidFill>
                  <a:srgbClr val="1C1C34"/>
                </a:solidFill>
              </a:defRPr>
            </a:lvl2pPr>
            <a:lvl3pPr marL="1330696" indent="-418208" defTabSz="1300480">
              <a:spcBef>
                <a:spcPts val="1000"/>
              </a:spcBef>
              <a:buClr>
                <a:srgbClr val="DDDDDD"/>
              </a:buClr>
              <a:buSzPct val="70000"/>
              <a:buChar char="p"/>
              <a:defRPr sz="4400">
                <a:solidFill>
                  <a:srgbClr val="1C1C34"/>
                </a:solidFill>
              </a:defRPr>
            </a:lvl3pPr>
            <a:lvl4pPr marL="1870576" indent="-501850" defTabSz="1300480">
              <a:spcBef>
                <a:spcPts val="1000"/>
              </a:spcBef>
              <a:buClr>
                <a:srgbClr val="DDDDDD"/>
              </a:buClr>
              <a:buSzPct val="70000"/>
              <a:buChar char="■"/>
              <a:defRPr sz="4400">
                <a:solidFill>
                  <a:srgbClr val="1C1C34"/>
                </a:solidFill>
              </a:defRPr>
            </a:lvl4pPr>
            <a:lvl5pPr marL="2326831" indent="-501850" defTabSz="1300480">
              <a:spcBef>
                <a:spcPts val="1000"/>
              </a:spcBef>
              <a:buClr>
                <a:srgbClr val="DDDDDD"/>
              </a:buClr>
              <a:buSzPct val="70000"/>
              <a:buChar char="□"/>
              <a:defRPr sz="44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029" name="Text Placeholder 3"/>
          <p:cNvSpPr>
            <a:spLocks noGrp="1"/>
          </p:cNvSpPr>
          <p:nvPr>
            <p:ph type="body" sz="half" idx="21"/>
          </p:nvPr>
        </p:nvSpPr>
        <p:spPr>
          <a:xfrm>
            <a:off x="650242" y="2041032"/>
            <a:ext cx="4278491" cy="6671735"/>
          </a:xfrm>
          <a:prstGeom prst="rect">
            <a:avLst/>
          </a:prstGeom>
        </p:spPr>
        <p:txBody>
          <a:bodyPr lIns="64886" tIns="64886" rIns="64886" bIns="64886"/>
          <a:lstStyle/>
          <a:p>
            <a:pPr marL="0" indent="0" defTabSz="1300480">
              <a:spcBef>
                <a:spcPts val="400"/>
              </a:spcBef>
              <a:buClrTx/>
              <a:buSzTx/>
              <a:buFontTx/>
              <a:buNone/>
              <a:defRPr sz="1800">
                <a:solidFill>
                  <a:srgbClr val="1C1C34"/>
                </a:solidFill>
              </a:defRPr>
            </a:pPr>
            <a:endParaRPr/>
          </a:p>
        </p:txBody>
      </p:sp>
      <p:sp>
        <p:nvSpPr>
          <p:cNvPr id="1030"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1037"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038"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039" name="Title Text"/>
          <p:cNvSpPr txBox="1">
            <a:spLocks noGrp="1"/>
          </p:cNvSpPr>
          <p:nvPr>
            <p:ph type="title"/>
          </p:nvPr>
        </p:nvSpPr>
        <p:spPr>
          <a:xfrm>
            <a:off x="2549031" y="6827519"/>
            <a:ext cx="7802882" cy="806029"/>
          </a:xfrm>
          <a:prstGeom prst="rect">
            <a:avLst/>
          </a:prstGeom>
        </p:spPr>
        <p:txBody>
          <a:bodyPr lIns="64886" tIns="64886" rIns="64886" bIns="64886" anchor="b"/>
          <a:lstStyle>
            <a:lvl1pPr defTabSz="1300480">
              <a:defRPr sz="2800" b="1" spc="0">
                <a:solidFill>
                  <a:srgbClr val="1C1C34"/>
                </a:solidFill>
              </a:defRPr>
            </a:lvl1pPr>
          </a:lstStyle>
          <a:p>
            <a:r>
              <a:t>Title Text</a:t>
            </a:r>
          </a:p>
        </p:txBody>
      </p:sp>
      <p:sp>
        <p:nvSpPr>
          <p:cNvPr id="1040" name="Picture Placeholder 2"/>
          <p:cNvSpPr>
            <a:spLocks noGrp="1"/>
          </p:cNvSpPr>
          <p:nvPr>
            <p:ph type="pic" sz="half" idx="21"/>
          </p:nvPr>
        </p:nvSpPr>
        <p:spPr>
          <a:xfrm>
            <a:off x="2549031" y="871502"/>
            <a:ext cx="7802882" cy="5852161"/>
          </a:xfrm>
          <a:prstGeom prst="rect">
            <a:avLst/>
          </a:prstGeom>
        </p:spPr>
        <p:txBody>
          <a:bodyPr lIns="91439" tIns="45719" rIns="91439" bIns="45719">
            <a:noAutofit/>
          </a:bodyPr>
          <a:lstStyle/>
          <a:p>
            <a:endParaRPr/>
          </a:p>
        </p:txBody>
      </p:sp>
      <p:sp>
        <p:nvSpPr>
          <p:cNvPr id="1041" name="Body Level One…"/>
          <p:cNvSpPr txBox="1">
            <a:spLocks noGrp="1"/>
          </p:cNvSpPr>
          <p:nvPr>
            <p:ph type="body" sz="quarter" idx="1"/>
          </p:nvPr>
        </p:nvSpPr>
        <p:spPr>
          <a:xfrm>
            <a:off x="2549031" y="7633547"/>
            <a:ext cx="7802882" cy="1144693"/>
          </a:xfrm>
          <a:prstGeom prst="rect">
            <a:avLst/>
          </a:prstGeom>
        </p:spPr>
        <p:txBody>
          <a:bodyPr lIns="64886" tIns="64886" rIns="64886" bIns="64886"/>
          <a:lstStyle>
            <a:lvl1pPr marL="0" indent="0" defTabSz="1300480">
              <a:spcBef>
                <a:spcPts val="400"/>
              </a:spcBef>
              <a:buClrTx/>
              <a:buSzTx/>
              <a:buFontTx/>
              <a:buNone/>
              <a:defRPr sz="1800">
                <a:solidFill>
                  <a:srgbClr val="1C1C34"/>
                </a:solidFill>
              </a:defRPr>
            </a:lvl1pPr>
            <a:lvl2pPr marL="0" indent="456230" defTabSz="1300480">
              <a:spcBef>
                <a:spcPts val="400"/>
              </a:spcBef>
              <a:buClrTx/>
              <a:buSzTx/>
              <a:buFontTx/>
              <a:buNone/>
              <a:defRPr sz="1800">
                <a:solidFill>
                  <a:srgbClr val="1C1C34"/>
                </a:solidFill>
              </a:defRPr>
            </a:lvl2pPr>
            <a:lvl3pPr marL="0" indent="912478" defTabSz="1300480">
              <a:spcBef>
                <a:spcPts val="400"/>
              </a:spcBef>
              <a:buClrTx/>
              <a:buSzTx/>
              <a:buFontTx/>
              <a:buNone/>
              <a:defRPr sz="1800">
                <a:solidFill>
                  <a:srgbClr val="1C1C34"/>
                </a:solidFill>
              </a:defRPr>
            </a:lvl3pPr>
            <a:lvl4pPr marL="0" indent="1368730" defTabSz="1300480">
              <a:spcBef>
                <a:spcPts val="400"/>
              </a:spcBef>
              <a:buClrTx/>
              <a:buSzTx/>
              <a:buFontTx/>
              <a:buNone/>
              <a:defRPr sz="1800">
                <a:solidFill>
                  <a:srgbClr val="1C1C34"/>
                </a:solidFill>
              </a:defRPr>
            </a:lvl4pPr>
            <a:lvl5pPr marL="0" indent="1824968" defTabSz="1300480">
              <a:spcBef>
                <a:spcPts val="400"/>
              </a:spcBef>
              <a:buClrTx/>
              <a:buSzTx/>
              <a:buFontTx/>
              <a:buNone/>
              <a:defRPr sz="1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042"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1049"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050"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051" name="Title Text"/>
          <p:cNvSpPr txBox="1">
            <a:spLocks noGrp="1"/>
          </p:cNvSpPr>
          <p:nvPr>
            <p:ph type="title"/>
          </p:nvPr>
        </p:nvSpPr>
        <p:spPr>
          <a:xfrm>
            <a:off x="153530" y="650241"/>
            <a:ext cx="12785798" cy="1359183"/>
          </a:xfrm>
          <a:prstGeom prst="rect">
            <a:avLst/>
          </a:prstGeom>
        </p:spPr>
        <p:txBody>
          <a:bodyPr lIns="64886" tIns="64886" rIns="64886" bIns="64886" anchor="t"/>
          <a:lstStyle>
            <a:lvl1pPr defTabSz="1300480">
              <a:defRPr sz="5400" spc="0">
                <a:solidFill>
                  <a:srgbClr val="1C1C34"/>
                </a:solidFill>
              </a:defRPr>
            </a:lvl1pPr>
          </a:lstStyle>
          <a:p>
            <a:r>
              <a:t>Title Text</a:t>
            </a:r>
          </a:p>
        </p:txBody>
      </p:sp>
      <p:sp>
        <p:nvSpPr>
          <p:cNvPr id="1052" name="Body Level One…"/>
          <p:cNvSpPr txBox="1">
            <a:spLocks noGrp="1"/>
          </p:cNvSpPr>
          <p:nvPr>
            <p:ph type="body" idx="1"/>
          </p:nvPr>
        </p:nvSpPr>
        <p:spPr>
          <a:xfrm>
            <a:off x="153530" y="2111022"/>
            <a:ext cx="12785798" cy="6554330"/>
          </a:xfrm>
          <a:prstGeom prst="rect">
            <a:avLst/>
          </a:prstGeom>
        </p:spPr>
        <p:txBody>
          <a:bodyPr lIns="64886" tIns="64886" rIns="64886" bIns="64886"/>
          <a:lstStyle>
            <a:lvl1pPr marL="464400" indent="-464400" defTabSz="1300480">
              <a:spcBef>
                <a:spcPts val="900"/>
              </a:spcBef>
              <a:buClr>
                <a:srgbClr val="DDDDDD"/>
              </a:buClr>
              <a:buChar char="□"/>
              <a:defRPr sz="3800">
                <a:solidFill>
                  <a:srgbClr val="1C1C34"/>
                </a:solidFill>
              </a:defRPr>
            </a:lvl1pPr>
            <a:lvl2pPr marL="889676" indent="-433447" defTabSz="1300480">
              <a:spcBef>
                <a:spcPts val="900"/>
              </a:spcBef>
              <a:buClr>
                <a:srgbClr val="DDDDDD"/>
              </a:buClr>
              <a:buSzPct val="70000"/>
              <a:buChar char="■"/>
              <a:defRPr sz="3800">
                <a:solidFill>
                  <a:srgbClr val="1C1C34"/>
                </a:solidFill>
              </a:defRPr>
            </a:lvl2pPr>
            <a:lvl3pPr marL="1306503" indent="-394015" defTabSz="1300480">
              <a:spcBef>
                <a:spcPts val="900"/>
              </a:spcBef>
              <a:buClr>
                <a:srgbClr val="DDDDDD"/>
              </a:buClr>
              <a:buSzPct val="70000"/>
              <a:buChar char="p"/>
              <a:defRPr sz="3800">
                <a:solidFill>
                  <a:srgbClr val="1C1C34"/>
                </a:solidFill>
              </a:defRPr>
            </a:lvl3pPr>
            <a:lvl4pPr marL="1802142" indent="-433416" defTabSz="1300480">
              <a:spcBef>
                <a:spcPts val="900"/>
              </a:spcBef>
              <a:buClr>
                <a:srgbClr val="DDDDDD"/>
              </a:buClr>
              <a:buSzPct val="70000"/>
              <a:buChar char="■"/>
              <a:defRPr sz="3800">
                <a:solidFill>
                  <a:srgbClr val="1C1C34"/>
                </a:solidFill>
              </a:defRPr>
            </a:lvl4pPr>
            <a:lvl5pPr marL="2258397" indent="-433416" defTabSz="1300480">
              <a:spcBef>
                <a:spcPts val="900"/>
              </a:spcBef>
              <a:buClr>
                <a:srgbClr val="DDDDDD"/>
              </a:buClr>
              <a:buSzPct val="70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053"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1060"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061"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062" name="Title Text"/>
          <p:cNvSpPr txBox="1">
            <a:spLocks noGrp="1"/>
          </p:cNvSpPr>
          <p:nvPr>
            <p:ph type="title"/>
          </p:nvPr>
        </p:nvSpPr>
        <p:spPr>
          <a:xfrm>
            <a:off x="9744570" y="650298"/>
            <a:ext cx="3194757" cy="8015112"/>
          </a:xfrm>
          <a:prstGeom prst="rect">
            <a:avLst/>
          </a:prstGeom>
        </p:spPr>
        <p:txBody>
          <a:bodyPr lIns="64886" tIns="64886" rIns="64886" bIns="64886" anchor="t"/>
          <a:lstStyle>
            <a:lvl1pPr defTabSz="1300480">
              <a:defRPr sz="5400" spc="0">
                <a:solidFill>
                  <a:srgbClr val="1C1C34"/>
                </a:solidFill>
              </a:defRPr>
            </a:lvl1pPr>
          </a:lstStyle>
          <a:p>
            <a:r>
              <a:t>Title Text</a:t>
            </a:r>
          </a:p>
        </p:txBody>
      </p:sp>
      <p:sp>
        <p:nvSpPr>
          <p:cNvPr id="1063" name="Body Level One…"/>
          <p:cNvSpPr txBox="1">
            <a:spLocks noGrp="1"/>
          </p:cNvSpPr>
          <p:nvPr>
            <p:ph type="body" idx="1"/>
          </p:nvPr>
        </p:nvSpPr>
        <p:spPr>
          <a:xfrm>
            <a:off x="153528" y="650298"/>
            <a:ext cx="9374295" cy="8015112"/>
          </a:xfrm>
          <a:prstGeom prst="rect">
            <a:avLst/>
          </a:prstGeom>
        </p:spPr>
        <p:txBody>
          <a:bodyPr lIns="64886" tIns="64886" rIns="64886" bIns="64886"/>
          <a:lstStyle>
            <a:lvl1pPr marL="464400" indent="-464400" defTabSz="1300480">
              <a:spcBef>
                <a:spcPts val="900"/>
              </a:spcBef>
              <a:buClr>
                <a:srgbClr val="DDDDDD"/>
              </a:buClr>
              <a:buChar char="□"/>
              <a:defRPr sz="3800">
                <a:solidFill>
                  <a:srgbClr val="1C1C34"/>
                </a:solidFill>
              </a:defRPr>
            </a:lvl1pPr>
            <a:lvl2pPr marL="889676" indent="-433447" defTabSz="1300480">
              <a:spcBef>
                <a:spcPts val="900"/>
              </a:spcBef>
              <a:buClr>
                <a:srgbClr val="DDDDDD"/>
              </a:buClr>
              <a:buSzPct val="70000"/>
              <a:buChar char="■"/>
              <a:defRPr sz="3800">
                <a:solidFill>
                  <a:srgbClr val="1C1C34"/>
                </a:solidFill>
              </a:defRPr>
            </a:lvl2pPr>
            <a:lvl3pPr marL="1306503" indent="-394015" defTabSz="1300480">
              <a:spcBef>
                <a:spcPts val="900"/>
              </a:spcBef>
              <a:buClr>
                <a:srgbClr val="DDDDDD"/>
              </a:buClr>
              <a:buSzPct val="70000"/>
              <a:buChar char="p"/>
              <a:defRPr sz="3800">
                <a:solidFill>
                  <a:srgbClr val="1C1C34"/>
                </a:solidFill>
              </a:defRPr>
            </a:lvl3pPr>
            <a:lvl4pPr marL="1802142" indent="-433416" defTabSz="1300480">
              <a:spcBef>
                <a:spcPts val="900"/>
              </a:spcBef>
              <a:buClr>
                <a:srgbClr val="DDDDDD"/>
              </a:buClr>
              <a:buSzPct val="70000"/>
              <a:buChar char="■"/>
              <a:defRPr sz="3800">
                <a:solidFill>
                  <a:srgbClr val="1C1C34"/>
                </a:solidFill>
              </a:defRPr>
            </a:lvl4pPr>
            <a:lvl5pPr marL="2258397" indent="-433416" defTabSz="1300480">
              <a:spcBef>
                <a:spcPts val="900"/>
              </a:spcBef>
              <a:buClr>
                <a:srgbClr val="DDDDDD"/>
              </a:buClr>
              <a:buSzPct val="70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064" name="Slide Number"/>
          <p:cNvSpPr txBox="1">
            <a:spLocks noGrp="1"/>
          </p:cNvSpPr>
          <p:nvPr>
            <p:ph type="sldNum" sz="quarter" idx="2"/>
          </p:nvPr>
        </p:nvSpPr>
        <p:spPr>
          <a:xfrm>
            <a:off x="11986067" y="8886613"/>
            <a:ext cx="368493" cy="371073"/>
          </a:xfrm>
          <a:prstGeom prst="rect">
            <a:avLst/>
          </a:prstGeom>
        </p:spPr>
        <p:txBody>
          <a:bodyPr lIns="64886" tIns="64886" rIns="64886" bIns="64886"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071"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1072"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1073" name="Title Text"/>
          <p:cNvSpPr txBox="1">
            <a:spLocks noGrp="1"/>
          </p:cNvSpPr>
          <p:nvPr>
            <p:ph type="title"/>
          </p:nvPr>
        </p:nvSpPr>
        <p:spPr>
          <a:xfrm>
            <a:off x="975359" y="1950721"/>
            <a:ext cx="11162455" cy="2740943"/>
          </a:xfrm>
          <a:prstGeom prst="rect">
            <a:avLst/>
          </a:prstGeom>
        </p:spPr>
        <p:txBody>
          <a:bodyPr anchor="b"/>
          <a:lstStyle>
            <a:lvl1pPr>
              <a:defRPr sz="7600" cap="all" spc="-140">
                <a:solidFill>
                  <a:srgbClr val="D2533C"/>
                </a:solidFill>
              </a:defRPr>
            </a:lvl1pPr>
          </a:lstStyle>
          <a:p>
            <a:r>
              <a:t>Title Text</a:t>
            </a:r>
          </a:p>
        </p:txBody>
      </p:sp>
      <p:sp>
        <p:nvSpPr>
          <p:cNvPr id="1074" name="Body Level One…"/>
          <p:cNvSpPr txBox="1">
            <a:spLocks noGrp="1"/>
          </p:cNvSpPr>
          <p:nvPr>
            <p:ph type="body" sz="quarter" idx="1"/>
          </p:nvPr>
        </p:nvSpPr>
        <p:spPr>
          <a:xfrm>
            <a:off x="975359" y="4985173"/>
            <a:ext cx="9103361" cy="2492588"/>
          </a:xfrm>
          <a:prstGeom prst="rect">
            <a:avLst/>
          </a:prstGeom>
        </p:spPr>
        <p:txBody>
          <a:bodyPr/>
          <a:lstStyle>
            <a:lvl1pPr marL="0" indent="0">
              <a:buClrTx/>
              <a:buSzTx/>
              <a:buFontTx/>
              <a:buNone/>
              <a:defRPr>
                <a:solidFill>
                  <a:srgbClr val="57576E"/>
                </a:solidFill>
              </a:defRPr>
            </a:lvl1pPr>
            <a:lvl2pPr marL="0" indent="455972">
              <a:buClrTx/>
              <a:buSzTx/>
              <a:buFontTx/>
              <a:buNone/>
              <a:defRPr>
                <a:solidFill>
                  <a:srgbClr val="57576E"/>
                </a:solidFill>
              </a:defRPr>
            </a:lvl2pPr>
            <a:lvl3pPr marL="0" indent="911964">
              <a:buClrTx/>
              <a:buSzTx/>
              <a:buFontTx/>
              <a:buNone/>
              <a:defRPr>
                <a:solidFill>
                  <a:srgbClr val="57576E"/>
                </a:solidFill>
              </a:defRPr>
            </a:lvl3pPr>
            <a:lvl4pPr marL="0" indent="1367960">
              <a:buClrTx/>
              <a:buSzTx/>
              <a:buFontTx/>
              <a:buNone/>
              <a:defRPr>
                <a:solidFill>
                  <a:srgbClr val="57576E"/>
                </a:solidFill>
              </a:defRPr>
            </a:lvl4pPr>
            <a:lvl5pPr marL="0" indent="1823940">
              <a:buClrTx/>
              <a:buSzTx/>
              <a:buFontTx/>
              <a:buNone/>
              <a:defRPr>
                <a:solidFill>
                  <a:srgbClr val="57576E"/>
                </a:solidFill>
              </a:defRPr>
            </a:lvl5pPr>
          </a:lstStyle>
          <a:p>
            <a:r>
              <a:t>Body Level One</a:t>
            </a:r>
          </a:p>
          <a:p>
            <a:pPr lvl="1"/>
            <a:r>
              <a:t>Body Level Two</a:t>
            </a:r>
          </a:p>
          <a:p>
            <a:pPr lvl="2"/>
            <a:r>
              <a:t>Body Level Three</a:t>
            </a:r>
          </a:p>
          <a:p>
            <a:pPr lvl="3"/>
            <a:r>
              <a:t>Body Level Four</a:t>
            </a:r>
          </a:p>
          <a:p>
            <a:pPr lvl="4"/>
            <a:r>
              <a:t>Body Level Five</a:t>
            </a:r>
          </a:p>
        </p:txBody>
      </p:sp>
      <p:sp>
        <p:nvSpPr>
          <p:cNvPr id="1075" name="Straight Connector 7"/>
          <p:cNvSpPr/>
          <p:nvPr/>
        </p:nvSpPr>
        <p:spPr>
          <a:xfrm>
            <a:off x="975359" y="4833450"/>
            <a:ext cx="11162455" cy="2260"/>
          </a:xfrm>
          <a:prstGeom prst="line">
            <a:avLst/>
          </a:prstGeom>
          <a:ln w="25400">
            <a:solidFill>
              <a:srgbClr val="D2533C"/>
            </a:solidFill>
          </a:ln>
        </p:spPr>
        <p:txBody>
          <a:bodyPr lIns="65023" tIns="65023" rIns="65023" bIns="65023"/>
          <a:lstStyle/>
          <a:p>
            <a:endParaRPr/>
          </a:p>
        </p:txBody>
      </p:sp>
      <p:sp>
        <p:nvSpPr>
          <p:cNvPr id="10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083"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1084"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1085" name="Title Text"/>
          <p:cNvSpPr txBox="1">
            <a:spLocks noGrp="1"/>
          </p:cNvSpPr>
          <p:nvPr>
            <p:ph type="title"/>
          </p:nvPr>
        </p:nvSpPr>
        <p:spPr>
          <a:prstGeom prst="rect">
            <a:avLst/>
          </a:prstGeom>
        </p:spPr>
        <p:txBody>
          <a:bodyPr/>
          <a:lstStyle>
            <a:lvl1pPr>
              <a:defRPr>
                <a:solidFill>
                  <a:srgbClr val="D2533C"/>
                </a:solidFill>
              </a:defRPr>
            </a:lvl1pPr>
          </a:lstStyle>
          <a:p>
            <a:r>
              <a:t>Title Text</a:t>
            </a:r>
          </a:p>
        </p:txBody>
      </p:sp>
      <p:sp>
        <p:nvSpPr>
          <p:cNvPr id="1086"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8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x">
  <p:cSld name="Section Header">
    <p:bg>
      <p:bgPr>
        <a:solidFill>
          <a:srgbClr val="D2533C"/>
        </a:solidFill>
        <a:effectLst/>
      </p:bgPr>
    </p:bg>
    <p:spTree>
      <p:nvGrpSpPr>
        <p:cNvPr id="1" name=""/>
        <p:cNvGrpSpPr/>
        <p:nvPr/>
      </p:nvGrpSpPr>
      <p:grpSpPr>
        <a:xfrm>
          <a:off x="0" y="0"/>
          <a:ext cx="0" cy="0"/>
          <a:chOff x="0" y="0"/>
          <a:chExt cx="0" cy="0"/>
        </a:xfrm>
      </p:grpSpPr>
      <p:sp>
        <p:nvSpPr>
          <p:cNvPr id="1094"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1095"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1096" name="Title Text"/>
          <p:cNvSpPr txBox="1">
            <a:spLocks noGrp="1"/>
          </p:cNvSpPr>
          <p:nvPr>
            <p:ph type="title"/>
          </p:nvPr>
        </p:nvSpPr>
        <p:spPr>
          <a:xfrm>
            <a:off x="1027289" y="3359573"/>
            <a:ext cx="11054081" cy="3129281"/>
          </a:xfrm>
          <a:prstGeom prst="rect">
            <a:avLst/>
          </a:prstGeom>
        </p:spPr>
        <p:txBody>
          <a:bodyPr anchor="b"/>
          <a:lstStyle>
            <a:lvl1pPr>
              <a:defRPr sz="6800" cap="all" spc="-141">
                <a:solidFill>
                  <a:srgbClr val="F3F2DC"/>
                </a:solidFill>
              </a:defRPr>
            </a:lvl1pPr>
          </a:lstStyle>
          <a:p>
            <a:r>
              <a:t>Title Text</a:t>
            </a:r>
          </a:p>
        </p:txBody>
      </p:sp>
      <p:sp>
        <p:nvSpPr>
          <p:cNvPr id="1097" name="Body Level One…"/>
          <p:cNvSpPr txBox="1">
            <a:spLocks noGrp="1"/>
          </p:cNvSpPr>
          <p:nvPr>
            <p:ph type="body" sz="quarter" idx="1"/>
          </p:nvPr>
        </p:nvSpPr>
        <p:spPr>
          <a:xfrm>
            <a:off x="1027289" y="6580502"/>
            <a:ext cx="11054081" cy="2133601"/>
          </a:xfrm>
          <a:prstGeom prst="rect">
            <a:avLst/>
          </a:prstGeom>
        </p:spPr>
        <p:txBody>
          <a:bodyPr/>
          <a:lstStyle>
            <a:lvl1pPr marL="0" indent="0">
              <a:buClrTx/>
              <a:buSzTx/>
              <a:buFontTx/>
              <a:buNone/>
              <a:defRPr>
                <a:solidFill>
                  <a:srgbClr val="F3F2DC"/>
                </a:solidFill>
              </a:defRPr>
            </a:lvl1pPr>
            <a:lvl2pPr marL="0" indent="455972">
              <a:buClrTx/>
              <a:buSzTx/>
              <a:buFontTx/>
              <a:buNone/>
              <a:defRPr>
                <a:solidFill>
                  <a:srgbClr val="F3F2DC"/>
                </a:solidFill>
              </a:defRPr>
            </a:lvl2pPr>
            <a:lvl3pPr marL="0" indent="911964">
              <a:buClrTx/>
              <a:buSzTx/>
              <a:buFontTx/>
              <a:buNone/>
              <a:defRPr>
                <a:solidFill>
                  <a:srgbClr val="F3F2DC"/>
                </a:solidFill>
              </a:defRPr>
            </a:lvl3pPr>
            <a:lvl4pPr marL="0" indent="1367960">
              <a:buClrTx/>
              <a:buSzTx/>
              <a:buFontTx/>
              <a:buNone/>
              <a:defRPr>
                <a:solidFill>
                  <a:srgbClr val="F3F2DC"/>
                </a:solidFill>
              </a:defRPr>
            </a:lvl4pPr>
            <a:lvl5pPr marL="0" indent="1823940">
              <a:buClrTx/>
              <a:buSzTx/>
              <a:buFontTx/>
              <a:buNone/>
              <a:defRPr>
                <a:solidFill>
                  <a:srgbClr val="F3F2DC"/>
                </a:solidFill>
              </a:defRPr>
            </a:lvl5pPr>
          </a:lstStyle>
          <a:p>
            <a:r>
              <a:t>Body Level One</a:t>
            </a:r>
          </a:p>
          <a:p>
            <a:pPr lvl="1"/>
            <a:r>
              <a:t>Body Level Two</a:t>
            </a:r>
          </a:p>
          <a:p>
            <a:pPr lvl="2"/>
            <a:r>
              <a:t>Body Level Three</a:t>
            </a:r>
          </a:p>
          <a:p>
            <a:pPr lvl="3"/>
            <a:r>
              <a:t>Body Level Four</a:t>
            </a:r>
          </a:p>
          <a:p>
            <a:pPr lvl="4"/>
            <a:r>
              <a:t>Body Level Five</a:t>
            </a:r>
          </a:p>
        </p:txBody>
      </p:sp>
      <p:sp>
        <p:nvSpPr>
          <p:cNvPr id="1098" name="Straight Connector 6"/>
          <p:cNvSpPr/>
          <p:nvPr/>
        </p:nvSpPr>
        <p:spPr>
          <a:xfrm>
            <a:off x="1040383" y="6541414"/>
            <a:ext cx="11162455" cy="2260"/>
          </a:xfrm>
          <a:prstGeom prst="line">
            <a:avLst/>
          </a:prstGeom>
          <a:ln w="25400">
            <a:solidFill>
              <a:srgbClr val="F3F2DC"/>
            </a:solidFill>
          </a:ln>
        </p:spPr>
        <p:txBody>
          <a:bodyPr lIns="65023" tIns="65023" rIns="65023" bIns="65023"/>
          <a:lstStyle/>
          <a:p>
            <a:endParaRPr/>
          </a:p>
        </p:txBody>
      </p:sp>
      <p:sp>
        <p:nvSpPr>
          <p:cNvPr id="10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106"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1107"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1108" name="Title Text"/>
          <p:cNvSpPr txBox="1">
            <a:spLocks noGrp="1"/>
          </p:cNvSpPr>
          <p:nvPr>
            <p:ph type="title"/>
          </p:nvPr>
        </p:nvSpPr>
        <p:spPr>
          <a:prstGeom prst="rect">
            <a:avLst/>
          </a:prstGeom>
        </p:spPr>
        <p:txBody>
          <a:bodyPr/>
          <a:lstStyle>
            <a:lvl1pPr>
              <a:defRPr>
                <a:solidFill>
                  <a:srgbClr val="D2533C"/>
                </a:solidFill>
              </a:defRPr>
            </a:lvl1pPr>
          </a:lstStyle>
          <a:p>
            <a:r>
              <a:t>Title Text</a:t>
            </a:r>
          </a:p>
        </p:txBody>
      </p:sp>
      <p:sp>
        <p:nvSpPr>
          <p:cNvPr id="1109" name="Body Level One…"/>
          <p:cNvSpPr txBox="1">
            <a:spLocks noGrp="1"/>
          </p:cNvSpPr>
          <p:nvPr>
            <p:ph type="body" sz="half" idx="1"/>
          </p:nvPr>
        </p:nvSpPr>
        <p:spPr>
          <a:xfrm>
            <a:off x="650239" y="2379878"/>
            <a:ext cx="5743788" cy="6710477"/>
          </a:xfrm>
          <a:prstGeom prst="rect">
            <a:avLst/>
          </a:prstGeom>
        </p:spPr>
        <p:txBody>
          <a:bodyPr/>
          <a:lstStyle>
            <a:lvl1pPr marL="247526" indent="-247526">
              <a:spcBef>
                <a:spcPts val="900"/>
              </a:spcBef>
              <a:defRPr sz="3800"/>
            </a:lvl1pPr>
            <a:lvl2pPr marL="562364" indent="-288780">
              <a:spcBef>
                <a:spcPts val="900"/>
              </a:spcBef>
              <a:defRPr sz="3800"/>
            </a:lvl2pPr>
            <a:lvl3pPr marL="893714" indent="-346537">
              <a:spcBef>
                <a:spcPts val="900"/>
              </a:spcBef>
              <a:defRPr sz="3800"/>
            </a:lvl3pPr>
            <a:lvl4pPr marL="1205815" indent="-385041">
              <a:spcBef>
                <a:spcPts val="900"/>
              </a:spcBef>
              <a:defRPr sz="3800"/>
            </a:lvl4pPr>
            <a:lvl5pPr marL="1337551" indent="-288791">
              <a:spcBef>
                <a:spcPts val="900"/>
              </a:spcBef>
              <a:defRPr sz="3800"/>
            </a:lvl5pPr>
          </a:lstStyle>
          <a:p>
            <a:r>
              <a:t>Body Level One</a:t>
            </a:r>
          </a:p>
          <a:p>
            <a:pPr lvl="1"/>
            <a:r>
              <a:t>Body Level Two</a:t>
            </a:r>
          </a:p>
          <a:p>
            <a:pPr lvl="2"/>
            <a:r>
              <a:t>Body Level Three</a:t>
            </a:r>
          </a:p>
          <a:p>
            <a:pPr lvl="3"/>
            <a:r>
              <a:t>Body Level Four</a:t>
            </a:r>
          </a:p>
          <a:p>
            <a:pPr lvl="4"/>
            <a:r>
              <a:t>Body Level Five</a:t>
            </a:r>
          </a:p>
        </p:txBody>
      </p:sp>
      <p:sp>
        <p:nvSpPr>
          <p:cNvPr id="1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1117"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1118"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1119" name="Title Text"/>
          <p:cNvSpPr txBox="1">
            <a:spLocks noGrp="1"/>
          </p:cNvSpPr>
          <p:nvPr>
            <p:ph type="title"/>
          </p:nvPr>
        </p:nvSpPr>
        <p:spPr>
          <a:prstGeom prst="rect">
            <a:avLst/>
          </a:prstGeom>
        </p:spPr>
        <p:txBody>
          <a:bodyPr/>
          <a:lstStyle>
            <a:lvl1pPr>
              <a:defRPr>
                <a:solidFill>
                  <a:srgbClr val="D2533C"/>
                </a:solidFill>
              </a:defRPr>
            </a:lvl1pPr>
          </a:lstStyle>
          <a:p>
            <a:r>
              <a:t>Title Text</a:t>
            </a:r>
          </a:p>
        </p:txBody>
      </p:sp>
      <p:sp>
        <p:nvSpPr>
          <p:cNvPr id="1120" name="Body Level One…"/>
          <p:cNvSpPr txBox="1">
            <a:spLocks noGrp="1"/>
          </p:cNvSpPr>
          <p:nvPr>
            <p:ph type="body" sz="quarter" idx="1"/>
          </p:nvPr>
        </p:nvSpPr>
        <p:spPr>
          <a:xfrm>
            <a:off x="650239" y="2384213"/>
            <a:ext cx="5592065" cy="909884"/>
          </a:xfrm>
          <a:prstGeom prst="rect">
            <a:avLst/>
          </a:prstGeom>
        </p:spPr>
        <p:txBody>
          <a:bodyPr anchor="ctr"/>
          <a:lstStyle>
            <a:lvl1pPr marL="0" indent="0" algn="ctr">
              <a:spcBef>
                <a:spcPts val="600"/>
              </a:spcBef>
              <a:buClrTx/>
              <a:buSzTx/>
              <a:buFontTx/>
              <a:buNone/>
              <a:defRPr sz="2800">
                <a:solidFill>
                  <a:srgbClr val="D2533C"/>
                </a:solidFill>
              </a:defRPr>
            </a:lvl1pPr>
            <a:lvl2pPr marL="0" indent="455972" algn="ctr">
              <a:spcBef>
                <a:spcPts val="600"/>
              </a:spcBef>
              <a:buClrTx/>
              <a:buSzTx/>
              <a:buFontTx/>
              <a:buNone/>
              <a:defRPr sz="2800">
                <a:solidFill>
                  <a:srgbClr val="D2533C"/>
                </a:solidFill>
              </a:defRPr>
            </a:lvl2pPr>
            <a:lvl3pPr marL="0" indent="911964" algn="ctr">
              <a:spcBef>
                <a:spcPts val="600"/>
              </a:spcBef>
              <a:buClrTx/>
              <a:buSzTx/>
              <a:buFontTx/>
              <a:buNone/>
              <a:defRPr sz="2800">
                <a:solidFill>
                  <a:srgbClr val="D2533C"/>
                </a:solidFill>
              </a:defRPr>
            </a:lvl3pPr>
            <a:lvl4pPr marL="0" indent="1367960" algn="ctr">
              <a:spcBef>
                <a:spcPts val="600"/>
              </a:spcBef>
              <a:buClrTx/>
              <a:buSzTx/>
              <a:buFontTx/>
              <a:buNone/>
              <a:defRPr sz="2800">
                <a:solidFill>
                  <a:srgbClr val="D2533C"/>
                </a:solidFill>
              </a:defRPr>
            </a:lvl4pPr>
            <a:lvl5pPr marL="0" indent="1823940" algn="ctr">
              <a:spcBef>
                <a:spcPts val="600"/>
              </a:spcBef>
              <a:buClrTx/>
              <a:buSzTx/>
              <a:buFontTx/>
              <a:buNone/>
              <a:defRPr sz="2800">
                <a:solidFill>
                  <a:srgbClr val="D2533C"/>
                </a:solidFill>
              </a:defRPr>
            </a:lvl5pPr>
          </a:lstStyle>
          <a:p>
            <a:r>
              <a:t>Body Level One</a:t>
            </a:r>
          </a:p>
          <a:p>
            <a:pPr lvl="1"/>
            <a:r>
              <a:t>Body Level Two</a:t>
            </a:r>
          </a:p>
          <a:p>
            <a:pPr lvl="2"/>
            <a:r>
              <a:t>Body Level Three</a:t>
            </a:r>
          </a:p>
          <a:p>
            <a:pPr lvl="3"/>
            <a:r>
              <a:t>Body Level Four</a:t>
            </a:r>
          </a:p>
          <a:p>
            <a:pPr lvl="4"/>
            <a:r>
              <a:t>Body Level Five</a:t>
            </a:r>
          </a:p>
        </p:txBody>
      </p:sp>
      <p:sp>
        <p:nvSpPr>
          <p:cNvPr id="1121" name="Text Placeholder 4"/>
          <p:cNvSpPr>
            <a:spLocks noGrp="1"/>
          </p:cNvSpPr>
          <p:nvPr>
            <p:ph type="body" sz="quarter" idx="21"/>
          </p:nvPr>
        </p:nvSpPr>
        <p:spPr>
          <a:xfrm>
            <a:off x="6762495" y="2384213"/>
            <a:ext cx="5592065" cy="909884"/>
          </a:xfrm>
          <a:prstGeom prst="rect">
            <a:avLst/>
          </a:prstGeom>
        </p:spPr>
        <p:txBody>
          <a:bodyPr anchor="ctr"/>
          <a:lstStyle/>
          <a:p>
            <a:pPr marL="0" indent="0" algn="ctr">
              <a:spcBef>
                <a:spcPts val="600"/>
              </a:spcBef>
              <a:buClrTx/>
              <a:buSzTx/>
              <a:buFontTx/>
              <a:buNone/>
              <a:defRPr sz="2800">
                <a:solidFill>
                  <a:srgbClr val="D2533C"/>
                </a:solidFill>
              </a:defRPr>
            </a:pPr>
            <a:endParaRPr/>
          </a:p>
        </p:txBody>
      </p:sp>
      <p:sp>
        <p:nvSpPr>
          <p:cNvPr id="1122" name="Straight Connector 10"/>
          <p:cNvSpPr/>
          <p:nvPr/>
        </p:nvSpPr>
        <p:spPr>
          <a:xfrm flipH="1">
            <a:off x="6502398" y="2405890"/>
            <a:ext cx="1132" cy="6697472"/>
          </a:xfrm>
          <a:prstGeom prst="line">
            <a:avLst/>
          </a:prstGeom>
          <a:ln w="25400">
            <a:solidFill>
              <a:srgbClr val="D2533C"/>
            </a:solidFill>
          </a:ln>
        </p:spPr>
        <p:txBody>
          <a:bodyPr lIns="65023" tIns="65023" rIns="65023" bIns="65023"/>
          <a:lstStyle/>
          <a:p>
            <a:endParaRPr/>
          </a:p>
        </p:txBody>
      </p:sp>
      <p:sp>
        <p:nvSpPr>
          <p:cNvPr id="11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130"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1131"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1132" name="Title Text"/>
          <p:cNvSpPr txBox="1">
            <a:spLocks noGrp="1"/>
          </p:cNvSpPr>
          <p:nvPr>
            <p:ph type="title"/>
          </p:nvPr>
        </p:nvSpPr>
        <p:spPr>
          <a:prstGeom prst="rect">
            <a:avLst/>
          </a:prstGeom>
        </p:spPr>
        <p:txBody>
          <a:bodyPr/>
          <a:lstStyle>
            <a:lvl1pPr>
              <a:defRPr>
                <a:solidFill>
                  <a:srgbClr val="D2533C"/>
                </a:solidFill>
              </a:defRPr>
            </a:lvl1pPr>
          </a:lstStyle>
          <a:p>
            <a:r>
              <a:t>Title Text</a:t>
            </a:r>
          </a:p>
        </p:txBody>
      </p:sp>
      <p:sp>
        <p:nvSpPr>
          <p:cNvPr id="11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140"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1141"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1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1149"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1150"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1151" name="Title Text"/>
          <p:cNvSpPr txBox="1">
            <a:spLocks noGrp="1"/>
          </p:cNvSpPr>
          <p:nvPr>
            <p:ph type="title"/>
          </p:nvPr>
        </p:nvSpPr>
        <p:spPr>
          <a:xfrm>
            <a:off x="650239" y="1126513"/>
            <a:ext cx="3043125" cy="1794664"/>
          </a:xfrm>
          <a:prstGeom prst="rect">
            <a:avLst/>
          </a:prstGeom>
        </p:spPr>
        <p:txBody>
          <a:bodyPr anchor="b"/>
          <a:lstStyle>
            <a:lvl1pPr>
              <a:defRPr sz="3400" spc="-141">
                <a:solidFill>
                  <a:srgbClr val="D2533C"/>
                </a:solidFill>
              </a:defRPr>
            </a:lvl1pPr>
          </a:lstStyle>
          <a:p>
            <a:r>
              <a:t>Title Text</a:t>
            </a:r>
          </a:p>
        </p:txBody>
      </p:sp>
      <p:sp>
        <p:nvSpPr>
          <p:cNvPr id="1152" name="Body Level One…"/>
          <p:cNvSpPr txBox="1">
            <a:spLocks noGrp="1"/>
          </p:cNvSpPr>
          <p:nvPr>
            <p:ph type="body" idx="1"/>
          </p:nvPr>
        </p:nvSpPr>
        <p:spPr>
          <a:xfrm>
            <a:off x="4226559" y="1126513"/>
            <a:ext cx="8128001" cy="7932929"/>
          </a:xfrm>
          <a:prstGeom prst="rect">
            <a:avLst/>
          </a:prstGeom>
        </p:spPr>
        <p:txBody>
          <a:bodyPr/>
          <a:lstStyle>
            <a:lvl1pPr marL="250783" indent="-250783">
              <a:spcBef>
                <a:spcPts val="1000"/>
              </a:spcBef>
              <a:defRPr sz="4400"/>
            </a:lvl1pPr>
            <a:lvl2pPr marL="560193" indent="-286609">
              <a:spcBef>
                <a:spcPts val="1000"/>
              </a:spcBef>
              <a:defRPr sz="4400"/>
            </a:lvl2pPr>
            <a:lvl3pPr marL="881555" indent="-334377">
              <a:spcBef>
                <a:spcPts val="1000"/>
              </a:spcBef>
              <a:defRPr sz="4400"/>
            </a:lvl3pPr>
            <a:lvl4pPr marL="1222027" indent="-401253">
              <a:spcBef>
                <a:spcPts val="1000"/>
              </a:spcBef>
              <a:defRPr sz="4400"/>
            </a:lvl4pPr>
            <a:lvl5pPr marL="1349711" indent="-300951">
              <a:spcBef>
                <a:spcPts val="1000"/>
              </a:spcBef>
              <a:defRPr sz="4400"/>
            </a:lvl5pPr>
          </a:lstStyle>
          <a:p>
            <a:r>
              <a:t>Body Level One</a:t>
            </a:r>
          </a:p>
          <a:p>
            <a:pPr lvl="1"/>
            <a:r>
              <a:t>Body Level Two</a:t>
            </a:r>
          </a:p>
          <a:p>
            <a:pPr lvl="2"/>
            <a:r>
              <a:t>Body Level Three</a:t>
            </a:r>
          </a:p>
          <a:p>
            <a:pPr lvl="3"/>
            <a:r>
              <a:t>Body Level Four</a:t>
            </a:r>
          </a:p>
          <a:p>
            <a:pPr lvl="4"/>
            <a:r>
              <a:t>Body Level Five</a:t>
            </a:r>
          </a:p>
        </p:txBody>
      </p:sp>
      <p:sp>
        <p:nvSpPr>
          <p:cNvPr id="1153" name="Text Placeholder 3"/>
          <p:cNvSpPr>
            <a:spLocks noGrp="1"/>
          </p:cNvSpPr>
          <p:nvPr>
            <p:ph type="body" sz="quarter" idx="21"/>
          </p:nvPr>
        </p:nvSpPr>
        <p:spPr>
          <a:xfrm>
            <a:off x="650242" y="3030119"/>
            <a:ext cx="3043124" cy="6035365"/>
          </a:xfrm>
          <a:prstGeom prst="rect">
            <a:avLst/>
          </a:prstGeom>
        </p:spPr>
        <p:txBody>
          <a:bodyPr/>
          <a:lstStyle/>
          <a:p>
            <a:pPr marL="0" indent="0">
              <a:spcBef>
                <a:spcPts val="400"/>
              </a:spcBef>
              <a:buClrTx/>
              <a:buSzTx/>
              <a:buFontTx/>
              <a:buNone/>
              <a:defRPr sz="1800"/>
            </a:pPr>
            <a:endParaRPr/>
          </a:p>
        </p:txBody>
      </p:sp>
      <p:sp>
        <p:nvSpPr>
          <p:cNvPr id="1154" name="Straight Connector 8"/>
          <p:cNvSpPr/>
          <p:nvPr/>
        </p:nvSpPr>
        <p:spPr>
          <a:xfrm flipH="1">
            <a:off x="3946679" y="1126513"/>
            <a:ext cx="2262" cy="7932929"/>
          </a:xfrm>
          <a:prstGeom prst="line">
            <a:avLst/>
          </a:prstGeom>
          <a:ln w="25400">
            <a:solidFill>
              <a:srgbClr val="D2533C"/>
            </a:solidFill>
          </a:ln>
        </p:spPr>
        <p:txBody>
          <a:bodyPr lIns="65023" tIns="65023" rIns="65023" bIns="65023"/>
          <a:lstStyle/>
          <a:p>
            <a:endParaRPr/>
          </a:p>
        </p:txBody>
      </p:sp>
      <p:sp>
        <p:nvSpPr>
          <p:cNvPr id="11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1162"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1163"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1164" name="Title Text"/>
          <p:cNvSpPr txBox="1">
            <a:spLocks noGrp="1"/>
          </p:cNvSpPr>
          <p:nvPr>
            <p:ph type="title"/>
          </p:nvPr>
        </p:nvSpPr>
        <p:spPr>
          <a:xfrm>
            <a:off x="650239" y="1127082"/>
            <a:ext cx="3047369" cy="1798998"/>
          </a:xfrm>
          <a:prstGeom prst="rect">
            <a:avLst/>
          </a:prstGeom>
        </p:spPr>
        <p:txBody>
          <a:bodyPr anchor="b"/>
          <a:lstStyle>
            <a:lvl1pPr>
              <a:defRPr sz="3400" spc="-141">
                <a:solidFill>
                  <a:srgbClr val="D2533C"/>
                </a:solidFill>
              </a:defRPr>
            </a:lvl1pPr>
          </a:lstStyle>
          <a:p>
            <a:r>
              <a:t>Title Text</a:t>
            </a:r>
          </a:p>
        </p:txBody>
      </p:sp>
      <p:sp>
        <p:nvSpPr>
          <p:cNvPr id="1165" name="Picture Placeholder 2"/>
          <p:cNvSpPr>
            <a:spLocks noGrp="1"/>
          </p:cNvSpPr>
          <p:nvPr>
            <p:ph type="pic" idx="21"/>
          </p:nvPr>
        </p:nvSpPr>
        <p:spPr>
          <a:xfrm>
            <a:off x="4065580" y="1192107"/>
            <a:ext cx="8397356" cy="7822873"/>
          </a:xfrm>
          <a:prstGeom prst="rect">
            <a:avLst/>
          </a:prstGeom>
          <a:ln w="101600">
            <a:solidFill>
              <a:srgbClr val="FFFFFF"/>
            </a:solidFill>
            <a:miter lim="800000"/>
          </a:ln>
          <a:effectLst>
            <a:outerShdw blurRad="63500" dist="12700" dir="5400000" rotWithShape="0">
              <a:srgbClr val="000000">
                <a:alpha val="58999"/>
              </a:srgbClr>
            </a:outerShdw>
          </a:effectLst>
        </p:spPr>
        <p:txBody>
          <a:bodyPr lIns="91439" tIns="45719" rIns="91439" bIns="45719">
            <a:noAutofit/>
          </a:bodyPr>
          <a:lstStyle/>
          <a:p>
            <a:endParaRPr/>
          </a:p>
        </p:txBody>
      </p:sp>
      <p:sp>
        <p:nvSpPr>
          <p:cNvPr id="1166" name="Body Level One…"/>
          <p:cNvSpPr txBox="1">
            <a:spLocks noGrp="1"/>
          </p:cNvSpPr>
          <p:nvPr>
            <p:ph type="body" sz="quarter" idx="1"/>
          </p:nvPr>
        </p:nvSpPr>
        <p:spPr>
          <a:xfrm>
            <a:off x="650239" y="3034453"/>
            <a:ext cx="3043125" cy="6034228"/>
          </a:xfrm>
          <a:prstGeom prst="rect">
            <a:avLst/>
          </a:prstGeom>
        </p:spPr>
        <p:txBody>
          <a:bodyPr/>
          <a:lstStyle>
            <a:lvl1pPr marL="0" indent="0">
              <a:spcBef>
                <a:spcPts val="400"/>
              </a:spcBef>
              <a:buClrTx/>
              <a:buSzTx/>
              <a:buFontTx/>
              <a:buNone/>
              <a:defRPr sz="1800"/>
            </a:lvl1pPr>
            <a:lvl2pPr marL="0" indent="455972">
              <a:spcBef>
                <a:spcPts val="400"/>
              </a:spcBef>
              <a:buClrTx/>
              <a:buSzTx/>
              <a:buFontTx/>
              <a:buNone/>
              <a:defRPr sz="1800"/>
            </a:lvl2pPr>
            <a:lvl3pPr marL="0" indent="911964">
              <a:spcBef>
                <a:spcPts val="400"/>
              </a:spcBef>
              <a:buClrTx/>
              <a:buSzTx/>
              <a:buFontTx/>
              <a:buNone/>
              <a:defRPr sz="1800"/>
            </a:lvl3pPr>
            <a:lvl4pPr marL="0" indent="1367960">
              <a:spcBef>
                <a:spcPts val="400"/>
              </a:spcBef>
              <a:buClrTx/>
              <a:buSzTx/>
              <a:buFontTx/>
              <a:buNone/>
              <a:defRPr sz="1800"/>
            </a:lvl4pPr>
            <a:lvl5pPr marL="0" indent="1823940">
              <a:spcBef>
                <a:spcPts val="400"/>
              </a:spcBef>
              <a:buClrTx/>
              <a:buSzTx/>
              <a:buFontTx/>
              <a:buNone/>
              <a:defRPr sz="1800"/>
            </a:lvl5pPr>
          </a:lstStyle>
          <a:p>
            <a:r>
              <a:t>Body Level One</a:t>
            </a:r>
          </a:p>
          <a:p>
            <a:pPr lvl="1"/>
            <a:r>
              <a:t>Body Level Two</a:t>
            </a:r>
          </a:p>
          <a:p>
            <a:pPr lvl="2"/>
            <a:r>
              <a:t>Body Level Three</a:t>
            </a:r>
          </a:p>
          <a:p>
            <a:pPr lvl="3"/>
            <a:r>
              <a:t>Body Level Four</a:t>
            </a:r>
          </a:p>
          <a:p>
            <a:pPr lvl="4"/>
            <a:r>
              <a:t>Body Level Five</a:t>
            </a:r>
          </a:p>
        </p:txBody>
      </p:sp>
      <p:sp>
        <p:nvSpPr>
          <p:cNvPr id="11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1174"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1175"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1176" name="Title Text"/>
          <p:cNvSpPr txBox="1">
            <a:spLocks noGrp="1"/>
          </p:cNvSpPr>
          <p:nvPr>
            <p:ph type="title"/>
          </p:nvPr>
        </p:nvSpPr>
        <p:spPr>
          <a:prstGeom prst="rect">
            <a:avLst/>
          </a:prstGeom>
        </p:spPr>
        <p:txBody>
          <a:bodyPr/>
          <a:lstStyle>
            <a:lvl1pPr>
              <a:defRPr>
                <a:solidFill>
                  <a:srgbClr val="D2533C"/>
                </a:solidFill>
              </a:defRPr>
            </a:lvl1pPr>
          </a:lstStyle>
          <a:p>
            <a:r>
              <a:t>Title Text</a:t>
            </a:r>
          </a:p>
        </p:txBody>
      </p:sp>
      <p:sp>
        <p:nvSpPr>
          <p:cNvPr id="117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17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1185"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1186"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a:defRPr>
                <a:solidFill>
                  <a:srgbClr val="FFFFFF"/>
                </a:solidFill>
              </a:defRPr>
            </a:pPr>
            <a:endParaRPr/>
          </a:p>
        </p:txBody>
      </p:sp>
      <p:sp>
        <p:nvSpPr>
          <p:cNvPr id="1187" name="Title Text"/>
          <p:cNvSpPr txBox="1">
            <a:spLocks noGrp="1"/>
          </p:cNvSpPr>
          <p:nvPr>
            <p:ph type="title"/>
          </p:nvPr>
        </p:nvSpPr>
        <p:spPr>
          <a:xfrm>
            <a:off x="9428480" y="866987"/>
            <a:ext cx="2926081" cy="8344749"/>
          </a:xfrm>
          <a:prstGeom prst="rect">
            <a:avLst/>
          </a:prstGeom>
        </p:spPr>
        <p:txBody>
          <a:bodyPr anchor="b"/>
          <a:lstStyle>
            <a:lvl1pPr>
              <a:defRPr>
                <a:solidFill>
                  <a:srgbClr val="D2533C"/>
                </a:solidFill>
              </a:defRPr>
            </a:lvl1pPr>
          </a:lstStyle>
          <a:p>
            <a:r>
              <a:t>Title Text</a:t>
            </a:r>
          </a:p>
        </p:txBody>
      </p:sp>
      <p:sp>
        <p:nvSpPr>
          <p:cNvPr id="1188" name="Body Level One…"/>
          <p:cNvSpPr txBox="1">
            <a:spLocks noGrp="1"/>
          </p:cNvSpPr>
          <p:nvPr>
            <p:ph type="body" idx="1"/>
          </p:nvPr>
        </p:nvSpPr>
        <p:spPr>
          <a:xfrm>
            <a:off x="650239" y="866987"/>
            <a:ext cx="8561495" cy="8344749"/>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18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196" name="Title Text"/>
          <p:cNvSpPr txBox="1">
            <a:spLocks noGrp="1"/>
          </p:cNvSpPr>
          <p:nvPr>
            <p:ph type="title"/>
          </p:nvPr>
        </p:nvSpPr>
        <p:spPr>
          <a:xfrm>
            <a:off x="974725" y="3030539"/>
            <a:ext cx="11055351" cy="2090737"/>
          </a:xfrm>
          <a:prstGeom prst="rect">
            <a:avLst/>
          </a:prstGeom>
        </p:spPr>
        <p:txBody>
          <a:bodyPr lIns="50696" tIns="50696" rIns="50696" bIns="50696" anchor="t"/>
          <a:lstStyle>
            <a:lvl1pPr indent="8929" defTabSz="1300480">
              <a:defRPr sz="5400" spc="0">
                <a:solidFill>
                  <a:srgbClr val="1C1C34"/>
                </a:solidFill>
              </a:defRPr>
            </a:lvl1pPr>
          </a:lstStyle>
          <a:p>
            <a:r>
              <a:t>Title Text</a:t>
            </a:r>
          </a:p>
        </p:txBody>
      </p:sp>
      <p:sp>
        <p:nvSpPr>
          <p:cNvPr id="1197" name="Body Level One…"/>
          <p:cNvSpPr txBox="1">
            <a:spLocks noGrp="1"/>
          </p:cNvSpPr>
          <p:nvPr>
            <p:ph type="body" sz="quarter" idx="1"/>
          </p:nvPr>
        </p:nvSpPr>
        <p:spPr>
          <a:xfrm>
            <a:off x="1951038" y="5527726"/>
            <a:ext cx="9102727" cy="2492376"/>
          </a:xfrm>
          <a:prstGeom prst="rect">
            <a:avLst/>
          </a:prstGeom>
        </p:spPr>
        <p:txBody>
          <a:bodyPr lIns="50696" tIns="50696" rIns="50696" bIns="50696"/>
          <a:lstStyle>
            <a:lvl1pPr marL="0" indent="0" algn="ctr" defTabSz="1300480">
              <a:buClrTx/>
              <a:buSzTx/>
              <a:buFontTx/>
              <a:buNone/>
              <a:defRPr sz="3800">
                <a:solidFill>
                  <a:srgbClr val="1C1C34"/>
                </a:solidFill>
              </a:defRPr>
            </a:lvl1pPr>
            <a:lvl2pPr marL="0" indent="320859" algn="ctr" defTabSz="1300480">
              <a:buClrTx/>
              <a:buSzTx/>
              <a:buFontTx/>
              <a:buNone/>
              <a:defRPr sz="3800">
                <a:solidFill>
                  <a:srgbClr val="1C1C34"/>
                </a:solidFill>
              </a:defRPr>
            </a:lvl2pPr>
            <a:lvl3pPr marL="0" indent="641727" algn="ctr" defTabSz="1300480">
              <a:buClrTx/>
              <a:buSzTx/>
              <a:buFontTx/>
              <a:buNone/>
              <a:defRPr sz="3800">
                <a:solidFill>
                  <a:srgbClr val="1C1C34"/>
                </a:solidFill>
              </a:defRPr>
            </a:lvl3pPr>
            <a:lvl4pPr marL="0" indent="962593" algn="ctr" defTabSz="1300480">
              <a:buClrTx/>
              <a:buSzTx/>
              <a:buFontTx/>
              <a:buNone/>
              <a:defRPr sz="3800">
                <a:solidFill>
                  <a:srgbClr val="1C1C34"/>
                </a:solidFill>
              </a:defRPr>
            </a:lvl4pPr>
            <a:lvl5pPr marL="0" indent="1283461" algn="ctr" defTabSz="1300480">
              <a:buClrTx/>
              <a:buSzTx/>
              <a:buFontTx/>
              <a:buNone/>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198"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205" name="Title Text"/>
          <p:cNvSpPr txBox="1">
            <a:spLocks noGrp="1"/>
          </p:cNvSpPr>
          <p:nvPr>
            <p:ph type="title"/>
          </p:nvPr>
        </p:nvSpPr>
        <p:spPr>
          <a:xfrm>
            <a:off x="152452" y="650877"/>
            <a:ext cx="12785726" cy="1458913"/>
          </a:xfrm>
          <a:prstGeom prst="rect">
            <a:avLst/>
          </a:prstGeom>
        </p:spPr>
        <p:txBody>
          <a:bodyPr lIns="50696" tIns="50696" rIns="50696" bIns="50696" anchor="t"/>
          <a:lstStyle>
            <a:lvl1pPr indent="8929" defTabSz="1300480">
              <a:defRPr sz="5400" spc="0">
                <a:solidFill>
                  <a:srgbClr val="1C1C34"/>
                </a:solidFill>
              </a:defRPr>
            </a:lvl1pPr>
          </a:lstStyle>
          <a:p>
            <a:r>
              <a:t>Title Text</a:t>
            </a:r>
          </a:p>
        </p:txBody>
      </p:sp>
      <p:sp>
        <p:nvSpPr>
          <p:cNvPr id="1206" name="Body Level One…"/>
          <p:cNvSpPr txBox="1">
            <a:spLocks noGrp="1"/>
          </p:cNvSpPr>
          <p:nvPr>
            <p:ph type="body" idx="1"/>
          </p:nvPr>
        </p:nvSpPr>
        <p:spPr>
          <a:xfrm>
            <a:off x="152452" y="2109789"/>
            <a:ext cx="12785726" cy="7643813"/>
          </a:xfrm>
          <a:prstGeom prst="rect">
            <a:avLst/>
          </a:prstGeom>
        </p:spPr>
        <p:txBody>
          <a:bodyPr lIns="50696" tIns="50696" rIns="50696" bIns="50696"/>
          <a:lstStyle>
            <a:lvl1pPr marL="407730" indent="-373174" defTabSz="1300480">
              <a:buClr>
                <a:srgbClr val="000080"/>
              </a:buClr>
              <a:buChar char="□"/>
              <a:defRPr sz="3800">
                <a:solidFill>
                  <a:srgbClr val="1C1C34"/>
                </a:solidFill>
              </a:defRPr>
            </a:lvl1pPr>
            <a:lvl2pPr marL="689060" indent="-337003" defTabSz="1300480">
              <a:buClr>
                <a:srgbClr val="000080"/>
              </a:buClr>
              <a:buSzPct val="69000"/>
              <a:buChar char="■"/>
              <a:defRPr sz="3800">
                <a:solidFill>
                  <a:srgbClr val="1C1C34"/>
                </a:solidFill>
              </a:defRPr>
            </a:lvl2pPr>
            <a:lvl3pPr marL="1026908" indent="-320553" defTabSz="1300480">
              <a:buClr>
                <a:srgbClr val="000080"/>
              </a:buClr>
              <a:buSzPct val="69000"/>
              <a:buChar char="p"/>
              <a:defRPr sz="3800">
                <a:solidFill>
                  <a:srgbClr val="1C1C34"/>
                </a:solidFill>
              </a:defRPr>
            </a:lvl3pPr>
            <a:lvl4pPr marL="1396087" indent="-336581" defTabSz="1300480">
              <a:buClr>
                <a:srgbClr val="000080"/>
              </a:buClr>
              <a:buSzPct val="69000"/>
              <a:buChar char="■"/>
              <a:defRPr sz="3800">
                <a:solidFill>
                  <a:srgbClr val="1C1C34"/>
                </a:solidFill>
              </a:defRPr>
            </a:lvl4pPr>
            <a:lvl5pPr marL="1750398" indent="-336581" defTabSz="1300480">
              <a:buClr>
                <a:srgbClr val="0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207"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1214" name="Title Text"/>
          <p:cNvSpPr txBox="1">
            <a:spLocks noGrp="1"/>
          </p:cNvSpPr>
          <p:nvPr>
            <p:ph type="title"/>
          </p:nvPr>
        </p:nvSpPr>
        <p:spPr>
          <a:xfrm>
            <a:off x="1027113" y="6267451"/>
            <a:ext cx="11053762" cy="1936750"/>
          </a:xfrm>
          <a:prstGeom prst="rect">
            <a:avLst/>
          </a:prstGeom>
        </p:spPr>
        <p:txBody>
          <a:bodyPr lIns="50696" tIns="50696" rIns="50696" bIns="50696" anchor="t"/>
          <a:lstStyle>
            <a:lvl1pPr indent="8929" defTabSz="1300480">
              <a:defRPr sz="3800" b="1" cap="all" spc="0">
                <a:solidFill>
                  <a:srgbClr val="1C1C34"/>
                </a:solidFill>
              </a:defRPr>
            </a:lvl1pPr>
          </a:lstStyle>
          <a:p>
            <a:r>
              <a:t>Title Text</a:t>
            </a:r>
          </a:p>
        </p:txBody>
      </p:sp>
      <p:sp>
        <p:nvSpPr>
          <p:cNvPr id="1215" name="Body Level One…"/>
          <p:cNvSpPr txBox="1">
            <a:spLocks noGrp="1"/>
          </p:cNvSpPr>
          <p:nvPr>
            <p:ph type="body" sz="quarter" idx="1"/>
          </p:nvPr>
        </p:nvSpPr>
        <p:spPr>
          <a:xfrm>
            <a:off x="1027113" y="4133849"/>
            <a:ext cx="11053762" cy="2133602"/>
          </a:xfrm>
          <a:prstGeom prst="rect">
            <a:avLst/>
          </a:prstGeom>
        </p:spPr>
        <p:txBody>
          <a:bodyPr lIns="50696" tIns="50696" rIns="50696" bIns="50696" anchor="b"/>
          <a:lstStyle>
            <a:lvl1pPr marL="0" indent="0" defTabSz="1300480">
              <a:buClrTx/>
              <a:buSzTx/>
              <a:buFontTx/>
              <a:buNone/>
              <a:defRPr sz="1800">
                <a:solidFill>
                  <a:srgbClr val="1C1C34"/>
                </a:solidFill>
              </a:defRPr>
            </a:lvl1pPr>
            <a:lvl2pPr marL="0" indent="320859" defTabSz="1300480">
              <a:buClrTx/>
              <a:buSzTx/>
              <a:buFontTx/>
              <a:buNone/>
              <a:defRPr sz="1800">
                <a:solidFill>
                  <a:srgbClr val="1C1C34"/>
                </a:solidFill>
              </a:defRPr>
            </a:lvl2pPr>
            <a:lvl3pPr marL="0" indent="641727" defTabSz="1300480">
              <a:buClrTx/>
              <a:buSzTx/>
              <a:buFontTx/>
              <a:buNone/>
              <a:defRPr sz="1800">
                <a:solidFill>
                  <a:srgbClr val="1C1C34"/>
                </a:solidFill>
              </a:defRPr>
            </a:lvl3pPr>
            <a:lvl4pPr marL="0" indent="962593" defTabSz="1300480">
              <a:buClrTx/>
              <a:buSzTx/>
              <a:buFontTx/>
              <a:buNone/>
              <a:defRPr sz="1800">
                <a:solidFill>
                  <a:srgbClr val="1C1C34"/>
                </a:solidFill>
              </a:defRPr>
            </a:lvl4pPr>
            <a:lvl5pPr marL="0" indent="1283461" defTabSz="1300480">
              <a:buClrTx/>
              <a:buSzTx/>
              <a:buFontTx/>
              <a:buNone/>
              <a:defRPr sz="1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216"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223" name="Title Text"/>
          <p:cNvSpPr txBox="1">
            <a:spLocks noGrp="1"/>
          </p:cNvSpPr>
          <p:nvPr>
            <p:ph type="title"/>
          </p:nvPr>
        </p:nvSpPr>
        <p:spPr>
          <a:xfrm>
            <a:off x="152452" y="650877"/>
            <a:ext cx="12785726" cy="1458913"/>
          </a:xfrm>
          <a:prstGeom prst="rect">
            <a:avLst/>
          </a:prstGeom>
        </p:spPr>
        <p:txBody>
          <a:bodyPr lIns="50696" tIns="50696" rIns="50696" bIns="50696" anchor="t"/>
          <a:lstStyle>
            <a:lvl1pPr indent="8929" defTabSz="1300480">
              <a:defRPr sz="5400" spc="0">
                <a:solidFill>
                  <a:srgbClr val="1C1C34"/>
                </a:solidFill>
              </a:defRPr>
            </a:lvl1pPr>
          </a:lstStyle>
          <a:p>
            <a:r>
              <a:t>Title Text</a:t>
            </a:r>
          </a:p>
        </p:txBody>
      </p:sp>
      <p:sp>
        <p:nvSpPr>
          <p:cNvPr id="1224" name="Body Level One…"/>
          <p:cNvSpPr txBox="1">
            <a:spLocks noGrp="1"/>
          </p:cNvSpPr>
          <p:nvPr>
            <p:ph type="body" sz="half" idx="1"/>
          </p:nvPr>
        </p:nvSpPr>
        <p:spPr>
          <a:xfrm>
            <a:off x="152399" y="2109789"/>
            <a:ext cx="6316665" cy="7643813"/>
          </a:xfrm>
          <a:prstGeom prst="rect">
            <a:avLst/>
          </a:prstGeom>
        </p:spPr>
        <p:txBody>
          <a:bodyPr lIns="50696" tIns="50696" rIns="50696" bIns="50696"/>
          <a:lstStyle>
            <a:lvl1pPr marL="405766" indent="-371209" defTabSz="1300480">
              <a:buClr>
                <a:srgbClr val="000080"/>
              </a:buClr>
              <a:buChar char="□"/>
              <a:defRPr sz="2800">
                <a:solidFill>
                  <a:srgbClr val="1C1C34"/>
                </a:solidFill>
              </a:defRPr>
            </a:lvl1pPr>
            <a:lvl2pPr marL="717231" indent="-365174" defTabSz="1300480">
              <a:buClr>
                <a:srgbClr val="000080"/>
              </a:buClr>
              <a:buSzPct val="69000"/>
              <a:buChar char="■"/>
              <a:defRPr sz="2800">
                <a:solidFill>
                  <a:srgbClr val="1C1C34"/>
                </a:solidFill>
              </a:defRPr>
            </a:lvl2pPr>
            <a:lvl3pPr marL="1060650" indent="-354296" defTabSz="1300480">
              <a:buClr>
                <a:srgbClr val="000080"/>
              </a:buClr>
              <a:buSzPct val="69000"/>
              <a:buChar char="p"/>
              <a:defRPr sz="2800">
                <a:solidFill>
                  <a:srgbClr val="1C1C34"/>
                </a:solidFill>
              </a:defRPr>
            </a:lvl3pPr>
            <a:lvl4pPr marL="1441055" indent="-381549" defTabSz="1300480">
              <a:buClr>
                <a:srgbClr val="000080"/>
              </a:buClr>
              <a:buSzPct val="69000"/>
              <a:buChar char="■"/>
              <a:defRPr sz="2800">
                <a:solidFill>
                  <a:srgbClr val="1C1C34"/>
                </a:solidFill>
              </a:defRPr>
            </a:lvl4pPr>
            <a:lvl5pPr marL="1795366" indent="-381549" defTabSz="1300480">
              <a:buClr>
                <a:srgbClr val="000080"/>
              </a:buClr>
              <a:buSzPct val="69000"/>
              <a:buChar char="□"/>
              <a:defRPr sz="2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225"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1232" name="Title Text"/>
          <p:cNvSpPr txBox="1">
            <a:spLocks noGrp="1"/>
          </p:cNvSpPr>
          <p:nvPr>
            <p:ph type="title"/>
          </p:nvPr>
        </p:nvSpPr>
        <p:spPr>
          <a:xfrm>
            <a:off x="650875" y="390525"/>
            <a:ext cx="11703051" cy="1625601"/>
          </a:xfrm>
          <a:prstGeom prst="rect">
            <a:avLst/>
          </a:prstGeom>
        </p:spPr>
        <p:txBody>
          <a:bodyPr lIns="50696" tIns="50696" rIns="50696" bIns="50696" anchor="t"/>
          <a:lstStyle>
            <a:lvl1pPr indent="8929" defTabSz="1300480">
              <a:defRPr sz="5400" spc="0">
                <a:solidFill>
                  <a:srgbClr val="1C1C34"/>
                </a:solidFill>
              </a:defRPr>
            </a:lvl1pPr>
          </a:lstStyle>
          <a:p>
            <a:r>
              <a:t>Title Text</a:t>
            </a:r>
          </a:p>
        </p:txBody>
      </p:sp>
      <p:sp>
        <p:nvSpPr>
          <p:cNvPr id="1233" name="Body Level One…"/>
          <p:cNvSpPr txBox="1">
            <a:spLocks noGrp="1"/>
          </p:cNvSpPr>
          <p:nvPr>
            <p:ph type="body" sz="quarter" idx="1"/>
          </p:nvPr>
        </p:nvSpPr>
        <p:spPr>
          <a:xfrm>
            <a:off x="650875" y="2182813"/>
            <a:ext cx="5745165" cy="909639"/>
          </a:xfrm>
          <a:prstGeom prst="rect">
            <a:avLst/>
          </a:prstGeom>
        </p:spPr>
        <p:txBody>
          <a:bodyPr lIns="50696" tIns="50696" rIns="50696" bIns="50696" anchor="b"/>
          <a:lstStyle>
            <a:lvl1pPr marL="0" indent="0" defTabSz="1300480">
              <a:buClrTx/>
              <a:buSzTx/>
              <a:buFontTx/>
              <a:buNone/>
              <a:defRPr sz="2400" b="1">
                <a:solidFill>
                  <a:srgbClr val="1C1C34"/>
                </a:solidFill>
              </a:defRPr>
            </a:lvl1pPr>
            <a:lvl2pPr marL="0" indent="320859" defTabSz="1300480">
              <a:buClrTx/>
              <a:buSzTx/>
              <a:buFontTx/>
              <a:buNone/>
              <a:defRPr sz="2400" b="1">
                <a:solidFill>
                  <a:srgbClr val="1C1C34"/>
                </a:solidFill>
              </a:defRPr>
            </a:lvl2pPr>
            <a:lvl3pPr marL="0" indent="641727" defTabSz="1300480">
              <a:buClrTx/>
              <a:buSzTx/>
              <a:buFontTx/>
              <a:buNone/>
              <a:defRPr sz="2400" b="1">
                <a:solidFill>
                  <a:srgbClr val="1C1C34"/>
                </a:solidFill>
              </a:defRPr>
            </a:lvl3pPr>
            <a:lvl4pPr marL="0" indent="962593" defTabSz="1300480">
              <a:buClrTx/>
              <a:buSzTx/>
              <a:buFontTx/>
              <a:buNone/>
              <a:defRPr sz="2400" b="1">
                <a:solidFill>
                  <a:srgbClr val="1C1C34"/>
                </a:solidFill>
              </a:defRPr>
            </a:lvl4pPr>
            <a:lvl5pPr marL="0" indent="1283461" defTabSz="1300480">
              <a:buClrTx/>
              <a:buSzTx/>
              <a:buFontTx/>
              <a:buNone/>
              <a:defRPr sz="2400" b="1">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234" name="Text Placeholder 4"/>
          <p:cNvSpPr>
            <a:spLocks noGrp="1"/>
          </p:cNvSpPr>
          <p:nvPr>
            <p:ph type="body" sz="quarter" idx="21"/>
          </p:nvPr>
        </p:nvSpPr>
        <p:spPr>
          <a:xfrm>
            <a:off x="6605589" y="2182813"/>
            <a:ext cx="5748337" cy="909639"/>
          </a:xfrm>
          <a:prstGeom prst="rect">
            <a:avLst/>
          </a:prstGeom>
        </p:spPr>
        <p:txBody>
          <a:bodyPr lIns="50696" tIns="50696" rIns="50696" bIns="50696" anchor="b"/>
          <a:lstStyle/>
          <a:p>
            <a:pPr marL="0" indent="0" defTabSz="1300480">
              <a:buClrTx/>
              <a:buSzTx/>
              <a:buFontTx/>
              <a:buNone/>
              <a:defRPr sz="2400" b="1">
                <a:solidFill>
                  <a:srgbClr val="1C1C34"/>
                </a:solidFill>
              </a:defRPr>
            </a:pPr>
            <a:endParaRPr/>
          </a:p>
        </p:txBody>
      </p:sp>
      <p:sp>
        <p:nvSpPr>
          <p:cNvPr id="1235"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242" name="Title Text"/>
          <p:cNvSpPr txBox="1">
            <a:spLocks noGrp="1"/>
          </p:cNvSpPr>
          <p:nvPr>
            <p:ph type="title"/>
          </p:nvPr>
        </p:nvSpPr>
        <p:spPr>
          <a:xfrm>
            <a:off x="152452" y="650877"/>
            <a:ext cx="12785726" cy="1458913"/>
          </a:xfrm>
          <a:prstGeom prst="rect">
            <a:avLst/>
          </a:prstGeom>
        </p:spPr>
        <p:txBody>
          <a:bodyPr lIns="50696" tIns="50696" rIns="50696" bIns="50696" anchor="t"/>
          <a:lstStyle>
            <a:lvl1pPr indent="8929" defTabSz="1300480">
              <a:defRPr sz="5400" spc="0">
                <a:solidFill>
                  <a:srgbClr val="1C1C34"/>
                </a:solidFill>
              </a:defRPr>
            </a:lvl1pPr>
          </a:lstStyle>
          <a:p>
            <a:r>
              <a:t>Title Text</a:t>
            </a:r>
          </a:p>
        </p:txBody>
      </p:sp>
      <p:sp>
        <p:nvSpPr>
          <p:cNvPr id="1243"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250"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1257" name="Title Text"/>
          <p:cNvSpPr txBox="1">
            <a:spLocks noGrp="1"/>
          </p:cNvSpPr>
          <p:nvPr>
            <p:ph type="title"/>
          </p:nvPr>
        </p:nvSpPr>
        <p:spPr>
          <a:xfrm>
            <a:off x="650926" y="388990"/>
            <a:ext cx="4278315" cy="1652588"/>
          </a:xfrm>
          <a:prstGeom prst="rect">
            <a:avLst/>
          </a:prstGeom>
        </p:spPr>
        <p:txBody>
          <a:bodyPr lIns="50696" tIns="50696" rIns="50696" bIns="50696" anchor="b"/>
          <a:lstStyle>
            <a:lvl1pPr indent="8929" defTabSz="1300480">
              <a:defRPr sz="1800" b="1" spc="0">
                <a:solidFill>
                  <a:srgbClr val="1C1C34"/>
                </a:solidFill>
              </a:defRPr>
            </a:lvl1pPr>
          </a:lstStyle>
          <a:p>
            <a:r>
              <a:t>Title Text</a:t>
            </a:r>
          </a:p>
        </p:txBody>
      </p:sp>
      <p:sp>
        <p:nvSpPr>
          <p:cNvPr id="1258" name="Body Level One…"/>
          <p:cNvSpPr txBox="1">
            <a:spLocks noGrp="1"/>
          </p:cNvSpPr>
          <p:nvPr>
            <p:ph type="body" idx="1"/>
          </p:nvPr>
        </p:nvSpPr>
        <p:spPr>
          <a:xfrm>
            <a:off x="5084762" y="388939"/>
            <a:ext cx="7269164" cy="8323263"/>
          </a:xfrm>
          <a:prstGeom prst="rect">
            <a:avLst/>
          </a:prstGeom>
        </p:spPr>
        <p:txBody>
          <a:bodyPr lIns="50696" tIns="50696" rIns="50696" bIns="50696"/>
          <a:lstStyle>
            <a:lvl1pPr marL="396124" indent="-361568" defTabSz="1300480">
              <a:buClr>
                <a:srgbClr val="000080"/>
              </a:buClr>
              <a:buChar char="□"/>
              <a:defRPr sz="3000">
                <a:solidFill>
                  <a:srgbClr val="1C1C34"/>
                </a:solidFill>
              </a:defRPr>
            </a:lvl1pPr>
            <a:lvl2pPr marL="684626" indent="-332569" defTabSz="1300480">
              <a:buClr>
                <a:srgbClr val="000080"/>
              </a:buClr>
              <a:buSzPct val="69000"/>
              <a:buChar char="■"/>
              <a:defRPr sz="3000">
                <a:solidFill>
                  <a:srgbClr val="1C1C34"/>
                </a:solidFill>
              </a:defRPr>
            </a:lvl2pPr>
            <a:lvl3pPr marL="1018969" indent="-312614" defTabSz="1300480">
              <a:buClr>
                <a:srgbClr val="000080"/>
              </a:buClr>
              <a:buSzPct val="69000"/>
              <a:buChar char="p"/>
              <a:defRPr sz="3000">
                <a:solidFill>
                  <a:srgbClr val="1C1C34"/>
                </a:solidFill>
              </a:defRPr>
            </a:lvl3pPr>
            <a:lvl4pPr marL="1439108" indent="-379602" defTabSz="1300480">
              <a:buClr>
                <a:srgbClr val="000080"/>
              </a:buClr>
              <a:buSzPct val="69000"/>
              <a:buChar char="■"/>
              <a:defRPr sz="3000">
                <a:solidFill>
                  <a:srgbClr val="1C1C34"/>
                </a:solidFill>
              </a:defRPr>
            </a:lvl4pPr>
            <a:lvl5pPr marL="1793419" indent="-379602" defTabSz="1300480">
              <a:buClr>
                <a:srgbClr val="000080"/>
              </a:buClr>
              <a:buSzPct val="69000"/>
              <a:buChar char="□"/>
              <a:defRPr sz="30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259" name="Text Placeholder 3"/>
          <p:cNvSpPr>
            <a:spLocks noGrp="1"/>
          </p:cNvSpPr>
          <p:nvPr>
            <p:ph type="body" sz="half" idx="21"/>
          </p:nvPr>
        </p:nvSpPr>
        <p:spPr>
          <a:xfrm>
            <a:off x="650926" y="2041525"/>
            <a:ext cx="4278315" cy="6670676"/>
          </a:xfrm>
          <a:prstGeom prst="rect">
            <a:avLst/>
          </a:prstGeom>
        </p:spPr>
        <p:txBody>
          <a:bodyPr lIns="50696" tIns="50696" rIns="50696" bIns="50696"/>
          <a:lstStyle/>
          <a:p>
            <a:pPr marL="0" indent="0" defTabSz="1300480">
              <a:buClrTx/>
              <a:buSzTx/>
              <a:buFontTx/>
              <a:buNone/>
              <a:defRPr sz="1400">
                <a:solidFill>
                  <a:srgbClr val="1C1C34"/>
                </a:solidFill>
              </a:defRPr>
            </a:pPr>
            <a:endParaRPr/>
          </a:p>
        </p:txBody>
      </p:sp>
      <p:sp>
        <p:nvSpPr>
          <p:cNvPr id="1260"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1267" name="Title Text"/>
          <p:cNvSpPr txBox="1">
            <a:spLocks noGrp="1"/>
          </p:cNvSpPr>
          <p:nvPr>
            <p:ph type="title"/>
          </p:nvPr>
        </p:nvSpPr>
        <p:spPr>
          <a:xfrm>
            <a:off x="2549576" y="6827838"/>
            <a:ext cx="7802564" cy="806451"/>
          </a:xfrm>
          <a:prstGeom prst="rect">
            <a:avLst/>
          </a:prstGeom>
        </p:spPr>
        <p:txBody>
          <a:bodyPr lIns="50696" tIns="50696" rIns="50696" bIns="50696" anchor="b"/>
          <a:lstStyle>
            <a:lvl1pPr indent="8929" defTabSz="1300480">
              <a:defRPr sz="1800" b="1" spc="0">
                <a:solidFill>
                  <a:srgbClr val="1C1C34"/>
                </a:solidFill>
              </a:defRPr>
            </a:lvl1pPr>
          </a:lstStyle>
          <a:p>
            <a:r>
              <a:t>Title Text</a:t>
            </a:r>
          </a:p>
        </p:txBody>
      </p:sp>
      <p:sp>
        <p:nvSpPr>
          <p:cNvPr id="1268" name="Picture Placeholder 2"/>
          <p:cNvSpPr>
            <a:spLocks noGrp="1"/>
          </p:cNvSpPr>
          <p:nvPr>
            <p:ph type="pic" sz="half" idx="21"/>
          </p:nvPr>
        </p:nvSpPr>
        <p:spPr>
          <a:xfrm>
            <a:off x="2549576" y="871537"/>
            <a:ext cx="7802564" cy="5851527"/>
          </a:xfrm>
          <a:prstGeom prst="rect">
            <a:avLst/>
          </a:prstGeom>
        </p:spPr>
        <p:txBody>
          <a:bodyPr lIns="91439" tIns="45719" rIns="91439" bIns="45719">
            <a:noAutofit/>
          </a:bodyPr>
          <a:lstStyle/>
          <a:p>
            <a:endParaRPr/>
          </a:p>
        </p:txBody>
      </p:sp>
      <p:sp>
        <p:nvSpPr>
          <p:cNvPr id="1269" name="Body Level One…"/>
          <p:cNvSpPr txBox="1">
            <a:spLocks noGrp="1"/>
          </p:cNvSpPr>
          <p:nvPr>
            <p:ph type="body" sz="quarter" idx="1"/>
          </p:nvPr>
        </p:nvSpPr>
        <p:spPr>
          <a:xfrm>
            <a:off x="2549576" y="7634289"/>
            <a:ext cx="7802564" cy="1144589"/>
          </a:xfrm>
          <a:prstGeom prst="rect">
            <a:avLst/>
          </a:prstGeom>
        </p:spPr>
        <p:txBody>
          <a:bodyPr lIns="50696" tIns="50696" rIns="50696" bIns="50696"/>
          <a:lstStyle>
            <a:lvl1pPr marL="0" indent="0" defTabSz="1300480">
              <a:buClrTx/>
              <a:buSzTx/>
              <a:buFontTx/>
              <a:buNone/>
              <a:defRPr sz="1400">
                <a:solidFill>
                  <a:srgbClr val="1C1C34"/>
                </a:solidFill>
              </a:defRPr>
            </a:lvl1pPr>
            <a:lvl2pPr marL="0" indent="320859" defTabSz="1300480">
              <a:buClrTx/>
              <a:buSzTx/>
              <a:buFontTx/>
              <a:buNone/>
              <a:defRPr sz="1400">
                <a:solidFill>
                  <a:srgbClr val="1C1C34"/>
                </a:solidFill>
              </a:defRPr>
            </a:lvl2pPr>
            <a:lvl3pPr marL="0" indent="641727" defTabSz="1300480">
              <a:buClrTx/>
              <a:buSzTx/>
              <a:buFontTx/>
              <a:buNone/>
              <a:defRPr sz="1400">
                <a:solidFill>
                  <a:srgbClr val="1C1C34"/>
                </a:solidFill>
              </a:defRPr>
            </a:lvl3pPr>
            <a:lvl4pPr marL="0" indent="962593" defTabSz="1300480">
              <a:buClrTx/>
              <a:buSzTx/>
              <a:buFontTx/>
              <a:buNone/>
              <a:defRPr sz="1400">
                <a:solidFill>
                  <a:srgbClr val="1C1C34"/>
                </a:solidFill>
              </a:defRPr>
            </a:lvl4pPr>
            <a:lvl5pPr marL="0" indent="1283461" defTabSz="1300480">
              <a:buClrTx/>
              <a:buSzTx/>
              <a:buFontTx/>
              <a:buNone/>
              <a:defRPr sz="14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270"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1277" name="Title Text"/>
          <p:cNvSpPr txBox="1">
            <a:spLocks noGrp="1"/>
          </p:cNvSpPr>
          <p:nvPr>
            <p:ph type="title"/>
          </p:nvPr>
        </p:nvSpPr>
        <p:spPr>
          <a:xfrm>
            <a:off x="152452" y="650877"/>
            <a:ext cx="12785726" cy="1458913"/>
          </a:xfrm>
          <a:prstGeom prst="rect">
            <a:avLst/>
          </a:prstGeom>
        </p:spPr>
        <p:txBody>
          <a:bodyPr lIns="50696" tIns="50696" rIns="50696" bIns="50696" anchor="t"/>
          <a:lstStyle>
            <a:lvl1pPr indent="8929" defTabSz="1300480">
              <a:defRPr sz="5400" spc="0">
                <a:solidFill>
                  <a:srgbClr val="1C1C34"/>
                </a:solidFill>
              </a:defRPr>
            </a:lvl1pPr>
          </a:lstStyle>
          <a:p>
            <a:r>
              <a:t>Title Text</a:t>
            </a:r>
          </a:p>
        </p:txBody>
      </p:sp>
      <p:sp>
        <p:nvSpPr>
          <p:cNvPr id="1278" name="Body Level One…"/>
          <p:cNvSpPr txBox="1">
            <a:spLocks noGrp="1"/>
          </p:cNvSpPr>
          <p:nvPr>
            <p:ph type="body" idx="1"/>
          </p:nvPr>
        </p:nvSpPr>
        <p:spPr>
          <a:xfrm>
            <a:off x="152452" y="2109789"/>
            <a:ext cx="12785726" cy="7643813"/>
          </a:xfrm>
          <a:prstGeom prst="rect">
            <a:avLst/>
          </a:prstGeom>
        </p:spPr>
        <p:txBody>
          <a:bodyPr lIns="50696" tIns="50696" rIns="50696" bIns="50696"/>
          <a:lstStyle>
            <a:lvl1pPr marL="407730" indent="-373174" defTabSz="1300480">
              <a:buClr>
                <a:srgbClr val="000080"/>
              </a:buClr>
              <a:buChar char="□"/>
              <a:defRPr sz="3800">
                <a:solidFill>
                  <a:srgbClr val="1C1C34"/>
                </a:solidFill>
              </a:defRPr>
            </a:lvl1pPr>
            <a:lvl2pPr marL="689060" indent="-337003" defTabSz="1300480">
              <a:buClr>
                <a:srgbClr val="000080"/>
              </a:buClr>
              <a:buSzPct val="69000"/>
              <a:buChar char="■"/>
              <a:defRPr sz="3800">
                <a:solidFill>
                  <a:srgbClr val="1C1C34"/>
                </a:solidFill>
              </a:defRPr>
            </a:lvl2pPr>
            <a:lvl3pPr marL="1026908" indent="-320553" defTabSz="1300480">
              <a:buClr>
                <a:srgbClr val="000080"/>
              </a:buClr>
              <a:buSzPct val="69000"/>
              <a:buChar char="p"/>
              <a:defRPr sz="3800">
                <a:solidFill>
                  <a:srgbClr val="1C1C34"/>
                </a:solidFill>
              </a:defRPr>
            </a:lvl3pPr>
            <a:lvl4pPr marL="1396087" indent="-336581" defTabSz="1300480">
              <a:buClr>
                <a:srgbClr val="000080"/>
              </a:buClr>
              <a:buSzPct val="69000"/>
              <a:buChar char="■"/>
              <a:defRPr sz="3800">
                <a:solidFill>
                  <a:srgbClr val="1C1C34"/>
                </a:solidFill>
              </a:defRPr>
            </a:lvl4pPr>
            <a:lvl5pPr marL="1750398" indent="-336581" defTabSz="1300480">
              <a:buClr>
                <a:srgbClr val="0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279"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1286" name="Title Text"/>
          <p:cNvSpPr txBox="1">
            <a:spLocks noGrp="1"/>
          </p:cNvSpPr>
          <p:nvPr>
            <p:ph type="title"/>
          </p:nvPr>
        </p:nvSpPr>
        <p:spPr>
          <a:xfrm>
            <a:off x="9742489" y="650875"/>
            <a:ext cx="3195637" cy="9102727"/>
          </a:xfrm>
          <a:prstGeom prst="rect">
            <a:avLst/>
          </a:prstGeom>
        </p:spPr>
        <p:txBody>
          <a:bodyPr lIns="50696" tIns="50696" rIns="50696" bIns="50696" anchor="t"/>
          <a:lstStyle>
            <a:lvl1pPr indent="8929" defTabSz="1300480">
              <a:defRPr sz="5400" spc="0">
                <a:solidFill>
                  <a:srgbClr val="1C1C34"/>
                </a:solidFill>
              </a:defRPr>
            </a:lvl1pPr>
          </a:lstStyle>
          <a:p>
            <a:r>
              <a:t>Title Text</a:t>
            </a:r>
          </a:p>
        </p:txBody>
      </p:sp>
      <p:sp>
        <p:nvSpPr>
          <p:cNvPr id="1287" name="Body Level One…"/>
          <p:cNvSpPr txBox="1">
            <a:spLocks noGrp="1"/>
          </p:cNvSpPr>
          <p:nvPr>
            <p:ph type="body" idx="1"/>
          </p:nvPr>
        </p:nvSpPr>
        <p:spPr>
          <a:xfrm>
            <a:off x="152399" y="650875"/>
            <a:ext cx="9437688" cy="9102727"/>
          </a:xfrm>
          <a:prstGeom prst="rect">
            <a:avLst/>
          </a:prstGeom>
        </p:spPr>
        <p:txBody>
          <a:bodyPr lIns="50696" tIns="50696" rIns="50696" bIns="50696"/>
          <a:lstStyle>
            <a:lvl1pPr marL="407730" indent="-373174" defTabSz="1300480">
              <a:buClr>
                <a:srgbClr val="000080"/>
              </a:buClr>
              <a:buChar char="□"/>
              <a:defRPr sz="3800">
                <a:solidFill>
                  <a:srgbClr val="1C1C34"/>
                </a:solidFill>
              </a:defRPr>
            </a:lvl1pPr>
            <a:lvl2pPr marL="689060" indent="-337003" defTabSz="1300480">
              <a:buClr>
                <a:srgbClr val="000080"/>
              </a:buClr>
              <a:buSzPct val="69000"/>
              <a:buChar char="■"/>
              <a:defRPr sz="3800">
                <a:solidFill>
                  <a:srgbClr val="1C1C34"/>
                </a:solidFill>
              </a:defRPr>
            </a:lvl2pPr>
            <a:lvl3pPr marL="1026908" indent="-320553" defTabSz="1300480">
              <a:buClr>
                <a:srgbClr val="000080"/>
              </a:buClr>
              <a:buSzPct val="69000"/>
              <a:buChar char="p"/>
              <a:defRPr sz="3800">
                <a:solidFill>
                  <a:srgbClr val="1C1C34"/>
                </a:solidFill>
              </a:defRPr>
            </a:lvl3pPr>
            <a:lvl4pPr marL="1396087" indent="-336581" defTabSz="1300480">
              <a:buClr>
                <a:srgbClr val="000080"/>
              </a:buClr>
              <a:buSzPct val="69000"/>
              <a:buChar char="■"/>
              <a:defRPr sz="3800">
                <a:solidFill>
                  <a:srgbClr val="1C1C34"/>
                </a:solidFill>
              </a:defRPr>
            </a:lvl4pPr>
            <a:lvl5pPr marL="1750398" indent="-336581" defTabSz="1300480">
              <a:buClr>
                <a:srgbClr val="0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288"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x">
  <p:cSld name="Title Slide">
    <p:bg>
      <p:bgPr>
        <a:solidFill>
          <a:srgbClr val="000065"/>
        </a:solidFill>
        <a:effectLst/>
      </p:bgPr>
    </p:bg>
    <p:spTree>
      <p:nvGrpSpPr>
        <p:cNvPr id="1" name=""/>
        <p:cNvGrpSpPr/>
        <p:nvPr/>
      </p:nvGrpSpPr>
      <p:grpSpPr>
        <a:xfrm>
          <a:off x="0" y="0"/>
          <a:ext cx="0" cy="0"/>
          <a:chOff x="0" y="0"/>
          <a:chExt cx="0" cy="0"/>
        </a:xfrm>
      </p:grpSpPr>
      <p:sp>
        <p:nvSpPr>
          <p:cNvPr id="1295" name="Title Text"/>
          <p:cNvSpPr txBox="1">
            <a:spLocks noGrp="1"/>
          </p:cNvSpPr>
          <p:nvPr>
            <p:ph type="title"/>
          </p:nvPr>
        </p:nvSpPr>
        <p:spPr>
          <a:xfrm>
            <a:off x="974725" y="3030539"/>
            <a:ext cx="11055351" cy="2090737"/>
          </a:xfrm>
          <a:prstGeom prst="rect">
            <a:avLst/>
          </a:prstGeom>
        </p:spPr>
        <p:txBody>
          <a:bodyPr lIns="50693" tIns="50693" rIns="50693" bIns="50693"/>
          <a:lstStyle>
            <a:lvl1pPr indent="4465" defTabSz="1300480">
              <a:defRPr sz="6200" b="1" spc="0">
                <a:solidFill>
                  <a:srgbClr val="EAEAEA"/>
                </a:solidFill>
              </a:defRPr>
            </a:lvl1pPr>
          </a:lstStyle>
          <a:p>
            <a:r>
              <a:t>Title Text</a:t>
            </a:r>
          </a:p>
        </p:txBody>
      </p:sp>
      <p:sp>
        <p:nvSpPr>
          <p:cNvPr id="1296" name="Body Level One…"/>
          <p:cNvSpPr txBox="1">
            <a:spLocks noGrp="1"/>
          </p:cNvSpPr>
          <p:nvPr>
            <p:ph type="body" sz="quarter" idx="1"/>
          </p:nvPr>
        </p:nvSpPr>
        <p:spPr>
          <a:xfrm>
            <a:off x="1951038" y="5527728"/>
            <a:ext cx="9102727" cy="2492376"/>
          </a:xfrm>
          <a:prstGeom prst="rect">
            <a:avLst/>
          </a:prstGeom>
        </p:spPr>
        <p:txBody>
          <a:bodyPr lIns="50693" tIns="50693" rIns="50693" bIns="50693"/>
          <a:lstStyle>
            <a:lvl1pPr marL="0" indent="0" algn="ctr" defTabSz="1300480">
              <a:spcBef>
                <a:spcPts val="900"/>
              </a:spcBef>
              <a:buClrTx/>
              <a:buSzTx/>
              <a:buFontTx/>
              <a:buNone/>
              <a:defRPr sz="4400">
                <a:solidFill>
                  <a:srgbClr val="FFFFFF"/>
                </a:solidFill>
              </a:defRPr>
            </a:lvl1pPr>
            <a:lvl2pPr marL="0" indent="320844" algn="ctr" defTabSz="1300480">
              <a:spcBef>
                <a:spcPts val="900"/>
              </a:spcBef>
              <a:buClrTx/>
              <a:buSzTx/>
              <a:buFontTx/>
              <a:buNone/>
              <a:defRPr sz="4400">
                <a:solidFill>
                  <a:srgbClr val="FFFFFF"/>
                </a:solidFill>
              </a:defRPr>
            </a:lvl2pPr>
            <a:lvl3pPr marL="0" indent="641694" algn="ctr" defTabSz="1300480">
              <a:spcBef>
                <a:spcPts val="900"/>
              </a:spcBef>
              <a:buClrTx/>
              <a:buSzTx/>
              <a:buFontTx/>
              <a:buNone/>
              <a:defRPr sz="4400">
                <a:solidFill>
                  <a:srgbClr val="FFFFFF"/>
                </a:solidFill>
              </a:defRPr>
            </a:lvl3pPr>
            <a:lvl4pPr marL="0" indent="962545" algn="ctr" defTabSz="1300480">
              <a:spcBef>
                <a:spcPts val="900"/>
              </a:spcBef>
              <a:buClrTx/>
              <a:buSzTx/>
              <a:buFontTx/>
              <a:buNone/>
              <a:defRPr sz="4400">
                <a:solidFill>
                  <a:srgbClr val="FFFFFF"/>
                </a:solidFill>
              </a:defRPr>
            </a:lvl4pPr>
            <a:lvl5pPr marL="0" indent="1283395" algn="ctr" defTabSz="1300480">
              <a:spcBef>
                <a:spcPts val="900"/>
              </a:spcBef>
              <a:buClrTx/>
              <a:buSzTx/>
              <a:buFontTx/>
              <a:buNone/>
              <a:defRPr sz="44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297"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tx">
  <p:cSld name="Title and Content">
    <p:bg>
      <p:bgPr>
        <a:solidFill>
          <a:srgbClr val="000065"/>
        </a:solidFill>
        <a:effectLst/>
      </p:bgPr>
    </p:bg>
    <p:spTree>
      <p:nvGrpSpPr>
        <p:cNvPr id="1" name=""/>
        <p:cNvGrpSpPr/>
        <p:nvPr/>
      </p:nvGrpSpPr>
      <p:grpSpPr>
        <a:xfrm>
          <a:off x="0" y="0"/>
          <a:ext cx="0" cy="0"/>
          <a:chOff x="0" y="0"/>
          <a:chExt cx="0" cy="0"/>
        </a:xfrm>
      </p:grpSpPr>
      <p:sp>
        <p:nvSpPr>
          <p:cNvPr id="1304" name="Title Text"/>
          <p:cNvSpPr txBox="1">
            <a:spLocks noGrp="1"/>
          </p:cNvSpPr>
          <p:nvPr>
            <p:ph type="title"/>
          </p:nvPr>
        </p:nvSpPr>
        <p:spPr>
          <a:xfrm>
            <a:off x="1511300" y="85724"/>
            <a:ext cx="10731501" cy="2730501"/>
          </a:xfrm>
          <a:prstGeom prst="rect">
            <a:avLst/>
          </a:prstGeom>
        </p:spPr>
        <p:txBody>
          <a:bodyPr lIns="50693" tIns="50693" rIns="50693" bIns="50693"/>
          <a:lstStyle>
            <a:lvl1pPr indent="4465" defTabSz="1300480">
              <a:defRPr sz="6200" b="1" spc="0">
                <a:solidFill>
                  <a:srgbClr val="EAEAEA"/>
                </a:solidFill>
              </a:defRPr>
            </a:lvl1pPr>
          </a:lstStyle>
          <a:p>
            <a:r>
              <a:t>Title Text</a:t>
            </a:r>
          </a:p>
        </p:txBody>
      </p:sp>
      <p:sp>
        <p:nvSpPr>
          <p:cNvPr id="1305" name="Body Level One…"/>
          <p:cNvSpPr txBox="1">
            <a:spLocks noGrp="1"/>
          </p:cNvSpPr>
          <p:nvPr>
            <p:ph type="body" idx="1"/>
          </p:nvPr>
        </p:nvSpPr>
        <p:spPr>
          <a:xfrm>
            <a:off x="1511300" y="2819453"/>
            <a:ext cx="10731501" cy="6934201"/>
          </a:xfrm>
          <a:prstGeom prst="rect">
            <a:avLst/>
          </a:prstGeom>
        </p:spPr>
        <p:txBody>
          <a:bodyPr lIns="50693" tIns="50693" rIns="50693" bIns="50693"/>
          <a:lstStyle>
            <a:lvl1pPr marL="367817" indent="-339978" defTabSz="1300480">
              <a:spcBef>
                <a:spcPts val="900"/>
              </a:spcBef>
              <a:buClr>
                <a:srgbClr val="FFFFCC"/>
              </a:buClr>
              <a:buSzPct val="69000"/>
              <a:buChar char="■"/>
              <a:defRPr sz="4400">
                <a:solidFill>
                  <a:srgbClr val="FFFFFF"/>
                </a:solidFill>
              </a:defRPr>
            </a:lvl1pPr>
            <a:lvl2pPr marL="639850" indent="-326789" defTabSz="1300480">
              <a:spcBef>
                <a:spcPts val="900"/>
              </a:spcBef>
              <a:buClr>
                <a:srgbClr val="FFFFCC"/>
              </a:buClr>
              <a:buSzPct val="100000"/>
              <a:buChar char="–"/>
              <a:defRPr sz="4400">
                <a:solidFill>
                  <a:srgbClr val="FFFFFF"/>
                </a:solidFill>
              </a:defRPr>
            </a:lvl2pPr>
            <a:lvl3pPr marL="928015" indent="-294114" defTabSz="1300480">
              <a:spcBef>
                <a:spcPts val="900"/>
              </a:spcBef>
              <a:buClr>
                <a:srgbClr val="FFFFCC"/>
              </a:buClr>
              <a:buSzPct val="69000"/>
              <a:buChar char="■"/>
              <a:defRPr sz="4400">
                <a:solidFill>
                  <a:srgbClr val="FFFFFF"/>
                </a:solidFill>
              </a:defRPr>
            </a:lvl3pPr>
            <a:lvl4pPr marL="1306573" indent="-352937" defTabSz="1300480">
              <a:spcBef>
                <a:spcPts val="900"/>
              </a:spcBef>
              <a:buClr>
                <a:srgbClr val="FFFFCC"/>
              </a:buClr>
              <a:buChar char="–"/>
              <a:defRPr sz="4400">
                <a:solidFill>
                  <a:srgbClr val="FFFFFF"/>
                </a:solidFill>
              </a:defRPr>
            </a:lvl4pPr>
            <a:lvl5pPr marL="1628539" indent="-352937" defTabSz="1300480">
              <a:spcBef>
                <a:spcPts val="900"/>
              </a:spcBef>
              <a:buClr>
                <a:srgbClr val="FFFFCC"/>
              </a:buClr>
              <a:buSzPct val="69000"/>
              <a:buChar char="■"/>
              <a:defRPr sz="44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306"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x">
  <p:cSld name="Section Header">
    <p:bg>
      <p:bgPr>
        <a:solidFill>
          <a:srgbClr val="000065"/>
        </a:solidFill>
        <a:effectLst/>
      </p:bgPr>
    </p:bg>
    <p:spTree>
      <p:nvGrpSpPr>
        <p:cNvPr id="1" name=""/>
        <p:cNvGrpSpPr/>
        <p:nvPr/>
      </p:nvGrpSpPr>
      <p:grpSpPr>
        <a:xfrm>
          <a:off x="0" y="0"/>
          <a:ext cx="0" cy="0"/>
          <a:chOff x="0" y="0"/>
          <a:chExt cx="0" cy="0"/>
        </a:xfrm>
      </p:grpSpPr>
      <p:sp>
        <p:nvSpPr>
          <p:cNvPr id="1313" name="Title Text"/>
          <p:cNvSpPr txBox="1">
            <a:spLocks noGrp="1"/>
          </p:cNvSpPr>
          <p:nvPr>
            <p:ph type="title"/>
          </p:nvPr>
        </p:nvSpPr>
        <p:spPr>
          <a:xfrm>
            <a:off x="1027113" y="6267451"/>
            <a:ext cx="11053762" cy="1936750"/>
          </a:xfrm>
          <a:prstGeom prst="rect">
            <a:avLst/>
          </a:prstGeom>
        </p:spPr>
        <p:txBody>
          <a:bodyPr lIns="50693" tIns="50693" rIns="50693" bIns="50693" anchor="t"/>
          <a:lstStyle>
            <a:lvl1pPr indent="4465" defTabSz="1300480">
              <a:defRPr sz="3800" b="1" cap="all" spc="0">
                <a:solidFill>
                  <a:srgbClr val="EAEAEA"/>
                </a:solidFill>
              </a:defRPr>
            </a:lvl1pPr>
          </a:lstStyle>
          <a:p>
            <a:r>
              <a:t>Title Text</a:t>
            </a:r>
          </a:p>
        </p:txBody>
      </p:sp>
      <p:sp>
        <p:nvSpPr>
          <p:cNvPr id="1314" name="Body Level One…"/>
          <p:cNvSpPr txBox="1">
            <a:spLocks noGrp="1"/>
          </p:cNvSpPr>
          <p:nvPr>
            <p:ph type="body" sz="quarter" idx="1"/>
          </p:nvPr>
        </p:nvSpPr>
        <p:spPr>
          <a:xfrm>
            <a:off x="1027113" y="4133849"/>
            <a:ext cx="11053762" cy="2133602"/>
          </a:xfrm>
          <a:prstGeom prst="rect">
            <a:avLst/>
          </a:prstGeom>
        </p:spPr>
        <p:txBody>
          <a:bodyPr lIns="50693" tIns="50693" rIns="50693" bIns="50693" anchor="b"/>
          <a:lstStyle>
            <a:lvl1pPr marL="0" indent="0" defTabSz="1300480">
              <a:spcBef>
                <a:spcPts val="900"/>
              </a:spcBef>
              <a:buClrTx/>
              <a:buSzTx/>
              <a:buFontTx/>
              <a:buNone/>
              <a:defRPr sz="1800">
                <a:solidFill>
                  <a:srgbClr val="FFFFFF"/>
                </a:solidFill>
              </a:defRPr>
            </a:lvl1pPr>
            <a:lvl2pPr marL="0" indent="320844" defTabSz="1300480">
              <a:spcBef>
                <a:spcPts val="900"/>
              </a:spcBef>
              <a:buClrTx/>
              <a:buSzTx/>
              <a:buFontTx/>
              <a:buNone/>
              <a:defRPr sz="1800">
                <a:solidFill>
                  <a:srgbClr val="FFFFFF"/>
                </a:solidFill>
              </a:defRPr>
            </a:lvl2pPr>
            <a:lvl3pPr marL="0" indent="641694" defTabSz="1300480">
              <a:spcBef>
                <a:spcPts val="900"/>
              </a:spcBef>
              <a:buClrTx/>
              <a:buSzTx/>
              <a:buFontTx/>
              <a:buNone/>
              <a:defRPr sz="1800">
                <a:solidFill>
                  <a:srgbClr val="FFFFFF"/>
                </a:solidFill>
              </a:defRPr>
            </a:lvl3pPr>
            <a:lvl4pPr marL="0" indent="962545" defTabSz="1300480">
              <a:spcBef>
                <a:spcPts val="900"/>
              </a:spcBef>
              <a:buClrTx/>
              <a:buSzTx/>
              <a:buFontTx/>
              <a:buNone/>
              <a:defRPr sz="1800">
                <a:solidFill>
                  <a:srgbClr val="FFFFFF"/>
                </a:solidFill>
              </a:defRPr>
            </a:lvl4pPr>
            <a:lvl5pPr marL="0" indent="1283395" defTabSz="1300480">
              <a:spcBef>
                <a:spcPts val="900"/>
              </a:spcBef>
              <a:buClrTx/>
              <a:buSzTx/>
              <a:buFontTx/>
              <a:buNone/>
              <a:defRPr sz="1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315"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x">
  <p:cSld name="Two Content">
    <p:bg>
      <p:bgPr>
        <a:solidFill>
          <a:srgbClr val="000065"/>
        </a:solidFill>
        <a:effectLst/>
      </p:bgPr>
    </p:bg>
    <p:spTree>
      <p:nvGrpSpPr>
        <p:cNvPr id="1" name=""/>
        <p:cNvGrpSpPr/>
        <p:nvPr/>
      </p:nvGrpSpPr>
      <p:grpSpPr>
        <a:xfrm>
          <a:off x="0" y="0"/>
          <a:ext cx="0" cy="0"/>
          <a:chOff x="0" y="0"/>
          <a:chExt cx="0" cy="0"/>
        </a:xfrm>
      </p:grpSpPr>
      <p:sp>
        <p:nvSpPr>
          <p:cNvPr id="1322" name="Title Text"/>
          <p:cNvSpPr txBox="1">
            <a:spLocks noGrp="1"/>
          </p:cNvSpPr>
          <p:nvPr>
            <p:ph type="title"/>
          </p:nvPr>
        </p:nvSpPr>
        <p:spPr>
          <a:xfrm>
            <a:off x="1511300" y="85724"/>
            <a:ext cx="10731501" cy="2730501"/>
          </a:xfrm>
          <a:prstGeom prst="rect">
            <a:avLst/>
          </a:prstGeom>
        </p:spPr>
        <p:txBody>
          <a:bodyPr lIns="50693" tIns="50693" rIns="50693" bIns="50693"/>
          <a:lstStyle>
            <a:lvl1pPr indent="4465" defTabSz="1300480">
              <a:defRPr sz="6200" b="1" spc="0">
                <a:solidFill>
                  <a:srgbClr val="EAEAEA"/>
                </a:solidFill>
              </a:defRPr>
            </a:lvl1pPr>
          </a:lstStyle>
          <a:p>
            <a:r>
              <a:t>Title Text</a:t>
            </a:r>
          </a:p>
        </p:txBody>
      </p:sp>
      <p:sp>
        <p:nvSpPr>
          <p:cNvPr id="1323" name="Body Level One…"/>
          <p:cNvSpPr txBox="1">
            <a:spLocks noGrp="1"/>
          </p:cNvSpPr>
          <p:nvPr>
            <p:ph type="body" sz="half" idx="1"/>
          </p:nvPr>
        </p:nvSpPr>
        <p:spPr>
          <a:xfrm>
            <a:off x="1511300" y="2819453"/>
            <a:ext cx="5289551" cy="6934201"/>
          </a:xfrm>
          <a:prstGeom prst="rect">
            <a:avLst/>
          </a:prstGeom>
        </p:spPr>
        <p:txBody>
          <a:bodyPr lIns="50693" tIns="50693" rIns="50693" bIns="50693"/>
          <a:lstStyle>
            <a:lvl1pPr marL="363181" indent="-335342" defTabSz="1300480">
              <a:spcBef>
                <a:spcPts val="900"/>
              </a:spcBef>
              <a:buClr>
                <a:srgbClr val="FFFFCC"/>
              </a:buClr>
              <a:buSzPct val="69000"/>
              <a:buChar char="■"/>
              <a:defRPr sz="2800">
                <a:solidFill>
                  <a:srgbClr val="FFFFFF"/>
                </a:solidFill>
              </a:defRPr>
            </a:lvl1pPr>
            <a:lvl2pPr marL="643345" indent="-330284" defTabSz="1300480">
              <a:spcBef>
                <a:spcPts val="900"/>
              </a:spcBef>
              <a:buClr>
                <a:srgbClr val="FFFFCC"/>
              </a:buClr>
              <a:buSzPct val="100000"/>
              <a:buChar char="–"/>
              <a:defRPr sz="2800">
                <a:solidFill>
                  <a:srgbClr val="FFFFFF"/>
                </a:solidFill>
              </a:defRPr>
            </a:lvl2pPr>
            <a:lvl3pPr marL="954752" indent="-320851" defTabSz="1300480">
              <a:spcBef>
                <a:spcPts val="900"/>
              </a:spcBef>
              <a:buClr>
                <a:srgbClr val="FFFFCC"/>
              </a:buClr>
              <a:buSzPct val="69000"/>
              <a:buChar char="■"/>
              <a:defRPr sz="2800">
                <a:solidFill>
                  <a:srgbClr val="FFFFFF"/>
                </a:solidFill>
              </a:defRPr>
            </a:lvl3pPr>
            <a:lvl4pPr marL="1299168" indent="-345532" defTabSz="1300480">
              <a:spcBef>
                <a:spcPts val="900"/>
              </a:spcBef>
              <a:buClr>
                <a:srgbClr val="FFFFCC"/>
              </a:buClr>
              <a:buChar char="–"/>
              <a:defRPr sz="2800">
                <a:solidFill>
                  <a:srgbClr val="FFFFFF"/>
                </a:solidFill>
              </a:defRPr>
            </a:lvl4pPr>
            <a:lvl5pPr marL="1621134" indent="-345532" defTabSz="1300480">
              <a:spcBef>
                <a:spcPts val="900"/>
              </a:spcBef>
              <a:buClr>
                <a:srgbClr val="FFFFCC"/>
              </a:buClr>
              <a:buSzPct val="69000"/>
              <a:buChar char="■"/>
              <a:defRPr sz="2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324"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x">
  <p:cSld name="Comparison">
    <p:bg>
      <p:bgPr>
        <a:solidFill>
          <a:srgbClr val="000065"/>
        </a:solidFill>
        <a:effectLst/>
      </p:bgPr>
    </p:bg>
    <p:spTree>
      <p:nvGrpSpPr>
        <p:cNvPr id="1" name=""/>
        <p:cNvGrpSpPr/>
        <p:nvPr/>
      </p:nvGrpSpPr>
      <p:grpSpPr>
        <a:xfrm>
          <a:off x="0" y="0"/>
          <a:ext cx="0" cy="0"/>
          <a:chOff x="0" y="0"/>
          <a:chExt cx="0" cy="0"/>
        </a:xfrm>
      </p:grpSpPr>
      <p:sp>
        <p:nvSpPr>
          <p:cNvPr id="1331" name="Title Text"/>
          <p:cNvSpPr txBox="1">
            <a:spLocks noGrp="1"/>
          </p:cNvSpPr>
          <p:nvPr>
            <p:ph type="title"/>
          </p:nvPr>
        </p:nvSpPr>
        <p:spPr>
          <a:xfrm>
            <a:off x="650875" y="390525"/>
            <a:ext cx="11703051" cy="1625601"/>
          </a:xfrm>
          <a:prstGeom prst="rect">
            <a:avLst/>
          </a:prstGeom>
        </p:spPr>
        <p:txBody>
          <a:bodyPr lIns="50693" tIns="50693" rIns="50693" bIns="50693"/>
          <a:lstStyle>
            <a:lvl1pPr indent="4465" defTabSz="1300480">
              <a:defRPr sz="6200" b="1" spc="0">
                <a:solidFill>
                  <a:srgbClr val="EAEAEA"/>
                </a:solidFill>
              </a:defRPr>
            </a:lvl1pPr>
          </a:lstStyle>
          <a:p>
            <a:r>
              <a:t>Title Text</a:t>
            </a:r>
          </a:p>
        </p:txBody>
      </p:sp>
      <p:sp>
        <p:nvSpPr>
          <p:cNvPr id="1332" name="Body Level One…"/>
          <p:cNvSpPr txBox="1">
            <a:spLocks noGrp="1"/>
          </p:cNvSpPr>
          <p:nvPr>
            <p:ph type="body" sz="quarter" idx="1"/>
          </p:nvPr>
        </p:nvSpPr>
        <p:spPr>
          <a:xfrm>
            <a:off x="650875" y="2182813"/>
            <a:ext cx="5745165" cy="909639"/>
          </a:xfrm>
          <a:prstGeom prst="rect">
            <a:avLst/>
          </a:prstGeom>
        </p:spPr>
        <p:txBody>
          <a:bodyPr lIns="50693" tIns="50693" rIns="50693" bIns="50693" anchor="b"/>
          <a:lstStyle>
            <a:lvl1pPr marL="0" indent="0" defTabSz="1300480">
              <a:spcBef>
                <a:spcPts val="900"/>
              </a:spcBef>
              <a:buClrTx/>
              <a:buSzTx/>
              <a:buFontTx/>
              <a:buNone/>
              <a:defRPr sz="2400" b="1">
                <a:solidFill>
                  <a:srgbClr val="FFFFFF"/>
                </a:solidFill>
              </a:defRPr>
            </a:lvl1pPr>
            <a:lvl2pPr marL="0" indent="320844" defTabSz="1300480">
              <a:spcBef>
                <a:spcPts val="900"/>
              </a:spcBef>
              <a:buClrTx/>
              <a:buSzTx/>
              <a:buFontTx/>
              <a:buNone/>
              <a:defRPr sz="2400" b="1">
                <a:solidFill>
                  <a:srgbClr val="FFFFFF"/>
                </a:solidFill>
              </a:defRPr>
            </a:lvl2pPr>
            <a:lvl3pPr marL="0" indent="641694" defTabSz="1300480">
              <a:spcBef>
                <a:spcPts val="900"/>
              </a:spcBef>
              <a:buClrTx/>
              <a:buSzTx/>
              <a:buFontTx/>
              <a:buNone/>
              <a:defRPr sz="2400" b="1">
                <a:solidFill>
                  <a:srgbClr val="FFFFFF"/>
                </a:solidFill>
              </a:defRPr>
            </a:lvl3pPr>
            <a:lvl4pPr marL="0" indent="962545" defTabSz="1300480">
              <a:spcBef>
                <a:spcPts val="900"/>
              </a:spcBef>
              <a:buClrTx/>
              <a:buSzTx/>
              <a:buFontTx/>
              <a:buNone/>
              <a:defRPr sz="2400" b="1">
                <a:solidFill>
                  <a:srgbClr val="FFFFFF"/>
                </a:solidFill>
              </a:defRPr>
            </a:lvl4pPr>
            <a:lvl5pPr marL="0" indent="1283395" defTabSz="1300480">
              <a:spcBef>
                <a:spcPts val="900"/>
              </a:spcBef>
              <a:buClrTx/>
              <a:buSzTx/>
              <a:buFontTx/>
              <a:buNone/>
              <a:defRPr sz="2400" b="1">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333" name="Text Placeholder 4"/>
          <p:cNvSpPr>
            <a:spLocks noGrp="1"/>
          </p:cNvSpPr>
          <p:nvPr>
            <p:ph type="body" sz="quarter" idx="21"/>
          </p:nvPr>
        </p:nvSpPr>
        <p:spPr>
          <a:xfrm>
            <a:off x="6605589" y="2182813"/>
            <a:ext cx="5748337" cy="909639"/>
          </a:xfrm>
          <a:prstGeom prst="rect">
            <a:avLst/>
          </a:prstGeom>
        </p:spPr>
        <p:txBody>
          <a:bodyPr lIns="50693" tIns="50693" rIns="50693" bIns="50693" anchor="b"/>
          <a:lstStyle/>
          <a:p>
            <a:pPr marL="0" indent="0" defTabSz="1300480">
              <a:spcBef>
                <a:spcPts val="900"/>
              </a:spcBef>
              <a:buClrTx/>
              <a:buSzTx/>
              <a:buFontTx/>
              <a:buNone/>
              <a:defRPr sz="2400" b="1">
                <a:solidFill>
                  <a:srgbClr val="FFFFFF"/>
                </a:solidFill>
              </a:defRPr>
            </a:pPr>
            <a:endParaRPr/>
          </a:p>
        </p:txBody>
      </p:sp>
      <p:sp>
        <p:nvSpPr>
          <p:cNvPr id="1334"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tx">
  <p:cSld name="Title Only">
    <p:bg>
      <p:bgPr>
        <a:solidFill>
          <a:srgbClr val="000065"/>
        </a:solidFill>
        <a:effectLst/>
      </p:bgPr>
    </p:bg>
    <p:spTree>
      <p:nvGrpSpPr>
        <p:cNvPr id="1" name=""/>
        <p:cNvGrpSpPr/>
        <p:nvPr/>
      </p:nvGrpSpPr>
      <p:grpSpPr>
        <a:xfrm>
          <a:off x="0" y="0"/>
          <a:ext cx="0" cy="0"/>
          <a:chOff x="0" y="0"/>
          <a:chExt cx="0" cy="0"/>
        </a:xfrm>
      </p:grpSpPr>
      <p:sp>
        <p:nvSpPr>
          <p:cNvPr id="1341" name="Title Text"/>
          <p:cNvSpPr txBox="1">
            <a:spLocks noGrp="1"/>
          </p:cNvSpPr>
          <p:nvPr>
            <p:ph type="title"/>
          </p:nvPr>
        </p:nvSpPr>
        <p:spPr>
          <a:xfrm>
            <a:off x="1511300" y="85724"/>
            <a:ext cx="10731501" cy="2730501"/>
          </a:xfrm>
          <a:prstGeom prst="rect">
            <a:avLst/>
          </a:prstGeom>
        </p:spPr>
        <p:txBody>
          <a:bodyPr lIns="50693" tIns="50693" rIns="50693" bIns="50693"/>
          <a:lstStyle>
            <a:lvl1pPr indent="4465" defTabSz="1300480">
              <a:defRPr sz="6200" b="1" spc="0">
                <a:solidFill>
                  <a:srgbClr val="EAEAEA"/>
                </a:solidFill>
              </a:defRPr>
            </a:lvl1pPr>
          </a:lstStyle>
          <a:p>
            <a:r>
              <a:t>Title Text</a:t>
            </a:r>
          </a:p>
        </p:txBody>
      </p:sp>
      <p:sp>
        <p:nvSpPr>
          <p:cNvPr id="1342"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000065"/>
        </a:solidFill>
        <a:effectLst/>
      </p:bgPr>
    </p:bg>
    <p:spTree>
      <p:nvGrpSpPr>
        <p:cNvPr id="1" name=""/>
        <p:cNvGrpSpPr/>
        <p:nvPr/>
      </p:nvGrpSpPr>
      <p:grpSpPr>
        <a:xfrm>
          <a:off x="0" y="0"/>
          <a:ext cx="0" cy="0"/>
          <a:chOff x="0" y="0"/>
          <a:chExt cx="0" cy="0"/>
        </a:xfrm>
      </p:grpSpPr>
      <p:sp>
        <p:nvSpPr>
          <p:cNvPr id="1349"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type="tx">
  <p:cSld name="Content with Caption">
    <p:bg>
      <p:bgPr>
        <a:solidFill>
          <a:srgbClr val="000065"/>
        </a:solidFill>
        <a:effectLst/>
      </p:bgPr>
    </p:bg>
    <p:spTree>
      <p:nvGrpSpPr>
        <p:cNvPr id="1" name=""/>
        <p:cNvGrpSpPr/>
        <p:nvPr/>
      </p:nvGrpSpPr>
      <p:grpSpPr>
        <a:xfrm>
          <a:off x="0" y="0"/>
          <a:ext cx="0" cy="0"/>
          <a:chOff x="0" y="0"/>
          <a:chExt cx="0" cy="0"/>
        </a:xfrm>
      </p:grpSpPr>
      <p:sp>
        <p:nvSpPr>
          <p:cNvPr id="1356" name="Title Text"/>
          <p:cNvSpPr txBox="1">
            <a:spLocks noGrp="1"/>
          </p:cNvSpPr>
          <p:nvPr>
            <p:ph type="title"/>
          </p:nvPr>
        </p:nvSpPr>
        <p:spPr>
          <a:xfrm>
            <a:off x="650928" y="388991"/>
            <a:ext cx="4278314" cy="1652588"/>
          </a:xfrm>
          <a:prstGeom prst="rect">
            <a:avLst/>
          </a:prstGeom>
        </p:spPr>
        <p:txBody>
          <a:bodyPr lIns="50693" tIns="50693" rIns="50693" bIns="50693" anchor="b"/>
          <a:lstStyle>
            <a:lvl1pPr indent="4465" defTabSz="1300480">
              <a:defRPr sz="1800" b="1" spc="0">
                <a:solidFill>
                  <a:srgbClr val="EAEAEA"/>
                </a:solidFill>
              </a:defRPr>
            </a:lvl1pPr>
          </a:lstStyle>
          <a:p>
            <a:r>
              <a:t>Title Text</a:t>
            </a:r>
          </a:p>
        </p:txBody>
      </p:sp>
      <p:sp>
        <p:nvSpPr>
          <p:cNvPr id="1357" name="Body Level One…"/>
          <p:cNvSpPr txBox="1">
            <a:spLocks noGrp="1"/>
          </p:cNvSpPr>
          <p:nvPr>
            <p:ph type="body" idx="1"/>
          </p:nvPr>
        </p:nvSpPr>
        <p:spPr>
          <a:xfrm>
            <a:off x="5084762" y="388939"/>
            <a:ext cx="7269164" cy="8323263"/>
          </a:xfrm>
          <a:prstGeom prst="rect">
            <a:avLst/>
          </a:prstGeom>
        </p:spPr>
        <p:txBody>
          <a:bodyPr lIns="50693" tIns="50693" rIns="50693" bIns="50693"/>
          <a:lstStyle>
            <a:lvl1pPr marL="354470" indent="-326631" defTabSz="1300480">
              <a:spcBef>
                <a:spcPts val="900"/>
              </a:spcBef>
              <a:buClr>
                <a:srgbClr val="FFFFCC"/>
              </a:buClr>
              <a:buSzPct val="69000"/>
              <a:buChar char="■"/>
              <a:defRPr sz="3000">
                <a:solidFill>
                  <a:srgbClr val="FFFFFF"/>
                </a:solidFill>
              </a:defRPr>
            </a:lvl1pPr>
            <a:lvl2pPr marL="613855" indent="-300795" defTabSz="1300480">
              <a:spcBef>
                <a:spcPts val="900"/>
              </a:spcBef>
              <a:buClr>
                <a:srgbClr val="FFFFCC"/>
              </a:buClr>
              <a:buSzPct val="100000"/>
              <a:buChar char="–"/>
              <a:defRPr sz="3000">
                <a:solidFill>
                  <a:srgbClr val="FFFFFF"/>
                </a:solidFill>
              </a:defRPr>
            </a:lvl2pPr>
            <a:lvl3pPr marL="917005" indent="-283104" defTabSz="1300480">
              <a:spcBef>
                <a:spcPts val="900"/>
              </a:spcBef>
              <a:buClr>
                <a:srgbClr val="FFFFCC"/>
              </a:buClr>
              <a:buSzPct val="69000"/>
              <a:buChar char="■"/>
              <a:defRPr sz="3000">
                <a:solidFill>
                  <a:srgbClr val="FFFFFF"/>
                </a:solidFill>
              </a:defRPr>
            </a:lvl3pPr>
            <a:lvl4pPr marL="1297405" indent="-343769" defTabSz="1300480">
              <a:spcBef>
                <a:spcPts val="900"/>
              </a:spcBef>
              <a:buClr>
                <a:srgbClr val="FFFFCC"/>
              </a:buClr>
              <a:buChar char="–"/>
              <a:defRPr sz="3000">
                <a:solidFill>
                  <a:srgbClr val="FFFFFF"/>
                </a:solidFill>
              </a:defRPr>
            </a:lvl4pPr>
            <a:lvl5pPr marL="1619371" indent="-343769" defTabSz="1300480">
              <a:spcBef>
                <a:spcPts val="900"/>
              </a:spcBef>
              <a:buClr>
                <a:srgbClr val="FFFFCC"/>
              </a:buClr>
              <a:buSzPct val="69000"/>
              <a:buChar char="■"/>
              <a:defRPr sz="30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358" name="Text Placeholder 3"/>
          <p:cNvSpPr>
            <a:spLocks noGrp="1"/>
          </p:cNvSpPr>
          <p:nvPr>
            <p:ph type="body" sz="half" idx="21"/>
          </p:nvPr>
        </p:nvSpPr>
        <p:spPr>
          <a:xfrm>
            <a:off x="650928" y="2041525"/>
            <a:ext cx="4278314" cy="6670676"/>
          </a:xfrm>
          <a:prstGeom prst="rect">
            <a:avLst/>
          </a:prstGeom>
        </p:spPr>
        <p:txBody>
          <a:bodyPr lIns="50693" tIns="50693" rIns="50693" bIns="50693"/>
          <a:lstStyle/>
          <a:p>
            <a:pPr marL="0" indent="0" defTabSz="1300480">
              <a:spcBef>
                <a:spcPts val="900"/>
              </a:spcBef>
              <a:buClrTx/>
              <a:buSzTx/>
              <a:buFontTx/>
              <a:buNone/>
              <a:defRPr sz="1400">
                <a:solidFill>
                  <a:srgbClr val="FFFFFF"/>
                </a:solidFill>
              </a:defRPr>
            </a:pPr>
            <a:endParaRPr/>
          </a:p>
        </p:txBody>
      </p:sp>
      <p:sp>
        <p:nvSpPr>
          <p:cNvPr id="1359"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tx">
  <p:cSld name="Picture with Caption">
    <p:bg>
      <p:bgPr>
        <a:solidFill>
          <a:srgbClr val="000065"/>
        </a:solidFill>
        <a:effectLst/>
      </p:bgPr>
    </p:bg>
    <p:spTree>
      <p:nvGrpSpPr>
        <p:cNvPr id="1" name=""/>
        <p:cNvGrpSpPr/>
        <p:nvPr/>
      </p:nvGrpSpPr>
      <p:grpSpPr>
        <a:xfrm>
          <a:off x="0" y="0"/>
          <a:ext cx="0" cy="0"/>
          <a:chOff x="0" y="0"/>
          <a:chExt cx="0" cy="0"/>
        </a:xfrm>
      </p:grpSpPr>
      <p:sp>
        <p:nvSpPr>
          <p:cNvPr id="1366" name="Title Text"/>
          <p:cNvSpPr txBox="1">
            <a:spLocks noGrp="1"/>
          </p:cNvSpPr>
          <p:nvPr>
            <p:ph type="title"/>
          </p:nvPr>
        </p:nvSpPr>
        <p:spPr>
          <a:xfrm>
            <a:off x="2549577" y="6827838"/>
            <a:ext cx="7802565" cy="806451"/>
          </a:xfrm>
          <a:prstGeom prst="rect">
            <a:avLst/>
          </a:prstGeom>
        </p:spPr>
        <p:txBody>
          <a:bodyPr lIns="50693" tIns="50693" rIns="50693" bIns="50693" anchor="b"/>
          <a:lstStyle>
            <a:lvl1pPr indent="4465" defTabSz="1300480">
              <a:defRPr sz="1800" b="1" spc="0">
                <a:solidFill>
                  <a:srgbClr val="EAEAEA"/>
                </a:solidFill>
              </a:defRPr>
            </a:lvl1pPr>
          </a:lstStyle>
          <a:p>
            <a:r>
              <a:t>Title Text</a:t>
            </a:r>
          </a:p>
        </p:txBody>
      </p:sp>
      <p:sp>
        <p:nvSpPr>
          <p:cNvPr id="1367" name="Picture Placeholder 2"/>
          <p:cNvSpPr>
            <a:spLocks noGrp="1"/>
          </p:cNvSpPr>
          <p:nvPr>
            <p:ph type="pic" sz="half" idx="21"/>
          </p:nvPr>
        </p:nvSpPr>
        <p:spPr>
          <a:xfrm>
            <a:off x="2549577" y="871537"/>
            <a:ext cx="7802565" cy="5851527"/>
          </a:xfrm>
          <a:prstGeom prst="rect">
            <a:avLst/>
          </a:prstGeom>
        </p:spPr>
        <p:txBody>
          <a:bodyPr lIns="91439" tIns="45719" rIns="91439" bIns="45719">
            <a:noAutofit/>
          </a:bodyPr>
          <a:lstStyle/>
          <a:p>
            <a:endParaRPr/>
          </a:p>
        </p:txBody>
      </p:sp>
      <p:sp>
        <p:nvSpPr>
          <p:cNvPr id="1368" name="Body Level One…"/>
          <p:cNvSpPr txBox="1">
            <a:spLocks noGrp="1"/>
          </p:cNvSpPr>
          <p:nvPr>
            <p:ph type="body" sz="quarter" idx="1"/>
          </p:nvPr>
        </p:nvSpPr>
        <p:spPr>
          <a:xfrm>
            <a:off x="2549577" y="7634289"/>
            <a:ext cx="7802565" cy="1144589"/>
          </a:xfrm>
          <a:prstGeom prst="rect">
            <a:avLst/>
          </a:prstGeom>
        </p:spPr>
        <p:txBody>
          <a:bodyPr lIns="50693" tIns="50693" rIns="50693" bIns="50693"/>
          <a:lstStyle>
            <a:lvl1pPr marL="0" indent="0" defTabSz="1300480">
              <a:spcBef>
                <a:spcPts val="900"/>
              </a:spcBef>
              <a:buClrTx/>
              <a:buSzTx/>
              <a:buFontTx/>
              <a:buNone/>
              <a:defRPr sz="1400">
                <a:solidFill>
                  <a:srgbClr val="FFFFFF"/>
                </a:solidFill>
              </a:defRPr>
            </a:lvl1pPr>
            <a:lvl2pPr marL="0" indent="320844" defTabSz="1300480">
              <a:spcBef>
                <a:spcPts val="900"/>
              </a:spcBef>
              <a:buClrTx/>
              <a:buSzTx/>
              <a:buFontTx/>
              <a:buNone/>
              <a:defRPr sz="1400">
                <a:solidFill>
                  <a:srgbClr val="FFFFFF"/>
                </a:solidFill>
              </a:defRPr>
            </a:lvl2pPr>
            <a:lvl3pPr marL="0" indent="641694" defTabSz="1300480">
              <a:spcBef>
                <a:spcPts val="900"/>
              </a:spcBef>
              <a:buClrTx/>
              <a:buSzTx/>
              <a:buFontTx/>
              <a:buNone/>
              <a:defRPr sz="1400">
                <a:solidFill>
                  <a:srgbClr val="FFFFFF"/>
                </a:solidFill>
              </a:defRPr>
            </a:lvl3pPr>
            <a:lvl4pPr marL="0" indent="962545" defTabSz="1300480">
              <a:spcBef>
                <a:spcPts val="900"/>
              </a:spcBef>
              <a:buClrTx/>
              <a:buSzTx/>
              <a:buFontTx/>
              <a:buNone/>
              <a:defRPr sz="1400">
                <a:solidFill>
                  <a:srgbClr val="FFFFFF"/>
                </a:solidFill>
              </a:defRPr>
            </a:lvl4pPr>
            <a:lvl5pPr marL="0" indent="1283395" defTabSz="1300480">
              <a:spcBef>
                <a:spcPts val="900"/>
              </a:spcBef>
              <a:buClrTx/>
              <a:buSzTx/>
              <a:buFontTx/>
              <a:buNone/>
              <a:defRPr sz="14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369"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tx">
  <p:cSld name="Title and Vertical Text">
    <p:bg>
      <p:bgPr>
        <a:solidFill>
          <a:srgbClr val="000065"/>
        </a:solidFill>
        <a:effectLst/>
      </p:bgPr>
    </p:bg>
    <p:spTree>
      <p:nvGrpSpPr>
        <p:cNvPr id="1" name=""/>
        <p:cNvGrpSpPr/>
        <p:nvPr/>
      </p:nvGrpSpPr>
      <p:grpSpPr>
        <a:xfrm>
          <a:off x="0" y="0"/>
          <a:ext cx="0" cy="0"/>
          <a:chOff x="0" y="0"/>
          <a:chExt cx="0" cy="0"/>
        </a:xfrm>
      </p:grpSpPr>
      <p:sp>
        <p:nvSpPr>
          <p:cNvPr id="1376" name="Title Text"/>
          <p:cNvSpPr txBox="1">
            <a:spLocks noGrp="1"/>
          </p:cNvSpPr>
          <p:nvPr>
            <p:ph type="title"/>
          </p:nvPr>
        </p:nvSpPr>
        <p:spPr>
          <a:xfrm>
            <a:off x="1511300" y="85724"/>
            <a:ext cx="10731501" cy="2730501"/>
          </a:xfrm>
          <a:prstGeom prst="rect">
            <a:avLst/>
          </a:prstGeom>
        </p:spPr>
        <p:txBody>
          <a:bodyPr lIns="50693" tIns="50693" rIns="50693" bIns="50693"/>
          <a:lstStyle>
            <a:lvl1pPr indent="4465" defTabSz="1300480">
              <a:defRPr sz="6200" b="1" spc="0">
                <a:solidFill>
                  <a:srgbClr val="EAEAEA"/>
                </a:solidFill>
              </a:defRPr>
            </a:lvl1pPr>
          </a:lstStyle>
          <a:p>
            <a:r>
              <a:t>Title Text</a:t>
            </a:r>
          </a:p>
        </p:txBody>
      </p:sp>
      <p:sp>
        <p:nvSpPr>
          <p:cNvPr id="1377" name="Body Level One…"/>
          <p:cNvSpPr txBox="1">
            <a:spLocks noGrp="1"/>
          </p:cNvSpPr>
          <p:nvPr>
            <p:ph type="body" idx="1"/>
          </p:nvPr>
        </p:nvSpPr>
        <p:spPr>
          <a:xfrm>
            <a:off x="1511300" y="2819453"/>
            <a:ext cx="10731501" cy="6934201"/>
          </a:xfrm>
          <a:prstGeom prst="rect">
            <a:avLst/>
          </a:prstGeom>
        </p:spPr>
        <p:txBody>
          <a:bodyPr lIns="50693" tIns="50693" rIns="50693" bIns="50693"/>
          <a:lstStyle>
            <a:lvl1pPr marL="367817" indent="-339978" defTabSz="1300480">
              <a:spcBef>
                <a:spcPts val="900"/>
              </a:spcBef>
              <a:buClr>
                <a:srgbClr val="FFFFCC"/>
              </a:buClr>
              <a:buSzPct val="69000"/>
              <a:buChar char="■"/>
              <a:defRPr sz="4400">
                <a:solidFill>
                  <a:srgbClr val="FFFFFF"/>
                </a:solidFill>
              </a:defRPr>
            </a:lvl1pPr>
            <a:lvl2pPr marL="639850" indent="-326789" defTabSz="1300480">
              <a:spcBef>
                <a:spcPts val="900"/>
              </a:spcBef>
              <a:buClr>
                <a:srgbClr val="FFFFCC"/>
              </a:buClr>
              <a:buSzPct val="100000"/>
              <a:buChar char="–"/>
              <a:defRPr sz="4400">
                <a:solidFill>
                  <a:srgbClr val="FFFFFF"/>
                </a:solidFill>
              </a:defRPr>
            </a:lvl2pPr>
            <a:lvl3pPr marL="928015" indent="-294114" defTabSz="1300480">
              <a:spcBef>
                <a:spcPts val="900"/>
              </a:spcBef>
              <a:buClr>
                <a:srgbClr val="FFFFCC"/>
              </a:buClr>
              <a:buSzPct val="69000"/>
              <a:buChar char="■"/>
              <a:defRPr sz="4400">
                <a:solidFill>
                  <a:srgbClr val="FFFFFF"/>
                </a:solidFill>
              </a:defRPr>
            </a:lvl3pPr>
            <a:lvl4pPr marL="1306573" indent="-352937" defTabSz="1300480">
              <a:spcBef>
                <a:spcPts val="900"/>
              </a:spcBef>
              <a:buClr>
                <a:srgbClr val="FFFFCC"/>
              </a:buClr>
              <a:buChar char="–"/>
              <a:defRPr sz="4400">
                <a:solidFill>
                  <a:srgbClr val="FFFFFF"/>
                </a:solidFill>
              </a:defRPr>
            </a:lvl4pPr>
            <a:lvl5pPr marL="1628539" indent="-352937" defTabSz="1300480">
              <a:spcBef>
                <a:spcPts val="900"/>
              </a:spcBef>
              <a:buClr>
                <a:srgbClr val="FFFFCC"/>
              </a:buClr>
              <a:buSzPct val="69000"/>
              <a:buChar char="■"/>
              <a:defRPr sz="44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378"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type="tx">
  <p:cSld name="Vertical Title and Text">
    <p:bg>
      <p:bgPr>
        <a:solidFill>
          <a:srgbClr val="000065"/>
        </a:solidFill>
        <a:effectLst/>
      </p:bgPr>
    </p:bg>
    <p:spTree>
      <p:nvGrpSpPr>
        <p:cNvPr id="1" name=""/>
        <p:cNvGrpSpPr/>
        <p:nvPr/>
      </p:nvGrpSpPr>
      <p:grpSpPr>
        <a:xfrm>
          <a:off x="0" y="0"/>
          <a:ext cx="0" cy="0"/>
          <a:chOff x="0" y="0"/>
          <a:chExt cx="0" cy="0"/>
        </a:xfrm>
      </p:grpSpPr>
      <p:sp>
        <p:nvSpPr>
          <p:cNvPr id="1385" name="Title Text"/>
          <p:cNvSpPr txBox="1">
            <a:spLocks noGrp="1"/>
          </p:cNvSpPr>
          <p:nvPr>
            <p:ph type="title"/>
          </p:nvPr>
        </p:nvSpPr>
        <p:spPr>
          <a:xfrm>
            <a:off x="9559926" y="85725"/>
            <a:ext cx="2682875" cy="9667878"/>
          </a:xfrm>
          <a:prstGeom prst="rect">
            <a:avLst/>
          </a:prstGeom>
        </p:spPr>
        <p:txBody>
          <a:bodyPr lIns="50693" tIns="50693" rIns="50693" bIns="50693"/>
          <a:lstStyle>
            <a:lvl1pPr indent="4465" defTabSz="1300480">
              <a:defRPr sz="6200" b="1" spc="0">
                <a:solidFill>
                  <a:srgbClr val="EAEAEA"/>
                </a:solidFill>
              </a:defRPr>
            </a:lvl1pPr>
          </a:lstStyle>
          <a:p>
            <a:r>
              <a:t>Title Text</a:t>
            </a:r>
          </a:p>
        </p:txBody>
      </p:sp>
      <p:sp>
        <p:nvSpPr>
          <p:cNvPr id="1386" name="Body Level One…"/>
          <p:cNvSpPr txBox="1">
            <a:spLocks noGrp="1"/>
          </p:cNvSpPr>
          <p:nvPr>
            <p:ph type="body" idx="1"/>
          </p:nvPr>
        </p:nvSpPr>
        <p:spPr>
          <a:xfrm>
            <a:off x="1511352" y="85725"/>
            <a:ext cx="7896226" cy="9667878"/>
          </a:xfrm>
          <a:prstGeom prst="rect">
            <a:avLst/>
          </a:prstGeom>
        </p:spPr>
        <p:txBody>
          <a:bodyPr lIns="50693" tIns="50693" rIns="50693" bIns="50693"/>
          <a:lstStyle>
            <a:lvl1pPr marL="367817" indent="-339978" defTabSz="1300480">
              <a:spcBef>
                <a:spcPts val="900"/>
              </a:spcBef>
              <a:buClr>
                <a:srgbClr val="FFFFCC"/>
              </a:buClr>
              <a:buSzPct val="69000"/>
              <a:buChar char="■"/>
              <a:defRPr sz="4400">
                <a:solidFill>
                  <a:srgbClr val="FFFFFF"/>
                </a:solidFill>
              </a:defRPr>
            </a:lvl1pPr>
            <a:lvl2pPr marL="639850" indent="-326789" defTabSz="1300480">
              <a:spcBef>
                <a:spcPts val="900"/>
              </a:spcBef>
              <a:buClr>
                <a:srgbClr val="FFFFCC"/>
              </a:buClr>
              <a:buSzPct val="100000"/>
              <a:buChar char="–"/>
              <a:defRPr sz="4400">
                <a:solidFill>
                  <a:srgbClr val="FFFFFF"/>
                </a:solidFill>
              </a:defRPr>
            </a:lvl2pPr>
            <a:lvl3pPr marL="928015" indent="-294114" defTabSz="1300480">
              <a:spcBef>
                <a:spcPts val="900"/>
              </a:spcBef>
              <a:buClr>
                <a:srgbClr val="FFFFCC"/>
              </a:buClr>
              <a:buSzPct val="69000"/>
              <a:buChar char="■"/>
              <a:defRPr sz="4400">
                <a:solidFill>
                  <a:srgbClr val="FFFFFF"/>
                </a:solidFill>
              </a:defRPr>
            </a:lvl3pPr>
            <a:lvl4pPr marL="1306573" indent="-352937" defTabSz="1300480">
              <a:spcBef>
                <a:spcPts val="900"/>
              </a:spcBef>
              <a:buClr>
                <a:srgbClr val="FFFFCC"/>
              </a:buClr>
              <a:buChar char="–"/>
              <a:defRPr sz="4400">
                <a:solidFill>
                  <a:srgbClr val="FFFFFF"/>
                </a:solidFill>
              </a:defRPr>
            </a:lvl4pPr>
            <a:lvl5pPr marL="1628539" indent="-352937" defTabSz="1300480">
              <a:spcBef>
                <a:spcPts val="900"/>
              </a:spcBef>
              <a:buClr>
                <a:srgbClr val="FFFFCC"/>
              </a:buClr>
              <a:buSzPct val="69000"/>
              <a:buChar char="■"/>
              <a:defRPr sz="44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387"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394" name="Title Text"/>
          <p:cNvSpPr txBox="1">
            <a:spLocks noGrp="1"/>
          </p:cNvSpPr>
          <p:nvPr>
            <p:ph type="title"/>
          </p:nvPr>
        </p:nvSpPr>
        <p:spPr>
          <a:xfrm>
            <a:off x="4118186" y="1950719"/>
            <a:ext cx="8344748" cy="3251201"/>
          </a:xfrm>
          <a:prstGeom prst="rect">
            <a:avLst/>
          </a:prstGeom>
        </p:spPr>
        <p:txBody>
          <a:bodyPr lIns="64907" tIns="64907" rIns="64907" bIns="64907"/>
          <a:lstStyle>
            <a:lvl1pPr defTabSz="1300480">
              <a:defRPr sz="6200" spc="0">
                <a:solidFill>
                  <a:srgbClr val="1C1C34"/>
                </a:solidFill>
              </a:defRPr>
            </a:lvl1pPr>
          </a:lstStyle>
          <a:p>
            <a:r>
              <a:t>Title Text</a:t>
            </a:r>
          </a:p>
        </p:txBody>
      </p:sp>
      <p:sp>
        <p:nvSpPr>
          <p:cNvPr id="1395" name="Body Level One…"/>
          <p:cNvSpPr txBox="1">
            <a:spLocks noGrp="1"/>
          </p:cNvSpPr>
          <p:nvPr>
            <p:ph type="body" sz="quarter" idx="1"/>
          </p:nvPr>
        </p:nvSpPr>
        <p:spPr>
          <a:xfrm>
            <a:off x="4226559" y="6068906"/>
            <a:ext cx="8236375" cy="2059094"/>
          </a:xfrm>
          <a:prstGeom prst="rect">
            <a:avLst/>
          </a:prstGeom>
        </p:spPr>
        <p:txBody>
          <a:bodyPr lIns="64907" tIns="64907" rIns="64907" bIns="64907"/>
          <a:lstStyle>
            <a:lvl1pPr marL="0" indent="0" defTabSz="1300480">
              <a:buClrTx/>
              <a:buSzTx/>
              <a:buFontTx/>
              <a:buNone/>
              <a:defRPr sz="3600" b="1">
                <a:solidFill>
                  <a:srgbClr val="1C1C34"/>
                </a:solidFill>
              </a:defRPr>
            </a:lvl1pPr>
            <a:lvl2pPr marL="867129" indent="-410757" defTabSz="1300480">
              <a:buClrTx/>
              <a:buSzPct val="70000"/>
              <a:buFontTx/>
              <a:buChar char="■"/>
              <a:defRPr sz="3600" b="1">
                <a:solidFill>
                  <a:srgbClr val="1C1C34"/>
                </a:solidFill>
              </a:defRPr>
            </a:lvl2pPr>
            <a:lvl3pPr marL="1286158" indent="-373393" defTabSz="1300480">
              <a:buClrTx/>
              <a:buSzPct val="70000"/>
              <a:buFontTx/>
              <a:buChar char="p"/>
              <a:defRPr sz="3600" b="1">
                <a:solidFill>
                  <a:srgbClr val="1C1C34"/>
                </a:solidFill>
              </a:defRPr>
            </a:lvl3pPr>
            <a:lvl4pPr marL="1779878" indent="-410732" defTabSz="1300480">
              <a:buClrTx/>
              <a:buSzPct val="70000"/>
              <a:buFontTx/>
              <a:buChar char="■"/>
              <a:defRPr sz="3600" b="1">
                <a:solidFill>
                  <a:srgbClr val="1C1C34"/>
                </a:solidFill>
              </a:defRPr>
            </a:lvl4pPr>
            <a:lvl5pPr marL="2236272" indent="-410732" defTabSz="1300480">
              <a:buClrTx/>
              <a:buSzPct val="70000"/>
              <a:buFontTx/>
              <a:buChar char="□"/>
              <a:defRPr sz="3600" b="1">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396" name="Line 7"/>
          <p:cNvSpPr/>
          <p:nvPr/>
        </p:nvSpPr>
        <p:spPr>
          <a:xfrm>
            <a:off x="5274168" y="1397112"/>
            <a:ext cx="7270046" cy="1"/>
          </a:xfrm>
          <a:prstGeom prst="line">
            <a:avLst/>
          </a:prstGeom>
          <a:ln w="88900">
            <a:solidFill>
              <a:srgbClr val="9D3BFF"/>
            </a:solidFill>
          </a:ln>
        </p:spPr>
        <p:txBody>
          <a:bodyPr lIns="65023" tIns="65023" rIns="65023" bIns="65023"/>
          <a:lstStyle/>
          <a:p>
            <a:endParaRPr/>
          </a:p>
        </p:txBody>
      </p:sp>
      <p:sp>
        <p:nvSpPr>
          <p:cNvPr id="1397" name="Line 8"/>
          <p:cNvSpPr/>
          <p:nvPr/>
        </p:nvSpPr>
        <p:spPr>
          <a:xfrm>
            <a:off x="5375769" y="8769208"/>
            <a:ext cx="7249725" cy="9033"/>
          </a:xfrm>
          <a:prstGeom prst="line">
            <a:avLst/>
          </a:prstGeom>
          <a:ln w="12700">
            <a:solidFill>
              <a:srgbClr val="660066"/>
            </a:solidFill>
          </a:ln>
        </p:spPr>
        <p:txBody>
          <a:bodyPr lIns="65023" tIns="65023" rIns="65023" bIns="65023"/>
          <a:lstStyle/>
          <a:p>
            <a:endParaRPr/>
          </a:p>
        </p:txBody>
      </p:sp>
      <p:sp>
        <p:nvSpPr>
          <p:cNvPr id="1398" name="Slide Number"/>
          <p:cNvSpPr txBox="1">
            <a:spLocks noGrp="1"/>
          </p:cNvSpPr>
          <p:nvPr>
            <p:ph type="sldNum" sz="quarter" idx="2"/>
          </p:nvPr>
        </p:nvSpPr>
        <p:spPr>
          <a:xfrm>
            <a:off x="11986024" y="8886613"/>
            <a:ext cx="368536" cy="371116"/>
          </a:xfrm>
          <a:prstGeom prst="rect">
            <a:avLst/>
          </a:prstGeom>
        </p:spPr>
        <p:txBody>
          <a:bodyPr lIns="64907" tIns="64907" rIns="64907" bIns="64907"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405"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406"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407" name="Title Text"/>
          <p:cNvSpPr txBox="1">
            <a:spLocks noGrp="1"/>
          </p:cNvSpPr>
          <p:nvPr>
            <p:ph type="title"/>
          </p:nvPr>
        </p:nvSpPr>
        <p:spPr>
          <a:xfrm>
            <a:off x="153530" y="650241"/>
            <a:ext cx="12785798" cy="1359183"/>
          </a:xfrm>
          <a:prstGeom prst="rect">
            <a:avLst/>
          </a:prstGeom>
        </p:spPr>
        <p:txBody>
          <a:bodyPr lIns="64907" tIns="64907" rIns="64907" bIns="64907" anchor="t"/>
          <a:lstStyle>
            <a:lvl1pPr defTabSz="1300480">
              <a:defRPr sz="5400" spc="0">
                <a:solidFill>
                  <a:srgbClr val="1C1C34"/>
                </a:solidFill>
              </a:defRPr>
            </a:lvl1pPr>
          </a:lstStyle>
          <a:p>
            <a:r>
              <a:t>Title Text</a:t>
            </a:r>
          </a:p>
        </p:txBody>
      </p:sp>
      <p:sp>
        <p:nvSpPr>
          <p:cNvPr id="1408" name="Body Level One…"/>
          <p:cNvSpPr txBox="1">
            <a:spLocks noGrp="1"/>
          </p:cNvSpPr>
          <p:nvPr>
            <p:ph type="body" idx="1"/>
          </p:nvPr>
        </p:nvSpPr>
        <p:spPr>
          <a:xfrm>
            <a:off x="153530" y="2111022"/>
            <a:ext cx="12785798" cy="6554330"/>
          </a:xfrm>
          <a:prstGeom prst="rect">
            <a:avLst/>
          </a:prstGeom>
        </p:spPr>
        <p:txBody>
          <a:bodyPr lIns="64907" tIns="64907" rIns="64907" bIns="64907"/>
          <a:lstStyle>
            <a:lvl1pPr marL="464541" indent="-464541" defTabSz="1300480">
              <a:spcBef>
                <a:spcPts val="900"/>
              </a:spcBef>
              <a:buClr>
                <a:srgbClr val="DDDDDD"/>
              </a:buClr>
              <a:buChar char="□"/>
              <a:defRPr sz="3800">
                <a:solidFill>
                  <a:srgbClr val="1C1C34"/>
                </a:solidFill>
              </a:defRPr>
            </a:lvl1pPr>
            <a:lvl2pPr marL="889948" indent="-433576" defTabSz="1300480">
              <a:spcBef>
                <a:spcPts val="900"/>
              </a:spcBef>
              <a:buClr>
                <a:srgbClr val="DDDDDD"/>
              </a:buClr>
              <a:buSzPct val="70000"/>
              <a:buChar char="■"/>
              <a:defRPr sz="3800">
                <a:solidFill>
                  <a:srgbClr val="1C1C34"/>
                </a:solidFill>
              </a:defRPr>
            </a:lvl2pPr>
            <a:lvl3pPr marL="1306902" indent="-394137" defTabSz="1300480">
              <a:spcBef>
                <a:spcPts val="900"/>
              </a:spcBef>
              <a:buClr>
                <a:srgbClr val="DDDDDD"/>
              </a:buClr>
              <a:buSzPct val="70000"/>
              <a:buChar char="p"/>
              <a:defRPr sz="3800">
                <a:solidFill>
                  <a:srgbClr val="1C1C34"/>
                </a:solidFill>
              </a:defRPr>
            </a:lvl3pPr>
            <a:lvl4pPr marL="1802697" indent="-433551" defTabSz="1300480">
              <a:spcBef>
                <a:spcPts val="900"/>
              </a:spcBef>
              <a:buClr>
                <a:srgbClr val="DDDDDD"/>
              </a:buClr>
              <a:buSzPct val="70000"/>
              <a:buChar char="■"/>
              <a:defRPr sz="3800">
                <a:solidFill>
                  <a:srgbClr val="1C1C34"/>
                </a:solidFill>
              </a:defRPr>
            </a:lvl4pPr>
            <a:lvl5pPr marL="2259091" indent="-433551" defTabSz="1300480">
              <a:spcBef>
                <a:spcPts val="900"/>
              </a:spcBef>
              <a:buClr>
                <a:srgbClr val="DDDDDD"/>
              </a:buClr>
              <a:buSzPct val="70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409" name="Slide Number"/>
          <p:cNvSpPr txBox="1">
            <a:spLocks noGrp="1"/>
          </p:cNvSpPr>
          <p:nvPr>
            <p:ph type="sldNum" sz="quarter" idx="2"/>
          </p:nvPr>
        </p:nvSpPr>
        <p:spPr>
          <a:xfrm>
            <a:off x="11986024" y="8886613"/>
            <a:ext cx="368536" cy="371116"/>
          </a:xfrm>
          <a:prstGeom prst="rect">
            <a:avLst/>
          </a:prstGeom>
        </p:spPr>
        <p:txBody>
          <a:bodyPr lIns="64907" tIns="64907" rIns="64907" bIns="64907"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1416"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417"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418" name="Title Text"/>
          <p:cNvSpPr txBox="1">
            <a:spLocks noGrp="1"/>
          </p:cNvSpPr>
          <p:nvPr>
            <p:ph type="title"/>
          </p:nvPr>
        </p:nvSpPr>
        <p:spPr>
          <a:xfrm>
            <a:off x="1027289" y="6267640"/>
            <a:ext cx="11054081" cy="1937175"/>
          </a:xfrm>
          <a:prstGeom prst="rect">
            <a:avLst/>
          </a:prstGeom>
        </p:spPr>
        <p:txBody>
          <a:bodyPr lIns="64907" tIns="64907" rIns="64907" bIns="64907" anchor="t"/>
          <a:lstStyle>
            <a:lvl1pPr defTabSz="1300480">
              <a:defRPr b="1" cap="all" spc="0">
                <a:solidFill>
                  <a:srgbClr val="1C1C34"/>
                </a:solidFill>
              </a:defRPr>
            </a:lvl1pPr>
          </a:lstStyle>
          <a:p>
            <a:r>
              <a:t>Title Text</a:t>
            </a:r>
          </a:p>
        </p:txBody>
      </p:sp>
      <p:sp>
        <p:nvSpPr>
          <p:cNvPr id="1419" name="Body Level One…"/>
          <p:cNvSpPr txBox="1">
            <a:spLocks noGrp="1"/>
          </p:cNvSpPr>
          <p:nvPr>
            <p:ph type="body" sz="quarter" idx="1"/>
          </p:nvPr>
        </p:nvSpPr>
        <p:spPr>
          <a:xfrm>
            <a:off x="1027289" y="4134041"/>
            <a:ext cx="11054081" cy="2133600"/>
          </a:xfrm>
          <a:prstGeom prst="rect">
            <a:avLst/>
          </a:prstGeom>
        </p:spPr>
        <p:txBody>
          <a:bodyPr lIns="64907" tIns="64907" rIns="64907" bIns="64907" anchor="b"/>
          <a:lstStyle>
            <a:lvl1pPr marL="0" indent="0" defTabSz="1300480">
              <a:spcBef>
                <a:spcPts val="600"/>
              </a:spcBef>
              <a:buClrTx/>
              <a:buSzTx/>
              <a:buFontTx/>
              <a:buNone/>
              <a:defRPr sz="2800">
                <a:solidFill>
                  <a:srgbClr val="1C1C34"/>
                </a:solidFill>
              </a:defRPr>
            </a:lvl1pPr>
            <a:lvl2pPr marL="0" indent="456371" defTabSz="1300480">
              <a:spcBef>
                <a:spcPts val="600"/>
              </a:spcBef>
              <a:buClrTx/>
              <a:buSzTx/>
              <a:buFontTx/>
              <a:buNone/>
              <a:defRPr sz="2800">
                <a:solidFill>
                  <a:srgbClr val="1C1C34"/>
                </a:solidFill>
              </a:defRPr>
            </a:lvl2pPr>
            <a:lvl3pPr marL="0" indent="912759" defTabSz="1300480">
              <a:spcBef>
                <a:spcPts val="600"/>
              </a:spcBef>
              <a:buClrTx/>
              <a:buSzTx/>
              <a:buFontTx/>
              <a:buNone/>
              <a:defRPr sz="2800">
                <a:solidFill>
                  <a:srgbClr val="1C1C34"/>
                </a:solidFill>
              </a:defRPr>
            </a:lvl3pPr>
            <a:lvl4pPr marL="0" indent="1369149" defTabSz="1300480">
              <a:spcBef>
                <a:spcPts val="600"/>
              </a:spcBef>
              <a:buClrTx/>
              <a:buSzTx/>
              <a:buFontTx/>
              <a:buNone/>
              <a:defRPr sz="2800">
                <a:solidFill>
                  <a:srgbClr val="1C1C34"/>
                </a:solidFill>
              </a:defRPr>
            </a:lvl4pPr>
            <a:lvl5pPr marL="0" indent="1825529" defTabSz="1300480">
              <a:spcBef>
                <a:spcPts val="600"/>
              </a:spcBef>
              <a:buClrTx/>
              <a:buSzTx/>
              <a:buFontTx/>
              <a:buNone/>
              <a:defRPr sz="2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420" name="Slide Number"/>
          <p:cNvSpPr txBox="1">
            <a:spLocks noGrp="1"/>
          </p:cNvSpPr>
          <p:nvPr>
            <p:ph type="sldNum" sz="quarter" idx="2"/>
          </p:nvPr>
        </p:nvSpPr>
        <p:spPr>
          <a:xfrm>
            <a:off x="11986024" y="8886613"/>
            <a:ext cx="368536" cy="371116"/>
          </a:xfrm>
          <a:prstGeom prst="rect">
            <a:avLst/>
          </a:prstGeom>
        </p:spPr>
        <p:txBody>
          <a:bodyPr lIns="64907" tIns="64907" rIns="64907" bIns="64907"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427"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428"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429" name="Title Text"/>
          <p:cNvSpPr txBox="1">
            <a:spLocks noGrp="1"/>
          </p:cNvSpPr>
          <p:nvPr>
            <p:ph type="title"/>
          </p:nvPr>
        </p:nvSpPr>
        <p:spPr>
          <a:xfrm>
            <a:off x="153530" y="650241"/>
            <a:ext cx="12785798" cy="1359183"/>
          </a:xfrm>
          <a:prstGeom prst="rect">
            <a:avLst/>
          </a:prstGeom>
        </p:spPr>
        <p:txBody>
          <a:bodyPr lIns="64907" tIns="64907" rIns="64907" bIns="64907" anchor="t"/>
          <a:lstStyle>
            <a:lvl1pPr defTabSz="1300480">
              <a:defRPr sz="5400" spc="0">
                <a:solidFill>
                  <a:srgbClr val="1C1C34"/>
                </a:solidFill>
              </a:defRPr>
            </a:lvl1pPr>
          </a:lstStyle>
          <a:p>
            <a:r>
              <a:t>Title Text</a:t>
            </a:r>
          </a:p>
        </p:txBody>
      </p:sp>
      <p:sp>
        <p:nvSpPr>
          <p:cNvPr id="1430" name="Body Level One…"/>
          <p:cNvSpPr txBox="1">
            <a:spLocks noGrp="1"/>
          </p:cNvSpPr>
          <p:nvPr>
            <p:ph type="body" sz="half" idx="1"/>
          </p:nvPr>
        </p:nvSpPr>
        <p:spPr>
          <a:xfrm>
            <a:off x="153530" y="2111022"/>
            <a:ext cx="6283397" cy="6554330"/>
          </a:xfrm>
          <a:prstGeom prst="rect">
            <a:avLst/>
          </a:prstGeom>
        </p:spPr>
        <p:txBody>
          <a:bodyPr lIns="64907" tIns="64907" rIns="64907" bIns="64907"/>
          <a:lstStyle>
            <a:lvl1pPr marL="464541" indent="-464541" defTabSz="1300480">
              <a:spcBef>
                <a:spcPts val="900"/>
              </a:spcBef>
              <a:buClr>
                <a:srgbClr val="DDDDDD"/>
              </a:buClr>
              <a:buChar char="□"/>
              <a:defRPr sz="3800">
                <a:solidFill>
                  <a:srgbClr val="1C1C34"/>
                </a:solidFill>
              </a:defRPr>
            </a:lvl1pPr>
            <a:lvl2pPr marL="908014" indent="-451642" defTabSz="1300480">
              <a:spcBef>
                <a:spcPts val="900"/>
              </a:spcBef>
              <a:buClr>
                <a:srgbClr val="DDDDDD"/>
              </a:buClr>
              <a:buSzPct val="70000"/>
              <a:buChar char="■"/>
              <a:defRPr sz="3800">
                <a:solidFill>
                  <a:srgbClr val="1C1C34"/>
                </a:solidFill>
              </a:defRPr>
            </a:lvl2pPr>
            <a:lvl3pPr marL="1346316" indent="-433551" defTabSz="1300480">
              <a:spcBef>
                <a:spcPts val="900"/>
              </a:spcBef>
              <a:buClr>
                <a:srgbClr val="DDDDDD"/>
              </a:buClr>
              <a:buSzPct val="70000"/>
              <a:buChar char="p"/>
              <a:defRPr sz="3800">
                <a:solidFill>
                  <a:srgbClr val="1C1C34"/>
                </a:solidFill>
              </a:defRPr>
            </a:lvl3pPr>
            <a:lvl4pPr marL="1850869" indent="-481723" defTabSz="1300480">
              <a:spcBef>
                <a:spcPts val="900"/>
              </a:spcBef>
              <a:buClr>
                <a:srgbClr val="DDDDDD"/>
              </a:buClr>
              <a:buSzPct val="70000"/>
              <a:buChar char="■"/>
              <a:defRPr sz="3800">
                <a:solidFill>
                  <a:srgbClr val="1C1C34"/>
                </a:solidFill>
              </a:defRPr>
            </a:lvl4pPr>
            <a:lvl5pPr marL="2307263" indent="-481723" defTabSz="1300480">
              <a:spcBef>
                <a:spcPts val="900"/>
              </a:spcBef>
              <a:buClr>
                <a:srgbClr val="DDDDDD"/>
              </a:buClr>
              <a:buSzPct val="70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431" name="Slide Number"/>
          <p:cNvSpPr txBox="1">
            <a:spLocks noGrp="1"/>
          </p:cNvSpPr>
          <p:nvPr>
            <p:ph type="sldNum" sz="quarter" idx="2"/>
          </p:nvPr>
        </p:nvSpPr>
        <p:spPr>
          <a:xfrm>
            <a:off x="11986024" y="8886613"/>
            <a:ext cx="368536" cy="371116"/>
          </a:xfrm>
          <a:prstGeom prst="rect">
            <a:avLst/>
          </a:prstGeom>
        </p:spPr>
        <p:txBody>
          <a:bodyPr lIns="64907" tIns="64907" rIns="64907" bIns="64907"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1438"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439"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440" name="Title Text"/>
          <p:cNvSpPr txBox="1">
            <a:spLocks noGrp="1"/>
          </p:cNvSpPr>
          <p:nvPr>
            <p:ph type="title"/>
          </p:nvPr>
        </p:nvSpPr>
        <p:spPr>
          <a:xfrm>
            <a:off x="650239" y="390596"/>
            <a:ext cx="11704322" cy="1625601"/>
          </a:xfrm>
          <a:prstGeom prst="rect">
            <a:avLst/>
          </a:prstGeom>
        </p:spPr>
        <p:txBody>
          <a:bodyPr lIns="64907" tIns="64907" rIns="64907" bIns="64907" anchor="t"/>
          <a:lstStyle>
            <a:lvl1pPr defTabSz="1300480">
              <a:defRPr sz="5400" spc="0">
                <a:solidFill>
                  <a:srgbClr val="1C1C34"/>
                </a:solidFill>
              </a:defRPr>
            </a:lvl1pPr>
          </a:lstStyle>
          <a:p>
            <a:r>
              <a:t>Title Text</a:t>
            </a:r>
          </a:p>
        </p:txBody>
      </p:sp>
      <p:sp>
        <p:nvSpPr>
          <p:cNvPr id="1441" name="Body Level One…"/>
          <p:cNvSpPr txBox="1">
            <a:spLocks noGrp="1"/>
          </p:cNvSpPr>
          <p:nvPr>
            <p:ph type="body" sz="quarter" idx="1"/>
          </p:nvPr>
        </p:nvSpPr>
        <p:spPr>
          <a:xfrm>
            <a:off x="650239" y="2183271"/>
            <a:ext cx="5746046" cy="909885"/>
          </a:xfrm>
          <a:prstGeom prst="rect">
            <a:avLst/>
          </a:prstGeom>
        </p:spPr>
        <p:txBody>
          <a:bodyPr lIns="64907" tIns="64907" rIns="64907" bIns="64907" anchor="b"/>
          <a:lstStyle>
            <a:lvl1pPr marL="0" indent="0" defTabSz="1300480">
              <a:buClrTx/>
              <a:buSzTx/>
              <a:buFontTx/>
              <a:buNone/>
              <a:defRPr b="1">
                <a:solidFill>
                  <a:srgbClr val="1C1C34"/>
                </a:solidFill>
              </a:defRPr>
            </a:lvl1pPr>
            <a:lvl2pPr marL="0" indent="456371" defTabSz="1300480">
              <a:buClrTx/>
              <a:buSzTx/>
              <a:buFontTx/>
              <a:buNone/>
              <a:defRPr b="1">
                <a:solidFill>
                  <a:srgbClr val="1C1C34"/>
                </a:solidFill>
              </a:defRPr>
            </a:lvl2pPr>
            <a:lvl3pPr marL="0" indent="912759" defTabSz="1300480">
              <a:buClrTx/>
              <a:buSzTx/>
              <a:buFontTx/>
              <a:buNone/>
              <a:defRPr b="1">
                <a:solidFill>
                  <a:srgbClr val="1C1C34"/>
                </a:solidFill>
              </a:defRPr>
            </a:lvl3pPr>
            <a:lvl4pPr marL="0" indent="1369149" defTabSz="1300480">
              <a:buClrTx/>
              <a:buSzTx/>
              <a:buFontTx/>
              <a:buNone/>
              <a:defRPr b="1">
                <a:solidFill>
                  <a:srgbClr val="1C1C34"/>
                </a:solidFill>
              </a:defRPr>
            </a:lvl4pPr>
            <a:lvl5pPr marL="0" indent="1825529" defTabSz="1300480">
              <a:buClrTx/>
              <a:buSzTx/>
              <a:buFontTx/>
              <a:buNone/>
              <a:defRPr b="1">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442" name="Text Placeholder 4"/>
          <p:cNvSpPr>
            <a:spLocks noGrp="1"/>
          </p:cNvSpPr>
          <p:nvPr>
            <p:ph type="body" sz="quarter" idx="21"/>
          </p:nvPr>
        </p:nvSpPr>
        <p:spPr>
          <a:xfrm>
            <a:off x="6606259" y="2183271"/>
            <a:ext cx="5748303" cy="909885"/>
          </a:xfrm>
          <a:prstGeom prst="rect">
            <a:avLst/>
          </a:prstGeom>
        </p:spPr>
        <p:txBody>
          <a:bodyPr lIns="64907" tIns="64907" rIns="64907" bIns="64907" anchor="b"/>
          <a:lstStyle/>
          <a:p>
            <a:pPr marL="0" indent="0" defTabSz="1300480">
              <a:buClrTx/>
              <a:buSzTx/>
              <a:buFontTx/>
              <a:buNone/>
              <a:defRPr b="1">
                <a:solidFill>
                  <a:srgbClr val="1C1C34"/>
                </a:solidFill>
              </a:defRPr>
            </a:pPr>
            <a:endParaRPr/>
          </a:p>
        </p:txBody>
      </p:sp>
      <p:sp>
        <p:nvSpPr>
          <p:cNvPr id="1443" name="Slide Number"/>
          <p:cNvSpPr txBox="1">
            <a:spLocks noGrp="1"/>
          </p:cNvSpPr>
          <p:nvPr>
            <p:ph type="sldNum" sz="quarter" idx="2"/>
          </p:nvPr>
        </p:nvSpPr>
        <p:spPr>
          <a:xfrm>
            <a:off x="11986024" y="8886613"/>
            <a:ext cx="368536" cy="371116"/>
          </a:xfrm>
          <a:prstGeom prst="rect">
            <a:avLst/>
          </a:prstGeom>
        </p:spPr>
        <p:txBody>
          <a:bodyPr lIns="64907" tIns="64907" rIns="64907" bIns="64907"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450"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451"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452" name="Title Text"/>
          <p:cNvSpPr txBox="1">
            <a:spLocks noGrp="1"/>
          </p:cNvSpPr>
          <p:nvPr>
            <p:ph type="title"/>
          </p:nvPr>
        </p:nvSpPr>
        <p:spPr>
          <a:xfrm>
            <a:off x="153530" y="650241"/>
            <a:ext cx="12785798" cy="1359183"/>
          </a:xfrm>
          <a:prstGeom prst="rect">
            <a:avLst/>
          </a:prstGeom>
        </p:spPr>
        <p:txBody>
          <a:bodyPr lIns="64907" tIns="64907" rIns="64907" bIns="64907" anchor="t"/>
          <a:lstStyle>
            <a:lvl1pPr defTabSz="1300480">
              <a:defRPr sz="5400" spc="0">
                <a:solidFill>
                  <a:srgbClr val="1C1C34"/>
                </a:solidFill>
              </a:defRPr>
            </a:lvl1pPr>
          </a:lstStyle>
          <a:p>
            <a:r>
              <a:t>Title Text</a:t>
            </a:r>
          </a:p>
        </p:txBody>
      </p:sp>
      <p:sp>
        <p:nvSpPr>
          <p:cNvPr id="1453" name="Slide Number"/>
          <p:cNvSpPr txBox="1">
            <a:spLocks noGrp="1"/>
          </p:cNvSpPr>
          <p:nvPr>
            <p:ph type="sldNum" sz="quarter" idx="2"/>
          </p:nvPr>
        </p:nvSpPr>
        <p:spPr>
          <a:xfrm>
            <a:off x="11986024" y="8886613"/>
            <a:ext cx="368536" cy="371116"/>
          </a:xfrm>
          <a:prstGeom prst="rect">
            <a:avLst/>
          </a:prstGeom>
        </p:spPr>
        <p:txBody>
          <a:bodyPr lIns="64907" tIns="64907" rIns="64907" bIns="64907"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460"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461"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462" name="Slide Number"/>
          <p:cNvSpPr txBox="1">
            <a:spLocks noGrp="1"/>
          </p:cNvSpPr>
          <p:nvPr>
            <p:ph type="sldNum" sz="quarter" idx="2"/>
          </p:nvPr>
        </p:nvSpPr>
        <p:spPr>
          <a:xfrm>
            <a:off x="11986024" y="8886613"/>
            <a:ext cx="368536" cy="371116"/>
          </a:xfrm>
          <a:prstGeom prst="rect">
            <a:avLst/>
          </a:prstGeom>
        </p:spPr>
        <p:txBody>
          <a:bodyPr lIns="64907" tIns="64907" rIns="64907" bIns="64907"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1469"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470"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471" name="Title Text"/>
          <p:cNvSpPr txBox="1">
            <a:spLocks noGrp="1"/>
          </p:cNvSpPr>
          <p:nvPr>
            <p:ph type="title"/>
          </p:nvPr>
        </p:nvSpPr>
        <p:spPr>
          <a:xfrm>
            <a:off x="650242" y="388337"/>
            <a:ext cx="4278491" cy="1652694"/>
          </a:xfrm>
          <a:prstGeom prst="rect">
            <a:avLst/>
          </a:prstGeom>
        </p:spPr>
        <p:txBody>
          <a:bodyPr lIns="64907" tIns="64907" rIns="64907" bIns="64907" anchor="b"/>
          <a:lstStyle>
            <a:lvl1pPr defTabSz="1300480">
              <a:defRPr sz="2800" b="1" spc="0">
                <a:solidFill>
                  <a:srgbClr val="1C1C34"/>
                </a:solidFill>
              </a:defRPr>
            </a:lvl1pPr>
          </a:lstStyle>
          <a:p>
            <a:r>
              <a:t>Title Text</a:t>
            </a:r>
          </a:p>
        </p:txBody>
      </p:sp>
      <p:sp>
        <p:nvSpPr>
          <p:cNvPr id="1472" name="Body Level One…"/>
          <p:cNvSpPr txBox="1">
            <a:spLocks noGrp="1"/>
          </p:cNvSpPr>
          <p:nvPr>
            <p:ph type="body" idx="1"/>
          </p:nvPr>
        </p:nvSpPr>
        <p:spPr>
          <a:xfrm>
            <a:off x="5084515" y="388387"/>
            <a:ext cx="7270046" cy="8324429"/>
          </a:xfrm>
          <a:prstGeom prst="rect">
            <a:avLst/>
          </a:prstGeom>
        </p:spPr>
        <p:txBody>
          <a:bodyPr lIns="64907" tIns="64907" rIns="64907" bIns="64907"/>
          <a:lstStyle>
            <a:lvl1pPr marL="470654" indent="-470654" defTabSz="1300480">
              <a:spcBef>
                <a:spcPts val="1000"/>
              </a:spcBef>
              <a:buClr>
                <a:srgbClr val="DDDDDD"/>
              </a:buClr>
              <a:buChar char="□"/>
              <a:defRPr sz="4400">
                <a:solidFill>
                  <a:srgbClr val="1C1C34"/>
                </a:solidFill>
              </a:defRPr>
            </a:lvl1pPr>
            <a:lvl2pPr marL="904618" indent="-448246" defTabSz="1300480">
              <a:spcBef>
                <a:spcPts val="1000"/>
              </a:spcBef>
              <a:buClr>
                <a:srgbClr val="DDDDDD"/>
              </a:buClr>
              <a:buSzPct val="70000"/>
              <a:buChar char="■"/>
              <a:defRPr sz="4400">
                <a:solidFill>
                  <a:srgbClr val="1C1C34"/>
                </a:solidFill>
              </a:defRPr>
            </a:lvl2pPr>
            <a:lvl3pPr marL="1331104" indent="-418339" defTabSz="1300480">
              <a:spcBef>
                <a:spcPts val="1000"/>
              </a:spcBef>
              <a:buClr>
                <a:srgbClr val="DDDDDD"/>
              </a:buClr>
              <a:buSzPct val="70000"/>
              <a:buChar char="p"/>
              <a:defRPr sz="4400">
                <a:solidFill>
                  <a:srgbClr val="1C1C34"/>
                </a:solidFill>
              </a:defRPr>
            </a:lvl3pPr>
            <a:lvl4pPr marL="1871153" indent="-502007" defTabSz="1300480">
              <a:spcBef>
                <a:spcPts val="1000"/>
              </a:spcBef>
              <a:buClr>
                <a:srgbClr val="DDDDDD"/>
              </a:buClr>
              <a:buSzPct val="70000"/>
              <a:buChar char="■"/>
              <a:defRPr sz="4400">
                <a:solidFill>
                  <a:srgbClr val="1C1C34"/>
                </a:solidFill>
              </a:defRPr>
            </a:lvl4pPr>
            <a:lvl5pPr marL="2327546" indent="-502006" defTabSz="1300480">
              <a:spcBef>
                <a:spcPts val="1000"/>
              </a:spcBef>
              <a:buClr>
                <a:srgbClr val="DDDDDD"/>
              </a:buClr>
              <a:buSzPct val="70000"/>
              <a:buChar char="□"/>
              <a:defRPr sz="44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473" name="Text Placeholder 3"/>
          <p:cNvSpPr>
            <a:spLocks noGrp="1"/>
          </p:cNvSpPr>
          <p:nvPr>
            <p:ph type="body" sz="half" idx="21"/>
          </p:nvPr>
        </p:nvSpPr>
        <p:spPr>
          <a:xfrm>
            <a:off x="650242" y="2041032"/>
            <a:ext cx="4278491" cy="6671735"/>
          </a:xfrm>
          <a:prstGeom prst="rect">
            <a:avLst/>
          </a:prstGeom>
        </p:spPr>
        <p:txBody>
          <a:bodyPr lIns="64907" tIns="64907" rIns="64907" bIns="64907"/>
          <a:lstStyle/>
          <a:p>
            <a:pPr marL="0" indent="0" defTabSz="1300480">
              <a:spcBef>
                <a:spcPts val="400"/>
              </a:spcBef>
              <a:buClrTx/>
              <a:buSzTx/>
              <a:buFontTx/>
              <a:buNone/>
              <a:defRPr sz="1800">
                <a:solidFill>
                  <a:srgbClr val="1C1C34"/>
                </a:solidFill>
              </a:defRPr>
            </a:pPr>
            <a:endParaRPr/>
          </a:p>
        </p:txBody>
      </p:sp>
      <p:sp>
        <p:nvSpPr>
          <p:cNvPr id="1474" name="Slide Number"/>
          <p:cNvSpPr txBox="1">
            <a:spLocks noGrp="1"/>
          </p:cNvSpPr>
          <p:nvPr>
            <p:ph type="sldNum" sz="quarter" idx="2"/>
          </p:nvPr>
        </p:nvSpPr>
        <p:spPr>
          <a:xfrm>
            <a:off x="11986024" y="8886613"/>
            <a:ext cx="368536" cy="371116"/>
          </a:xfrm>
          <a:prstGeom prst="rect">
            <a:avLst/>
          </a:prstGeom>
        </p:spPr>
        <p:txBody>
          <a:bodyPr lIns="64907" tIns="64907" rIns="64907" bIns="64907"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1481"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482"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483" name="Title Text"/>
          <p:cNvSpPr txBox="1">
            <a:spLocks noGrp="1"/>
          </p:cNvSpPr>
          <p:nvPr>
            <p:ph type="title"/>
          </p:nvPr>
        </p:nvSpPr>
        <p:spPr>
          <a:xfrm>
            <a:off x="2549031" y="6827519"/>
            <a:ext cx="7802882" cy="806029"/>
          </a:xfrm>
          <a:prstGeom prst="rect">
            <a:avLst/>
          </a:prstGeom>
        </p:spPr>
        <p:txBody>
          <a:bodyPr lIns="64907" tIns="64907" rIns="64907" bIns="64907" anchor="b"/>
          <a:lstStyle>
            <a:lvl1pPr defTabSz="1300480">
              <a:defRPr sz="2800" b="1" spc="0">
                <a:solidFill>
                  <a:srgbClr val="1C1C34"/>
                </a:solidFill>
              </a:defRPr>
            </a:lvl1pPr>
          </a:lstStyle>
          <a:p>
            <a:r>
              <a:t>Title Text</a:t>
            </a:r>
          </a:p>
        </p:txBody>
      </p:sp>
      <p:sp>
        <p:nvSpPr>
          <p:cNvPr id="1484" name="Picture Placeholder 2"/>
          <p:cNvSpPr>
            <a:spLocks noGrp="1"/>
          </p:cNvSpPr>
          <p:nvPr>
            <p:ph type="pic" sz="half" idx="21"/>
          </p:nvPr>
        </p:nvSpPr>
        <p:spPr>
          <a:xfrm>
            <a:off x="2549031" y="871502"/>
            <a:ext cx="7802882" cy="5852161"/>
          </a:xfrm>
          <a:prstGeom prst="rect">
            <a:avLst/>
          </a:prstGeom>
        </p:spPr>
        <p:txBody>
          <a:bodyPr lIns="91439" tIns="45719" rIns="91439" bIns="45719">
            <a:noAutofit/>
          </a:bodyPr>
          <a:lstStyle/>
          <a:p>
            <a:endParaRPr/>
          </a:p>
        </p:txBody>
      </p:sp>
      <p:sp>
        <p:nvSpPr>
          <p:cNvPr id="1485" name="Body Level One…"/>
          <p:cNvSpPr txBox="1">
            <a:spLocks noGrp="1"/>
          </p:cNvSpPr>
          <p:nvPr>
            <p:ph type="body" sz="quarter" idx="1"/>
          </p:nvPr>
        </p:nvSpPr>
        <p:spPr>
          <a:xfrm>
            <a:off x="2549031" y="7633547"/>
            <a:ext cx="7802882" cy="1144693"/>
          </a:xfrm>
          <a:prstGeom prst="rect">
            <a:avLst/>
          </a:prstGeom>
        </p:spPr>
        <p:txBody>
          <a:bodyPr lIns="64907" tIns="64907" rIns="64907" bIns="64907"/>
          <a:lstStyle>
            <a:lvl1pPr marL="0" indent="0" defTabSz="1300480">
              <a:spcBef>
                <a:spcPts val="400"/>
              </a:spcBef>
              <a:buClrTx/>
              <a:buSzTx/>
              <a:buFontTx/>
              <a:buNone/>
              <a:defRPr sz="1800">
                <a:solidFill>
                  <a:srgbClr val="1C1C34"/>
                </a:solidFill>
              </a:defRPr>
            </a:lvl1pPr>
            <a:lvl2pPr marL="0" indent="456371" defTabSz="1300480">
              <a:spcBef>
                <a:spcPts val="400"/>
              </a:spcBef>
              <a:buClrTx/>
              <a:buSzTx/>
              <a:buFontTx/>
              <a:buNone/>
              <a:defRPr sz="1800">
                <a:solidFill>
                  <a:srgbClr val="1C1C34"/>
                </a:solidFill>
              </a:defRPr>
            </a:lvl2pPr>
            <a:lvl3pPr marL="0" indent="912759" defTabSz="1300480">
              <a:spcBef>
                <a:spcPts val="400"/>
              </a:spcBef>
              <a:buClrTx/>
              <a:buSzTx/>
              <a:buFontTx/>
              <a:buNone/>
              <a:defRPr sz="1800">
                <a:solidFill>
                  <a:srgbClr val="1C1C34"/>
                </a:solidFill>
              </a:defRPr>
            </a:lvl3pPr>
            <a:lvl4pPr marL="0" indent="1369149" defTabSz="1300480">
              <a:spcBef>
                <a:spcPts val="400"/>
              </a:spcBef>
              <a:buClrTx/>
              <a:buSzTx/>
              <a:buFontTx/>
              <a:buNone/>
              <a:defRPr sz="1800">
                <a:solidFill>
                  <a:srgbClr val="1C1C34"/>
                </a:solidFill>
              </a:defRPr>
            </a:lvl4pPr>
            <a:lvl5pPr marL="0" indent="1825529" defTabSz="1300480">
              <a:spcBef>
                <a:spcPts val="400"/>
              </a:spcBef>
              <a:buClrTx/>
              <a:buSzTx/>
              <a:buFontTx/>
              <a:buNone/>
              <a:defRPr sz="1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486" name="Slide Number"/>
          <p:cNvSpPr txBox="1">
            <a:spLocks noGrp="1"/>
          </p:cNvSpPr>
          <p:nvPr>
            <p:ph type="sldNum" sz="quarter" idx="2"/>
          </p:nvPr>
        </p:nvSpPr>
        <p:spPr>
          <a:xfrm>
            <a:off x="11986024" y="8886613"/>
            <a:ext cx="368536" cy="371116"/>
          </a:xfrm>
          <a:prstGeom prst="rect">
            <a:avLst/>
          </a:prstGeom>
        </p:spPr>
        <p:txBody>
          <a:bodyPr lIns="64907" tIns="64907" rIns="64907" bIns="64907"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1493"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494"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495" name="Title Text"/>
          <p:cNvSpPr txBox="1">
            <a:spLocks noGrp="1"/>
          </p:cNvSpPr>
          <p:nvPr>
            <p:ph type="title"/>
          </p:nvPr>
        </p:nvSpPr>
        <p:spPr>
          <a:xfrm>
            <a:off x="153530" y="650241"/>
            <a:ext cx="12785798" cy="1359183"/>
          </a:xfrm>
          <a:prstGeom prst="rect">
            <a:avLst/>
          </a:prstGeom>
        </p:spPr>
        <p:txBody>
          <a:bodyPr lIns="64907" tIns="64907" rIns="64907" bIns="64907" anchor="t"/>
          <a:lstStyle>
            <a:lvl1pPr defTabSz="1300480">
              <a:defRPr sz="5400" spc="0">
                <a:solidFill>
                  <a:srgbClr val="1C1C34"/>
                </a:solidFill>
              </a:defRPr>
            </a:lvl1pPr>
          </a:lstStyle>
          <a:p>
            <a:r>
              <a:t>Title Text</a:t>
            </a:r>
          </a:p>
        </p:txBody>
      </p:sp>
      <p:sp>
        <p:nvSpPr>
          <p:cNvPr id="1496" name="Body Level One…"/>
          <p:cNvSpPr txBox="1">
            <a:spLocks noGrp="1"/>
          </p:cNvSpPr>
          <p:nvPr>
            <p:ph type="body" idx="1"/>
          </p:nvPr>
        </p:nvSpPr>
        <p:spPr>
          <a:xfrm>
            <a:off x="153530" y="2111022"/>
            <a:ext cx="12785798" cy="6554330"/>
          </a:xfrm>
          <a:prstGeom prst="rect">
            <a:avLst/>
          </a:prstGeom>
        </p:spPr>
        <p:txBody>
          <a:bodyPr lIns="64907" tIns="64907" rIns="64907" bIns="64907"/>
          <a:lstStyle>
            <a:lvl1pPr marL="464541" indent="-464541" defTabSz="1300480">
              <a:spcBef>
                <a:spcPts val="900"/>
              </a:spcBef>
              <a:buClr>
                <a:srgbClr val="DDDDDD"/>
              </a:buClr>
              <a:buChar char="□"/>
              <a:defRPr sz="3800">
                <a:solidFill>
                  <a:srgbClr val="1C1C34"/>
                </a:solidFill>
              </a:defRPr>
            </a:lvl1pPr>
            <a:lvl2pPr marL="889948" indent="-433576" defTabSz="1300480">
              <a:spcBef>
                <a:spcPts val="900"/>
              </a:spcBef>
              <a:buClr>
                <a:srgbClr val="DDDDDD"/>
              </a:buClr>
              <a:buSzPct val="70000"/>
              <a:buChar char="■"/>
              <a:defRPr sz="3800">
                <a:solidFill>
                  <a:srgbClr val="1C1C34"/>
                </a:solidFill>
              </a:defRPr>
            </a:lvl2pPr>
            <a:lvl3pPr marL="1306902" indent="-394137" defTabSz="1300480">
              <a:spcBef>
                <a:spcPts val="900"/>
              </a:spcBef>
              <a:buClr>
                <a:srgbClr val="DDDDDD"/>
              </a:buClr>
              <a:buSzPct val="70000"/>
              <a:buChar char="p"/>
              <a:defRPr sz="3800">
                <a:solidFill>
                  <a:srgbClr val="1C1C34"/>
                </a:solidFill>
              </a:defRPr>
            </a:lvl3pPr>
            <a:lvl4pPr marL="1802697" indent="-433551" defTabSz="1300480">
              <a:spcBef>
                <a:spcPts val="900"/>
              </a:spcBef>
              <a:buClr>
                <a:srgbClr val="DDDDDD"/>
              </a:buClr>
              <a:buSzPct val="70000"/>
              <a:buChar char="■"/>
              <a:defRPr sz="3800">
                <a:solidFill>
                  <a:srgbClr val="1C1C34"/>
                </a:solidFill>
              </a:defRPr>
            </a:lvl4pPr>
            <a:lvl5pPr marL="2259091" indent="-433551" defTabSz="1300480">
              <a:spcBef>
                <a:spcPts val="900"/>
              </a:spcBef>
              <a:buClr>
                <a:srgbClr val="DDDDDD"/>
              </a:buClr>
              <a:buSzPct val="70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497" name="Slide Number"/>
          <p:cNvSpPr txBox="1">
            <a:spLocks noGrp="1"/>
          </p:cNvSpPr>
          <p:nvPr>
            <p:ph type="sldNum" sz="quarter" idx="2"/>
          </p:nvPr>
        </p:nvSpPr>
        <p:spPr>
          <a:xfrm>
            <a:off x="11986024" y="8886613"/>
            <a:ext cx="368536" cy="371116"/>
          </a:xfrm>
          <a:prstGeom prst="rect">
            <a:avLst/>
          </a:prstGeom>
        </p:spPr>
        <p:txBody>
          <a:bodyPr lIns="64907" tIns="64907" rIns="64907" bIns="64907"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1504"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505"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506" name="Title Text"/>
          <p:cNvSpPr txBox="1">
            <a:spLocks noGrp="1"/>
          </p:cNvSpPr>
          <p:nvPr>
            <p:ph type="title"/>
          </p:nvPr>
        </p:nvSpPr>
        <p:spPr>
          <a:xfrm>
            <a:off x="9744570" y="650289"/>
            <a:ext cx="3194757" cy="8015113"/>
          </a:xfrm>
          <a:prstGeom prst="rect">
            <a:avLst/>
          </a:prstGeom>
        </p:spPr>
        <p:txBody>
          <a:bodyPr lIns="64907" tIns="64907" rIns="64907" bIns="64907" anchor="t"/>
          <a:lstStyle>
            <a:lvl1pPr defTabSz="1300480">
              <a:defRPr sz="5400" spc="0">
                <a:solidFill>
                  <a:srgbClr val="1C1C34"/>
                </a:solidFill>
              </a:defRPr>
            </a:lvl1pPr>
          </a:lstStyle>
          <a:p>
            <a:r>
              <a:t>Title Text</a:t>
            </a:r>
          </a:p>
        </p:txBody>
      </p:sp>
      <p:sp>
        <p:nvSpPr>
          <p:cNvPr id="1507" name="Body Level One…"/>
          <p:cNvSpPr txBox="1">
            <a:spLocks noGrp="1"/>
          </p:cNvSpPr>
          <p:nvPr>
            <p:ph type="body" idx="1"/>
          </p:nvPr>
        </p:nvSpPr>
        <p:spPr>
          <a:xfrm>
            <a:off x="153528" y="650289"/>
            <a:ext cx="9374295" cy="8015113"/>
          </a:xfrm>
          <a:prstGeom prst="rect">
            <a:avLst/>
          </a:prstGeom>
        </p:spPr>
        <p:txBody>
          <a:bodyPr lIns="64907" tIns="64907" rIns="64907" bIns="64907"/>
          <a:lstStyle>
            <a:lvl1pPr marL="464541" indent="-464541" defTabSz="1300480">
              <a:spcBef>
                <a:spcPts val="900"/>
              </a:spcBef>
              <a:buClr>
                <a:srgbClr val="DDDDDD"/>
              </a:buClr>
              <a:buChar char="□"/>
              <a:defRPr sz="3800">
                <a:solidFill>
                  <a:srgbClr val="1C1C34"/>
                </a:solidFill>
              </a:defRPr>
            </a:lvl1pPr>
            <a:lvl2pPr marL="889948" indent="-433576" defTabSz="1300480">
              <a:spcBef>
                <a:spcPts val="900"/>
              </a:spcBef>
              <a:buClr>
                <a:srgbClr val="DDDDDD"/>
              </a:buClr>
              <a:buSzPct val="70000"/>
              <a:buChar char="■"/>
              <a:defRPr sz="3800">
                <a:solidFill>
                  <a:srgbClr val="1C1C34"/>
                </a:solidFill>
              </a:defRPr>
            </a:lvl2pPr>
            <a:lvl3pPr marL="1306902" indent="-394137" defTabSz="1300480">
              <a:spcBef>
                <a:spcPts val="900"/>
              </a:spcBef>
              <a:buClr>
                <a:srgbClr val="DDDDDD"/>
              </a:buClr>
              <a:buSzPct val="70000"/>
              <a:buChar char="p"/>
              <a:defRPr sz="3800">
                <a:solidFill>
                  <a:srgbClr val="1C1C34"/>
                </a:solidFill>
              </a:defRPr>
            </a:lvl3pPr>
            <a:lvl4pPr marL="1802697" indent="-433551" defTabSz="1300480">
              <a:spcBef>
                <a:spcPts val="900"/>
              </a:spcBef>
              <a:buClr>
                <a:srgbClr val="DDDDDD"/>
              </a:buClr>
              <a:buSzPct val="70000"/>
              <a:buChar char="■"/>
              <a:defRPr sz="3800">
                <a:solidFill>
                  <a:srgbClr val="1C1C34"/>
                </a:solidFill>
              </a:defRPr>
            </a:lvl4pPr>
            <a:lvl5pPr marL="2259091" indent="-433551" defTabSz="1300480">
              <a:spcBef>
                <a:spcPts val="900"/>
              </a:spcBef>
              <a:buClr>
                <a:srgbClr val="DDDDDD"/>
              </a:buClr>
              <a:buSzPct val="70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508" name="Slide Number"/>
          <p:cNvSpPr txBox="1">
            <a:spLocks noGrp="1"/>
          </p:cNvSpPr>
          <p:nvPr>
            <p:ph type="sldNum" sz="quarter" idx="2"/>
          </p:nvPr>
        </p:nvSpPr>
        <p:spPr>
          <a:xfrm>
            <a:off x="11986024" y="8886613"/>
            <a:ext cx="368536" cy="371116"/>
          </a:xfrm>
          <a:prstGeom prst="rect">
            <a:avLst/>
          </a:prstGeom>
        </p:spPr>
        <p:txBody>
          <a:bodyPr lIns="64907" tIns="64907" rIns="64907" bIns="64907"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x">
  <p:cSld name="Title, Content and Text">
    <p:spTree>
      <p:nvGrpSpPr>
        <p:cNvPr id="1" name=""/>
        <p:cNvGrpSpPr/>
        <p:nvPr/>
      </p:nvGrpSpPr>
      <p:grpSpPr>
        <a:xfrm>
          <a:off x="0" y="0"/>
          <a:ext cx="0" cy="0"/>
          <a:chOff x="0" y="0"/>
          <a:chExt cx="0" cy="0"/>
        </a:xfrm>
      </p:grpSpPr>
      <p:sp>
        <p:nvSpPr>
          <p:cNvPr id="1515" name="Line 6"/>
          <p:cNvSpPr/>
          <p:nvPr/>
        </p:nvSpPr>
        <p:spPr>
          <a:xfrm>
            <a:off x="379307" y="8778240"/>
            <a:ext cx="12246188" cy="1"/>
          </a:xfrm>
          <a:prstGeom prst="line">
            <a:avLst/>
          </a:prstGeom>
          <a:ln w="12700">
            <a:solidFill>
              <a:srgbClr val="660066"/>
            </a:solidFill>
          </a:ln>
        </p:spPr>
        <p:txBody>
          <a:bodyPr lIns="65023" tIns="65023" rIns="65023" bIns="65023"/>
          <a:lstStyle/>
          <a:p>
            <a:endParaRPr/>
          </a:p>
        </p:txBody>
      </p:sp>
      <p:sp>
        <p:nvSpPr>
          <p:cNvPr id="1516" name="Line 7"/>
          <p:cNvSpPr/>
          <p:nvPr/>
        </p:nvSpPr>
        <p:spPr>
          <a:xfrm>
            <a:off x="325119" y="433493"/>
            <a:ext cx="12246188" cy="1"/>
          </a:xfrm>
          <a:prstGeom prst="line">
            <a:avLst/>
          </a:prstGeom>
          <a:ln w="101600">
            <a:solidFill>
              <a:srgbClr val="9D3BFF"/>
            </a:solidFill>
          </a:ln>
        </p:spPr>
        <p:txBody>
          <a:bodyPr lIns="65023" tIns="65023" rIns="65023" bIns="65023"/>
          <a:lstStyle/>
          <a:p>
            <a:endParaRPr/>
          </a:p>
        </p:txBody>
      </p:sp>
      <p:sp>
        <p:nvSpPr>
          <p:cNvPr id="1517" name="Title Text"/>
          <p:cNvSpPr txBox="1">
            <a:spLocks noGrp="1"/>
          </p:cNvSpPr>
          <p:nvPr>
            <p:ph type="title"/>
          </p:nvPr>
        </p:nvSpPr>
        <p:spPr>
          <a:xfrm>
            <a:off x="153530" y="650241"/>
            <a:ext cx="12785798" cy="1359183"/>
          </a:xfrm>
          <a:prstGeom prst="rect">
            <a:avLst/>
          </a:prstGeom>
        </p:spPr>
        <p:txBody>
          <a:bodyPr lIns="64907" tIns="64907" rIns="64907" bIns="64907" anchor="t"/>
          <a:lstStyle>
            <a:lvl1pPr defTabSz="1300480">
              <a:defRPr sz="5400" spc="0">
                <a:solidFill>
                  <a:srgbClr val="1C1C34"/>
                </a:solidFill>
              </a:defRPr>
            </a:lvl1pPr>
          </a:lstStyle>
          <a:p>
            <a:r>
              <a:t>Title Text</a:t>
            </a:r>
          </a:p>
        </p:txBody>
      </p:sp>
      <p:sp>
        <p:nvSpPr>
          <p:cNvPr id="1518" name="Body Level One…"/>
          <p:cNvSpPr txBox="1">
            <a:spLocks noGrp="1"/>
          </p:cNvSpPr>
          <p:nvPr>
            <p:ph type="body" sz="half" idx="1"/>
          </p:nvPr>
        </p:nvSpPr>
        <p:spPr>
          <a:xfrm>
            <a:off x="153530" y="2111022"/>
            <a:ext cx="6283397" cy="6554330"/>
          </a:xfrm>
          <a:prstGeom prst="rect">
            <a:avLst/>
          </a:prstGeom>
        </p:spPr>
        <p:txBody>
          <a:bodyPr lIns="64907" tIns="64907" rIns="64907" bIns="64907"/>
          <a:lstStyle>
            <a:lvl1pPr marL="464541" indent="-464541" defTabSz="1300480">
              <a:spcBef>
                <a:spcPts val="900"/>
              </a:spcBef>
              <a:buClr>
                <a:srgbClr val="DDDDDD"/>
              </a:buClr>
              <a:buChar char="□"/>
              <a:defRPr sz="3800">
                <a:solidFill>
                  <a:srgbClr val="1C1C34"/>
                </a:solidFill>
              </a:defRPr>
            </a:lvl1pPr>
            <a:lvl2pPr marL="889948" indent="-433576" defTabSz="1300480">
              <a:spcBef>
                <a:spcPts val="900"/>
              </a:spcBef>
              <a:buClr>
                <a:srgbClr val="DDDDDD"/>
              </a:buClr>
              <a:buSzPct val="70000"/>
              <a:buChar char="■"/>
              <a:defRPr sz="3800">
                <a:solidFill>
                  <a:srgbClr val="1C1C34"/>
                </a:solidFill>
              </a:defRPr>
            </a:lvl2pPr>
            <a:lvl3pPr marL="1306902" indent="-394137" defTabSz="1300480">
              <a:spcBef>
                <a:spcPts val="900"/>
              </a:spcBef>
              <a:buClr>
                <a:srgbClr val="DDDDDD"/>
              </a:buClr>
              <a:buSzPct val="70000"/>
              <a:buChar char="p"/>
              <a:defRPr sz="3800">
                <a:solidFill>
                  <a:srgbClr val="1C1C34"/>
                </a:solidFill>
              </a:defRPr>
            </a:lvl3pPr>
            <a:lvl4pPr marL="1802697" indent="-433551" defTabSz="1300480">
              <a:spcBef>
                <a:spcPts val="900"/>
              </a:spcBef>
              <a:buClr>
                <a:srgbClr val="DDDDDD"/>
              </a:buClr>
              <a:buSzPct val="70000"/>
              <a:buChar char="■"/>
              <a:defRPr sz="3800">
                <a:solidFill>
                  <a:srgbClr val="1C1C34"/>
                </a:solidFill>
              </a:defRPr>
            </a:lvl4pPr>
            <a:lvl5pPr marL="2259091" indent="-433551" defTabSz="1300480">
              <a:spcBef>
                <a:spcPts val="900"/>
              </a:spcBef>
              <a:buClr>
                <a:srgbClr val="DDDDDD"/>
              </a:buClr>
              <a:buSzPct val="70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519" name="Text Placeholder 3"/>
          <p:cNvSpPr>
            <a:spLocks noGrp="1"/>
          </p:cNvSpPr>
          <p:nvPr>
            <p:ph type="body" sz="half" idx="21"/>
          </p:nvPr>
        </p:nvSpPr>
        <p:spPr>
          <a:xfrm>
            <a:off x="6653671" y="2111022"/>
            <a:ext cx="6285654" cy="6554330"/>
          </a:xfrm>
          <a:prstGeom prst="rect">
            <a:avLst/>
          </a:prstGeom>
        </p:spPr>
        <p:txBody>
          <a:bodyPr lIns="64907" tIns="64907" rIns="64907" bIns="64907"/>
          <a:lstStyle/>
          <a:p>
            <a:pPr marL="464541" indent="-464541" defTabSz="1300480">
              <a:spcBef>
                <a:spcPts val="900"/>
              </a:spcBef>
              <a:buClr>
                <a:srgbClr val="DDDDDD"/>
              </a:buClr>
              <a:buChar char="□"/>
              <a:defRPr sz="3800">
                <a:solidFill>
                  <a:srgbClr val="1C1C34"/>
                </a:solidFill>
              </a:defRPr>
            </a:pPr>
            <a:endParaRPr/>
          </a:p>
        </p:txBody>
      </p:sp>
      <p:sp>
        <p:nvSpPr>
          <p:cNvPr id="1520" name="Slide Number"/>
          <p:cNvSpPr txBox="1">
            <a:spLocks noGrp="1"/>
          </p:cNvSpPr>
          <p:nvPr>
            <p:ph type="sldNum" sz="quarter" idx="2"/>
          </p:nvPr>
        </p:nvSpPr>
        <p:spPr>
          <a:xfrm>
            <a:off x="11986024" y="8886613"/>
            <a:ext cx="368536" cy="371116"/>
          </a:xfrm>
          <a:prstGeom prst="rect">
            <a:avLst/>
          </a:prstGeom>
        </p:spPr>
        <p:txBody>
          <a:bodyPr lIns="64907" tIns="64907" rIns="64907" bIns="64907" anchor="t"/>
          <a:lstStyle>
            <a:lvl1pPr algn="r">
              <a:defRPr sz="16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527" name="Title Text"/>
          <p:cNvSpPr txBox="1">
            <a:spLocks noGrp="1"/>
          </p:cNvSpPr>
          <p:nvPr>
            <p:ph type="title"/>
          </p:nvPr>
        </p:nvSpPr>
        <p:spPr>
          <a:xfrm>
            <a:off x="974725" y="3030539"/>
            <a:ext cx="11055351" cy="2090737"/>
          </a:xfrm>
          <a:prstGeom prst="rect">
            <a:avLst/>
          </a:prstGeom>
        </p:spPr>
        <p:txBody>
          <a:bodyPr lIns="50719" tIns="50719" rIns="50719" bIns="50719" anchor="t"/>
          <a:lstStyle>
            <a:lvl1pPr indent="8929" defTabSz="1300480">
              <a:defRPr sz="5400" spc="0">
                <a:solidFill>
                  <a:srgbClr val="1C1C34"/>
                </a:solidFill>
              </a:defRPr>
            </a:lvl1pPr>
          </a:lstStyle>
          <a:p>
            <a:r>
              <a:t>Title Text</a:t>
            </a:r>
          </a:p>
        </p:txBody>
      </p:sp>
      <p:sp>
        <p:nvSpPr>
          <p:cNvPr id="1528" name="Body Level One…"/>
          <p:cNvSpPr txBox="1">
            <a:spLocks noGrp="1"/>
          </p:cNvSpPr>
          <p:nvPr>
            <p:ph type="body" sz="quarter" idx="1"/>
          </p:nvPr>
        </p:nvSpPr>
        <p:spPr>
          <a:xfrm>
            <a:off x="1951038" y="5527715"/>
            <a:ext cx="9102727" cy="2492376"/>
          </a:xfrm>
          <a:prstGeom prst="rect">
            <a:avLst/>
          </a:prstGeom>
        </p:spPr>
        <p:txBody>
          <a:bodyPr lIns="50719" tIns="50719" rIns="50719" bIns="50719"/>
          <a:lstStyle>
            <a:lvl1pPr marL="0" indent="0" algn="ctr" defTabSz="1300480">
              <a:buClrTx/>
              <a:buSzTx/>
              <a:buFontTx/>
              <a:buNone/>
              <a:defRPr sz="3800">
                <a:solidFill>
                  <a:srgbClr val="1C1C34"/>
                </a:solidFill>
              </a:defRPr>
            </a:lvl1pPr>
            <a:lvl2pPr marL="0" indent="320993" algn="ctr" defTabSz="1300480">
              <a:buClrTx/>
              <a:buSzTx/>
              <a:buFontTx/>
              <a:buNone/>
              <a:defRPr sz="3800">
                <a:solidFill>
                  <a:srgbClr val="1C1C34"/>
                </a:solidFill>
              </a:defRPr>
            </a:lvl2pPr>
            <a:lvl3pPr marL="0" indent="641990" algn="ctr" defTabSz="1300480">
              <a:buClrTx/>
              <a:buSzTx/>
              <a:buFontTx/>
              <a:buNone/>
              <a:defRPr sz="3800">
                <a:solidFill>
                  <a:srgbClr val="1C1C34"/>
                </a:solidFill>
              </a:defRPr>
            </a:lvl3pPr>
            <a:lvl4pPr marL="0" indent="962988" algn="ctr" defTabSz="1300480">
              <a:buClrTx/>
              <a:buSzTx/>
              <a:buFontTx/>
              <a:buNone/>
              <a:defRPr sz="3800">
                <a:solidFill>
                  <a:srgbClr val="1C1C34"/>
                </a:solidFill>
              </a:defRPr>
            </a:lvl4pPr>
            <a:lvl5pPr marL="0" indent="1283987" algn="ctr" defTabSz="1300480">
              <a:buClrTx/>
              <a:buSzTx/>
              <a:buFontTx/>
              <a:buNone/>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529"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536" name="Title Text"/>
          <p:cNvSpPr txBox="1">
            <a:spLocks noGrp="1"/>
          </p:cNvSpPr>
          <p:nvPr>
            <p:ph type="title"/>
          </p:nvPr>
        </p:nvSpPr>
        <p:spPr>
          <a:xfrm>
            <a:off x="152440" y="650877"/>
            <a:ext cx="12785726" cy="1458913"/>
          </a:xfrm>
          <a:prstGeom prst="rect">
            <a:avLst/>
          </a:prstGeom>
        </p:spPr>
        <p:txBody>
          <a:bodyPr lIns="50719" tIns="50719" rIns="50719" bIns="50719" anchor="t"/>
          <a:lstStyle>
            <a:lvl1pPr indent="8929" defTabSz="1300480">
              <a:defRPr sz="5400" spc="0">
                <a:solidFill>
                  <a:srgbClr val="1C1C34"/>
                </a:solidFill>
              </a:defRPr>
            </a:lvl1pPr>
          </a:lstStyle>
          <a:p>
            <a:r>
              <a:t>Title Text</a:t>
            </a:r>
          </a:p>
        </p:txBody>
      </p:sp>
      <p:sp>
        <p:nvSpPr>
          <p:cNvPr id="1537" name="Body Level One…"/>
          <p:cNvSpPr txBox="1">
            <a:spLocks noGrp="1"/>
          </p:cNvSpPr>
          <p:nvPr>
            <p:ph type="body" idx="1"/>
          </p:nvPr>
        </p:nvSpPr>
        <p:spPr>
          <a:xfrm>
            <a:off x="152440" y="2109789"/>
            <a:ext cx="12785726" cy="7643813"/>
          </a:xfrm>
          <a:prstGeom prst="rect">
            <a:avLst/>
          </a:prstGeom>
        </p:spPr>
        <p:txBody>
          <a:bodyPr lIns="50719" tIns="50719" rIns="50719" bIns="50719"/>
          <a:lstStyle>
            <a:lvl1pPr marL="407895" indent="-373330" defTabSz="1300480">
              <a:buClr>
                <a:srgbClr val="000080"/>
              </a:buClr>
              <a:buChar char="□"/>
              <a:defRPr sz="3800">
                <a:solidFill>
                  <a:srgbClr val="1C1C34"/>
                </a:solidFill>
              </a:defRPr>
            </a:lvl1pPr>
            <a:lvl2pPr marL="689343" indent="-337140" defTabSz="1300480">
              <a:buClr>
                <a:srgbClr val="000080"/>
              </a:buClr>
              <a:buSzPct val="69000"/>
              <a:buChar char="■"/>
              <a:defRPr sz="3800">
                <a:solidFill>
                  <a:srgbClr val="1C1C34"/>
                </a:solidFill>
              </a:defRPr>
            </a:lvl2pPr>
            <a:lvl3pPr marL="1027326" indent="-320683" defTabSz="1300480">
              <a:buClr>
                <a:srgbClr val="000080"/>
              </a:buClr>
              <a:buSzPct val="69000"/>
              <a:buChar char="p"/>
              <a:defRPr sz="3800">
                <a:solidFill>
                  <a:srgbClr val="1C1C34"/>
                </a:solidFill>
              </a:defRPr>
            </a:lvl3pPr>
            <a:lvl4pPr marL="1396662" indent="-336718" defTabSz="1300480">
              <a:buClr>
                <a:srgbClr val="000080"/>
              </a:buClr>
              <a:buSzPct val="69000"/>
              <a:buChar char="■"/>
              <a:defRPr sz="3800">
                <a:solidFill>
                  <a:srgbClr val="1C1C34"/>
                </a:solidFill>
              </a:defRPr>
            </a:lvl4pPr>
            <a:lvl5pPr marL="1751112" indent="-336717" defTabSz="1300480">
              <a:buClr>
                <a:srgbClr val="0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538"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1545" name="Title Text"/>
          <p:cNvSpPr txBox="1">
            <a:spLocks noGrp="1"/>
          </p:cNvSpPr>
          <p:nvPr>
            <p:ph type="title"/>
          </p:nvPr>
        </p:nvSpPr>
        <p:spPr>
          <a:xfrm>
            <a:off x="1027113" y="6267451"/>
            <a:ext cx="11053762" cy="1936750"/>
          </a:xfrm>
          <a:prstGeom prst="rect">
            <a:avLst/>
          </a:prstGeom>
        </p:spPr>
        <p:txBody>
          <a:bodyPr lIns="50719" tIns="50719" rIns="50719" bIns="50719" anchor="t"/>
          <a:lstStyle>
            <a:lvl1pPr indent="8929" defTabSz="1300480">
              <a:defRPr sz="3800" b="1" cap="all" spc="0">
                <a:solidFill>
                  <a:srgbClr val="1C1C34"/>
                </a:solidFill>
              </a:defRPr>
            </a:lvl1pPr>
          </a:lstStyle>
          <a:p>
            <a:r>
              <a:t>Title Text</a:t>
            </a:r>
          </a:p>
        </p:txBody>
      </p:sp>
      <p:sp>
        <p:nvSpPr>
          <p:cNvPr id="1546" name="Body Level One…"/>
          <p:cNvSpPr txBox="1">
            <a:spLocks noGrp="1"/>
          </p:cNvSpPr>
          <p:nvPr>
            <p:ph type="body" sz="quarter" idx="1"/>
          </p:nvPr>
        </p:nvSpPr>
        <p:spPr>
          <a:xfrm>
            <a:off x="1027113" y="4133849"/>
            <a:ext cx="11053762" cy="2133602"/>
          </a:xfrm>
          <a:prstGeom prst="rect">
            <a:avLst/>
          </a:prstGeom>
        </p:spPr>
        <p:txBody>
          <a:bodyPr lIns="50719" tIns="50719" rIns="50719" bIns="50719" anchor="b"/>
          <a:lstStyle>
            <a:lvl1pPr marL="0" indent="0" defTabSz="1300480">
              <a:buClrTx/>
              <a:buSzTx/>
              <a:buFontTx/>
              <a:buNone/>
              <a:defRPr sz="1800">
                <a:solidFill>
                  <a:srgbClr val="1C1C34"/>
                </a:solidFill>
              </a:defRPr>
            </a:lvl1pPr>
            <a:lvl2pPr marL="0" indent="320993" defTabSz="1300480">
              <a:buClrTx/>
              <a:buSzTx/>
              <a:buFontTx/>
              <a:buNone/>
              <a:defRPr sz="1800">
                <a:solidFill>
                  <a:srgbClr val="1C1C34"/>
                </a:solidFill>
              </a:defRPr>
            </a:lvl2pPr>
            <a:lvl3pPr marL="0" indent="641990" defTabSz="1300480">
              <a:buClrTx/>
              <a:buSzTx/>
              <a:buFontTx/>
              <a:buNone/>
              <a:defRPr sz="1800">
                <a:solidFill>
                  <a:srgbClr val="1C1C34"/>
                </a:solidFill>
              </a:defRPr>
            </a:lvl3pPr>
            <a:lvl4pPr marL="0" indent="962988" defTabSz="1300480">
              <a:buClrTx/>
              <a:buSzTx/>
              <a:buFontTx/>
              <a:buNone/>
              <a:defRPr sz="1800">
                <a:solidFill>
                  <a:srgbClr val="1C1C34"/>
                </a:solidFill>
              </a:defRPr>
            </a:lvl4pPr>
            <a:lvl5pPr marL="0" indent="1283987" defTabSz="1300480">
              <a:buClrTx/>
              <a:buSzTx/>
              <a:buFontTx/>
              <a:buNone/>
              <a:defRPr sz="1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547"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554" name="Title Text"/>
          <p:cNvSpPr txBox="1">
            <a:spLocks noGrp="1"/>
          </p:cNvSpPr>
          <p:nvPr>
            <p:ph type="title"/>
          </p:nvPr>
        </p:nvSpPr>
        <p:spPr>
          <a:xfrm>
            <a:off x="152440" y="650877"/>
            <a:ext cx="12785726" cy="1458913"/>
          </a:xfrm>
          <a:prstGeom prst="rect">
            <a:avLst/>
          </a:prstGeom>
        </p:spPr>
        <p:txBody>
          <a:bodyPr lIns="50719" tIns="50719" rIns="50719" bIns="50719" anchor="t"/>
          <a:lstStyle>
            <a:lvl1pPr indent="8929" defTabSz="1300480">
              <a:defRPr sz="5400" spc="0">
                <a:solidFill>
                  <a:srgbClr val="1C1C34"/>
                </a:solidFill>
              </a:defRPr>
            </a:lvl1pPr>
          </a:lstStyle>
          <a:p>
            <a:r>
              <a:t>Title Text</a:t>
            </a:r>
          </a:p>
        </p:txBody>
      </p:sp>
      <p:sp>
        <p:nvSpPr>
          <p:cNvPr id="1555" name="Body Level One…"/>
          <p:cNvSpPr txBox="1">
            <a:spLocks noGrp="1"/>
          </p:cNvSpPr>
          <p:nvPr>
            <p:ph type="body" sz="half" idx="1"/>
          </p:nvPr>
        </p:nvSpPr>
        <p:spPr>
          <a:xfrm>
            <a:off x="152399" y="2109789"/>
            <a:ext cx="6316665" cy="7643813"/>
          </a:xfrm>
          <a:prstGeom prst="rect">
            <a:avLst/>
          </a:prstGeom>
        </p:spPr>
        <p:txBody>
          <a:bodyPr lIns="50719" tIns="50719" rIns="50719" bIns="50719"/>
          <a:lstStyle>
            <a:lvl1pPr marL="405930" indent="-371365" defTabSz="1300480">
              <a:buClr>
                <a:srgbClr val="000080"/>
              </a:buClr>
              <a:buChar char="□"/>
              <a:defRPr sz="2800">
                <a:solidFill>
                  <a:srgbClr val="1C1C34"/>
                </a:solidFill>
              </a:defRPr>
            </a:lvl1pPr>
            <a:lvl2pPr marL="717525" indent="-365322" defTabSz="1300480">
              <a:buClr>
                <a:srgbClr val="000080"/>
              </a:buClr>
              <a:buSzPct val="69000"/>
              <a:buChar char="■"/>
              <a:defRPr sz="2800">
                <a:solidFill>
                  <a:srgbClr val="1C1C34"/>
                </a:solidFill>
              </a:defRPr>
            </a:lvl2pPr>
            <a:lvl3pPr marL="1061083" indent="-354439" defTabSz="1300480">
              <a:buClr>
                <a:srgbClr val="000080"/>
              </a:buClr>
              <a:buSzPct val="69000"/>
              <a:buChar char="p"/>
              <a:defRPr sz="2800">
                <a:solidFill>
                  <a:srgbClr val="1C1C34"/>
                </a:solidFill>
              </a:defRPr>
            </a:lvl3pPr>
            <a:lvl4pPr marL="1441648" indent="-381704" defTabSz="1300480">
              <a:buClr>
                <a:srgbClr val="000080"/>
              </a:buClr>
              <a:buSzPct val="69000"/>
              <a:buChar char="■"/>
              <a:defRPr sz="2800">
                <a:solidFill>
                  <a:srgbClr val="1C1C34"/>
                </a:solidFill>
              </a:defRPr>
            </a:lvl4pPr>
            <a:lvl5pPr marL="1796099" indent="-381704" defTabSz="1300480">
              <a:buClr>
                <a:srgbClr val="000080"/>
              </a:buClr>
              <a:buSzPct val="69000"/>
              <a:buChar char="□"/>
              <a:defRPr sz="2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556"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1563" name="Title Text"/>
          <p:cNvSpPr txBox="1">
            <a:spLocks noGrp="1"/>
          </p:cNvSpPr>
          <p:nvPr>
            <p:ph type="title"/>
          </p:nvPr>
        </p:nvSpPr>
        <p:spPr>
          <a:xfrm>
            <a:off x="650875" y="390525"/>
            <a:ext cx="11703051" cy="1625601"/>
          </a:xfrm>
          <a:prstGeom prst="rect">
            <a:avLst/>
          </a:prstGeom>
        </p:spPr>
        <p:txBody>
          <a:bodyPr lIns="50719" tIns="50719" rIns="50719" bIns="50719" anchor="t"/>
          <a:lstStyle>
            <a:lvl1pPr indent="8929" defTabSz="1300480">
              <a:defRPr sz="5400" spc="0">
                <a:solidFill>
                  <a:srgbClr val="1C1C34"/>
                </a:solidFill>
              </a:defRPr>
            </a:lvl1pPr>
          </a:lstStyle>
          <a:p>
            <a:r>
              <a:t>Title Text</a:t>
            </a:r>
          </a:p>
        </p:txBody>
      </p:sp>
      <p:sp>
        <p:nvSpPr>
          <p:cNvPr id="1564" name="Body Level One…"/>
          <p:cNvSpPr txBox="1">
            <a:spLocks noGrp="1"/>
          </p:cNvSpPr>
          <p:nvPr>
            <p:ph type="body" sz="quarter" idx="1"/>
          </p:nvPr>
        </p:nvSpPr>
        <p:spPr>
          <a:xfrm>
            <a:off x="650875" y="2182813"/>
            <a:ext cx="5745165" cy="909639"/>
          </a:xfrm>
          <a:prstGeom prst="rect">
            <a:avLst/>
          </a:prstGeom>
        </p:spPr>
        <p:txBody>
          <a:bodyPr lIns="50719" tIns="50719" rIns="50719" bIns="50719" anchor="b"/>
          <a:lstStyle>
            <a:lvl1pPr marL="0" indent="0" defTabSz="1300480">
              <a:buClrTx/>
              <a:buSzTx/>
              <a:buFontTx/>
              <a:buNone/>
              <a:defRPr sz="2400" b="1">
                <a:solidFill>
                  <a:srgbClr val="1C1C34"/>
                </a:solidFill>
              </a:defRPr>
            </a:lvl1pPr>
            <a:lvl2pPr marL="0" indent="320993" defTabSz="1300480">
              <a:buClrTx/>
              <a:buSzTx/>
              <a:buFontTx/>
              <a:buNone/>
              <a:defRPr sz="2400" b="1">
                <a:solidFill>
                  <a:srgbClr val="1C1C34"/>
                </a:solidFill>
              </a:defRPr>
            </a:lvl2pPr>
            <a:lvl3pPr marL="0" indent="641990" defTabSz="1300480">
              <a:buClrTx/>
              <a:buSzTx/>
              <a:buFontTx/>
              <a:buNone/>
              <a:defRPr sz="2400" b="1">
                <a:solidFill>
                  <a:srgbClr val="1C1C34"/>
                </a:solidFill>
              </a:defRPr>
            </a:lvl3pPr>
            <a:lvl4pPr marL="0" indent="962988" defTabSz="1300480">
              <a:buClrTx/>
              <a:buSzTx/>
              <a:buFontTx/>
              <a:buNone/>
              <a:defRPr sz="2400" b="1">
                <a:solidFill>
                  <a:srgbClr val="1C1C34"/>
                </a:solidFill>
              </a:defRPr>
            </a:lvl4pPr>
            <a:lvl5pPr marL="0" indent="1283987" defTabSz="1300480">
              <a:buClrTx/>
              <a:buSzTx/>
              <a:buFontTx/>
              <a:buNone/>
              <a:defRPr sz="2400" b="1">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565" name="Text Placeholder 4"/>
          <p:cNvSpPr>
            <a:spLocks noGrp="1"/>
          </p:cNvSpPr>
          <p:nvPr>
            <p:ph type="body" sz="quarter" idx="21"/>
          </p:nvPr>
        </p:nvSpPr>
        <p:spPr>
          <a:xfrm>
            <a:off x="6605589" y="2182813"/>
            <a:ext cx="5748337" cy="909639"/>
          </a:xfrm>
          <a:prstGeom prst="rect">
            <a:avLst/>
          </a:prstGeom>
        </p:spPr>
        <p:txBody>
          <a:bodyPr lIns="50719" tIns="50719" rIns="50719" bIns="50719" anchor="b"/>
          <a:lstStyle/>
          <a:p>
            <a:pPr marL="0" indent="0" defTabSz="1300480">
              <a:buClrTx/>
              <a:buSzTx/>
              <a:buFontTx/>
              <a:buNone/>
              <a:defRPr sz="2400" b="1">
                <a:solidFill>
                  <a:srgbClr val="1C1C34"/>
                </a:solidFill>
              </a:defRPr>
            </a:pPr>
            <a:endParaRPr/>
          </a:p>
        </p:txBody>
      </p:sp>
      <p:sp>
        <p:nvSpPr>
          <p:cNvPr id="1566"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573" name="Title Text"/>
          <p:cNvSpPr txBox="1">
            <a:spLocks noGrp="1"/>
          </p:cNvSpPr>
          <p:nvPr>
            <p:ph type="title"/>
          </p:nvPr>
        </p:nvSpPr>
        <p:spPr>
          <a:xfrm>
            <a:off x="152440" y="650877"/>
            <a:ext cx="12785726" cy="1458913"/>
          </a:xfrm>
          <a:prstGeom prst="rect">
            <a:avLst/>
          </a:prstGeom>
        </p:spPr>
        <p:txBody>
          <a:bodyPr lIns="50719" tIns="50719" rIns="50719" bIns="50719" anchor="t"/>
          <a:lstStyle>
            <a:lvl1pPr indent="8929" defTabSz="1300480">
              <a:defRPr sz="5400" spc="0">
                <a:solidFill>
                  <a:srgbClr val="1C1C34"/>
                </a:solidFill>
              </a:defRPr>
            </a:lvl1pPr>
          </a:lstStyle>
          <a:p>
            <a:r>
              <a:t>Title Text</a:t>
            </a:r>
          </a:p>
        </p:txBody>
      </p:sp>
      <p:sp>
        <p:nvSpPr>
          <p:cNvPr id="1574"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581"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1588" name="Title Text"/>
          <p:cNvSpPr txBox="1">
            <a:spLocks noGrp="1"/>
          </p:cNvSpPr>
          <p:nvPr>
            <p:ph type="title"/>
          </p:nvPr>
        </p:nvSpPr>
        <p:spPr>
          <a:xfrm>
            <a:off x="650915" y="388979"/>
            <a:ext cx="4278314" cy="1652587"/>
          </a:xfrm>
          <a:prstGeom prst="rect">
            <a:avLst/>
          </a:prstGeom>
        </p:spPr>
        <p:txBody>
          <a:bodyPr lIns="50719" tIns="50719" rIns="50719" bIns="50719" anchor="b"/>
          <a:lstStyle>
            <a:lvl1pPr indent="8929" defTabSz="1300480">
              <a:defRPr sz="1800" b="1" spc="0">
                <a:solidFill>
                  <a:srgbClr val="1C1C34"/>
                </a:solidFill>
              </a:defRPr>
            </a:lvl1pPr>
          </a:lstStyle>
          <a:p>
            <a:r>
              <a:t>Title Text</a:t>
            </a:r>
          </a:p>
        </p:txBody>
      </p:sp>
      <p:sp>
        <p:nvSpPr>
          <p:cNvPr id="1589" name="Body Level One…"/>
          <p:cNvSpPr txBox="1">
            <a:spLocks noGrp="1"/>
          </p:cNvSpPr>
          <p:nvPr>
            <p:ph type="body" idx="1"/>
          </p:nvPr>
        </p:nvSpPr>
        <p:spPr>
          <a:xfrm>
            <a:off x="5084762" y="388939"/>
            <a:ext cx="7269164" cy="8323263"/>
          </a:xfrm>
          <a:prstGeom prst="rect">
            <a:avLst/>
          </a:prstGeom>
        </p:spPr>
        <p:txBody>
          <a:bodyPr lIns="50719" tIns="50719" rIns="50719" bIns="50719"/>
          <a:lstStyle>
            <a:lvl1pPr marL="396284" indent="-361719" defTabSz="1300480">
              <a:buClr>
                <a:srgbClr val="000080"/>
              </a:buClr>
              <a:buChar char="□"/>
              <a:defRPr sz="3000">
                <a:solidFill>
                  <a:srgbClr val="1C1C34"/>
                </a:solidFill>
              </a:defRPr>
            </a:lvl1pPr>
            <a:lvl2pPr marL="684907" indent="-332704" defTabSz="1300480">
              <a:buClr>
                <a:srgbClr val="000080"/>
              </a:buClr>
              <a:buSzPct val="69000"/>
              <a:buChar char="■"/>
              <a:defRPr sz="3000">
                <a:solidFill>
                  <a:srgbClr val="1C1C34"/>
                </a:solidFill>
              </a:defRPr>
            </a:lvl2pPr>
            <a:lvl3pPr marL="1019384" indent="-312741" defTabSz="1300480">
              <a:buClr>
                <a:srgbClr val="000080"/>
              </a:buClr>
              <a:buSzPct val="69000"/>
              <a:buChar char="p"/>
              <a:defRPr sz="3000">
                <a:solidFill>
                  <a:srgbClr val="1C1C34"/>
                </a:solidFill>
              </a:defRPr>
            </a:lvl3pPr>
            <a:lvl4pPr marL="1439701" indent="-379757" defTabSz="1300480">
              <a:buClr>
                <a:srgbClr val="000080"/>
              </a:buClr>
              <a:buSzPct val="69000"/>
              <a:buChar char="■"/>
              <a:defRPr sz="3000">
                <a:solidFill>
                  <a:srgbClr val="1C1C34"/>
                </a:solidFill>
              </a:defRPr>
            </a:lvl4pPr>
            <a:lvl5pPr marL="1794152" indent="-379757" defTabSz="1300480">
              <a:buClr>
                <a:srgbClr val="000080"/>
              </a:buClr>
              <a:buSzPct val="69000"/>
              <a:buChar char="□"/>
              <a:defRPr sz="30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590" name="Text Placeholder 3"/>
          <p:cNvSpPr>
            <a:spLocks noGrp="1"/>
          </p:cNvSpPr>
          <p:nvPr>
            <p:ph type="body" sz="half" idx="21"/>
          </p:nvPr>
        </p:nvSpPr>
        <p:spPr>
          <a:xfrm>
            <a:off x="650915" y="2041525"/>
            <a:ext cx="4278314" cy="6670676"/>
          </a:xfrm>
          <a:prstGeom prst="rect">
            <a:avLst/>
          </a:prstGeom>
        </p:spPr>
        <p:txBody>
          <a:bodyPr lIns="50719" tIns="50719" rIns="50719" bIns="50719"/>
          <a:lstStyle/>
          <a:p>
            <a:pPr marL="0" indent="0" defTabSz="1300480">
              <a:buClrTx/>
              <a:buSzTx/>
              <a:buFontTx/>
              <a:buNone/>
              <a:defRPr sz="1400">
                <a:solidFill>
                  <a:srgbClr val="1C1C34"/>
                </a:solidFill>
              </a:defRPr>
            </a:pPr>
            <a:endParaRPr/>
          </a:p>
        </p:txBody>
      </p:sp>
      <p:sp>
        <p:nvSpPr>
          <p:cNvPr id="1591"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1598" name="Title Text"/>
          <p:cNvSpPr txBox="1">
            <a:spLocks noGrp="1"/>
          </p:cNvSpPr>
          <p:nvPr>
            <p:ph type="title"/>
          </p:nvPr>
        </p:nvSpPr>
        <p:spPr>
          <a:xfrm>
            <a:off x="2549565" y="6827838"/>
            <a:ext cx="7802564" cy="806451"/>
          </a:xfrm>
          <a:prstGeom prst="rect">
            <a:avLst/>
          </a:prstGeom>
        </p:spPr>
        <p:txBody>
          <a:bodyPr lIns="50719" tIns="50719" rIns="50719" bIns="50719" anchor="b"/>
          <a:lstStyle>
            <a:lvl1pPr indent="8929" defTabSz="1300480">
              <a:defRPr sz="1800" b="1" spc="0">
                <a:solidFill>
                  <a:srgbClr val="1C1C34"/>
                </a:solidFill>
              </a:defRPr>
            </a:lvl1pPr>
          </a:lstStyle>
          <a:p>
            <a:r>
              <a:t>Title Text</a:t>
            </a:r>
          </a:p>
        </p:txBody>
      </p:sp>
      <p:sp>
        <p:nvSpPr>
          <p:cNvPr id="1599" name="Picture Placeholder 2"/>
          <p:cNvSpPr>
            <a:spLocks noGrp="1"/>
          </p:cNvSpPr>
          <p:nvPr>
            <p:ph type="pic" sz="half" idx="21"/>
          </p:nvPr>
        </p:nvSpPr>
        <p:spPr>
          <a:xfrm>
            <a:off x="2549565" y="871537"/>
            <a:ext cx="7802564" cy="5851527"/>
          </a:xfrm>
          <a:prstGeom prst="rect">
            <a:avLst/>
          </a:prstGeom>
        </p:spPr>
        <p:txBody>
          <a:bodyPr lIns="91439" tIns="45719" rIns="91439" bIns="45719">
            <a:noAutofit/>
          </a:bodyPr>
          <a:lstStyle/>
          <a:p>
            <a:endParaRPr/>
          </a:p>
        </p:txBody>
      </p:sp>
      <p:sp>
        <p:nvSpPr>
          <p:cNvPr id="1600" name="Body Level One…"/>
          <p:cNvSpPr txBox="1">
            <a:spLocks noGrp="1"/>
          </p:cNvSpPr>
          <p:nvPr>
            <p:ph type="body" sz="quarter" idx="1"/>
          </p:nvPr>
        </p:nvSpPr>
        <p:spPr>
          <a:xfrm>
            <a:off x="2549565" y="7634289"/>
            <a:ext cx="7802564" cy="1144589"/>
          </a:xfrm>
          <a:prstGeom prst="rect">
            <a:avLst/>
          </a:prstGeom>
        </p:spPr>
        <p:txBody>
          <a:bodyPr lIns="50719" tIns="50719" rIns="50719" bIns="50719"/>
          <a:lstStyle>
            <a:lvl1pPr marL="0" indent="0" defTabSz="1300480">
              <a:buClrTx/>
              <a:buSzTx/>
              <a:buFontTx/>
              <a:buNone/>
              <a:defRPr sz="1400">
                <a:solidFill>
                  <a:srgbClr val="1C1C34"/>
                </a:solidFill>
              </a:defRPr>
            </a:lvl1pPr>
            <a:lvl2pPr marL="0" indent="320993" defTabSz="1300480">
              <a:buClrTx/>
              <a:buSzTx/>
              <a:buFontTx/>
              <a:buNone/>
              <a:defRPr sz="1400">
                <a:solidFill>
                  <a:srgbClr val="1C1C34"/>
                </a:solidFill>
              </a:defRPr>
            </a:lvl2pPr>
            <a:lvl3pPr marL="0" indent="641990" defTabSz="1300480">
              <a:buClrTx/>
              <a:buSzTx/>
              <a:buFontTx/>
              <a:buNone/>
              <a:defRPr sz="1400">
                <a:solidFill>
                  <a:srgbClr val="1C1C34"/>
                </a:solidFill>
              </a:defRPr>
            </a:lvl3pPr>
            <a:lvl4pPr marL="0" indent="962988" defTabSz="1300480">
              <a:buClrTx/>
              <a:buSzTx/>
              <a:buFontTx/>
              <a:buNone/>
              <a:defRPr sz="1400">
                <a:solidFill>
                  <a:srgbClr val="1C1C34"/>
                </a:solidFill>
              </a:defRPr>
            </a:lvl4pPr>
            <a:lvl5pPr marL="0" indent="1283987" defTabSz="1300480">
              <a:buClrTx/>
              <a:buSzTx/>
              <a:buFontTx/>
              <a:buNone/>
              <a:defRPr sz="14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601"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1608" name="Title Text"/>
          <p:cNvSpPr txBox="1">
            <a:spLocks noGrp="1"/>
          </p:cNvSpPr>
          <p:nvPr>
            <p:ph type="title"/>
          </p:nvPr>
        </p:nvSpPr>
        <p:spPr>
          <a:xfrm>
            <a:off x="152440" y="650877"/>
            <a:ext cx="12785726" cy="1458913"/>
          </a:xfrm>
          <a:prstGeom prst="rect">
            <a:avLst/>
          </a:prstGeom>
        </p:spPr>
        <p:txBody>
          <a:bodyPr lIns="50719" tIns="50719" rIns="50719" bIns="50719" anchor="t"/>
          <a:lstStyle>
            <a:lvl1pPr indent="8929" defTabSz="1300480">
              <a:defRPr sz="5400" spc="0">
                <a:solidFill>
                  <a:srgbClr val="1C1C34"/>
                </a:solidFill>
              </a:defRPr>
            </a:lvl1pPr>
          </a:lstStyle>
          <a:p>
            <a:r>
              <a:t>Title Text</a:t>
            </a:r>
          </a:p>
        </p:txBody>
      </p:sp>
      <p:sp>
        <p:nvSpPr>
          <p:cNvPr id="1609" name="Body Level One…"/>
          <p:cNvSpPr txBox="1">
            <a:spLocks noGrp="1"/>
          </p:cNvSpPr>
          <p:nvPr>
            <p:ph type="body" idx="1"/>
          </p:nvPr>
        </p:nvSpPr>
        <p:spPr>
          <a:xfrm>
            <a:off x="152440" y="2109789"/>
            <a:ext cx="12785726" cy="7643813"/>
          </a:xfrm>
          <a:prstGeom prst="rect">
            <a:avLst/>
          </a:prstGeom>
        </p:spPr>
        <p:txBody>
          <a:bodyPr lIns="50719" tIns="50719" rIns="50719" bIns="50719"/>
          <a:lstStyle>
            <a:lvl1pPr marL="407895" indent="-373330" defTabSz="1300480">
              <a:buClr>
                <a:srgbClr val="000080"/>
              </a:buClr>
              <a:buChar char="□"/>
              <a:defRPr sz="3800">
                <a:solidFill>
                  <a:srgbClr val="1C1C34"/>
                </a:solidFill>
              </a:defRPr>
            </a:lvl1pPr>
            <a:lvl2pPr marL="689343" indent="-337140" defTabSz="1300480">
              <a:buClr>
                <a:srgbClr val="000080"/>
              </a:buClr>
              <a:buSzPct val="69000"/>
              <a:buChar char="■"/>
              <a:defRPr sz="3800">
                <a:solidFill>
                  <a:srgbClr val="1C1C34"/>
                </a:solidFill>
              </a:defRPr>
            </a:lvl2pPr>
            <a:lvl3pPr marL="1027326" indent="-320683" defTabSz="1300480">
              <a:buClr>
                <a:srgbClr val="000080"/>
              </a:buClr>
              <a:buSzPct val="69000"/>
              <a:buChar char="p"/>
              <a:defRPr sz="3800">
                <a:solidFill>
                  <a:srgbClr val="1C1C34"/>
                </a:solidFill>
              </a:defRPr>
            </a:lvl3pPr>
            <a:lvl4pPr marL="1396662" indent="-336718" defTabSz="1300480">
              <a:buClr>
                <a:srgbClr val="000080"/>
              </a:buClr>
              <a:buSzPct val="69000"/>
              <a:buChar char="■"/>
              <a:defRPr sz="3800">
                <a:solidFill>
                  <a:srgbClr val="1C1C34"/>
                </a:solidFill>
              </a:defRPr>
            </a:lvl4pPr>
            <a:lvl5pPr marL="1751112" indent="-336717" defTabSz="1300480">
              <a:buClr>
                <a:srgbClr val="0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610"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1617" name="Title Text"/>
          <p:cNvSpPr txBox="1">
            <a:spLocks noGrp="1"/>
          </p:cNvSpPr>
          <p:nvPr>
            <p:ph type="title"/>
          </p:nvPr>
        </p:nvSpPr>
        <p:spPr>
          <a:xfrm>
            <a:off x="9742489" y="650875"/>
            <a:ext cx="3195637" cy="9102727"/>
          </a:xfrm>
          <a:prstGeom prst="rect">
            <a:avLst/>
          </a:prstGeom>
        </p:spPr>
        <p:txBody>
          <a:bodyPr lIns="50719" tIns="50719" rIns="50719" bIns="50719" anchor="t"/>
          <a:lstStyle>
            <a:lvl1pPr indent="8929" defTabSz="1300480">
              <a:defRPr sz="5400" spc="0">
                <a:solidFill>
                  <a:srgbClr val="1C1C34"/>
                </a:solidFill>
              </a:defRPr>
            </a:lvl1pPr>
          </a:lstStyle>
          <a:p>
            <a:r>
              <a:t>Title Text</a:t>
            </a:r>
          </a:p>
        </p:txBody>
      </p:sp>
      <p:sp>
        <p:nvSpPr>
          <p:cNvPr id="1618" name="Body Level One…"/>
          <p:cNvSpPr txBox="1">
            <a:spLocks noGrp="1"/>
          </p:cNvSpPr>
          <p:nvPr>
            <p:ph type="body" idx="1"/>
          </p:nvPr>
        </p:nvSpPr>
        <p:spPr>
          <a:xfrm>
            <a:off x="152399" y="650875"/>
            <a:ext cx="9437688" cy="9102727"/>
          </a:xfrm>
          <a:prstGeom prst="rect">
            <a:avLst/>
          </a:prstGeom>
        </p:spPr>
        <p:txBody>
          <a:bodyPr lIns="50719" tIns="50719" rIns="50719" bIns="50719"/>
          <a:lstStyle>
            <a:lvl1pPr marL="407895" indent="-373330" defTabSz="1300480">
              <a:buClr>
                <a:srgbClr val="000080"/>
              </a:buClr>
              <a:buChar char="□"/>
              <a:defRPr sz="3800">
                <a:solidFill>
                  <a:srgbClr val="1C1C34"/>
                </a:solidFill>
              </a:defRPr>
            </a:lvl1pPr>
            <a:lvl2pPr marL="689343" indent="-337140" defTabSz="1300480">
              <a:buClr>
                <a:srgbClr val="000080"/>
              </a:buClr>
              <a:buSzPct val="69000"/>
              <a:buChar char="■"/>
              <a:defRPr sz="3800">
                <a:solidFill>
                  <a:srgbClr val="1C1C34"/>
                </a:solidFill>
              </a:defRPr>
            </a:lvl2pPr>
            <a:lvl3pPr marL="1027326" indent="-320683" defTabSz="1300480">
              <a:buClr>
                <a:srgbClr val="000080"/>
              </a:buClr>
              <a:buSzPct val="69000"/>
              <a:buChar char="p"/>
              <a:defRPr sz="3800">
                <a:solidFill>
                  <a:srgbClr val="1C1C34"/>
                </a:solidFill>
              </a:defRPr>
            </a:lvl3pPr>
            <a:lvl4pPr marL="1396662" indent="-336718" defTabSz="1300480">
              <a:buClr>
                <a:srgbClr val="000080"/>
              </a:buClr>
              <a:buSzPct val="69000"/>
              <a:buChar char="■"/>
              <a:defRPr sz="3800">
                <a:solidFill>
                  <a:srgbClr val="1C1C34"/>
                </a:solidFill>
              </a:defRPr>
            </a:lvl4pPr>
            <a:lvl5pPr marL="1751112" indent="-336717" defTabSz="1300480">
              <a:buClr>
                <a:srgbClr val="0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619"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626" name="Title Text"/>
          <p:cNvSpPr txBox="1">
            <a:spLocks noGrp="1"/>
          </p:cNvSpPr>
          <p:nvPr>
            <p:ph type="title"/>
          </p:nvPr>
        </p:nvSpPr>
        <p:spPr>
          <a:xfrm>
            <a:off x="974725" y="3030539"/>
            <a:ext cx="11055351" cy="2090737"/>
          </a:xfrm>
          <a:prstGeom prst="rect">
            <a:avLst/>
          </a:prstGeom>
        </p:spPr>
        <p:txBody>
          <a:bodyPr lIns="38037" tIns="38037" rIns="38037" bIns="38037" anchor="t"/>
          <a:lstStyle>
            <a:lvl1pPr defTabSz="1300480">
              <a:defRPr sz="5400" spc="0">
                <a:solidFill>
                  <a:srgbClr val="1C1C34"/>
                </a:solidFill>
              </a:defRPr>
            </a:lvl1pPr>
          </a:lstStyle>
          <a:p>
            <a:r>
              <a:t>Title Text</a:t>
            </a:r>
          </a:p>
        </p:txBody>
      </p:sp>
      <p:sp>
        <p:nvSpPr>
          <p:cNvPr id="1627" name="Body Level One…"/>
          <p:cNvSpPr txBox="1">
            <a:spLocks noGrp="1"/>
          </p:cNvSpPr>
          <p:nvPr>
            <p:ph type="body" sz="quarter" idx="1"/>
          </p:nvPr>
        </p:nvSpPr>
        <p:spPr>
          <a:xfrm>
            <a:off x="1951038" y="5527718"/>
            <a:ext cx="9102727" cy="2492376"/>
          </a:xfrm>
          <a:prstGeom prst="rect">
            <a:avLst/>
          </a:prstGeom>
        </p:spPr>
        <p:txBody>
          <a:bodyPr lIns="38037" tIns="38037" rIns="38037" bIns="38037"/>
          <a:lstStyle>
            <a:lvl1pPr marL="0" indent="0" algn="ctr" defTabSz="1300480">
              <a:spcBef>
                <a:spcPts val="900"/>
              </a:spcBef>
              <a:buClrTx/>
              <a:buSzTx/>
              <a:buFontTx/>
              <a:buNone/>
              <a:defRPr sz="3800">
                <a:solidFill>
                  <a:srgbClr val="1C1C34"/>
                </a:solidFill>
              </a:defRPr>
            </a:lvl1pPr>
            <a:lvl2pPr marL="0" indent="320960" algn="ctr" defTabSz="1300480">
              <a:spcBef>
                <a:spcPts val="900"/>
              </a:spcBef>
              <a:buClrTx/>
              <a:buSzTx/>
              <a:buFontTx/>
              <a:buNone/>
              <a:defRPr sz="3800">
                <a:solidFill>
                  <a:srgbClr val="1C1C34"/>
                </a:solidFill>
              </a:defRPr>
            </a:lvl2pPr>
            <a:lvl3pPr marL="0" indent="641925" algn="ctr" defTabSz="1300480">
              <a:spcBef>
                <a:spcPts val="900"/>
              </a:spcBef>
              <a:buClrTx/>
              <a:buSzTx/>
              <a:buFontTx/>
              <a:buNone/>
              <a:defRPr sz="3800">
                <a:solidFill>
                  <a:srgbClr val="1C1C34"/>
                </a:solidFill>
              </a:defRPr>
            </a:lvl3pPr>
            <a:lvl4pPr marL="0" indent="962889" algn="ctr" defTabSz="1300480">
              <a:spcBef>
                <a:spcPts val="900"/>
              </a:spcBef>
              <a:buClrTx/>
              <a:buSzTx/>
              <a:buFontTx/>
              <a:buNone/>
              <a:defRPr sz="3800">
                <a:solidFill>
                  <a:srgbClr val="1C1C34"/>
                </a:solidFill>
              </a:defRPr>
            </a:lvl4pPr>
            <a:lvl5pPr marL="0" indent="1283854" algn="ctr" defTabSz="1300480">
              <a:spcBef>
                <a:spcPts val="900"/>
              </a:spcBef>
              <a:buClrTx/>
              <a:buSzTx/>
              <a:buFontTx/>
              <a:buNone/>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628"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635" name="Title Text"/>
          <p:cNvSpPr txBox="1">
            <a:spLocks noGrp="1"/>
          </p:cNvSpPr>
          <p:nvPr>
            <p:ph type="title"/>
          </p:nvPr>
        </p:nvSpPr>
        <p:spPr>
          <a:xfrm>
            <a:off x="152443" y="647699"/>
            <a:ext cx="12785726" cy="1460501"/>
          </a:xfrm>
          <a:prstGeom prst="rect">
            <a:avLst/>
          </a:prstGeom>
        </p:spPr>
        <p:txBody>
          <a:bodyPr lIns="38037" tIns="38037" rIns="38037" bIns="38037" anchor="t"/>
          <a:lstStyle>
            <a:lvl1pPr defTabSz="1300480">
              <a:defRPr sz="5400" spc="0">
                <a:solidFill>
                  <a:srgbClr val="1C1C34"/>
                </a:solidFill>
              </a:defRPr>
            </a:lvl1pPr>
          </a:lstStyle>
          <a:p>
            <a:r>
              <a:t>Title Text</a:t>
            </a:r>
          </a:p>
        </p:txBody>
      </p:sp>
      <p:sp>
        <p:nvSpPr>
          <p:cNvPr id="1636" name="Body Level One…"/>
          <p:cNvSpPr txBox="1">
            <a:spLocks noGrp="1"/>
          </p:cNvSpPr>
          <p:nvPr>
            <p:ph type="body" idx="1"/>
          </p:nvPr>
        </p:nvSpPr>
        <p:spPr>
          <a:xfrm>
            <a:off x="152443" y="2109789"/>
            <a:ext cx="12785726" cy="7643813"/>
          </a:xfrm>
          <a:prstGeom prst="rect">
            <a:avLst/>
          </a:prstGeom>
        </p:spPr>
        <p:txBody>
          <a:bodyPr lIns="38037" tIns="38037" rIns="38037" bIns="38037"/>
          <a:lstStyle>
            <a:lvl1pPr marL="338803" indent="-338803" defTabSz="1300480">
              <a:spcBef>
                <a:spcPts val="900"/>
              </a:spcBef>
              <a:buClr>
                <a:srgbClr val="400080"/>
              </a:buClr>
              <a:buChar char="□"/>
              <a:defRPr sz="3800">
                <a:solidFill>
                  <a:srgbClr val="1C1C34"/>
                </a:solidFill>
              </a:defRPr>
            </a:lvl1pPr>
            <a:lvl2pPr marL="611824" indent="-317618" defTabSz="1300480">
              <a:spcBef>
                <a:spcPts val="900"/>
              </a:spcBef>
              <a:buClr>
                <a:srgbClr val="400080"/>
              </a:buClr>
              <a:buSzPct val="69000"/>
              <a:buChar char="■"/>
              <a:defRPr sz="3800">
                <a:solidFill>
                  <a:srgbClr val="1C1C34"/>
                </a:solidFill>
              </a:defRPr>
            </a:lvl2pPr>
            <a:lvl3pPr marL="905575" indent="-290397" defTabSz="1300480">
              <a:spcBef>
                <a:spcPts val="900"/>
              </a:spcBef>
              <a:buClr>
                <a:srgbClr val="400080"/>
              </a:buClr>
              <a:buSzPct val="69000"/>
              <a:buChar char="p"/>
              <a:defRPr sz="3800">
                <a:solidFill>
                  <a:srgbClr val="1C1C34"/>
                </a:solidFill>
              </a:defRPr>
            </a:lvl3pPr>
            <a:lvl4pPr marL="1241063" indent="-304917" defTabSz="1300480">
              <a:spcBef>
                <a:spcPts val="900"/>
              </a:spcBef>
              <a:buClr>
                <a:srgbClr val="400080"/>
              </a:buClr>
              <a:buSzPct val="69000"/>
              <a:buChar char="■"/>
              <a:defRPr sz="3800">
                <a:solidFill>
                  <a:srgbClr val="1C1C34"/>
                </a:solidFill>
              </a:defRPr>
            </a:lvl4pPr>
            <a:lvl5pPr marL="1562022" indent="-304917" defTabSz="1300480">
              <a:spcBef>
                <a:spcPts val="900"/>
              </a:spcBef>
              <a:buClr>
                <a:srgbClr val="4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637"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1644" name="Title Text"/>
          <p:cNvSpPr txBox="1">
            <a:spLocks noGrp="1"/>
          </p:cNvSpPr>
          <p:nvPr>
            <p:ph type="title"/>
          </p:nvPr>
        </p:nvSpPr>
        <p:spPr>
          <a:xfrm>
            <a:off x="1027113" y="6267451"/>
            <a:ext cx="11053762" cy="1936750"/>
          </a:xfrm>
          <a:prstGeom prst="rect">
            <a:avLst/>
          </a:prstGeom>
        </p:spPr>
        <p:txBody>
          <a:bodyPr lIns="38037" tIns="38037" rIns="38037" bIns="38037" anchor="t"/>
          <a:lstStyle>
            <a:lvl1pPr defTabSz="1300480">
              <a:defRPr sz="3800" b="1" cap="all" spc="0">
                <a:solidFill>
                  <a:srgbClr val="1C1C34"/>
                </a:solidFill>
              </a:defRPr>
            </a:lvl1pPr>
          </a:lstStyle>
          <a:p>
            <a:r>
              <a:t>Title Text</a:t>
            </a:r>
          </a:p>
        </p:txBody>
      </p:sp>
      <p:sp>
        <p:nvSpPr>
          <p:cNvPr id="1645" name="Body Level One…"/>
          <p:cNvSpPr txBox="1">
            <a:spLocks noGrp="1"/>
          </p:cNvSpPr>
          <p:nvPr>
            <p:ph type="body" sz="quarter" idx="1"/>
          </p:nvPr>
        </p:nvSpPr>
        <p:spPr>
          <a:xfrm>
            <a:off x="1027113" y="4133849"/>
            <a:ext cx="11053762" cy="2133602"/>
          </a:xfrm>
          <a:prstGeom prst="rect">
            <a:avLst/>
          </a:prstGeom>
        </p:spPr>
        <p:txBody>
          <a:bodyPr lIns="38037" tIns="38037" rIns="38037" bIns="38037" anchor="b"/>
          <a:lstStyle>
            <a:lvl1pPr marL="0" indent="0" defTabSz="1300480">
              <a:spcBef>
                <a:spcPts val="900"/>
              </a:spcBef>
              <a:buClrTx/>
              <a:buSzTx/>
              <a:buFontTx/>
              <a:buNone/>
              <a:defRPr sz="1800">
                <a:solidFill>
                  <a:srgbClr val="1C1C34"/>
                </a:solidFill>
              </a:defRPr>
            </a:lvl1pPr>
            <a:lvl2pPr marL="0" indent="320960" defTabSz="1300480">
              <a:spcBef>
                <a:spcPts val="900"/>
              </a:spcBef>
              <a:buClrTx/>
              <a:buSzTx/>
              <a:buFontTx/>
              <a:buNone/>
              <a:defRPr sz="1800">
                <a:solidFill>
                  <a:srgbClr val="1C1C34"/>
                </a:solidFill>
              </a:defRPr>
            </a:lvl2pPr>
            <a:lvl3pPr marL="0" indent="641925" defTabSz="1300480">
              <a:spcBef>
                <a:spcPts val="900"/>
              </a:spcBef>
              <a:buClrTx/>
              <a:buSzTx/>
              <a:buFontTx/>
              <a:buNone/>
              <a:defRPr sz="1800">
                <a:solidFill>
                  <a:srgbClr val="1C1C34"/>
                </a:solidFill>
              </a:defRPr>
            </a:lvl3pPr>
            <a:lvl4pPr marL="0" indent="962889" defTabSz="1300480">
              <a:spcBef>
                <a:spcPts val="900"/>
              </a:spcBef>
              <a:buClrTx/>
              <a:buSzTx/>
              <a:buFontTx/>
              <a:buNone/>
              <a:defRPr sz="1800">
                <a:solidFill>
                  <a:srgbClr val="1C1C34"/>
                </a:solidFill>
              </a:defRPr>
            </a:lvl4pPr>
            <a:lvl5pPr marL="0" indent="1283854" defTabSz="1300480">
              <a:spcBef>
                <a:spcPts val="900"/>
              </a:spcBef>
              <a:buClrTx/>
              <a:buSzTx/>
              <a:buFontTx/>
              <a:buNone/>
              <a:defRPr sz="1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646"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653" name="Title Text"/>
          <p:cNvSpPr txBox="1">
            <a:spLocks noGrp="1"/>
          </p:cNvSpPr>
          <p:nvPr>
            <p:ph type="title"/>
          </p:nvPr>
        </p:nvSpPr>
        <p:spPr>
          <a:xfrm>
            <a:off x="152443" y="647699"/>
            <a:ext cx="12785726" cy="1460501"/>
          </a:xfrm>
          <a:prstGeom prst="rect">
            <a:avLst/>
          </a:prstGeom>
        </p:spPr>
        <p:txBody>
          <a:bodyPr lIns="38037" tIns="38037" rIns="38037" bIns="38037" anchor="t"/>
          <a:lstStyle>
            <a:lvl1pPr defTabSz="1300480">
              <a:defRPr sz="5400" spc="0">
                <a:solidFill>
                  <a:srgbClr val="1C1C34"/>
                </a:solidFill>
              </a:defRPr>
            </a:lvl1pPr>
          </a:lstStyle>
          <a:p>
            <a:r>
              <a:t>Title Text</a:t>
            </a:r>
          </a:p>
        </p:txBody>
      </p:sp>
      <p:sp>
        <p:nvSpPr>
          <p:cNvPr id="1654" name="Body Level One…"/>
          <p:cNvSpPr txBox="1">
            <a:spLocks noGrp="1"/>
          </p:cNvSpPr>
          <p:nvPr>
            <p:ph type="body" sz="half" idx="1"/>
          </p:nvPr>
        </p:nvSpPr>
        <p:spPr>
          <a:xfrm>
            <a:off x="152399" y="2109789"/>
            <a:ext cx="6316665" cy="7643813"/>
          </a:xfrm>
          <a:prstGeom prst="rect">
            <a:avLst/>
          </a:prstGeom>
        </p:spPr>
        <p:txBody>
          <a:bodyPr lIns="38037" tIns="38037" rIns="38037" bIns="38037"/>
          <a:lstStyle>
            <a:lvl1pPr marL="337020" indent="-337020" defTabSz="1300480">
              <a:spcBef>
                <a:spcPts val="900"/>
              </a:spcBef>
              <a:buClr>
                <a:srgbClr val="400080"/>
              </a:buClr>
              <a:buChar char="□"/>
              <a:defRPr sz="2800">
                <a:solidFill>
                  <a:srgbClr val="1C1C34"/>
                </a:solidFill>
              </a:defRPr>
            </a:lvl1pPr>
            <a:lvl2pPr marL="624607" indent="-330401" defTabSz="1300480">
              <a:spcBef>
                <a:spcPts val="900"/>
              </a:spcBef>
              <a:buClr>
                <a:srgbClr val="400080"/>
              </a:buClr>
              <a:buSzPct val="69000"/>
              <a:buChar char="■"/>
              <a:defRPr sz="2800">
                <a:solidFill>
                  <a:srgbClr val="1C1C34"/>
                </a:solidFill>
              </a:defRPr>
            </a:lvl2pPr>
            <a:lvl3pPr marL="936144" indent="-320966" defTabSz="1300480">
              <a:spcBef>
                <a:spcPts val="900"/>
              </a:spcBef>
              <a:buClr>
                <a:srgbClr val="400080"/>
              </a:buClr>
              <a:buSzPct val="69000"/>
              <a:buChar char="p"/>
              <a:defRPr sz="2800">
                <a:solidFill>
                  <a:srgbClr val="1C1C34"/>
                </a:solidFill>
              </a:defRPr>
            </a:lvl3pPr>
            <a:lvl4pPr marL="1281801" indent="-345655" defTabSz="1300480">
              <a:spcBef>
                <a:spcPts val="900"/>
              </a:spcBef>
              <a:buClr>
                <a:srgbClr val="400080"/>
              </a:buClr>
              <a:buSzPct val="69000"/>
              <a:buChar char="■"/>
              <a:defRPr sz="2800">
                <a:solidFill>
                  <a:srgbClr val="1C1C34"/>
                </a:solidFill>
              </a:defRPr>
            </a:lvl4pPr>
            <a:lvl5pPr marL="1602760" indent="-345655" defTabSz="1300480">
              <a:spcBef>
                <a:spcPts val="900"/>
              </a:spcBef>
              <a:buClr>
                <a:srgbClr val="400080"/>
              </a:buClr>
              <a:buSzPct val="69000"/>
              <a:buChar char="□"/>
              <a:defRPr sz="2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655"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1662" name="Title Text"/>
          <p:cNvSpPr txBox="1">
            <a:spLocks noGrp="1"/>
          </p:cNvSpPr>
          <p:nvPr>
            <p:ph type="title"/>
          </p:nvPr>
        </p:nvSpPr>
        <p:spPr>
          <a:xfrm>
            <a:off x="650875" y="390525"/>
            <a:ext cx="11703051" cy="1625601"/>
          </a:xfrm>
          <a:prstGeom prst="rect">
            <a:avLst/>
          </a:prstGeom>
        </p:spPr>
        <p:txBody>
          <a:bodyPr lIns="38037" tIns="38037" rIns="38037" bIns="38037" anchor="t"/>
          <a:lstStyle>
            <a:lvl1pPr defTabSz="1300480">
              <a:defRPr sz="5400" spc="0">
                <a:solidFill>
                  <a:srgbClr val="1C1C34"/>
                </a:solidFill>
              </a:defRPr>
            </a:lvl1pPr>
          </a:lstStyle>
          <a:p>
            <a:r>
              <a:t>Title Text</a:t>
            </a:r>
          </a:p>
        </p:txBody>
      </p:sp>
      <p:sp>
        <p:nvSpPr>
          <p:cNvPr id="1663" name="Body Level One…"/>
          <p:cNvSpPr txBox="1">
            <a:spLocks noGrp="1"/>
          </p:cNvSpPr>
          <p:nvPr>
            <p:ph type="body" sz="quarter" idx="1"/>
          </p:nvPr>
        </p:nvSpPr>
        <p:spPr>
          <a:xfrm>
            <a:off x="650875" y="2182813"/>
            <a:ext cx="5745165" cy="909639"/>
          </a:xfrm>
          <a:prstGeom prst="rect">
            <a:avLst/>
          </a:prstGeom>
        </p:spPr>
        <p:txBody>
          <a:bodyPr lIns="38037" tIns="38037" rIns="38037" bIns="38037" anchor="b"/>
          <a:lstStyle>
            <a:lvl1pPr marL="0" indent="0" defTabSz="1300480">
              <a:spcBef>
                <a:spcPts val="900"/>
              </a:spcBef>
              <a:buClrTx/>
              <a:buSzTx/>
              <a:buFontTx/>
              <a:buNone/>
              <a:defRPr sz="2400" b="1">
                <a:solidFill>
                  <a:srgbClr val="1C1C34"/>
                </a:solidFill>
              </a:defRPr>
            </a:lvl1pPr>
            <a:lvl2pPr marL="0" indent="320960" defTabSz="1300480">
              <a:spcBef>
                <a:spcPts val="900"/>
              </a:spcBef>
              <a:buClrTx/>
              <a:buSzTx/>
              <a:buFontTx/>
              <a:buNone/>
              <a:defRPr sz="2400" b="1">
                <a:solidFill>
                  <a:srgbClr val="1C1C34"/>
                </a:solidFill>
              </a:defRPr>
            </a:lvl2pPr>
            <a:lvl3pPr marL="0" indent="641925" defTabSz="1300480">
              <a:spcBef>
                <a:spcPts val="900"/>
              </a:spcBef>
              <a:buClrTx/>
              <a:buSzTx/>
              <a:buFontTx/>
              <a:buNone/>
              <a:defRPr sz="2400" b="1">
                <a:solidFill>
                  <a:srgbClr val="1C1C34"/>
                </a:solidFill>
              </a:defRPr>
            </a:lvl3pPr>
            <a:lvl4pPr marL="0" indent="962889" defTabSz="1300480">
              <a:spcBef>
                <a:spcPts val="900"/>
              </a:spcBef>
              <a:buClrTx/>
              <a:buSzTx/>
              <a:buFontTx/>
              <a:buNone/>
              <a:defRPr sz="2400" b="1">
                <a:solidFill>
                  <a:srgbClr val="1C1C34"/>
                </a:solidFill>
              </a:defRPr>
            </a:lvl4pPr>
            <a:lvl5pPr marL="0" indent="1283854" defTabSz="1300480">
              <a:spcBef>
                <a:spcPts val="900"/>
              </a:spcBef>
              <a:buClrTx/>
              <a:buSzTx/>
              <a:buFontTx/>
              <a:buNone/>
              <a:defRPr sz="2400" b="1">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664" name="Text Placeholder 4"/>
          <p:cNvSpPr>
            <a:spLocks noGrp="1"/>
          </p:cNvSpPr>
          <p:nvPr>
            <p:ph type="body" sz="quarter" idx="21"/>
          </p:nvPr>
        </p:nvSpPr>
        <p:spPr>
          <a:xfrm>
            <a:off x="6605589" y="2182813"/>
            <a:ext cx="5748337" cy="909639"/>
          </a:xfrm>
          <a:prstGeom prst="rect">
            <a:avLst/>
          </a:prstGeom>
        </p:spPr>
        <p:txBody>
          <a:bodyPr lIns="38037" tIns="38037" rIns="38037" bIns="38037" anchor="b"/>
          <a:lstStyle/>
          <a:p>
            <a:pPr marL="0" indent="0" defTabSz="1300480">
              <a:spcBef>
                <a:spcPts val="900"/>
              </a:spcBef>
              <a:buClrTx/>
              <a:buSzTx/>
              <a:buFontTx/>
              <a:buNone/>
              <a:defRPr sz="2400" b="1">
                <a:solidFill>
                  <a:srgbClr val="1C1C34"/>
                </a:solidFill>
              </a:defRPr>
            </a:pPr>
            <a:endParaRPr/>
          </a:p>
        </p:txBody>
      </p:sp>
      <p:sp>
        <p:nvSpPr>
          <p:cNvPr id="1665"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672" name="Title Text"/>
          <p:cNvSpPr txBox="1">
            <a:spLocks noGrp="1"/>
          </p:cNvSpPr>
          <p:nvPr>
            <p:ph type="title"/>
          </p:nvPr>
        </p:nvSpPr>
        <p:spPr>
          <a:xfrm>
            <a:off x="152443" y="647699"/>
            <a:ext cx="12785726" cy="1460501"/>
          </a:xfrm>
          <a:prstGeom prst="rect">
            <a:avLst/>
          </a:prstGeom>
        </p:spPr>
        <p:txBody>
          <a:bodyPr lIns="38037" tIns="38037" rIns="38037" bIns="38037" anchor="t"/>
          <a:lstStyle>
            <a:lvl1pPr defTabSz="1300480">
              <a:defRPr sz="5400" spc="0">
                <a:solidFill>
                  <a:srgbClr val="1C1C34"/>
                </a:solidFill>
              </a:defRPr>
            </a:lvl1pPr>
          </a:lstStyle>
          <a:p>
            <a:r>
              <a:t>Title Text</a:t>
            </a:r>
          </a:p>
        </p:txBody>
      </p:sp>
      <p:sp>
        <p:nvSpPr>
          <p:cNvPr id="1673"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680"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1687" name="Title Text"/>
          <p:cNvSpPr txBox="1">
            <a:spLocks noGrp="1"/>
          </p:cNvSpPr>
          <p:nvPr>
            <p:ph type="title"/>
          </p:nvPr>
        </p:nvSpPr>
        <p:spPr>
          <a:xfrm>
            <a:off x="650918" y="388981"/>
            <a:ext cx="4278314" cy="1652588"/>
          </a:xfrm>
          <a:prstGeom prst="rect">
            <a:avLst/>
          </a:prstGeom>
        </p:spPr>
        <p:txBody>
          <a:bodyPr lIns="38037" tIns="38037" rIns="38037" bIns="38037" anchor="b"/>
          <a:lstStyle>
            <a:lvl1pPr defTabSz="1300480">
              <a:defRPr sz="1800" b="1" spc="0">
                <a:solidFill>
                  <a:srgbClr val="1C1C34"/>
                </a:solidFill>
              </a:defRPr>
            </a:lvl1pPr>
          </a:lstStyle>
          <a:p>
            <a:r>
              <a:t>Title Text</a:t>
            </a:r>
          </a:p>
        </p:txBody>
      </p:sp>
      <p:sp>
        <p:nvSpPr>
          <p:cNvPr id="1688" name="Body Level One…"/>
          <p:cNvSpPr txBox="1">
            <a:spLocks noGrp="1"/>
          </p:cNvSpPr>
          <p:nvPr>
            <p:ph type="body" idx="1"/>
          </p:nvPr>
        </p:nvSpPr>
        <p:spPr>
          <a:xfrm>
            <a:off x="5084762" y="388939"/>
            <a:ext cx="7269164" cy="8323263"/>
          </a:xfrm>
          <a:prstGeom prst="rect">
            <a:avLst/>
          </a:prstGeom>
        </p:spPr>
        <p:txBody>
          <a:bodyPr lIns="38037" tIns="38037" rIns="38037" bIns="38037"/>
          <a:lstStyle>
            <a:lvl1pPr marL="328266" indent="-328266" defTabSz="1300480">
              <a:spcBef>
                <a:spcPts val="900"/>
              </a:spcBef>
              <a:buClr>
                <a:srgbClr val="400080"/>
              </a:buClr>
              <a:buChar char="□"/>
              <a:defRPr sz="3000">
                <a:solidFill>
                  <a:srgbClr val="1C1C34"/>
                </a:solidFill>
              </a:defRPr>
            </a:lvl1pPr>
            <a:lvl2pPr marL="595107" indent="-300901" defTabSz="1300480">
              <a:spcBef>
                <a:spcPts val="900"/>
              </a:spcBef>
              <a:buClr>
                <a:srgbClr val="400080"/>
              </a:buClr>
              <a:buSzPct val="69000"/>
              <a:buChar char="■"/>
              <a:defRPr sz="3000">
                <a:solidFill>
                  <a:srgbClr val="1C1C34"/>
                </a:solidFill>
              </a:defRPr>
            </a:lvl2pPr>
            <a:lvl3pPr marL="898383" indent="-283205" defTabSz="1300480">
              <a:spcBef>
                <a:spcPts val="900"/>
              </a:spcBef>
              <a:buClr>
                <a:srgbClr val="400080"/>
              </a:buClr>
              <a:buSzPct val="69000"/>
              <a:buChar char="p"/>
              <a:defRPr sz="3000">
                <a:solidFill>
                  <a:srgbClr val="1C1C34"/>
                </a:solidFill>
              </a:defRPr>
            </a:lvl3pPr>
            <a:lvl4pPr marL="1280038" indent="-343892" defTabSz="1300480">
              <a:spcBef>
                <a:spcPts val="900"/>
              </a:spcBef>
              <a:buClr>
                <a:srgbClr val="400080"/>
              </a:buClr>
              <a:buSzPct val="69000"/>
              <a:buChar char="■"/>
              <a:defRPr sz="3000">
                <a:solidFill>
                  <a:srgbClr val="1C1C34"/>
                </a:solidFill>
              </a:defRPr>
            </a:lvl4pPr>
            <a:lvl5pPr marL="1600997" indent="-343892" defTabSz="1300480">
              <a:spcBef>
                <a:spcPts val="900"/>
              </a:spcBef>
              <a:buClr>
                <a:srgbClr val="400080"/>
              </a:buClr>
              <a:buSzPct val="69000"/>
              <a:buChar char="□"/>
              <a:defRPr sz="30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689" name="Text Placeholder 3"/>
          <p:cNvSpPr>
            <a:spLocks noGrp="1"/>
          </p:cNvSpPr>
          <p:nvPr>
            <p:ph type="body" sz="half" idx="21"/>
          </p:nvPr>
        </p:nvSpPr>
        <p:spPr>
          <a:xfrm>
            <a:off x="650918" y="2041525"/>
            <a:ext cx="4278314" cy="6670676"/>
          </a:xfrm>
          <a:prstGeom prst="rect">
            <a:avLst/>
          </a:prstGeom>
        </p:spPr>
        <p:txBody>
          <a:bodyPr lIns="38037" tIns="38037" rIns="38037" bIns="38037"/>
          <a:lstStyle/>
          <a:p>
            <a:pPr marL="0" indent="0" defTabSz="1300480">
              <a:spcBef>
                <a:spcPts val="900"/>
              </a:spcBef>
              <a:buClrTx/>
              <a:buSzTx/>
              <a:buFontTx/>
              <a:buNone/>
              <a:defRPr sz="1400">
                <a:solidFill>
                  <a:srgbClr val="1C1C34"/>
                </a:solidFill>
              </a:defRPr>
            </a:pPr>
            <a:endParaRPr/>
          </a:p>
        </p:txBody>
      </p:sp>
      <p:sp>
        <p:nvSpPr>
          <p:cNvPr id="1690"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1697" name="Title Text"/>
          <p:cNvSpPr txBox="1">
            <a:spLocks noGrp="1"/>
          </p:cNvSpPr>
          <p:nvPr>
            <p:ph type="title"/>
          </p:nvPr>
        </p:nvSpPr>
        <p:spPr>
          <a:xfrm>
            <a:off x="2549567" y="6827838"/>
            <a:ext cx="7802565" cy="806451"/>
          </a:xfrm>
          <a:prstGeom prst="rect">
            <a:avLst/>
          </a:prstGeom>
        </p:spPr>
        <p:txBody>
          <a:bodyPr lIns="38037" tIns="38037" rIns="38037" bIns="38037" anchor="b"/>
          <a:lstStyle>
            <a:lvl1pPr defTabSz="1300480">
              <a:defRPr sz="1800" b="1" spc="0">
                <a:solidFill>
                  <a:srgbClr val="1C1C34"/>
                </a:solidFill>
              </a:defRPr>
            </a:lvl1pPr>
          </a:lstStyle>
          <a:p>
            <a:r>
              <a:t>Title Text</a:t>
            </a:r>
          </a:p>
        </p:txBody>
      </p:sp>
      <p:sp>
        <p:nvSpPr>
          <p:cNvPr id="1698" name="Picture Placeholder 2"/>
          <p:cNvSpPr>
            <a:spLocks noGrp="1"/>
          </p:cNvSpPr>
          <p:nvPr>
            <p:ph type="pic" sz="half" idx="21"/>
          </p:nvPr>
        </p:nvSpPr>
        <p:spPr>
          <a:xfrm>
            <a:off x="2549567" y="871537"/>
            <a:ext cx="7802565" cy="5851527"/>
          </a:xfrm>
          <a:prstGeom prst="rect">
            <a:avLst/>
          </a:prstGeom>
        </p:spPr>
        <p:txBody>
          <a:bodyPr lIns="91439" tIns="45719" rIns="91439" bIns="45719">
            <a:noAutofit/>
          </a:bodyPr>
          <a:lstStyle/>
          <a:p>
            <a:endParaRPr/>
          </a:p>
        </p:txBody>
      </p:sp>
      <p:sp>
        <p:nvSpPr>
          <p:cNvPr id="1699" name="Body Level One…"/>
          <p:cNvSpPr txBox="1">
            <a:spLocks noGrp="1"/>
          </p:cNvSpPr>
          <p:nvPr>
            <p:ph type="body" sz="quarter" idx="1"/>
          </p:nvPr>
        </p:nvSpPr>
        <p:spPr>
          <a:xfrm>
            <a:off x="2549567" y="7634289"/>
            <a:ext cx="7802565" cy="1144589"/>
          </a:xfrm>
          <a:prstGeom prst="rect">
            <a:avLst/>
          </a:prstGeom>
        </p:spPr>
        <p:txBody>
          <a:bodyPr lIns="38037" tIns="38037" rIns="38037" bIns="38037"/>
          <a:lstStyle>
            <a:lvl1pPr marL="0" indent="0" defTabSz="1300480">
              <a:spcBef>
                <a:spcPts val="900"/>
              </a:spcBef>
              <a:buClrTx/>
              <a:buSzTx/>
              <a:buFontTx/>
              <a:buNone/>
              <a:defRPr sz="1400">
                <a:solidFill>
                  <a:srgbClr val="1C1C34"/>
                </a:solidFill>
              </a:defRPr>
            </a:lvl1pPr>
            <a:lvl2pPr marL="0" indent="320960" defTabSz="1300480">
              <a:spcBef>
                <a:spcPts val="900"/>
              </a:spcBef>
              <a:buClrTx/>
              <a:buSzTx/>
              <a:buFontTx/>
              <a:buNone/>
              <a:defRPr sz="1400">
                <a:solidFill>
                  <a:srgbClr val="1C1C34"/>
                </a:solidFill>
              </a:defRPr>
            </a:lvl2pPr>
            <a:lvl3pPr marL="0" indent="641925" defTabSz="1300480">
              <a:spcBef>
                <a:spcPts val="900"/>
              </a:spcBef>
              <a:buClrTx/>
              <a:buSzTx/>
              <a:buFontTx/>
              <a:buNone/>
              <a:defRPr sz="1400">
                <a:solidFill>
                  <a:srgbClr val="1C1C34"/>
                </a:solidFill>
              </a:defRPr>
            </a:lvl3pPr>
            <a:lvl4pPr marL="0" indent="962889" defTabSz="1300480">
              <a:spcBef>
                <a:spcPts val="900"/>
              </a:spcBef>
              <a:buClrTx/>
              <a:buSzTx/>
              <a:buFontTx/>
              <a:buNone/>
              <a:defRPr sz="1400">
                <a:solidFill>
                  <a:srgbClr val="1C1C34"/>
                </a:solidFill>
              </a:defRPr>
            </a:lvl4pPr>
            <a:lvl5pPr marL="0" indent="1283854" defTabSz="1300480">
              <a:spcBef>
                <a:spcPts val="900"/>
              </a:spcBef>
              <a:buClrTx/>
              <a:buSzTx/>
              <a:buFontTx/>
              <a:buNone/>
              <a:defRPr sz="14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700"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1707" name="Title Text"/>
          <p:cNvSpPr txBox="1">
            <a:spLocks noGrp="1"/>
          </p:cNvSpPr>
          <p:nvPr>
            <p:ph type="title"/>
          </p:nvPr>
        </p:nvSpPr>
        <p:spPr>
          <a:xfrm>
            <a:off x="152443" y="647699"/>
            <a:ext cx="12785726" cy="1460501"/>
          </a:xfrm>
          <a:prstGeom prst="rect">
            <a:avLst/>
          </a:prstGeom>
        </p:spPr>
        <p:txBody>
          <a:bodyPr lIns="38037" tIns="38037" rIns="38037" bIns="38037" anchor="t"/>
          <a:lstStyle>
            <a:lvl1pPr defTabSz="1300480">
              <a:defRPr sz="5400" spc="0">
                <a:solidFill>
                  <a:srgbClr val="1C1C34"/>
                </a:solidFill>
              </a:defRPr>
            </a:lvl1pPr>
          </a:lstStyle>
          <a:p>
            <a:r>
              <a:t>Title Text</a:t>
            </a:r>
          </a:p>
        </p:txBody>
      </p:sp>
      <p:sp>
        <p:nvSpPr>
          <p:cNvPr id="1708" name="Body Level One…"/>
          <p:cNvSpPr txBox="1">
            <a:spLocks noGrp="1"/>
          </p:cNvSpPr>
          <p:nvPr>
            <p:ph type="body" idx="1"/>
          </p:nvPr>
        </p:nvSpPr>
        <p:spPr>
          <a:xfrm>
            <a:off x="152443" y="2109789"/>
            <a:ext cx="12785726" cy="7643813"/>
          </a:xfrm>
          <a:prstGeom prst="rect">
            <a:avLst/>
          </a:prstGeom>
        </p:spPr>
        <p:txBody>
          <a:bodyPr lIns="38037" tIns="38037" rIns="38037" bIns="38037"/>
          <a:lstStyle>
            <a:lvl1pPr marL="338803" indent="-338803" defTabSz="1300480">
              <a:spcBef>
                <a:spcPts val="900"/>
              </a:spcBef>
              <a:buClr>
                <a:srgbClr val="400080"/>
              </a:buClr>
              <a:buChar char="□"/>
              <a:defRPr sz="3800">
                <a:solidFill>
                  <a:srgbClr val="1C1C34"/>
                </a:solidFill>
              </a:defRPr>
            </a:lvl1pPr>
            <a:lvl2pPr marL="611824" indent="-317618" defTabSz="1300480">
              <a:spcBef>
                <a:spcPts val="900"/>
              </a:spcBef>
              <a:buClr>
                <a:srgbClr val="400080"/>
              </a:buClr>
              <a:buSzPct val="69000"/>
              <a:buChar char="■"/>
              <a:defRPr sz="3800">
                <a:solidFill>
                  <a:srgbClr val="1C1C34"/>
                </a:solidFill>
              </a:defRPr>
            </a:lvl2pPr>
            <a:lvl3pPr marL="905575" indent="-290397" defTabSz="1300480">
              <a:spcBef>
                <a:spcPts val="900"/>
              </a:spcBef>
              <a:buClr>
                <a:srgbClr val="400080"/>
              </a:buClr>
              <a:buSzPct val="69000"/>
              <a:buChar char="p"/>
              <a:defRPr sz="3800">
                <a:solidFill>
                  <a:srgbClr val="1C1C34"/>
                </a:solidFill>
              </a:defRPr>
            </a:lvl3pPr>
            <a:lvl4pPr marL="1241063" indent="-304917" defTabSz="1300480">
              <a:spcBef>
                <a:spcPts val="900"/>
              </a:spcBef>
              <a:buClr>
                <a:srgbClr val="400080"/>
              </a:buClr>
              <a:buSzPct val="69000"/>
              <a:buChar char="■"/>
              <a:defRPr sz="3800">
                <a:solidFill>
                  <a:srgbClr val="1C1C34"/>
                </a:solidFill>
              </a:defRPr>
            </a:lvl4pPr>
            <a:lvl5pPr marL="1562022" indent="-304917" defTabSz="1300480">
              <a:spcBef>
                <a:spcPts val="900"/>
              </a:spcBef>
              <a:buClr>
                <a:srgbClr val="4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709"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1716" name="Title Text"/>
          <p:cNvSpPr txBox="1">
            <a:spLocks noGrp="1"/>
          </p:cNvSpPr>
          <p:nvPr>
            <p:ph type="title"/>
          </p:nvPr>
        </p:nvSpPr>
        <p:spPr>
          <a:xfrm>
            <a:off x="9742489" y="647699"/>
            <a:ext cx="3195637" cy="9105901"/>
          </a:xfrm>
          <a:prstGeom prst="rect">
            <a:avLst/>
          </a:prstGeom>
        </p:spPr>
        <p:txBody>
          <a:bodyPr lIns="38037" tIns="38037" rIns="38037" bIns="38037" anchor="t"/>
          <a:lstStyle>
            <a:lvl1pPr defTabSz="1300480">
              <a:defRPr sz="5400" spc="0">
                <a:solidFill>
                  <a:srgbClr val="1C1C34"/>
                </a:solidFill>
              </a:defRPr>
            </a:lvl1pPr>
          </a:lstStyle>
          <a:p>
            <a:r>
              <a:t>Title Text</a:t>
            </a:r>
          </a:p>
        </p:txBody>
      </p:sp>
      <p:sp>
        <p:nvSpPr>
          <p:cNvPr id="1717" name="Body Level One…"/>
          <p:cNvSpPr txBox="1">
            <a:spLocks noGrp="1"/>
          </p:cNvSpPr>
          <p:nvPr>
            <p:ph type="body" idx="1"/>
          </p:nvPr>
        </p:nvSpPr>
        <p:spPr>
          <a:xfrm>
            <a:off x="152399" y="647699"/>
            <a:ext cx="9437688" cy="9105901"/>
          </a:xfrm>
          <a:prstGeom prst="rect">
            <a:avLst/>
          </a:prstGeom>
        </p:spPr>
        <p:txBody>
          <a:bodyPr lIns="38037" tIns="38037" rIns="38037" bIns="38037"/>
          <a:lstStyle>
            <a:lvl1pPr marL="338803" indent="-338803" defTabSz="1300480">
              <a:spcBef>
                <a:spcPts val="900"/>
              </a:spcBef>
              <a:buClr>
                <a:srgbClr val="400080"/>
              </a:buClr>
              <a:buChar char="□"/>
              <a:defRPr sz="3800">
                <a:solidFill>
                  <a:srgbClr val="1C1C34"/>
                </a:solidFill>
              </a:defRPr>
            </a:lvl1pPr>
            <a:lvl2pPr marL="611824" indent="-317618" defTabSz="1300480">
              <a:spcBef>
                <a:spcPts val="900"/>
              </a:spcBef>
              <a:buClr>
                <a:srgbClr val="400080"/>
              </a:buClr>
              <a:buSzPct val="69000"/>
              <a:buChar char="■"/>
              <a:defRPr sz="3800">
                <a:solidFill>
                  <a:srgbClr val="1C1C34"/>
                </a:solidFill>
              </a:defRPr>
            </a:lvl2pPr>
            <a:lvl3pPr marL="905575" indent="-290397" defTabSz="1300480">
              <a:spcBef>
                <a:spcPts val="900"/>
              </a:spcBef>
              <a:buClr>
                <a:srgbClr val="400080"/>
              </a:buClr>
              <a:buSzPct val="69000"/>
              <a:buChar char="p"/>
              <a:defRPr sz="3800">
                <a:solidFill>
                  <a:srgbClr val="1C1C34"/>
                </a:solidFill>
              </a:defRPr>
            </a:lvl3pPr>
            <a:lvl4pPr marL="1241063" indent="-304917" defTabSz="1300480">
              <a:spcBef>
                <a:spcPts val="900"/>
              </a:spcBef>
              <a:buClr>
                <a:srgbClr val="400080"/>
              </a:buClr>
              <a:buSzPct val="69000"/>
              <a:buChar char="■"/>
              <a:defRPr sz="3800">
                <a:solidFill>
                  <a:srgbClr val="1C1C34"/>
                </a:solidFill>
              </a:defRPr>
            </a:lvl4pPr>
            <a:lvl5pPr marL="1562022" indent="-304917" defTabSz="1300480">
              <a:spcBef>
                <a:spcPts val="900"/>
              </a:spcBef>
              <a:buClr>
                <a:srgbClr val="4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718"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725" name="Title Text"/>
          <p:cNvSpPr txBox="1">
            <a:spLocks noGrp="1"/>
          </p:cNvSpPr>
          <p:nvPr>
            <p:ph type="title"/>
          </p:nvPr>
        </p:nvSpPr>
        <p:spPr>
          <a:xfrm>
            <a:off x="974725" y="3030539"/>
            <a:ext cx="11055351" cy="2090737"/>
          </a:xfrm>
          <a:prstGeom prst="rect">
            <a:avLst/>
          </a:prstGeom>
        </p:spPr>
        <p:txBody>
          <a:bodyPr lIns="38035" tIns="38035" rIns="38035" bIns="38035"/>
          <a:lstStyle>
            <a:lvl1pPr defTabSz="1300480">
              <a:defRPr sz="5400" spc="0">
                <a:solidFill>
                  <a:srgbClr val="D2533C"/>
                </a:solidFill>
              </a:defRPr>
            </a:lvl1pPr>
          </a:lstStyle>
          <a:p>
            <a:r>
              <a:t>Title Text</a:t>
            </a:r>
          </a:p>
        </p:txBody>
      </p:sp>
      <p:sp>
        <p:nvSpPr>
          <p:cNvPr id="1726" name="Body Level One…"/>
          <p:cNvSpPr txBox="1">
            <a:spLocks noGrp="1"/>
          </p:cNvSpPr>
          <p:nvPr>
            <p:ph type="body" sz="quarter" idx="1"/>
          </p:nvPr>
        </p:nvSpPr>
        <p:spPr>
          <a:xfrm>
            <a:off x="1951038" y="5527719"/>
            <a:ext cx="9102727" cy="2492376"/>
          </a:xfrm>
          <a:prstGeom prst="rect">
            <a:avLst/>
          </a:prstGeom>
        </p:spPr>
        <p:txBody>
          <a:bodyPr lIns="38035" tIns="38035" rIns="38035" bIns="38035"/>
          <a:lstStyle>
            <a:lvl1pPr marL="0" indent="0" algn="ctr" defTabSz="1300480">
              <a:spcBef>
                <a:spcPts val="700"/>
              </a:spcBef>
              <a:buClrTx/>
              <a:buSzTx/>
              <a:buFontTx/>
              <a:buNone/>
            </a:lvl1pPr>
            <a:lvl2pPr marL="0" indent="320943" algn="ctr" defTabSz="1300480">
              <a:spcBef>
                <a:spcPts val="700"/>
              </a:spcBef>
              <a:buClrTx/>
              <a:buSzTx/>
              <a:buFontTx/>
              <a:buNone/>
            </a:lvl2pPr>
            <a:lvl3pPr marL="0" indent="641892" algn="ctr" defTabSz="1300480">
              <a:spcBef>
                <a:spcPts val="700"/>
              </a:spcBef>
              <a:buClrTx/>
              <a:buSzTx/>
              <a:buFontTx/>
              <a:buNone/>
            </a:lvl3pPr>
            <a:lvl4pPr marL="0" indent="962841" algn="ctr" defTabSz="1300480">
              <a:spcBef>
                <a:spcPts val="700"/>
              </a:spcBef>
              <a:buClrTx/>
              <a:buSzTx/>
              <a:buFontTx/>
              <a:buNone/>
            </a:lvl4pPr>
            <a:lvl5pPr marL="0" indent="1283789" algn="ctr" defTabSz="1300480">
              <a:spcBef>
                <a:spcPts val="700"/>
              </a:spcBef>
              <a:buClrTx/>
              <a:buSzTx/>
              <a:buFontTx/>
              <a:buNone/>
            </a:lvl5pPr>
          </a:lstStyle>
          <a:p>
            <a:r>
              <a:t>Body Level One</a:t>
            </a:r>
          </a:p>
          <a:p>
            <a:pPr lvl="1"/>
            <a:r>
              <a:t>Body Level Two</a:t>
            </a:r>
          </a:p>
          <a:p>
            <a:pPr lvl="2"/>
            <a:r>
              <a:t>Body Level Three</a:t>
            </a:r>
          </a:p>
          <a:p>
            <a:pPr lvl="3"/>
            <a:r>
              <a:t>Body Level Four</a:t>
            </a:r>
          </a:p>
          <a:p>
            <a:pPr lvl="4"/>
            <a:r>
              <a:t>Body Level Five</a:t>
            </a:r>
          </a:p>
        </p:txBody>
      </p:sp>
      <p:sp>
        <p:nvSpPr>
          <p:cNvPr id="1727" name="Slide Number"/>
          <p:cNvSpPr txBox="1">
            <a:spLocks noGrp="1"/>
          </p:cNvSpPr>
          <p:nvPr>
            <p:ph type="sldNum" sz="quarter" idx="2"/>
          </p:nvPr>
        </p:nvSpPr>
        <p:spPr>
          <a:xfrm>
            <a:off x="10833099" y="138507"/>
            <a:ext cx="358257" cy="370685"/>
          </a:xfrm>
          <a:prstGeom prst="rect">
            <a:avLst/>
          </a:prstGeom>
        </p:spPr>
        <p:txBody>
          <a:bodyPr lIns="45641" tIns="45641" rIns="45641" bIns="45641"/>
          <a:lstStyle>
            <a:lvl1pPr>
              <a:defRPr b="0"/>
            </a:lvl1pPr>
          </a:lstStyle>
          <a:p>
            <a:fld id="{86CB4B4D-7CA3-9044-876B-883B54F8677D}" type="slidenum">
              <a:t>‹#›</a:t>
            </a:fld>
            <a:endParaRPr/>
          </a:p>
        </p:txBody>
      </p:sp>
    </p:spTree>
  </p:cSld>
  <p:clrMapOvr>
    <a:masterClrMapping/>
  </p:clrMapOvr>
  <p:transition spd="med"/>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734" name="Title Text"/>
          <p:cNvSpPr txBox="1">
            <a:spLocks noGrp="1"/>
          </p:cNvSpPr>
          <p:nvPr>
            <p:ph type="title"/>
          </p:nvPr>
        </p:nvSpPr>
        <p:spPr>
          <a:xfrm>
            <a:off x="647699" y="761999"/>
            <a:ext cx="11709401" cy="1409701"/>
          </a:xfrm>
          <a:prstGeom prst="rect">
            <a:avLst/>
          </a:prstGeom>
        </p:spPr>
        <p:txBody>
          <a:bodyPr lIns="38035" tIns="38035" rIns="38035" bIns="38035"/>
          <a:lstStyle>
            <a:lvl1pPr defTabSz="1300480">
              <a:defRPr sz="5400" spc="0">
                <a:solidFill>
                  <a:srgbClr val="D2533C"/>
                </a:solidFill>
              </a:defRPr>
            </a:lvl1pPr>
          </a:lstStyle>
          <a:p>
            <a:r>
              <a:t>Title Text</a:t>
            </a:r>
          </a:p>
        </p:txBody>
      </p:sp>
      <p:sp>
        <p:nvSpPr>
          <p:cNvPr id="1735" name="Body Level One…"/>
          <p:cNvSpPr txBox="1">
            <a:spLocks noGrp="1"/>
          </p:cNvSpPr>
          <p:nvPr>
            <p:ph type="body" idx="1"/>
          </p:nvPr>
        </p:nvSpPr>
        <p:spPr>
          <a:xfrm>
            <a:off x="647699" y="2273343"/>
            <a:ext cx="11709401" cy="6934201"/>
          </a:xfrm>
          <a:prstGeom prst="rect">
            <a:avLst/>
          </a:prstGeom>
        </p:spPr>
        <p:txBody>
          <a:bodyPr lIns="38035" tIns="38035" rIns="38035" bIns="38035"/>
          <a:lstStyle>
            <a:lvl1pPr marL="181540" indent="-181540" defTabSz="1300480">
              <a:spcBef>
                <a:spcPts val="700"/>
              </a:spcBef>
            </a:lvl1pPr>
            <a:lvl2pPr marL="384687" indent="-219745" defTabSz="1300480">
              <a:spcBef>
                <a:spcPts val="700"/>
              </a:spcBef>
            </a:lvl2pPr>
            <a:lvl3pPr marL="614022" indent="-256292" defTabSz="1300480">
              <a:spcBef>
                <a:spcPts val="700"/>
              </a:spcBef>
              <a:buSzPct val="89000"/>
            </a:lvl3pPr>
            <a:lvl4pPr marL="840988" indent="-290464" defTabSz="1300480">
              <a:spcBef>
                <a:spcPts val="700"/>
              </a:spcBef>
            </a:lvl4pPr>
            <a:lvl5pPr marL="892013" indent="-181023" defTabSz="1300480">
              <a:spcBef>
                <a:spcPts val="700"/>
              </a:spcBef>
            </a:lvl5pPr>
          </a:lstStyle>
          <a:p>
            <a:r>
              <a:t>Body Level One</a:t>
            </a:r>
          </a:p>
          <a:p>
            <a:pPr lvl="1"/>
            <a:r>
              <a:t>Body Level Two</a:t>
            </a:r>
          </a:p>
          <a:p>
            <a:pPr lvl="2"/>
            <a:r>
              <a:t>Body Level Three</a:t>
            </a:r>
          </a:p>
          <a:p>
            <a:pPr lvl="3"/>
            <a:r>
              <a:t>Body Level Four</a:t>
            </a:r>
          </a:p>
          <a:p>
            <a:pPr lvl="4"/>
            <a:r>
              <a:t>Body Level Five</a:t>
            </a:r>
          </a:p>
        </p:txBody>
      </p:sp>
      <p:sp>
        <p:nvSpPr>
          <p:cNvPr id="1736" name="Slide Number"/>
          <p:cNvSpPr txBox="1">
            <a:spLocks noGrp="1"/>
          </p:cNvSpPr>
          <p:nvPr>
            <p:ph type="sldNum" sz="quarter" idx="2"/>
          </p:nvPr>
        </p:nvSpPr>
        <p:spPr>
          <a:xfrm>
            <a:off x="10833099" y="138507"/>
            <a:ext cx="358257" cy="370685"/>
          </a:xfrm>
          <a:prstGeom prst="rect">
            <a:avLst/>
          </a:prstGeom>
        </p:spPr>
        <p:txBody>
          <a:bodyPr lIns="45641" tIns="45641" rIns="45641" bIns="45641"/>
          <a:lstStyle>
            <a:lvl1pPr>
              <a:defRPr b="0"/>
            </a:lvl1pPr>
          </a:lstStyle>
          <a:p>
            <a:fld id="{86CB4B4D-7CA3-9044-876B-883B54F8677D}" type="slidenum">
              <a:t>‹#›</a:t>
            </a:fld>
            <a:endParaRPr/>
          </a:p>
        </p:txBody>
      </p:sp>
    </p:spTree>
  </p:cSld>
  <p:clrMapOvr>
    <a:masterClrMapping/>
  </p:clrMapOvr>
  <p:transition spd="med"/>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1743" name="Title Text"/>
          <p:cNvSpPr txBox="1">
            <a:spLocks noGrp="1"/>
          </p:cNvSpPr>
          <p:nvPr>
            <p:ph type="title"/>
          </p:nvPr>
        </p:nvSpPr>
        <p:spPr>
          <a:xfrm>
            <a:off x="1027113" y="6267451"/>
            <a:ext cx="11053762" cy="1936750"/>
          </a:xfrm>
          <a:prstGeom prst="rect">
            <a:avLst/>
          </a:prstGeom>
        </p:spPr>
        <p:txBody>
          <a:bodyPr lIns="38035" tIns="38035" rIns="38035" bIns="38035" anchor="t"/>
          <a:lstStyle>
            <a:lvl1pPr defTabSz="1300480">
              <a:defRPr sz="3800" b="1" cap="all" spc="0">
                <a:solidFill>
                  <a:srgbClr val="D2533C"/>
                </a:solidFill>
              </a:defRPr>
            </a:lvl1pPr>
          </a:lstStyle>
          <a:p>
            <a:r>
              <a:t>Title Text</a:t>
            </a:r>
          </a:p>
        </p:txBody>
      </p:sp>
      <p:sp>
        <p:nvSpPr>
          <p:cNvPr id="1744" name="Body Level One…"/>
          <p:cNvSpPr txBox="1">
            <a:spLocks noGrp="1"/>
          </p:cNvSpPr>
          <p:nvPr>
            <p:ph type="body" sz="quarter" idx="1"/>
          </p:nvPr>
        </p:nvSpPr>
        <p:spPr>
          <a:xfrm>
            <a:off x="1027113" y="4133849"/>
            <a:ext cx="11053762" cy="2133602"/>
          </a:xfrm>
          <a:prstGeom prst="rect">
            <a:avLst/>
          </a:prstGeom>
        </p:spPr>
        <p:txBody>
          <a:bodyPr lIns="38035" tIns="38035" rIns="38035" bIns="38035" anchor="b"/>
          <a:lstStyle>
            <a:lvl1pPr marL="0" indent="0" defTabSz="1300480">
              <a:spcBef>
                <a:spcPts val="700"/>
              </a:spcBef>
              <a:buClrTx/>
              <a:buSzTx/>
              <a:buFontTx/>
              <a:buNone/>
              <a:defRPr sz="1800"/>
            </a:lvl1pPr>
            <a:lvl2pPr marL="0" indent="320943" defTabSz="1300480">
              <a:spcBef>
                <a:spcPts val="700"/>
              </a:spcBef>
              <a:buClrTx/>
              <a:buSzTx/>
              <a:buFontTx/>
              <a:buNone/>
              <a:defRPr sz="1800"/>
            </a:lvl2pPr>
            <a:lvl3pPr marL="0" indent="641892" defTabSz="1300480">
              <a:spcBef>
                <a:spcPts val="700"/>
              </a:spcBef>
              <a:buClrTx/>
              <a:buSzTx/>
              <a:buFontTx/>
              <a:buNone/>
              <a:defRPr sz="1800"/>
            </a:lvl3pPr>
            <a:lvl4pPr marL="0" indent="962841" defTabSz="1300480">
              <a:spcBef>
                <a:spcPts val="700"/>
              </a:spcBef>
              <a:buClrTx/>
              <a:buSzTx/>
              <a:buFontTx/>
              <a:buNone/>
              <a:defRPr sz="1800"/>
            </a:lvl4pPr>
            <a:lvl5pPr marL="0" indent="1283789" defTabSz="1300480">
              <a:spcBef>
                <a:spcPts val="700"/>
              </a:spcBef>
              <a:buClrTx/>
              <a:buSzTx/>
              <a:buFontTx/>
              <a:buNone/>
              <a:defRPr sz="1800"/>
            </a:lvl5pPr>
          </a:lstStyle>
          <a:p>
            <a:r>
              <a:t>Body Level One</a:t>
            </a:r>
          </a:p>
          <a:p>
            <a:pPr lvl="1"/>
            <a:r>
              <a:t>Body Level Two</a:t>
            </a:r>
          </a:p>
          <a:p>
            <a:pPr lvl="2"/>
            <a:r>
              <a:t>Body Level Three</a:t>
            </a:r>
          </a:p>
          <a:p>
            <a:pPr lvl="3"/>
            <a:r>
              <a:t>Body Level Four</a:t>
            </a:r>
          </a:p>
          <a:p>
            <a:pPr lvl="4"/>
            <a:r>
              <a:t>Body Level Five</a:t>
            </a:r>
          </a:p>
        </p:txBody>
      </p:sp>
      <p:sp>
        <p:nvSpPr>
          <p:cNvPr id="1745" name="Slide Number"/>
          <p:cNvSpPr txBox="1">
            <a:spLocks noGrp="1"/>
          </p:cNvSpPr>
          <p:nvPr>
            <p:ph type="sldNum" sz="quarter" idx="2"/>
          </p:nvPr>
        </p:nvSpPr>
        <p:spPr>
          <a:xfrm>
            <a:off x="10833099" y="138507"/>
            <a:ext cx="358257" cy="370685"/>
          </a:xfrm>
          <a:prstGeom prst="rect">
            <a:avLst/>
          </a:prstGeom>
        </p:spPr>
        <p:txBody>
          <a:bodyPr lIns="45641" tIns="45641" rIns="45641" bIns="45641"/>
          <a:lstStyle>
            <a:lvl1pPr>
              <a:defRPr b="0"/>
            </a:lvl1pPr>
          </a:lstStyle>
          <a:p>
            <a:fld id="{86CB4B4D-7CA3-9044-876B-883B54F8677D}" type="slidenum">
              <a:t>‹#›</a:t>
            </a:fld>
            <a:endParaRPr/>
          </a:p>
        </p:txBody>
      </p:sp>
    </p:spTree>
  </p:cSld>
  <p:clrMapOvr>
    <a:masterClrMapping/>
  </p:clrMapOvr>
  <p:transition spd="med"/>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752" name="Title Text"/>
          <p:cNvSpPr txBox="1">
            <a:spLocks noGrp="1"/>
          </p:cNvSpPr>
          <p:nvPr>
            <p:ph type="title"/>
          </p:nvPr>
        </p:nvSpPr>
        <p:spPr>
          <a:xfrm>
            <a:off x="647699" y="761999"/>
            <a:ext cx="11709401" cy="1409701"/>
          </a:xfrm>
          <a:prstGeom prst="rect">
            <a:avLst/>
          </a:prstGeom>
        </p:spPr>
        <p:txBody>
          <a:bodyPr lIns="38035" tIns="38035" rIns="38035" bIns="38035"/>
          <a:lstStyle>
            <a:lvl1pPr defTabSz="1300480">
              <a:defRPr sz="5400" spc="0">
                <a:solidFill>
                  <a:srgbClr val="D2533C"/>
                </a:solidFill>
              </a:defRPr>
            </a:lvl1pPr>
          </a:lstStyle>
          <a:p>
            <a:r>
              <a:t>Title Text</a:t>
            </a:r>
          </a:p>
        </p:txBody>
      </p:sp>
      <p:sp>
        <p:nvSpPr>
          <p:cNvPr id="1753" name="Body Level One…"/>
          <p:cNvSpPr txBox="1">
            <a:spLocks noGrp="1"/>
          </p:cNvSpPr>
          <p:nvPr>
            <p:ph type="body" sz="half" idx="1"/>
          </p:nvPr>
        </p:nvSpPr>
        <p:spPr>
          <a:xfrm>
            <a:off x="647699" y="2273343"/>
            <a:ext cx="5778501" cy="6934201"/>
          </a:xfrm>
          <a:prstGeom prst="rect">
            <a:avLst/>
          </a:prstGeom>
        </p:spPr>
        <p:txBody>
          <a:bodyPr lIns="38035" tIns="38035" rIns="38035" bIns="38035"/>
          <a:lstStyle>
            <a:lvl1pPr marL="179404" indent="-179404" defTabSz="1300480">
              <a:spcBef>
                <a:spcPts val="700"/>
              </a:spcBef>
              <a:defRPr sz="2800"/>
            </a:lvl1pPr>
            <a:lvl2pPr marL="377844" indent="-212902" defTabSz="1300480">
              <a:spcBef>
                <a:spcPts val="700"/>
              </a:spcBef>
              <a:defRPr sz="2800"/>
            </a:lvl2pPr>
            <a:lvl3pPr marL="614022" indent="-256292" defTabSz="1300480">
              <a:spcBef>
                <a:spcPts val="700"/>
              </a:spcBef>
              <a:buSzPct val="89000"/>
              <a:defRPr sz="2800"/>
            </a:lvl3pPr>
            <a:lvl4pPr marL="826530" indent="-276006" defTabSz="1300480">
              <a:spcBef>
                <a:spcPts val="700"/>
              </a:spcBef>
              <a:defRPr sz="2800"/>
            </a:lvl4pPr>
            <a:lvl5pPr marL="917406" indent="-206416" defTabSz="1300480">
              <a:spcBef>
                <a:spcPts val="700"/>
              </a:spcBef>
              <a:defRPr sz="2800"/>
            </a:lvl5pPr>
          </a:lstStyle>
          <a:p>
            <a:r>
              <a:t>Body Level One</a:t>
            </a:r>
          </a:p>
          <a:p>
            <a:pPr lvl="1"/>
            <a:r>
              <a:t>Body Level Two</a:t>
            </a:r>
          </a:p>
          <a:p>
            <a:pPr lvl="2"/>
            <a:r>
              <a:t>Body Level Three</a:t>
            </a:r>
          </a:p>
          <a:p>
            <a:pPr lvl="3"/>
            <a:r>
              <a:t>Body Level Four</a:t>
            </a:r>
          </a:p>
          <a:p>
            <a:pPr lvl="4"/>
            <a:r>
              <a:t>Body Level Five</a:t>
            </a:r>
          </a:p>
        </p:txBody>
      </p:sp>
      <p:sp>
        <p:nvSpPr>
          <p:cNvPr id="1754" name="Slide Number"/>
          <p:cNvSpPr txBox="1">
            <a:spLocks noGrp="1"/>
          </p:cNvSpPr>
          <p:nvPr>
            <p:ph type="sldNum" sz="quarter" idx="2"/>
          </p:nvPr>
        </p:nvSpPr>
        <p:spPr>
          <a:xfrm>
            <a:off x="10833099" y="138507"/>
            <a:ext cx="358257" cy="370685"/>
          </a:xfrm>
          <a:prstGeom prst="rect">
            <a:avLst/>
          </a:prstGeom>
        </p:spPr>
        <p:txBody>
          <a:bodyPr lIns="45641" tIns="45641" rIns="45641" bIns="45641"/>
          <a:lstStyle>
            <a:lvl1pPr>
              <a:defRPr b="0"/>
            </a:lvl1pPr>
          </a:lstStyle>
          <a:p>
            <a:fld id="{86CB4B4D-7CA3-9044-876B-883B54F8677D}" type="slidenum">
              <a:t>‹#›</a:t>
            </a:fld>
            <a:endParaRPr/>
          </a:p>
        </p:txBody>
      </p:sp>
    </p:spTree>
  </p:cSld>
  <p:clrMapOvr>
    <a:masterClrMapping/>
  </p:clrMapOvr>
  <p:transition spd="med"/>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1761" name="Title Text"/>
          <p:cNvSpPr txBox="1">
            <a:spLocks noGrp="1"/>
          </p:cNvSpPr>
          <p:nvPr>
            <p:ph type="title"/>
          </p:nvPr>
        </p:nvSpPr>
        <p:spPr>
          <a:xfrm>
            <a:off x="650875" y="390525"/>
            <a:ext cx="11703051" cy="1625601"/>
          </a:xfrm>
          <a:prstGeom prst="rect">
            <a:avLst/>
          </a:prstGeom>
        </p:spPr>
        <p:txBody>
          <a:bodyPr lIns="38035" tIns="38035" rIns="38035" bIns="38035"/>
          <a:lstStyle>
            <a:lvl1pPr defTabSz="1300480">
              <a:defRPr sz="5400" spc="0">
                <a:solidFill>
                  <a:srgbClr val="D2533C"/>
                </a:solidFill>
              </a:defRPr>
            </a:lvl1pPr>
          </a:lstStyle>
          <a:p>
            <a:r>
              <a:t>Title Text</a:t>
            </a:r>
          </a:p>
        </p:txBody>
      </p:sp>
      <p:sp>
        <p:nvSpPr>
          <p:cNvPr id="1762" name="Body Level One…"/>
          <p:cNvSpPr txBox="1">
            <a:spLocks noGrp="1"/>
          </p:cNvSpPr>
          <p:nvPr>
            <p:ph type="body" sz="quarter" idx="1"/>
          </p:nvPr>
        </p:nvSpPr>
        <p:spPr>
          <a:xfrm>
            <a:off x="650875" y="2182813"/>
            <a:ext cx="5745165" cy="909639"/>
          </a:xfrm>
          <a:prstGeom prst="rect">
            <a:avLst/>
          </a:prstGeom>
        </p:spPr>
        <p:txBody>
          <a:bodyPr lIns="38035" tIns="38035" rIns="38035" bIns="38035" anchor="b"/>
          <a:lstStyle>
            <a:lvl1pPr marL="0" indent="0" defTabSz="1300480">
              <a:spcBef>
                <a:spcPts val="700"/>
              </a:spcBef>
              <a:buClrTx/>
              <a:buSzTx/>
              <a:buFontTx/>
              <a:buNone/>
              <a:defRPr sz="2400" b="1"/>
            </a:lvl1pPr>
            <a:lvl2pPr marL="0" indent="320943" defTabSz="1300480">
              <a:spcBef>
                <a:spcPts val="700"/>
              </a:spcBef>
              <a:buClrTx/>
              <a:buSzTx/>
              <a:buFontTx/>
              <a:buNone/>
              <a:defRPr sz="2400" b="1"/>
            </a:lvl2pPr>
            <a:lvl3pPr marL="0" indent="641892" defTabSz="1300480">
              <a:spcBef>
                <a:spcPts val="700"/>
              </a:spcBef>
              <a:buClrTx/>
              <a:buSzTx/>
              <a:buFontTx/>
              <a:buNone/>
              <a:defRPr sz="2400" b="1"/>
            </a:lvl3pPr>
            <a:lvl4pPr marL="0" indent="962841" defTabSz="1300480">
              <a:spcBef>
                <a:spcPts val="700"/>
              </a:spcBef>
              <a:buClrTx/>
              <a:buSzTx/>
              <a:buFontTx/>
              <a:buNone/>
              <a:defRPr sz="2400" b="1"/>
            </a:lvl4pPr>
            <a:lvl5pPr marL="0" indent="1283789" defTabSz="1300480">
              <a:spcBef>
                <a:spcPts val="700"/>
              </a:spcBef>
              <a:buClrTx/>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1763" name="Text Placeholder 4"/>
          <p:cNvSpPr>
            <a:spLocks noGrp="1"/>
          </p:cNvSpPr>
          <p:nvPr>
            <p:ph type="body" sz="quarter" idx="21"/>
          </p:nvPr>
        </p:nvSpPr>
        <p:spPr>
          <a:xfrm>
            <a:off x="6605589" y="2182813"/>
            <a:ext cx="5748337" cy="909639"/>
          </a:xfrm>
          <a:prstGeom prst="rect">
            <a:avLst/>
          </a:prstGeom>
        </p:spPr>
        <p:txBody>
          <a:bodyPr lIns="38035" tIns="38035" rIns="38035" bIns="38035" anchor="b"/>
          <a:lstStyle/>
          <a:p>
            <a:pPr marL="0" indent="0" defTabSz="1300480">
              <a:spcBef>
                <a:spcPts val="700"/>
              </a:spcBef>
              <a:buClrTx/>
              <a:buSzTx/>
              <a:buFontTx/>
              <a:buNone/>
              <a:defRPr sz="2400" b="1"/>
            </a:pPr>
            <a:endParaRPr/>
          </a:p>
        </p:txBody>
      </p:sp>
      <p:sp>
        <p:nvSpPr>
          <p:cNvPr id="1764" name="Slide Number"/>
          <p:cNvSpPr txBox="1">
            <a:spLocks noGrp="1"/>
          </p:cNvSpPr>
          <p:nvPr>
            <p:ph type="sldNum" sz="quarter" idx="2"/>
          </p:nvPr>
        </p:nvSpPr>
        <p:spPr>
          <a:xfrm>
            <a:off x="10833099" y="138507"/>
            <a:ext cx="358257" cy="370685"/>
          </a:xfrm>
          <a:prstGeom prst="rect">
            <a:avLst/>
          </a:prstGeom>
        </p:spPr>
        <p:txBody>
          <a:bodyPr lIns="45641" tIns="45641" rIns="45641" bIns="45641"/>
          <a:lstStyle>
            <a:lvl1pPr>
              <a:defRPr b="0"/>
            </a:lvl1pPr>
          </a:lstStyle>
          <a:p>
            <a:fld id="{86CB4B4D-7CA3-9044-876B-883B54F8677D}" type="slidenum">
              <a:t>‹#›</a:t>
            </a:fld>
            <a:endParaRPr/>
          </a:p>
        </p:txBody>
      </p:sp>
    </p:spTree>
  </p:cSld>
  <p:clrMapOvr>
    <a:masterClrMapping/>
  </p:clrMapOvr>
  <p:transition spd="med"/>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771" name="Title Text"/>
          <p:cNvSpPr txBox="1">
            <a:spLocks noGrp="1"/>
          </p:cNvSpPr>
          <p:nvPr>
            <p:ph type="title"/>
          </p:nvPr>
        </p:nvSpPr>
        <p:spPr>
          <a:xfrm>
            <a:off x="647699" y="761999"/>
            <a:ext cx="11709401" cy="1409701"/>
          </a:xfrm>
          <a:prstGeom prst="rect">
            <a:avLst/>
          </a:prstGeom>
        </p:spPr>
        <p:txBody>
          <a:bodyPr lIns="38035" tIns="38035" rIns="38035" bIns="38035"/>
          <a:lstStyle>
            <a:lvl1pPr defTabSz="1300480">
              <a:defRPr sz="5400" spc="0">
                <a:solidFill>
                  <a:srgbClr val="D2533C"/>
                </a:solidFill>
              </a:defRPr>
            </a:lvl1pPr>
          </a:lstStyle>
          <a:p>
            <a:r>
              <a:t>Title Text</a:t>
            </a:r>
          </a:p>
        </p:txBody>
      </p:sp>
      <p:sp>
        <p:nvSpPr>
          <p:cNvPr id="1772" name="Slide Number"/>
          <p:cNvSpPr txBox="1">
            <a:spLocks noGrp="1"/>
          </p:cNvSpPr>
          <p:nvPr>
            <p:ph type="sldNum" sz="quarter" idx="2"/>
          </p:nvPr>
        </p:nvSpPr>
        <p:spPr>
          <a:xfrm>
            <a:off x="10833099" y="138507"/>
            <a:ext cx="358257" cy="370685"/>
          </a:xfrm>
          <a:prstGeom prst="rect">
            <a:avLst/>
          </a:prstGeom>
        </p:spPr>
        <p:txBody>
          <a:bodyPr lIns="45641" tIns="45641" rIns="45641" bIns="45641"/>
          <a:lstStyle>
            <a:lvl1pPr>
              <a:defRPr b="0"/>
            </a:lvl1pPr>
          </a:lstStyle>
          <a:p>
            <a:fld id="{86CB4B4D-7CA3-9044-876B-883B54F8677D}" type="slidenum">
              <a:t>‹#›</a:t>
            </a:fld>
            <a:endParaRPr/>
          </a:p>
        </p:txBody>
      </p:sp>
    </p:spTree>
  </p:cSld>
  <p:clrMapOvr>
    <a:masterClrMapping/>
  </p:clrMapOvr>
  <p:transition spd="med"/>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779" name="Slide Number"/>
          <p:cNvSpPr txBox="1">
            <a:spLocks noGrp="1"/>
          </p:cNvSpPr>
          <p:nvPr>
            <p:ph type="sldNum" sz="quarter" idx="2"/>
          </p:nvPr>
        </p:nvSpPr>
        <p:spPr>
          <a:xfrm>
            <a:off x="10833099" y="138507"/>
            <a:ext cx="358257" cy="370685"/>
          </a:xfrm>
          <a:prstGeom prst="rect">
            <a:avLst/>
          </a:prstGeom>
        </p:spPr>
        <p:txBody>
          <a:bodyPr lIns="45641" tIns="45641" rIns="45641" bIns="45641"/>
          <a:lstStyle>
            <a:lvl1pPr>
              <a:defRPr b="0"/>
            </a:lvl1pPr>
          </a:lstStyle>
          <a:p>
            <a:fld id="{86CB4B4D-7CA3-9044-876B-883B54F8677D}" type="slidenum">
              <a:t>‹#›</a:t>
            </a:fld>
            <a:endParaRPr/>
          </a:p>
        </p:txBody>
      </p:sp>
    </p:spTree>
  </p:cSld>
  <p:clrMapOvr>
    <a:masterClrMapping/>
  </p:clrMapOvr>
  <p:transition spd="med"/>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1786" name="Title Text"/>
          <p:cNvSpPr txBox="1">
            <a:spLocks noGrp="1"/>
          </p:cNvSpPr>
          <p:nvPr>
            <p:ph type="title"/>
          </p:nvPr>
        </p:nvSpPr>
        <p:spPr>
          <a:xfrm>
            <a:off x="650919" y="388983"/>
            <a:ext cx="4278314" cy="1652588"/>
          </a:xfrm>
          <a:prstGeom prst="rect">
            <a:avLst/>
          </a:prstGeom>
        </p:spPr>
        <p:txBody>
          <a:bodyPr lIns="38035" tIns="38035" rIns="38035" bIns="38035" anchor="b"/>
          <a:lstStyle>
            <a:lvl1pPr defTabSz="1300480">
              <a:defRPr sz="1800" b="1" spc="0">
                <a:solidFill>
                  <a:srgbClr val="D2533C"/>
                </a:solidFill>
              </a:defRPr>
            </a:lvl1pPr>
          </a:lstStyle>
          <a:p>
            <a:r>
              <a:t>Title Text</a:t>
            </a:r>
          </a:p>
        </p:txBody>
      </p:sp>
      <p:sp>
        <p:nvSpPr>
          <p:cNvPr id="1787" name="Body Level One…"/>
          <p:cNvSpPr txBox="1">
            <a:spLocks noGrp="1"/>
          </p:cNvSpPr>
          <p:nvPr>
            <p:ph type="body" idx="1"/>
          </p:nvPr>
        </p:nvSpPr>
        <p:spPr>
          <a:xfrm>
            <a:off x="5084762" y="388939"/>
            <a:ext cx="7269164" cy="8323263"/>
          </a:xfrm>
          <a:prstGeom prst="rect">
            <a:avLst/>
          </a:prstGeom>
        </p:spPr>
        <p:txBody>
          <a:bodyPr lIns="38035" tIns="38035" rIns="38035" bIns="38035"/>
          <a:lstStyle>
            <a:lvl1pPr marL="174744" indent="-174744" defTabSz="1300480">
              <a:spcBef>
                <a:spcPts val="700"/>
              </a:spcBef>
              <a:defRPr sz="3000"/>
            </a:lvl1pPr>
            <a:lvl2pPr marL="358835" indent="-193893" defTabSz="1300480">
              <a:spcBef>
                <a:spcPts val="700"/>
              </a:spcBef>
              <a:defRPr sz="3000"/>
            </a:lvl2pPr>
            <a:lvl3pPr marL="583870" indent="-226140" defTabSz="1300480">
              <a:spcBef>
                <a:spcPts val="700"/>
              </a:spcBef>
              <a:buSzPct val="89000"/>
              <a:defRPr sz="3000"/>
            </a:lvl3pPr>
            <a:lvl4pPr marL="825122" indent="-274598" defTabSz="1300480">
              <a:spcBef>
                <a:spcPts val="700"/>
              </a:spcBef>
              <a:defRPr sz="3000"/>
            </a:lvl4pPr>
            <a:lvl5pPr marL="916352" indent="-205362" defTabSz="1300480">
              <a:spcBef>
                <a:spcPts val="700"/>
              </a:spcBef>
              <a:defRPr sz="3000"/>
            </a:lvl5pPr>
          </a:lstStyle>
          <a:p>
            <a:r>
              <a:t>Body Level One</a:t>
            </a:r>
          </a:p>
          <a:p>
            <a:pPr lvl="1"/>
            <a:r>
              <a:t>Body Level Two</a:t>
            </a:r>
          </a:p>
          <a:p>
            <a:pPr lvl="2"/>
            <a:r>
              <a:t>Body Level Three</a:t>
            </a:r>
          </a:p>
          <a:p>
            <a:pPr lvl="3"/>
            <a:r>
              <a:t>Body Level Four</a:t>
            </a:r>
          </a:p>
          <a:p>
            <a:pPr lvl="4"/>
            <a:r>
              <a:t>Body Level Five</a:t>
            </a:r>
          </a:p>
        </p:txBody>
      </p:sp>
      <p:sp>
        <p:nvSpPr>
          <p:cNvPr id="1788" name="Text Placeholder 3"/>
          <p:cNvSpPr>
            <a:spLocks noGrp="1"/>
          </p:cNvSpPr>
          <p:nvPr>
            <p:ph type="body" sz="half" idx="21"/>
          </p:nvPr>
        </p:nvSpPr>
        <p:spPr>
          <a:xfrm>
            <a:off x="650919" y="2041525"/>
            <a:ext cx="4278314" cy="6670676"/>
          </a:xfrm>
          <a:prstGeom prst="rect">
            <a:avLst/>
          </a:prstGeom>
        </p:spPr>
        <p:txBody>
          <a:bodyPr lIns="38035" tIns="38035" rIns="38035" bIns="38035"/>
          <a:lstStyle/>
          <a:p>
            <a:pPr marL="0" indent="0" defTabSz="1300480">
              <a:spcBef>
                <a:spcPts val="700"/>
              </a:spcBef>
              <a:buClrTx/>
              <a:buSzTx/>
              <a:buFontTx/>
              <a:buNone/>
              <a:defRPr sz="1400"/>
            </a:pPr>
            <a:endParaRPr/>
          </a:p>
        </p:txBody>
      </p:sp>
      <p:sp>
        <p:nvSpPr>
          <p:cNvPr id="1789" name="Slide Number"/>
          <p:cNvSpPr txBox="1">
            <a:spLocks noGrp="1"/>
          </p:cNvSpPr>
          <p:nvPr>
            <p:ph type="sldNum" sz="quarter" idx="2"/>
          </p:nvPr>
        </p:nvSpPr>
        <p:spPr>
          <a:xfrm>
            <a:off x="10833099" y="138507"/>
            <a:ext cx="358257" cy="370685"/>
          </a:xfrm>
          <a:prstGeom prst="rect">
            <a:avLst/>
          </a:prstGeom>
        </p:spPr>
        <p:txBody>
          <a:bodyPr lIns="45641" tIns="45641" rIns="45641" bIns="45641"/>
          <a:lstStyle>
            <a:lvl1pPr>
              <a:defRPr b="0"/>
            </a:lvl1pPr>
          </a:lstStyle>
          <a:p>
            <a:fld id="{86CB4B4D-7CA3-9044-876B-883B54F8677D}" type="slidenum">
              <a:t>‹#›</a:t>
            </a:fld>
            <a:endParaRPr/>
          </a:p>
        </p:txBody>
      </p:sp>
    </p:spTree>
  </p:cSld>
  <p:clrMapOvr>
    <a:masterClrMapping/>
  </p:clrMapOvr>
  <p:transition spd="med"/>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1796" name="Title Text"/>
          <p:cNvSpPr txBox="1">
            <a:spLocks noGrp="1"/>
          </p:cNvSpPr>
          <p:nvPr>
            <p:ph type="title"/>
          </p:nvPr>
        </p:nvSpPr>
        <p:spPr>
          <a:xfrm>
            <a:off x="2549569" y="6827838"/>
            <a:ext cx="7802564" cy="806451"/>
          </a:xfrm>
          <a:prstGeom prst="rect">
            <a:avLst/>
          </a:prstGeom>
        </p:spPr>
        <p:txBody>
          <a:bodyPr lIns="38035" tIns="38035" rIns="38035" bIns="38035" anchor="b"/>
          <a:lstStyle>
            <a:lvl1pPr defTabSz="1300480">
              <a:defRPr sz="1800" b="1" spc="0">
                <a:solidFill>
                  <a:srgbClr val="D2533C"/>
                </a:solidFill>
              </a:defRPr>
            </a:lvl1pPr>
          </a:lstStyle>
          <a:p>
            <a:r>
              <a:t>Title Text</a:t>
            </a:r>
          </a:p>
        </p:txBody>
      </p:sp>
      <p:sp>
        <p:nvSpPr>
          <p:cNvPr id="1797" name="Picture Placeholder 2"/>
          <p:cNvSpPr>
            <a:spLocks noGrp="1"/>
          </p:cNvSpPr>
          <p:nvPr>
            <p:ph type="pic" sz="half" idx="21"/>
          </p:nvPr>
        </p:nvSpPr>
        <p:spPr>
          <a:xfrm>
            <a:off x="2549569" y="871537"/>
            <a:ext cx="7802564" cy="5851527"/>
          </a:xfrm>
          <a:prstGeom prst="rect">
            <a:avLst/>
          </a:prstGeom>
        </p:spPr>
        <p:txBody>
          <a:bodyPr lIns="91439" tIns="45719" rIns="91439" bIns="45719">
            <a:noAutofit/>
          </a:bodyPr>
          <a:lstStyle/>
          <a:p>
            <a:endParaRPr/>
          </a:p>
        </p:txBody>
      </p:sp>
      <p:sp>
        <p:nvSpPr>
          <p:cNvPr id="1798" name="Body Level One…"/>
          <p:cNvSpPr txBox="1">
            <a:spLocks noGrp="1"/>
          </p:cNvSpPr>
          <p:nvPr>
            <p:ph type="body" sz="quarter" idx="1"/>
          </p:nvPr>
        </p:nvSpPr>
        <p:spPr>
          <a:xfrm>
            <a:off x="2549569" y="7634289"/>
            <a:ext cx="7802564" cy="1144589"/>
          </a:xfrm>
          <a:prstGeom prst="rect">
            <a:avLst/>
          </a:prstGeom>
        </p:spPr>
        <p:txBody>
          <a:bodyPr lIns="38035" tIns="38035" rIns="38035" bIns="38035"/>
          <a:lstStyle>
            <a:lvl1pPr marL="0" indent="0" defTabSz="1300480">
              <a:spcBef>
                <a:spcPts val="700"/>
              </a:spcBef>
              <a:buClrTx/>
              <a:buSzTx/>
              <a:buFontTx/>
              <a:buNone/>
              <a:defRPr sz="1400"/>
            </a:lvl1pPr>
            <a:lvl2pPr marL="0" indent="320943" defTabSz="1300480">
              <a:spcBef>
                <a:spcPts val="700"/>
              </a:spcBef>
              <a:buClrTx/>
              <a:buSzTx/>
              <a:buFontTx/>
              <a:buNone/>
              <a:defRPr sz="1400"/>
            </a:lvl2pPr>
            <a:lvl3pPr marL="0" indent="641892" defTabSz="1300480">
              <a:spcBef>
                <a:spcPts val="700"/>
              </a:spcBef>
              <a:buClrTx/>
              <a:buSzTx/>
              <a:buFontTx/>
              <a:buNone/>
              <a:defRPr sz="1400"/>
            </a:lvl3pPr>
            <a:lvl4pPr marL="0" indent="962841" defTabSz="1300480">
              <a:spcBef>
                <a:spcPts val="700"/>
              </a:spcBef>
              <a:buClrTx/>
              <a:buSzTx/>
              <a:buFontTx/>
              <a:buNone/>
              <a:defRPr sz="1400"/>
            </a:lvl4pPr>
            <a:lvl5pPr marL="0" indent="1283789" defTabSz="1300480">
              <a:spcBef>
                <a:spcPts val="700"/>
              </a:spcBef>
              <a:buClrTx/>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1799" name="Slide Number"/>
          <p:cNvSpPr txBox="1">
            <a:spLocks noGrp="1"/>
          </p:cNvSpPr>
          <p:nvPr>
            <p:ph type="sldNum" sz="quarter" idx="2"/>
          </p:nvPr>
        </p:nvSpPr>
        <p:spPr>
          <a:xfrm>
            <a:off x="10833099" y="138507"/>
            <a:ext cx="358257" cy="370685"/>
          </a:xfrm>
          <a:prstGeom prst="rect">
            <a:avLst/>
          </a:prstGeom>
        </p:spPr>
        <p:txBody>
          <a:bodyPr lIns="45641" tIns="45641" rIns="45641" bIns="45641"/>
          <a:lstStyle>
            <a:lvl1pPr>
              <a:defRPr b="0"/>
            </a:lvl1pPr>
          </a:lstStyle>
          <a:p>
            <a:fld id="{86CB4B4D-7CA3-9044-876B-883B54F8677D}" type="slidenum">
              <a:t>‹#›</a:t>
            </a:fld>
            <a:endParaRPr/>
          </a:p>
        </p:txBody>
      </p:sp>
    </p:spTree>
  </p:cSld>
  <p:clrMapOvr>
    <a:masterClrMapping/>
  </p:clrMapOvr>
  <p:transition spd="med"/>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1806" name="Title Text"/>
          <p:cNvSpPr txBox="1">
            <a:spLocks noGrp="1"/>
          </p:cNvSpPr>
          <p:nvPr>
            <p:ph type="title"/>
          </p:nvPr>
        </p:nvSpPr>
        <p:spPr>
          <a:xfrm>
            <a:off x="647699" y="761999"/>
            <a:ext cx="11709401" cy="1409701"/>
          </a:xfrm>
          <a:prstGeom prst="rect">
            <a:avLst/>
          </a:prstGeom>
        </p:spPr>
        <p:txBody>
          <a:bodyPr lIns="38035" tIns="38035" rIns="38035" bIns="38035"/>
          <a:lstStyle>
            <a:lvl1pPr defTabSz="1300480">
              <a:defRPr sz="5400" spc="0">
                <a:solidFill>
                  <a:srgbClr val="D2533C"/>
                </a:solidFill>
              </a:defRPr>
            </a:lvl1pPr>
          </a:lstStyle>
          <a:p>
            <a:r>
              <a:t>Title Text</a:t>
            </a:r>
          </a:p>
        </p:txBody>
      </p:sp>
      <p:sp>
        <p:nvSpPr>
          <p:cNvPr id="1807" name="Body Level One…"/>
          <p:cNvSpPr txBox="1">
            <a:spLocks noGrp="1"/>
          </p:cNvSpPr>
          <p:nvPr>
            <p:ph type="body" idx="1"/>
          </p:nvPr>
        </p:nvSpPr>
        <p:spPr>
          <a:xfrm>
            <a:off x="647699" y="2273343"/>
            <a:ext cx="11709401" cy="6934201"/>
          </a:xfrm>
          <a:prstGeom prst="rect">
            <a:avLst/>
          </a:prstGeom>
        </p:spPr>
        <p:txBody>
          <a:bodyPr lIns="38035" tIns="38035" rIns="38035" bIns="38035"/>
          <a:lstStyle>
            <a:lvl1pPr marL="181540" indent="-181540" defTabSz="1300480">
              <a:spcBef>
                <a:spcPts val="700"/>
              </a:spcBef>
            </a:lvl1pPr>
            <a:lvl2pPr marL="384687" indent="-219745" defTabSz="1300480">
              <a:spcBef>
                <a:spcPts val="700"/>
              </a:spcBef>
            </a:lvl2pPr>
            <a:lvl3pPr marL="614022" indent="-256292" defTabSz="1300480">
              <a:spcBef>
                <a:spcPts val="700"/>
              </a:spcBef>
              <a:buSzPct val="89000"/>
            </a:lvl3pPr>
            <a:lvl4pPr marL="840988" indent="-290464" defTabSz="1300480">
              <a:spcBef>
                <a:spcPts val="700"/>
              </a:spcBef>
            </a:lvl4pPr>
            <a:lvl5pPr marL="892013" indent="-181023" defTabSz="1300480">
              <a:spcBef>
                <a:spcPts val="700"/>
              </a:spcBef>
            </a:lvl5pPr>
          </a:lstStyle>
          <a:p>
            <a:r>
              <a:t>Body Level One</a:t>
            </a:r>
          </a:p>
          <a:p>
            <a:pPr lvl="1"/>
            <a:r>
              <a:t>Body Level Two</a:t>
            </a:r>
          </a:p>
          <a:p>
            <a:pPr lvl="2"/>
            <a:r>
              <a:t>Body Level Three</a:t>
            </a:r>
          </a:p>
          <a:p>
            <a:pPr lvl="3"/>
            <a:r>
              <a:t>Body Level Four</a:t>
            </a:r>
          </a:p>
          <a:p>
            <a:pPr lvl="4"/>
            <a:r>
              <a:t>Body Level Five</a:t>
            </a:r>
          </a:p>
        </p:txBody>
      </p:sp>
      <p:sp>
        <p:nvSpPr>
          <p:cNvPr id="1808" name="Slide Number"/>
          <p:cNvSpPr txBox="1">
            <a:spLocks noGrp="1"/>
          </p:cNvSpPr>
          <p:nvPr>
            <p:ph type="sldNum" sz="quarter" idx="2"/>
          </p:nvPr>
        </p:nvSpPr>
        <p:spPr>
          <a:xfrm>
            <a:off x="10833099" y="138507"/>
            <a:ext cx="358257" cy="370685"/>
          </a:xfrm>
          <a:prstGeom prst="rect">
            <a:avLst/>
          </a:prstGeom>
        </p:spPr>
        <p:txBody>
          <a:bodyPr lIns="45641" tIns="45641" rIns="45641" bIns="45641"/>
          <a:lstStyle>
            <a:lvl1pPr>
              <a:defRPr b="0"/>
            </a:lvl1pPr>
          </a:lstStyle>
          <a:p>
            <a:fld id="{86CB4B4D-7CA3-9044-876B-883B54F8677D}" type="slidenum">
              <a:t>‹#›</a:t>
            </a:fld>
            <a:endParaRPr/>
          </a:p>
        </p:txBody>
      </p:sp>
    </p:spTree>
  </p:cSld>
  <p:clrMapOvr>
    <a:masterClrMapping/>
  </p:clrMapOvr>
  <p:transition spd="med"/>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1815" name="Title Text"/>
          <p:cNvSpPr txBox="1">
            <a:spLocks noGrp="1"/>
          </p:cNvSpPr>
          <p:nvPr>
            <p:ph type="title"/>
          </p:nvPr>
        </p:nvSpPr>
        <p:spPr>
          <a:xfrm>
            <a:off x="9429751" y="761999"/>
            <a:ext cx="2927351" cy="8445501"/>
          </a:xfrm>
          <a:prstGeom prst="rect">
            <a:avLst/>
          </a:prstGeom>
        </p:spPr>
        <p:txBody>
          <a:bodyPr lIns="38035" tIns="38035" rIns="38035" bIns="38035"/>
          <a:lstStyle>
            <a:lvl1pPr defTabSz="1300480">
              <a:defRPr sz="5400" spc="0">
                <a:solidFill>
                  <a:srgbClr val="D2533C"/>
                </a:solidFill>
              </a:defRPr>
            </a:lvl1pPr>
          </a:lstStyle>
          <a:p>
            <a:r>
              <a:t>Title Text</a:t>
            </a:r>
          </a:p>
        </p:txBody>
      </p:sp>
      <p:sp>
        <p:nvSpPr>
          <p:cNvPr id="1816" name="Body Level One…"/>
          <p:cNvSpPr txBox="1">
            <a:spLocks noGrp="1"/>
          </p:cNvSpPr>
          <p:nvPr>
            <p:ph type="body" idx="1"/>
          </p:nvPr>
        </p:nvSpPr>
        <p:spPr>
          <a:xfrm>
            <a:off x="647701" y="761999"/>
            <a:ext cx="8629651" cy="8445501"/>
          </a:xfrm>
          <a:prstGeom prst="rect">
            <a:avLst/>
          </a:prstGeom>
        </p:spPr>
        <p:txBody>
          <a:bodyPr lIns="38035" tIns="38035" rIns="38035" bIns="38035"/>
          <a:lstStyle>
            <a:lvl1pPr marL="181540" indent="-181540" defTabSz="1300480">
              <a:spcBef>
                <a:spcPts val="700"/>
              </a:spcBef>
            </a:lvl1pPr>
            <a:lvl2pPr marL="384687" indent="-219745" defTabSz="1300480">
              <a:spcBef>
                <a:spcPts val="700"/>
              </a:spcBef>
            </a:lvl2pPr>
            <a:lvl3pPr marL="614022" indent="-256292" defTabSz="1300480">
              <a:spcBef>
                <a:spcPts val="700"/>
              </a:spcBef>
              <a:buSzPct val="89000"/>
            </a:lvl3pPr>
            <a:lvl4pPr marL="840988" indent="-290464" defTabSz="1300480">
              <a:spcBef>
                <a:spcPts val="700"/>
              </a:spcBef>
            </a:lvl4pPr>
            <a:lvl5pPr marL="892013" indent="-181023" defTabSz="1300480">
              <a:spcBef>
                <a:spcPts val="700"/>
              </a:spcBef>
            </a:lvl5pPr>
          </a:lstStyle>
          <a:p>
            <a:r>
              <a:t>Body Level One</a:t>
            </a:r>
          </a:p>
          <a:p>
            <a:pPr lvl="1"/>
            <a:r>
              <a:t>Body Level Two</a:t>
            </a:r>
          </a:p>
          <a:p>
            <a:pPr lvl="2"/>
            <a:r>
              <a:t>Body Level Three</a:t>
            </a:r>
          </a:p>
          <a:p>
            <a:pPr lvl="3"/>
            <a:r>
              <a:t>Body Level Four</a:t>
            </a:r>
          </a:p>
          <a:p>
            <a:pPr lvl="4"/>
            <a:r>
              <a:t>Body Level Five</a:t>
            </a:r>
          </a:p>
        </p:txBody>
      </p:sp>
      <p:sp>
        <p:nvSpPr>
          <p:cNvPr id="1817" name="Slide Number"/>
          <p:cNvSpPr txBox="1">
            <a:spLocks noGrp="1"/>
          </p:cNvSpPr>
          <p:nvPr>
            <p:ph type="sldNum" sz="quarter" idx="2"/>
          </p:nvPr>
        </p:nvSpPr>
        <p:spPr>
          <a:xfrm>
            <a:off x="10833099" y="138507"/>
            <a:ext cx="358257" cy="370685"/>
          </a:xfrm>
          <a:prstGeom prst="rect">
            <a:avLst/>
          </a:prstGeom>
        </p:spPr>
        <p:txBody>
          <a:bodyPr lIns="45641" tIns="45641" rIns="45641" bIns="45641"/>
          <a:lstStyle>
            <a:lvl1pPr>
              <a:defRPr b="0"/>
            </a:lvl1pPr>
          </a:lstStyle>
          <a:p>
            <a:fld id="{86CB4B4D-7CA3-9044-876B-883B54F8677D}" type="slidenum">
              <a:t>‹#›</a:t>
            </a:fld>
            <a:endParaRPr/>
          </a:p>
        </p:txBody>
      </p:sp>
    </p:spTree>
  </p:cSld>
  <p:clrMapOvr>
    <a:masterClrMapping/>
  </p:clrMapOvr>
  <p:transition spd="med"/>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824" name="Title Text"/>
          <p:cNvSpPr txBox="1">
            <a:spLocks noGrp="1"/>
          </p:cNvSpPr>
          <p:nvPr>
            <p:ph type="title"/>
          </p:nvPr>
        </p:nvSpPr>
        <p:spPr>
          <a:xfrm>
            <a:off x="974725" y="3030539"/>
            <a:ext cx="11055351" cy="2090737"/>
          </a:xfrm>
          <a:prstGeom prst="rect">
            <a:avLst/>
          </a:prstGeom>
        </p:spPr>
        <p:txBody>
          <a:bodyPr lIns="50749" tIns="50749" rIns="50749" bIns="50749" anchor="t"/>
          <a:lstStyle>
            <a:lvl1pPr indent="8929" defTabSz="1300480">
              <a:defRPr sz="5400" spc="0">
                <a:solidFill>
                  <a:srgbClr val="1C1C34"/>
                </a:solidFill>
              </a:defRPr>
            </a:lvl1pPr>
          </a:lstStyle>
          <a:p>
            <a:r>
              <a:t>Title Text</a:t>
            </a:r>
          </a:p>
        </p:txBody>
      </p:sp>
      <p:sp>
        <p:nvSpPr>
          <p:cNvPr id="1825" name="Body Level One…"/>
          <p:cNvSpPr txBox="1">
            <a:spLocks noGrp="1"/>
          </p:cNvSpPr>
          <p:nvPr>
            <p:ph type="body" sz="quarter" idx="1"/>
          </p:nvPr>
        </p:nvSpPr>
        <p:spPr>
          <a:xfrm>
            <a:off x="1951038" y="5527699"/>
            <a:ext cx="9102727" cy="2492376"/>
          </a:xfrm>
          <a:prstGeom prst="rect">
            <a:avLst/>
          </a:prstGeom>
        </p:spPr>
        <p:txBody>
          <a:bodyPr lIns="50749" tIns="50749" rIns="50749" bIns="50749"/>
          <a:lstStyle>
            <a:lvl1pPr marL="0" indent="0" algn="ctr" defTabSz="1300480">
              <a:buClrTx/>
              <a:buSzTx/>
              <a:buFontTx/>
              <a:buNone/>
              <a:defRPr sz="3800">
                <a:solidFill>
                  <a:srgbClr val="1C1C34"/>
                </a:solidFill>
              </a:defRPr>
            </a:lvl1pPr>
            <a:lvl2pPr marL="0" indent="321174" algn="ctr" defTabSz="1300480">
              <a:buClrTx/>
              <a:buSzTx/>
              <a:buFontTx/>
              <a:buNone/>
              <a:defRPr sz="3800">
                <a:solidFill>
                  <a:srgbClr val="1C1C34"/>
                </a:solidFill>
              </a:defRPr>
            </a:lvl2pPr>
            <a:lvl3pPr marL="0" indent="642354" algn="ctr" defTabSz="1300480">
              <a:buClrTx/>
              <a:buSzTx/>
              <a:buFontTx/>
              <a:buNone/>
              <a:defRPr sz="3800">
                <a:solidFill>
                  <a:srgbClr val="1C1C34"/>
                </a:solidFill>
              </a:defRPr>
            </a:lvl3pPr>
            <a:lvl4pPr marL="0" indent="963530" algn="ctr" defTabSz="1300480">
              <a:buClrTx/>
              <a:buSzTx/>
              <a:buFontTx/>
              <a:buNone/>
              <a:defRPr sz="3800">
                <a:solidFill>
                  <a:srgbClr val="1C1C34"/>
                </a:solidFill>
              </a:defRPr>
            </a:lvl4pPr>
            <a:lvl5pPr marL="0" indent="1284709" algn="ctr" defTabSz="1300480">
              <a:buClrTx/>
              <a:buSzTx/>
              <a:buFontTx/>
              <a:buNone/>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826" name="Slide Number"/>
          <p:cNvSpPr txBox="1">
            <a:spLocks noGrp="1"/>
          </p:cNvSpPr>
          <p:nvPr>
            <p:ph type="sldNum" sz="quarter" idx="2"/>
          </p:nvPr>
        </p:nvSpPr>
        <p:spPr>
          <a:xfrm>
            <a:off x="11612466" y="9080523"/>
            <a:ext cx="301821" cy="307253"/>
          </a:xfrm>
          <a:prstGeom prst="rect">
            <a:avLst/>
          </a:prstGeom>
        </p:spPr>
        <p:txBody>
          <a:bodyPr lIns="45676" tIns="45676" rIns="45676" bIns="45676"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833" name="Title Text"/>
          <p:cNvSpPr txBox="1">
            <a:spLocks noGrp="1"/>
          </p:cNvSpPr>
          <p:nvPr>
            <p:ph type="title"/>
          </p:nvPr>
        </p:nvSpPr>
        <p:spPr>
          <a:xfrm>
            <a:off x="152425" y="650877"/>
            <a:ext cx="12785726" cy="1458913"/>
          </a:xfrm>
          <a:prstGeom prst="rect">
            <a:avLst/>
          </a:prstGeom>
        </p:spPr>
        <p:txBody>
          <a:bodyPr lIns="50749" tIns="50749" rIns="50749" bIns="50749" anchor="t"/>
          <a:lstStyle>
            <a:lvl1pPr indent="8929" defTabSz="1300480">
              <a:defRPr sz="5400" spc="0">
                <a:solidFill>
                  <a:srgbClr val="1C1C34"/>
                </a:solidFill>
              </a:defRPr>
            </a:lvl1pPr>
          </a:lstStyle>
          <a:p>
            <a:r>
              <a:t>Title Text</a:t>
            </a:r>
          </a:p>
        </p:txBody>
      </p:sp>
      <p:sp>
        <p:nvSpPr>
          <p:cNvPr id="1834" name="Body Level One…"/>
          <p:cNvSpPr txBox="1">
            <a:spLocks noGrp="1"/>
          </p:cNvSpPr>
          <p:nvPr>
            <p:ph type="body" idx="1"/>
          </p:nvPr>
        </p:nvSpPr>
        <p:spPr>
          <a:xfrm>
            <a:off x="152425" y="2109789"/>
            <a:ext cx="12785726" cy="7643813"/>
          </a:xfrm>
          <a:prstGeom prst="rect">
            <a:avLst/>
          </a:prstGeom>
        </p:spPr>
        <p:txBody>
          <a:bodyPr lIns="50749" tIns="50749" rIns="50749" bIns="50749"/>
          <a:lstStyle>
            <a:lvl1pPr marL="408122" indent="-373544" defTabSz="1300480">
              <a:buClr>
                <a:srgbClr val="000080"/>
              </a:buClr>
              <a:buChar char="□"/>
              <a:defRPr sz="3800">
                <a:solidFill>
                  <a:srgbClr val="1C1C34"/>
                </a:solidFill>
              </a:defRPr>
            </a:lvl1pPr>
            <a:lvl2pPr marL="689730" indent="-337327" defTabSz="1300480">
              <a:buClr>
                <a:srgbClr val="000080"/>
              </a:buClr>
              <a:buSzPct val="69000"/>
              <a:buChar char="■"/>
              <a:defRPr sz="3800">
                <a:solidFill>
                  <a:srgbClr val="1C1C34"/>
                </a:solidFill>
              </a:defRPr>
            </a:lvl2pPr>
            <a:lvl3pPr marL="1027901" indent="-320862" defTabSz="1300480">
              <a:buClr>
                <a:srgbClr val="000080"/>
              </a:buClr>
              <a:buSzPct val="69000"/>
              <a:buChar char="p"/>
              <a:defRPr sz="3800">
                <a:solidFill>
                  <a:srgbClr val="1C1C34"/>
                </a:solidFill>
              </a:defRPr>
            </a:lvl3pPr>
            <a:lvl4pPr marL="1397452" indent="-336906" defTabSz="1300480">
              <a:buClr>
                <a:srgbClr val="000080"/>
              </a:buClr>
              <a:buSzPct val="69000"/>
              <a:buChar char="■"/>
              <a:defRPr sz="3800">
                <a:solidFill>
                  <a:srgbClr val="1C1C34"/>
                </a:solidFill>
              </a:defRPr>
            </a:lvl4pPr>
            <a:lvl5pPr marL="1752097" indent="-336906" defTabSz="1300480">
              <a:buClr>
                <a:srgbClr val="0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835" name="Slide Number"/>
          <p:cNvSpPr txBox="1">
            <a:spLocks noGrp="1"/>
          </p:cNvSpPr>
          <p:nvPr>
            <p:ph type="sldNum" sz="quarter" idx="2"/>
          </p:nvPr>
        </p:nvSpPr>
        <p:spPr>
          <a:xfrm>
            <a:off x="11612466" y="9080523"/>
            <a:ext cx="301821" cy="307253"/>
          </a:xfrm>
          <a:prstGeom prst="rect">
            <a:avLst/>
          </a:prstGeom>
        </p:spPr>
        <p:txBody>
          <a:bodyPr lIns="45676" tIns="45676" rIns="45676" bIns="45676"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1842" name="Title Text"/>
          <p:cNvSpPr txBox="1">
            <a:spLocks noGrp="1"/>
          </p:cNvSpPr>
          <p:nvPr>
            <p:ph type="title"/>
          </p:nvPr>
        </p:nvSpPr>
        <p:spPr>
          <a:xfrm>
            <a:off x="1027113" y="6267451"/>
            <a:ext cx="11053762" cy="1936750"/>
          </a:xfrm>
          <a:prstGeom prst="rect">
            <a:avLst/>
          </a:prstGeom>
        </p:spPr>
        <p:txBody>
          <a:bodyPr lIns="50749" tIns="50749" rIns="50749" bIns="50749" anchor="t"/>
          <a:lstStyle>
            <a:lvl1pPr indent="8929" defTabSz="1300480">
              <a:defRPr sz="3800" b="1" cap="all" spc="0">
                <a:solidFill>
                  <a:srgbClr val="1C1C34"/>
                </a:solidFill>
              </a:defRPr>
            </a:lvl1pPr>
          </a:lstStyle>
          <a:p>
            <a:r>
              <a:t>Title Text</a:t>
            </a:r>
          </a:p>
        </p:txBody>
      </p:sp>
      <p:sp>
        <p:nvSpPr>
          <p:cNvPr id="1843" name="Body Level One…"/>
          <p:cNvSpPr txBox="1">
            <a:spLocks noGrp="1"/>
          </p:cNvSpPr>
          <p:nvPr>
            <p:ph type="body" sz="quarter" idx="1"/>
          </p:nvPr>
        </p:nvSpPr>
        <p:spPr>
          <a:xfrm>
            <a:off x="1027113" y="4133849"/>
            <a:ext cx="11053762" cy="2133602"/>
          </a:xfrm>
          <a:prstGeom prst="rect">
            <a:avLst/>
          </a:prstGeom>
        </p:spPr>
        <p:txBody>
          <a:bodyPr lIns="50749" tIns="50749" rIns="50749" bIns="50749" anchor="b"/>
          <a:lstStyle>
            <a:lvl1pPr marL="0" indent="0" defTabSz="1300480">
              <a:buClrTx/>
              <a:buSzTx/>
              <a:buFontTx/>
              <a:buNone/>
              <a:defRPr sz="1800">
                <a:solidFill>
                  <a:srgbClr val="1C1C34"/>
                </a:solidFill>
              </a:defRPr>
            </a:lvl1pPr>
            <a:lvl2pPr marL="0" indent="321174" defTabSz="1300480">
              <a:buClrTx/>
              <a:buSzTx/>
              <a:buFontTx/>
              <a:buNone/>
              <a:defRPr sz="1800">
                <a:solidFill>
                  <a:srgbClr val="1C1C34"/>
                </a:solidFill>
              </a:defRPr>
            </a:lvl2pPr>
            <a:lvl3pPr marL="0" indent="642354" defTabSz="1300480">
              <a:buClrTx/>
              <a:buSzTx/>
              <a:buFontTx/>
              <a:buNone/>
              <a:defRPr sz="1800">
                <a:solidFill>
                  <a:srgbClr val="1C1C34"/>
                </a:solidFill>
              </a:defRPr>
            </a:lvl3pPr>
            <a:lvl4pPr marL="0" indent="963530" defTabSz="1300480">
              <a:buClrTx/>
              <a:buSzTx/>
              <a:buFontTx/>
              <a:buNone/>
              <a:defRPr sz="1800">
                <a:solidFill>
                  <a:srgbClr val="1C1C34"/>
                </a:solidFill>
              </a:defRPr>
            </a:lvl4pPr>
            <a:lvl5pPr marL="0" indent="1284709" defTabSz="1300480">
              <a:buClrTx/>
              <a:buSzTx/>
              <a:buFontTx/>
              <a:buNone/>
              <a:defRPr sz="1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844" name="Slide Number"/>
          <p:cNvSpPr txBox="1">
            <a:spLocks noGrp="1"/>
          </p:cNvSpPr>
          <p:nvPr>
            <p:ph type="sldNum" sz="quarter" idx="2"/>
          </p:nvPr>
        </p:nvSpPr>
        <p:spPr>
          <a:xfrm>
            <a:off x="11612466" y="9080523"/>
            <a:ext cx="301821" cy="307253"/>
          </a:xfrm>
          <a:prstGeom prst="rect">
            <a:avLst/>
          </a:prstGeom>
        </p:spPr>
        <p:txBody>
          <a:bodyPr lIns="45676" tIns="45676" rIns="45676" bIns="45676"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851" name="Title Text"/>
          <p:cNvSpPr txBox="1">
            <a:spLocks noGrp="1"/>
          </p:cNvSpPr>
          <p:nvPr>
            <p:ph type="title"/>
          </p:nvPr>
        </p:nvSpPr>
        <p:spPr>
          <a:xfrm>
            <a:off x="152425" y="650877"/>
            <a:ext cx="12785726" cy="1458913"/>
          </a:xfrm>
          <a:prstGeom prst="rect">
            <a:avLst/>
          </a:prstGeom>
        </p:spPr>
        <p:txBody>
          <a:bodyPr lIns="50749" tIns="50749" rIns="50749" bIns="50749" anchor="t"/>
          <a:lstStyle>
            <a:lvl1pPr indent="8929" defTabSz="1300480">
              <a:defRPr sz="5400" spc="0">
                <a:solidFill>
                  <a:srgbClr val="1C1C34"/>
                </a:solidFill>
              </a:defRPr>
            </a:lvl1pPr>
          </a:lstStyle>
          <a:p>
            <a:r>
              <a:t>Title Text</a:t>
            </a:r>
          </a:p>
        </p:txBody>
      </p:sp>
      <p:sp>
        <p:nvSpPr>
          <p:cNvPr id="1852" name="Body Level One…"/>
          <p:cNvSpPr txBox="1">
            <a:spLocks noGrp="1"/>
          </p:cNvSpPr>
          <p:nvPr>
            <p:ph type="body" sz="half" idx="1"/>
          </p:nvPr>
        </p:nvSpPr>
        <p:spPr>
          <a:xfrm>
            <a:off x="152399" y="2109789"/>
            <a:ext cx="6316665" cy="7643813"/>
          </a:xfrm>
          <a:prstGeom prst="rect">
            <a:avLst/>
          </a:prstGeom>
        </p:spPr>
        <p:txBody>
          <a:bodyPr lIns="50749" tIns="50749" rIns="50749" bIns="50749"/>
          <a:lstStyle>
            <a:lvl1pPr marL="406156" indent="-371578" defTabSz="1300480">
              <a:buClr>
                <a:srgbClr val="000080"/>
              </a:buClr>
              <a:buChar char="□"/>
              <a:defRPr sz="2800">
                <a:solidFill>
                  <a:srgbClr val="1C1C34"/>
                </a:solidFill>
              </a:defRPr>
            </a:lvl1pPr>
            <a:lvl2pPr marL="717928" indent="-365525" defTabSz="1300480">
              <a:buClr>
                <a:srgbClr val="000080"/>
              </a:buClr>
              <a:buSzPct val="69000"/>
              <a:buChar char="■"/>
              <a:defRPr sz="2800">
                <a:solidFill>
                  <a:srgbClr val="1C1C34"/>
                </a:solidFill>
              </a:defRPr>
            </a:lvl2pPr>
            <a:lvl3pPr marL="1061677" indent="-354638" defTabSz="1300480">
              <a:buClr>
                <a:srgbClr val="000080"/>
              </a:buClr>
              <a:buSzPct val="69000"/>
              <a:buChar char="p"/>
              <a:defRPr sz="2800">
                <a:solidFill>
                  <a:srgbClr val="1C1C34"/>
                </a:solidFill>
              </a:defRPr>
            </a:lvl3pPr>
            <a:lvl4pPr marL="1442463" indent="-381917" defTabSz="1300480">
              <a:buClr>
                <a:srgbClr val="000080"/>
              </a:buClr>
              <a:buSzPct val="69000"/>
              <a:buChar char="■"/>
              <a:defRPr sz="2800">
                <a:solidFill>
                  <a:srgbClr val="1C1C34"/>
                </a:solidFill>
              </a:defRPr>
            </a:lvl4pPr>
            <a:lvl5pPr marL="1797108" indent="-381917" defTabSz="1300480">
              <a:buClr>
                <a:srgbClr val="000080"/>
              </a:buClr>
              <a:buSzPct val="69000"/>
              <a:buChar char="□"/>
              <a:defRPr sz="2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853" name="Slide Number"/>
          <p:cNvSpPr txBox="1">
            <a:spLocks noGrp="1"/>
          </p:cNvSpPr>
          <p:nvPr>
            <p:ph type="sldNum" sz="quarter" idx="2"/>
          </p:nvPr>
        </p:nvSpPr>
        <p:spPr>
          <a:xfrm>
            <a:off x="11612466" y="9080523"/>
            <a:ext cx="301821" cy="307253"/>
          </a:xfrm>
          <a:prstGeom prst="rect">
            <a:avLst/>
          </a:prstGeom>
        </p:spPr>
        <p:txBody>
          <a:bodyPr lIns="45676" tIns="45676" rIns="45676" bIns="45676"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1860" name="Title Text"/>
          <p:cNvSpPr txBox="1">
            <a:spLocks noGrp="1"/>
          </p:cNvSpPr>
          <p:nvPr>
            <p:ph type="title"/>
          </p:nvPr>
        </p:nvSpPr>
        <p:spPr>
          <a:xfrm>
            <a:off x="650875" y="390525"/>
            <a:ext cx="11703051" cy="1625601"/>
          </a:xfrm>
          <a:prstGeom prst="rect">
            <a:avLst/>
          </a:prstGeom>
        </p:spPr>
        <p:txBody>
          <a:bodyPr lIns="50749" tIns="50749" rIns="50749" bIns="50749" anchor="t"/>
          <a:lstStyle>
            <a:lvl1pPr indent="8929" defTabSz="1300480">
              <a:defRPr sz="5400" spc="0">
                <a:solidFill>
                  <a:srgbClr val="1C1C34"/>
                </a:solidFill>
              </a:defRPr>
            </a:lvl1pPr>
          </a:lstStyle>
          <a:p>
            <a:r>
              <a:t>Title Text</a:t>
            </a:r>
          </a:p>
        </p:txBody>
      </p:sp>
      <p:sp>
        <p:nvSpPr>
          <p:cNvPr id="1861" name="Body Level One…"/>
          <p:cNvSpPr txBox="1">
            <a:spLocks noGrp="1"/>
          </p:cNvSpPr>
          <p:nvPr>
            <p:ph type="body" sz="quarter" idx="1"/>
          </p:nvPr>
        </p:nvSpPr>
        <p:spPr>
          <a:xfrm>
            <a:off x="650875" y="2182813"/>
            <a:ext cx="5745165" cy="909639"/>
          </a:xfrm>
          <a:prstGeom prst="rect">
            <a:avLst/>
          </a:prstGeom>
        </p:spPr>
        <p:txBody>
          <a:bodyPr lIns="50749" tIns="50749" rIns="50749" bIns="50749" anchor="b"/>
          <a:lstStyle>
            <a:lvl1pPr marL="0" indent="0" defTabSz="1300480">
              <a:buClrTx/>
              <a:buSzTx/>
              <a:buFontTx/>
              <a:buNone/>
              <a:defRPr sz="2400" b="1">
                <a:solidFill>
                  <a:srgbClr val="1C1C34"/>
                </a:solidFill>
              </a:defRPr>
            </a:lvl1pPr>
            <a:lvl2pPr marL="0" indent="321174" defTabSz="1300480">
              <a:buClrTx/>
              <a:buSzTx/>
              <a:buFontTx/>
              <a:buNone/>
              <a:defRPr sz="2400" b="1">
                <a:solidFill>
                  <a:srgbClr val="1C1C34"/>
                </a:solidFill>
              </a:defRPr>
            </a:lvl2pPr>
            <a:lvl3pPr marL="0" indent="642354" defTabSz="1300480">
              <a:buClrTx/>
              <a:buSzTx/>
              <a:buFontTx/>
              <a:buNone/>
              <a:defRPr sz="2400" b="1">
                <a:solidFill>
                  <a:srgbClr val="1C1C34"/>
                </a:solidFill>
              </a:defRPr>
            </a:lvl3pPr>
            <a:lvl4pPr marL="0" indent="963530" defTabSz="1300480">
              <a:buClrTx/>
              <a:buSzTx/>
              <a:buFontTx/>
              <a:buNone/>
              <a:defRPr sz="2400" b="1">
                <a:solidFill>
                  <a:srgbClr val="1C1C34"/>
                </a:solidFill>
              </a:defRPr>
            </a:lvl4pPr>
            <a:lvl5pPr marL="0" indent="1284709" defTabSz="1300480">
              <a:buClrTx/>
              <a:buSzTx/>
              <a:buFontTx/>
              <a:buNone/>
              <a:defRPr sz="2400" b="1">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862" name="Text Placeholder 4"/>
          <p:cNvSpPr>
            <a:spLocks noGrp="1"/>
          </p:cNvSpPr>
          <p:nvPr>
            <p:ph type="body" sz="quarter" idx="21"/>
          </p:nvPr>
        </p:nvSpPr>
        <p:spPr>
          <a:xfrm>
            <a:off x="6605589" y="2182813"/>
            <a:ext cx="5748337" cy="909639"/>
          </a:xfrm>
          <a:prstGeom prst="rect">
            <a:avLst/>
          </a:prstGeom>
        </p:spPr>
        <p:txBody>
          <a:bodyPr lIns="50749" tIns="50749" rIns="50749" bIns="50749" anchor="b"/>
          <a:lstStyle/>
          <a:p>
            <a:pPr marL="0" indent="0" defTabSz="1300480">
              <a:buClrTx/>
              <a:buSzTx/>
              <a:buFontTx/>
              <a:buNone/>
              <a:defRPr sz="2400" b="1">
                <a:solidFill>
                  <a:srgbClr val="1C1C34"/>
                </a:solidFill>
              </a:defRPr>
            </a:pPr>
            <a:endParaRPr/>
          </a:p>
        </p:txBody>
      </p:sp>
      <p:sp>
        <p:nvSpPr>
          <p:cNvPr id="1863" name="Slide Number"/>
          <p:cNvSpPr txBox="1">
            <a:spLocks noGrp="1"/>
          </p:cNvSpPr>
          <p:nvPr>
            <p:ph type="sldNum" sz="quarter" idx="2"/>
          </p:nvPr>
        </p:nvSpPr>
        <p:spPr>
          <a:xfrm>
            <a:off x="11612466" y="9080523"/>
            <a:ext cx="301821" cy="307253"/>
          </a:xfrm>
          <a:prstGeom prst="rect">
            <a:avLst/>
          </a:prstGeom>
        </p:spPr>
        <p:txBody>
          <a:bodyPr lIns="45676" tIns="45676" rIns="45676" bIns="45676"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870" name="Title Text"/>
          <p:cNvSpPr txBox="1">
            <a:spLocks noGrp="1"/>
          </p:cNvSpPr>
          <p:nvPr>
            <p:ph type="title"/>
          </p:nvPr>
        </p:nvSpPr>
        <p:spPr>
          <a:xfrm>
            <a:off x="152425" y="650877"/>
            <a:ext cx="12785726" cy="1458913"/>
          </a:xfrm>
          <a:prstGeom prst="rect">
            <a:avLst/>
          </a:prstGeom>
        </p:spPr>
        <p:txBody>
          <a:bodyPr lIns="50749" tIns="50749" rIns="50749" bIns="50749" anchor="t"/>
          <a:lstStyle>
            <a:lvl1pPr indent="8929" defTabSz="1300480">
              <a:defRPr sz="5400" spc="0">
                <a:solidFill>
                  <a:srgbClr val="1C1C34"/>
                </a:solidFill>
              </a:defRPr>
            </a:lvl1pPr>
          </a:lstStyle>
          <a:p>
            <a:r>
              <a:t>Title Text</a:t>
            </a:r>
          </a:p>
        </p:txBody>
      </p:sp>
      <p:sp>
        <p:nvSpPr>
          <p:cNvPr id="1871" name="Slide Number"/>
          <p:cNvSpPr txBox="1">
            <a:spLocks noGrp="1"/>
          </p:cNvSpPr>
          <p:nvPr>
            <p:ph type="sldNum" sz="quarter" idx="2"/>
          </p:nvPr>
        </p:nvSpPr>
        <p:spPr>
          <a:xfrm>
            <a:off x="11612466" y="9080523"/>
            <a:ext cx="301821" cy="307253"/>
          </a:xfrm>
          <a:prstGeom prst="rect">
            <a:avLst/>
          </a:prstGeom>
        </p:spPr>
        <p:txBody>
          <a:bodyPr lIns="45676" tIns="45676" rIns="45676" bIns="45676"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878" name="Slide Number"/>
          <p:cNvSpPr txBox="1">
            <a:spLocks noGrp="1"/>
          </p:cNvSpPr>
          <p:nvPr>
            <p:ph type="sldNum" sz="quarter" idx="2"/>
          </p:nvPr>
        </p:nvSpPr>
        <p:spPr>
          <a:xfrm>
            <a:off x="11612466" y="9080523"/>
            <a:ext cx="301821" cy="307253"/>
          </a:xfrm>
          <a:prstGeom prst="rect">
            <a:avLst/>
          </a:prstGeom>
        </p:spPr>
        <p:txBody>
          <a:bodyPr lIns="45676" tIns="45676" rIns="45676" bIns="45676"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1885" name="Title Text"/>
          <p:cNvSpPr txBox="1">
            <a:spLocks noGrp="1"/>
          </p:cNvSpPr>
          <p:nvPr>
            <p:ph type="title"/>
          </p:nvPr>
        </p:nvSpPr>
        <p:spPr>
          <a:xfrm>
            <a:off x="650899" y="388963"/>
            <a:ext cx="4278315" cy="1652588"/>
          </a:xfrm>
          <a:prstGeom prst="rect">
            <a:avLst/>
          </a:prstGeom>
        </p:spPr>
        <p:txBody>
          <a:bodyPr lIns="50749" tIns="50749" rIns="50749" bIns="50749" anchor="b"/>
          <a:lstStyle>
            <a:lvl1pPr indent="8929" defTabSz="1300480">
              <a:defRPr sz="1800" b="1" spc="0">
                <a:solidFill>
                  <a:srgbClr val="1C1C34"/>
                </a:solidFill>
              </a:defRPr>
            </a:lvl1pPr>
          </a:lstStyle>
          <a:p>
            <a:r>
              <a:t>Title Text</a:t>
            </a:r>
          </a:p>
        </p:txBody>
      </p:sp>
      <p:sp>
        <p:nvSpPr>
          <p:cNvPr id="1886" name="Body Level One…"/>
          <p:cNvSpPr txBox="1">
            <a:spLocks noGrp="1"/>
          </p:cNvSpPr>
          <p:nvPr>
            <p:ph type="body" idx="1"/>
          </p:nvPr>
        </p:nvSpPr>
        <p:spPr>
          <a:xfrm>
            <a:off x="5084762" y="388939"/>
            <a:ext cx="7269164" cy="8323263"/>
          </a:xfrm>
          <a:prstGeom prst="rect">
            <a:avLst/>
          </a:prstGeom>
        </p:spPr>
        <p:txBody>
          <a:bodyPr lIns="50749" tIns="50749" rIns="50749" bIns="50749"/>
          <a:lstStyle>
            <a:lvl1pPr marL="396504" indent="-361926" defTabSz="1300480">
              <a:buClr>
                <a:srgbClr val="000080"/>
              </a:buClr>
              <a:buChar char="□"/>
              <a:defRPr sz="3000">
                <a:solidFill>
                  <a:srgbClr val="1C1C34"/>
                </a:solidFill>
              </a:defRPr>
            </a:lvl1pPr>
            <a:lvl2pPr marL="685291" indent="-332888" defTabSz="1300480">
              <a:buClr>
                <a:srgbClr val="000080"/>
              </a:buClr>
              <a:buSzPct val="69000"/>
              <a:buChar char="■"/>
              <a:defRPr sz="3000">
                <a:solidFill>
                  <a:srgbClr val="1C1C34"/>
                </a:solidFill>
              </a:defRPr>
            </a:lvl2pPr>
            <a:lvl3pPr marL="1019954" indent="-312915" defTabSz="1300480">
              <a:buClr>
                <a:srgbClr val="000080"/>
              </a:buClr>
              <a:buSzPct val="69000"/>
              <a:buChar char="p"/>
              <a:defRPr sz="3000">
                <a:solidFill>
                  <a:srgbClr val="1C1C34"/>
                </a:solidFill>
              </a:defRPr>
            </a:lvl3pPr>
            <a:lvl4pPr marL="1440515" indent="-379969" defTabSz="1300480">
              <a:buClr>
                <a:srgbClr val="000080"/>
              </a:buClr>
              <a:buSzPct val="69000"/>
              <a:buChar char="■"/>
              <a:defRPr sz="3000">
                <a:solidFill>
                  <a:srgbClr val="1C1C34"/>
                </a:solidFill>
              </a:defRPr>
            </a:lvl4pPr>
            <a:lvl5pPr marL="1795160" indent="-379969" defTabSz="1300480">
              <a:buClr>
                <a:srgbClr val="000080"/>
              </a:buClr>
              <a:buSzPct val="69000"/>
              <a:buChar char="□"/>
              <a:defRPr sz="30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887" name="Text Placeholder 3"/>
          <p:cNvSpPr>
            <a:spLocks noGrp="1"/>
          </p:cNvSpPr>
          <p:nvPr>
            <p:ph type="body" sz="half" idx="21"/>
          </p:nvPr>
        </p:nvSpPr>
        <p:spPr>
          <a:xfrm>
            <a:off x="650899" y="2041525"/>
            <a:ext cx="4278314" cy="6670676"/>
          </a:xfrm>
          <a:prstGeom prst="rect">
            <a:avLst/>
          </a:prstGeom>
        </p:spPr>
        <p:txBody>
          <a:bodyPr lIns="50749" tIns="50749" rIns="50749" bIns="50749"/>
          <a:lstStyle/>
          <a:p>
            <a:pPr marL="0" indent="0" defTabSz="1300480">
              <a:buClrTx/>
              <a:buSzTx/>
              <a:buFontTx/>
              <a:buNone/>
              <a:defRPr sz="1400">
                <a:solidFill>
                  <a:srgbClr val="1C1C34"/>
                </a:solidFill>
              </a:defRPr>
            </a:pPr>
            <a:endParaRPr/>
          </a:p>
        </p:txBody>
      </p:sp>
      <p:sp>
        <p:nvSpPr>
          <p:cNvPr id="1888" name="Slide Number"/>
          <p:cNvSpPr txBox="1">
            <a:spLocks noGrp="1"/>
          </p:cNvSpPr>
          <p:nvPr>
            <p:ph type="sldNum" sz="quarter" idx="2"/>
          </p:nvPr>
        </p:nvSpPr>
        <p:spPr>
          <a:xfrm>
            <a:off x="11612466" y="9080523"/>
            <a:ext cx="301821" cy="307253"/>
          </a:xfrm>
          <a:prstGeom prst="rect">
            <a:avLst/>
          </a:prstGeom>
        </p:spPr>
        <p:txBody>
          <a:bodyPr lIns="45676" tIns="45676" rIns="45676" bIns="45676"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1895" name="Title Text"/>
          <p:cNvSpPr txBox="1">
            <a:spLocks noGrp="1"/>
          </p:cNvSpPr>
          <p:nvPr>
            <p:ph type="title"/>
          </p:nvPr>
        </p:nvSpPr>
        <p:spPr>
          <a:xfrm>
            <a:off x="2549549" y="6827838"/>
            <a:ext cx="7802564" cy="806451"/>
          </a:xfrm>
          <a:prstGeom prst="rect">
            <a:avLst/>
          </a:prstGeom>
        </p:spPr>
        <p:txBody>
          <a:bodyPr lIns="50749" tIns="50749" rIns="50749" bIns="50749" anchor="b"/>
          <a:lstStyle>
            <a:lvl1pPr indent="8929" defTabSz="1300480">
              <a:defRPr sz="1800" b="1" spc="0">
                <a:solidFill>
                  <a:srgbClr val="1C1C34"/>
                </a:solidFill>
              </a:defRPr>
            </a:lvl1pPr>
          </a:lstStyle>
          <a:p>
            <a:r>
              <a:t>Title Text</a:t>
            </a:r>
          </a:p>
        </p:txBody>
      </p:sp>
      <p:sp>
        <p:nvSpPr>
          <p:cNvPr id="1896" name="Picture Placeholder 2"/>
          <p:cNvSpPr>
            <a:spLocks noGrp="1"/>
          </p:cNvSpPr>
          <p:nvPr>
            <p:ph type="pic" sz="half" idx="21"/>
          </p:nvPr>
        </p:nvSpPr>
        <p:spPr>
          <a:xfrm>
            <a:off x="2549549" y="871537"/>
            <a:ext cx="7802564" cy="5851527"/>
          </a:xfrm>
          <a:prstGeom prst="rect">
            <a:avLst/>
          </a:prstGeom>
        </p:spPr>
        <p:txBody>
          <a:bodyPr lIns="91439" tIns="45719" rIns="91439" bIns="45719">
            <a:noAutofit/>
          </a:bodyPr>
          <a:lstStyle/>
          <a:p>
            <a:endParaRPr/>
          </a:p>
        </p:txBody>
      </p:sp>
      <p:sp>
        <p:nvSpPr>
          <p:cNvPr id="1897" name="Body Level One…"/>
          <p:cNvSpPr txBox="1">
            <a:spLocks noGrp="1"/>
          </p:cNvSpPr>
          <p:nvPr>
            <p:ph type="body" sz="quarter" idx="1"/>
          </p:nvPr>
        </p:nvSpPr>
        <p:spPr>
          <a:xfrm>
            <a:off x="2549549" y="7634289"/>
            <a:ext cx="7802564" cy="1144589"/>
          </a:xfrm>
          <a:prstGeom prst="rect">
            <a:avLst/>
          </a:prstGeom>
        </p:spPr>
        <p:txBody>
          <a:bodyPr lIns="50749" tIns="50749" rIns="50749" bIns="50749"/>
          <a:lstStyle>
            <a:lvl1pPr marL="0" indent="0" defTabSz="1300480">
              <a:buClrTx/>
              <a:buSzTx/>
              <a:buFontTx/>
              <a:buNone/>
              <a:defRPr sz="1400">
                <a:solidFill>
                  <a:srgbClr val="1C1C34"/>
                </a:solidFill>
              </a:defRPr>
            </a:lvl1pPr>
            <a:lvl2pPr marL="0" indent="321174" defTabSz="1300480">
              <a:buClrTx/>
              <a:buSzTx/>
              <a:buFontTx/>
              <a:buNone/>
              <a:defRPr sz="1400">
                <a:solidFill>
                  <a:srgbClr val="1C1C34"/>
                </a:solidFill>
              </a:defRPr>
            </a:lvl2pPr>
            <a:lvl3pPr marL="0" indent="642354" defTabSz="1300480">
              <a:buClrTx/>
              <a:buSzTx/>
              <a:buFontTx/>
              <a:buNone/>
              <a:defRPr sz="1400">
                <a:solidFill>
                  <a:srgbClr val="1C1C34"/>
                </a:solidFill>
              </a:defRPr>
            </a:lvl3pPr>
            <a:lvl4pPr marL="0" indent="963530" defTabSz="1300480">
              <a:buClrTx/>
              <a:buSzTx/>
              <a:buFontTx/>
              <a:buNone/>
              <a:defRPr sz="1400">
                <a:solidFill>
                  <a:srgbClr val="1C1C34"/>
                </a:solidFill>
              </a:defRPr>
            </a:lvl4pPr>
            <a:lvl5pPr marL="0" indent="1284709" defTabSz="1300480">
              <a:buClrTx/>
              <a:buSzTx/>
              <a:buFontTx/>
              <a:buNone/>
              <a:defRPr sz="14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898" name="Slide Number"/>
          <p:cNvSpPr txBox="1">
            <a:spLocks noGrp="1"/>
          </p:cNvSpPr>
          <p:nvPr>
            <p:ph type="sldNum" sz="quarter" idx="2"/>
          </p:nvPr>
        </p:nvSpPr>
        <p:spPr>
          <a:xfrm>
            <a:off x="11612466" y="9080523"/>
            <a:ext cx="301821" cy="307253"/>
          </a:xfrm>
          <a:prstGeom prst="rect">
            <a:avLst/>
          </a:prstGeom>
        </p:spPr>
        <p:txBody>
          <a:bodyPr lIns="45676" tIns="45676" rIns="45676" bIns="45676"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1905" name="Title Text"/>
          <p:cNvSpPr txBox="1">
            <a:spLocks noGrp="1"/>
          </p:cNvSpPr>
          <p:nvPr>
            <p:ph type="title"/>
          </p:nvPr>
        </p:nvSpPr>
        <p:spPr>
          <a:xfrm>
            <a:off x="152425" y="650877"/>
            <a:ext cx="12785726" cy="1458913"/>
          </a:xfrm>
          <a:prstGeom prst="rect">
            <a:avLst/>
          </a:prstGeom>
        </p:spPr>
        <p:txBody>
          <a:bodyPr lIns="50749" tIns="50749" rIns="50749" bIns="50749" anchor="t"/>
          <a:lstStyle>
            <a:lvl1pPr indent="8929" defTabSz="1300480">
              <a:defRPr sz="5400" spc="0">
                <a:solidFill>
                  <a:srgbClr val="1C1C34"/>
                </a:solidFill>
              </a:defRPr>
            </a:lvl1pPr>
          </a:lstStyle>
          <a:p>
            <a:r>
              <a:t>Title Text</a:t>
            </a:r>
          </a:p>
        </p:txBody>
      </p:sp>
      <p:sp>
        <p:nvSpPr>
          <p:cNvPr id="1906" name="Body Level One…"/>
          <p:cNvSpPr txBox="1">
            <a:spLocks noGrp="1"/>
          </p:cNvSpPr>
          <p:nvPr>
            <p:ph type="body" idx="1"/>
          </p:nvPr>
        </p:nvSpPr>
        <p:spPr>
          <a:xfrm>
            <a:off x="152425" y="2109789"/>
            <a:ext cx="12785726" cy="7643813"/>
          </a:xfrm>
          <a:prstGeom prst="rect">
            <a:avLst/>
          </a:prstGeom>
        </p:spPr>
        <p:txBody>
          <a:bodyPr lIns="50749" tIns="50749" rIns="50749" bIns="50749"/>
          <a:lstStyle>
            <a:lvl1pPr marL="408122" indent="-373544" defTabSz="1300480">
              <a:buClr>
                <a:srgbClr val="000080"/>
              </a:buClr>
              <a:buChar char="□"/>
              <a:defRPr sz="3800">
                <a:solidFill>
                  <a:srgbClr val="1C1C34"/>
                </a:solidFill>
              </a:defRPr>
            </a:lvl1pPr>
            <a:lvl2pPr marL="689730" indent="-337327" defTabSz="1300480">
              <a:buClr>
                <a:srgbClr val="000080"/>
              </a:buClr>
              <a:buSzPct val="69000"/>
              <a:buChar char="■"/>
              <a:defRPr sz="3800">
                <a:solidFill>
                  <a:srgbClr val="1C1C34"/>
                </a:solidFill>
              </a:defRPr>
            </a:lvl2pPr>
            <a:lvl3pPr marL="1027901" indent="-320862" defTabSz="1300480">
              <a:buClr>
                <a:srgbClr val="000080"/>
              </a:buClr>
              <a:buSzPct val="69000"/>
              <a:buChar char="p"/>
              <a:defRPr sz="3800">
                <a:solidFill>
                  <a:srgbClr val="1C1C34"/>
                </a:solidFill>
              </a:defRPr>
            </a:lvl3pPr>
            <a:lvl4pPr marL="1397452" indent="-336906" defTabSz="1300480">
              <a:buClr>
                <a:srgbClr val="000080"/>
              </a:buClr>
              <a:buSzPct val="69000"/>
              <a:buChar char="■"/>
              <a:defRPr sz="3800">
                <a:solidFill>
                  <a:srgbClr val="1C1C34"/>
                </a:solidFill>
              </a:defRPr>
            </a:lvl4pPr>
            <a:lvl5pPr marL="1752097" indent="-336906" defTabSz="1300480">
              <a:buClr>
                <a:srgbClr val="0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907" name="Slide Number"/>
          <p:cNvSpPr txBox="1">
            <a:spLocks noGrp="1"/>
          </p:cNvSpPr>
          <p:nvPr>
            <p:ph type="sldNum" sz="quarter" idx="2"/>
          </p:nvPr>
        </p:nvSpPr>
        <p:spPr>
          <a:xfrm>
            <a:off x="11612466" y="9080523"/>
            <a:ext cx="301821" cy="307253"/>
          </a:xfrm>
          <a:prstGeom prst="rect">
            <a:avLst/>
          </a:prstGeom>
        </p:spPr>
        <p:txBody>
          <a:bodyPr lIns="45676" tIns="45676" rIns="45676" bIns="45676"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1914" name="Title Text"/>
          <p:cNvSpPr txBox="1">
            <a:spLocks noGrp="1"/>
          </p:cNvSpPr>
          <p:nvPr>
            <p:ph type="title"/>
          </p:nvPr>
        </p:nvSpPr>
        <p:spPr>
          <a:xfrm>
            <a:off x="9742489" y="650875"/>
            <a:ext cx="3195637" cy="9102727"/>
          </a:xfrm>
          <a:prstGeom prst="rect">
            <a:avLst/>
          </a:prstGeom>
        </p:spPr>
        <p:txBody>
          <a:bodyPr lIns="50749" tIns="50749" rIns="50749" bIns="50749" anchor="t"/>
          <a:lstStyle>
            <a:lvl1pPr indent="8929" defTabSz="1300480">
              <a:defRPr sz="5400" spc="0">
                <a:solidFill>
                  <a:srgbClr val="1C1C34"/>
                </a:solidFill>
              </a:defRPr>
            </a:lvl1pPr>
          </a:lstStyle>
          <a:p>
            <a:r>
              <a:t>Title Text</a:t>
            </a:r>
          </a:p>
        </p:txBody>
      </p:sp>
      <p:sp>
        <p:nvSpPr>
          <p:cNvPr id="1915" name="Body Level One…"/>
          <p:cNvSpPr txBox="1">
            <a:spLocks noGrp="1"/>
          </p:cNvSpPr>
          <p:nvPr>
            <p:ph type="body" idx="1"/>
          </p:nvPr>
        </p:nvSpPr>
        <p:spPr>
          <a:xfrm>
            <a:off x="152399" y="650875"/>
            <a:ext cx="9437688" cy="9102727"/>
          </a:xfrm>
          <a:prstGeom prst="rect">
            <a:avLst/>
          </a:prstGeom>
        </p:spPr>
        <p:txBody>
          <a:bodyPr lIns="50749" tIns="50749" rIns="50749" bIns="50749"/>
          <a:lstStyle>
            <a:lvl1pPr marL="408122" indent="-373544" defTabSz="1300480">
              <a:buClr>
                <a:srgbClr val="000080"/>
              </a:buClr>
              <a:buChar char="□"/>
              <a:defRPr sz="3800">
                <a:solidFill>
                  <a:srgbClr val="1C1C34"/>
                </a:solidFill>
              </a:defRPr>
            </a:lvl1pPr>
            <a:lvl2pPr marL="689730" indent="-337327" defTabSz="1300480">
              <a:buClr>
                <a:srgbClr val="000080"/>
              </a:buClr>
              <a:buSzPct val="69000"/>
              <a:buChar char="■"/>
              <a:defRPr sz="3800">
                <a:solidFill>
                  <a:srgbClr val="1C1C34"/>
                </a:solidFill>
              </a:defRPr>
            </a:lvl2pPr>
            <a:lvl3pPr marL="1027901" indent="-320862" defTabSz="1300480">
              <a:buClr>
                <a:srgbClr val="000080"/>
              </a:buClr>
              <a:buSzPct val="69000"/>
              <a:buChar char="p"/>
              <a:defRPr sz="3800">
                <a:solidFill>
                  <a:srgbClr val="1C1C34"/>
                </a:solidFill>
              </a:defRPr>
            </a:lvl3pPr>
            <a:lvl4pPr marL="1397452" indent="-336906" defTabSz="1300480">
              <a:buClr>
                <a:srgbClr val="000080"/>
              </a:buClr>
              <a:buSzPct val="69000"/>
              <a:buChar char="■"/>
              <a:defRPr sz="3800">
                <a:solidFill>
                  <a:srgbClr val="1C1C34"/>
                </a:solidFill>
              </a:defRPr>
            </a:lvl4pPr>
            <a:lvl5pPr marL="1752097" indent="-336906" defTabSz="1300480">
              <a:buClr>
                <a:srgbClr val="0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916" name="Slide Number"/>
          <p:cNvSpPr txBox="1">
            <a:spLocks noGrp="1"/>
          </p:cNvSpPr>
          <p:nvPr>
            <p:ph type="sldNum" sz="quarter" idx="2"/>
          </p:nvPr>
        </p:nvSpPr>
        <p:spPr>
          <a:xfrm>
            <a:off x="11612466" y="9080523"/>
            <a:ext cx="301821" cy="307253"/>
          </a:xfrm>
          <a:prstGeom prst="rect">
            <a:avLst/>
          </a:prstGeom>
        </p:spPr>
        <p:txBody>
          <a:bodyPr lIns="45676" tIns="45676" rIns="45676" bIns="45676"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923" name="Title Text"/>
          <p:cNvSpPr txBox="1">
            <a:spLocks noGrp="1"/>
          </p:cNvSpPr>
          <p:nvPr>
            <p:ph type="title"/>
          </p:nvPr>
        </p:nvSpPr>
        <p:spPr>
          <a:xfrm>
            <a:off x="974725" y="3030539"/>
            <a:ext cx="11055351" cy="2090737"/>
          </a:xfrm>
          <a:prstGeom prst="rect">
            <a:avLst/>
          </a:prstGeom>
        </p:spPr>
        <p:txBody>
          <a:bodyPr lIns="50771" tIns="50771" rIns="50771" bIns="50771" anchor="t"/>
          <a:lstStyle>
            <a:lvl1pPr indent="8929" defTabSz="1300480">
              <a:defRPr sz="5400" spc="0">
                <a:solidFill>
                  <a:srgbClr val="1C1C34"/>
                </a:solidFill>
              </a:defRPr>
            </a:lvl1pPr>
          </a:lstStyle>
          <a:p>
            <a:r>
              <a:t>Title Text</a:t>
            </a:r>
          </a:p>
        </p:txBody>
      </p:sp>
      <p:sp>
        <p:nvSpPr>
          <p:cNvPr id="1924" name="Body Level One…"/>
          <p:cNvSpPr txBox="1">
            <a:spLocks noGrp="1"/>
          </p:cNvSpPr>
          <p:nvPr>
            <p:ph type="body" sz="quarter" idx="1"/>
          </p:nvPr>
        </p:nvSpPr>
        <p:spPr>
          <a:xfrm>
            <a:off x="1951038" y="5527688"/>
            <a:ext cx="9102727" cy="2492376"/>
          </a:xfrm>
          <a:prstGeom prst="rect">
            <a:avLst/>
          </a:prstGeom>
        </p:spPr>
        <p:txBody>
          <a:bodyPr lIns="50771" tIns="50771" rIns="50771" bIns="50771"/>
          <a:lstStyle>
            <a:lvl1pPr marL="0" indent="0" algn="ctr" defTabSz="1300480">
              <a:buClrTx/>
              <a:buSzTx/>
              <a:buFontTx/>
              <a:buNone/>
              <a:defRPr sz="3800">
                <a:solidFill>
                  <a:srgbClr val="1C1C34"/>
                </a:solidFill>
              </a:defRPr>
            </a:lvl1pPr>
            <a:lvl2pPr marL="0" indent="321308" algn="ctr" defTabSz="1300480">
              <a:buClrTx/>
              <a:buSzTx/>
              <a:buFontTx/>
              <a:buNone/>
              <a:defRPr sz="3800">
                <a:solidFill>
                  <a:srgbClr val="1C1C34"/>
                </a:solidFill>
              </a:defRPr>
            </a:lvl2pPr>
            <a:lvl3pPr marL="0" indent="642617" algn="ctr" defTabSz="1300480">
              <a:buClrTx/>
              <a:buSzTx/>
              <a:buFontTx/>
              <a:buNone/>
              <a:defRPr sz="3800">
                <a:solidFill>
                  <a:srgbClr val="1C1C34"/>
                </a:solidFill>
              </a:defRPr>
            </a:lvl3pPr>
            <a:lvl4pPr marL="0" indent="963924" algn="ctr" defTabSz="1300480">
              <a:buClrTx/>
              <a:buSzTx/>
              <a:buFontTx/>
              <a:buNone/>
              <a:defRPr sz="3800">
                <a:solidFill>
                  <a:srgbClr val="1C1C34"/>
                </a:solidFill>
              </a:defRPr>
            </a:lvl4pPr>
            <a:lvl5pPr marL="0" indent="1285236" algn="ctr" defTabSz="1300480">
              <a:buClrTx/>
              <a:buSzTx/>
              <a:buFontTx/>
              <a:buNone/>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925"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932" name="Title Text"/>
          <p:cNvSpPr txBox="1">
            <a:spLocks noGrp="1"/>
          </p:cNvSpPr>
          <p:nvPr>
            <p:ph type="title"/>
          </p:nvPr>
        </p:nvSpPr>
        <p:spPr>
          <a:xfrm>
            <a:off x="152413" y="650877"/>
            <a:ext cx="12785726" cy="1458913"/>
          </a:xfrm>
          <a:prstGeom prst="rect">
            <a:avLst/>
          </a:prstGeom>
        </p:spPr>
        <p:txBody>
          <a:bodyPr lIns="50771" tIns="50771" rIns="50771" bIns="50771" anchor="t"/>
          <a:lstStyle>
            <a:lvl1pPr indent="8929" defTabSz="1300480">
              <a:defRPr sz="5400" spc="0">
                <a:solidFill>
                  <a:srgbClr val="1C1C34"/>
                </a:solidFill>
              </a:defRPr>
            </a:lvl1pPr>
          </a:lstStyle>
          <a:p>
            <a:r>
              <a:t>Title Text</a:t>
            </a:r>
          </a:p>
        </p:txBody>
      </p:sp>
      <p:sp>
        <p:nvSpPr>
          <p:cNvPr id="1933" name="Body Level One…"/>
          <p:cNvSpPr txBox="1">
            <a:spLocks noGrp="1"/>
          </p:cNvSpPr>
          <p:nvPr>
            <p:ph type="body" idx="1"/>
          </p:nvPr>
        </p:nvSpPr>
        <p:spPr>
          <a:xfrm>
            <a:off x="152413" y="2109789"/>
            <a:ext cx="12785726" cy="7643813"/>
          </a:xfrm>
          <a:prstGeom prst="rect">
            <a:avLst/>
          </a:prstGeom>
        </p:spPr>
        <p:txBody>
          <a:bodyPr lIns="50771" tIns="50771" rIns="50771" bIns="50771"/>
          <a:lstStyle>
            <a:lvl1pPr marL="408287" indent="-373700" defTabSz="1300480">
              <a:buClr>
                <a:srgbClr val="000080"/>
              </a:buClr>
              <a:buChar char="□"/>
              <a:defRPr sz="3800">
                <a:solidFill>
                  <a:srgbClr val="1C1C34"/>
                </a:solidFill>
              </a:defRPr>
            </a:lvl1pPr>
            <a:lvl2pPr marL="690013" indent="-337464" defTabSz="1300480">
              <a:buClr>
                <a:srgbClr val="000080"/>
              </a:buClr>
              <a:buSzPct val="69000"/>
              <a:buChar char="■"/>
              <a:defRPr sz="3800">
                <a:solidFill>
                  <a:srgbClr val="1C1C34"/>
                </a:solidFill>
              </a:defRPr>
            </a:lvl2pPr>
            <a:lvl3pPr marL="1028320" indent="-320993" defTabSz="1300480">
              <a:buClr>
                <a:srgbClr val="000080"/>
              </a:buClr>
              <a:buSzPct val="69000"/>
              <a:buChar char="p"/>
              <a:defRPr sz="3800">
                <a:solidFill>
                  <a:srgbClr val="1C1C34"/>
                </a:solidFill>
              </a:defRPr>
            </a:lvl3pPr>
            <a:lvl4pPr marL="1398027" indent="-337042" defTabSz="1300480">
              <a:buClr>
                <a:srgbClr val="000080"/>
              </a:buClr>
              <a:buSzPct val="69000"/>
              <a:buChar char="■"/>
              <a:defRPr sz="3800">
                <a:solidFill>
                  <a:srgbClr val="1C1C34"/>
                </a:solidFill>
              </a:defRPr>
            </a:lvl4pPr>
            <a:lvl5pPr marL="1752812" indent="-337042" defTabSz="1300480">
              <a:buClr>
                <a:srgbClr val="0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934"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1941" name="Title Text"/>
          <p:cNvSpPr txBox="1">
            <a:spLocks noGrp="1"/>
          </p:cNvSpPr>
          <p:nvPr>
            <p:ph type="title"/>
          </p:nvPr>
        </p:nvSpPr>
        <p:spPr>
          <a:xfrm>
            <a:off x="1027113" y="6267451"/>
            <a:ext cx="11053762" cy="1936750"/>
          </a:xfrm>
          <a:prstGeom prst="rect">
            <a:avLst/>
          </a:prstGeom>
        </p:spPr>
        <p:txBody>
          <a:bodyPr lIns="50771" tIns="50771" rIns="50771" bIns="50771" anchor="t"/>
          <a:lstStyle>
            <a:lvl1pPr indent="8929" defTabSz="1300480">
              <a:defRPr sz="3800" b="1" cap="all" spc="0">
                <a:solidFill>
                  <a:srgbClr val="1C1C34"/>
                </a:solidFill>
              </a:defRPr>
            </a:lvl1pPr>
          </a:lstStyle>
          <a:p>
            <a:r>
              <a:t>Title Text</a:t>
            </a:r>
          </a:p>
        </p:txBody>
      </p:sp>
      <p:sp>
        <p:nvSpPr>
          <p:cNvPr id="1942" name="Body Level One…"/>
          <p:cNvSpPr txBox="1">
            <a:spLocks noGrp="1"/>
          </p:cNvSpPr>
          <p:nvPr>
            <p:ph type="body" sz="quarter" idx="1"/>
          </p:nvPr>
        </p:nvSpPr>
        <p:spPr>
          <a:xfrm>
            <a:off x="1027113" y="4133849"/>
            <a:ext cx="11053762" cy="2133602"/>
          </a:xfrm>
          <a:prstGeom prst="rect">
            <a:avLst/>
          </a:prstGeom>
        </p:spPr>
        <p:txBody>
          <a:bodyPr lIns="50771" tIns="50771" rIns="50771" bIns="50771" anchor="b"/>
          <a:lstStyle>
            <a:lvl1pPr marL="0" indent="0" defTabSz="1300480">
              <a:buClrTx/>
              <a:buSzTx/>
              <a:buFontTx/>
              <a:buNone/>
              <a:defRPr sz="1800">
                <a:solidFill>
                  <a:srgbClr val="1C1C34"/>
                </a:solidFill>
              </a:defRPr>
            </a:lvl1pPr>
            <a:lvl2pPr marL="0" indent="321308" defTabSz="1300480">
              <a:buClrTx/>
              <a:buSzTx/>
              <a:buFontTx/>
              <a:buNone/>
              <a:defRPr sz="1800">
                <a:solidFill>
                  <a:srgbClr val="1C1C34"/>
                </a:solidFill>
              </a:defRPr>
            </a:lvl2pPr>
            <a:lvl3pPr marL="0" indent="642617" defTabSz="1300480">
              <a:buClrTx/>
              <a:buSzTx/>
              <a:buFontTx/>
              <a:buNone/>
              <a:defRPr sz="1800">
                <a:solidFill>
                  <a:srgbClr val="1C1C34"/>
                </a:solidFill>
              </a:defRPr>
            </a:lvl3pPr>
            <a:lvl4pPr marL="0" indent="963924" defTabSz="1300480">
              <a:buClrTx/>
              <a:buSzTx/>
              <a:buFontTx/>
              <a:buNone/>
              <a:defRPr sz="1800">
                <a:solidFill>
                  <a:srgbClr val="1C1C34"/>
                </a:solidFill>
              </a:defRPr>
            </a:lvl4pPr>
            <a:lvl5pPr marL="0" indent="1285236" defTabSz="1300480">
              <a:buClrTx/>
              <a:buSzTx/>
              <a:buFontTx/>
              <a:buNone/>
              <a:defRPr sz="1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943"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950" name="Title Text"/>
          <p:cNvSpPr txBox="1">
            <a:spLocks noGrp="1"/>
          </p:cNvSpPr>
          <p:nvPr>
            <p:ph type="title"/>
          </p:nvPr>
        </p:nvSpPr>
        <p:spPr>
          <a:xfrm>
            <a:off x="152413" y="650877"/>
            <a:ext cx="12785726" cy="1458913"/>
          </a:xfrm>
          <a:prstGeom prst="rect">
            <a:avLst/>
          </a:prstGeom>
        </p:spPr>
        <p:txBody>
          <a:bodyPr lIns="50771" tIns="50771" rIns="50771" bIns="50771" anchor="t"/>
          <a:lstStyle>
            <a:lvl1pPr indent="8929" defTabSz="1300480">
              <a:defRPr sz="5400" spc="0">
                <a:solidFill>
                  <a:srgbClr val="1C1C34"/>
                </a:solidFill>
              </a:defRPr>
            </a:lvl1pPr>
          </a:lstStyle>
          <a:p>
            <a:r>
              <a:t>Title Text</a:t>
            </a:r>
          </a:p>
        </p:txBody>
      </p:sp>
      <p:sp>
        <p:nvSpPr>
          <p:cNvPr id="1951" name="Body Level One…"/>
          <p:cNvSpPr txBox="1">
            <a:spLocks noGrp="1"/>
          </p:cNvSpPr>
          <p:nvPr>
            <p:ph type="body" sz="half" idx="1"/>
          </p:nvPr>
        </p:nvSpPr>
        <p:spPr>
          <a:xfrm>
            <a:off x="152399" y="2109789"/>
            <a:ext cx="6316665" cy="7643813"/>
          </a:xfrm>
          <a:prstGeom prst="rect">
            <a:avLst/>
          </a:prstGeom>
        </p:spPr>
        <p:txBody>
          <a:bodyPr lIns="50771" tIns="50771" rIns="50771" bIns="50771"/>
          <a:lstStyle>
            <a:lvl1pPr marL="406320" indent="-371733" defTabSz="1300480">
              <a:buClr>
                <a:srgbClr val="000080"/>
              </a:buClr>
              <a:buChar char="□"/>
              <a:defRPr sz="2800">
                <a:solidFill>
                  <a:srgbClr val="1C1C34"/>
                </a:solidFill>
              </a:defRPr>
            </a:lvl1pPr>
            <a:lvl2pPr marL="718222" indent="-365673" defTabSz="1300480">
              <a:buClr>
                <a:srgbClr val="000080"/>
              </a:buClr>
              <a:buSzPct val="69000"/>
              <a:buChar char="■"/>
              <a:defRPr sz="2800">
                <a:solidFill>
                  <a:srgbClr val="1C1C34"/>
                </a:solidFill>
              </a:defRPr>
            </a:lvl2pPr>
            <a:lvl3pPr marL="1062109" indent="-354782" defTabSz="1300480">
              <a:buClr>
                <a:srgbClr val="000080"/>
              </a:buClr>
              <a:buSzPct val="69000"/>
              <a:buChar char="p"/>
              <a:defRPr sz="2800">
                <a:solidFill>
                  <a:srgbClr val="1C1C34"/>
                </a:solidFill>
              </a:defRPr>
            </a:lvl3pPr>
            <a:lvl4pPr marL="1443057" indent="-382072" defTabSz="1300480">
              <a:buClr>
                <a:srgbClr val="000080"/>
              </a:buClr>
              <a:buSzPct val="69000"/>
              <a:buChar char="■"/>
              <a:defRPr sz="2800">
                <a:solidFill>
                  <a:srgbClr val="1C1C34"/>
                </a:solidFill>
              </a:defRPr>
            </a:lvl4pPr>
            <a:lvl5pPr marL="1797842" indent="-382072" defTabSz="1300480">
              <a:buClr>
                <a:srgbClr val="000080"/>
              </a:buClr>
              <a:buSzPct val="69000"/>
              <a:buChar char="□"/>
              <a:defRPr sz="2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952"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1959" name="Title Text"/>
          <p:cNvSpPr txBox="1">
            <a:spLocks noGrp="1"/>
          </p:cNvSpPr>
          <p:nvPr>
            <p:ph type="title"/>
          </p:nvPr>
        </p:nvSpPr>
        <p:spPr>
          <a:xfrm>
            <a:off x="650875" y="390525"/>
            <a:ext cx="11703051" cy="1625601"/>
          </a:xfrm>
          <a:prstGeom prst="rect">
            <a:avLst/>
          </a:prstGeom>
        </p:spPr>
        <p:txBody>
          <a:bodyPr lIns="50771" tIns="50771" rIns="50771" bIns="50771" anchor="t"/>
          <a:lstStyle>
            <a:lvl1pPr indent="8929" defTabSz="1300480">
              <a:defRPr sz="5400" spc="0">
                <a:solidFill>
                  <a:srgbClr val="1C1C34"/>
                </a:solidFill>
              </a:defRPr>
            </a:lvl1pPr>
          </a:lstStyle>
          <a:p>
            <a:r>
              <a:t>Title Text</a:t>
            </a:r>
          </a:p>
        </p:txBody>
      </p:sp>
      <p:sp>
        <p:nvSpPr>
          <p:cNvPr id="1960" name="Body Level One…"/>
          <p:cNvSpPr txBox="1">
            <a:spLocks noGrp="1"/>
          </p:cNvSpPr>
          <p:nvPr>
            <p:ph type="body" sz="quarter" idx="1"/>
          </p:nvPr>
        </p:nvSpPr>
        <p:spPr>
          <a:xfrm>
            <a:off x="650875" y="2182813"/>
            <a:ext cx="5745165" cy="909639"/>
          </a:xfrm>
          <a:prstGeom prst="rect">
            <a:avLst/>
          </a:prstGeom>
        </p:spPr>
        <p:txBody>
          <a:bodyPr lIns="50771" tIns="50771" rIns="50771" bIns="50771" anchor="b"/>
          <a:lstStyle>
            <a:lvl1pPr marL="0" indent="0" defTabSz="1300480">
              <a:buClrTx/>
              <a:buSzTx/>
              <a:buFontTx/>
              <a:buNone/>
              <a:defRPr sz="2400" b="1">
                <a:solidFill>
                  <a:srgbClr val="1C1C34"/>
                </a:solidFill>
              </a:defRPr>
            </a:lvl1pPr>
            <a:lvl2pPr marL="0" indent="321308" defTabSz="1300480">
              <a:buClrTx/>
              <a:buSzTx/>
              <a:buFontTx/>
              <a:buNone/>
              <a:defRPr sz="2400" b="1">
                <a:solidFill>
                  <a:srgbClr val="1C1C34"/>
                </a:solidFill>
              </a:defRPr>
            </a:lvl2pPr>
            <a:lvl3pPr marL="0" indent="642617" defTabSz="1300480">
              <a:buClrTx/>
              <a:buSzTx/>
              <a:buFontTx/>
              <a:buNone/>
              <a:defRPr sz="2400" b="1">
                <a:solidFill>
                  <a:srgbClr val="1C1C34"/>
                </a:solidFill>
              </a:defRPr>
            </a:lvl3pPr>
            <a:lvl4pPr marL="0" indent="963924" defTabSz="1300480">
              <a:buClrTx/>
              <a:buSzTx/>
              <a:buFontTx/>
              <a:buNone/>
              <a:defRPr sz="2400" b="1">
                <a:solidFill>
                  <a:srgbClr val="1C1C34"/>
                </a:solidFill>
              </a:defRPr>
            </a:lvl4pPr>
            <a:lvl5pPr marL="0" indent="1285236" defTabSz="1300480">
              <a:buClrTx/>
              <a:buSzTx/>
              <a:buFontTx/>
              <a:buNone/>
              <a:defRPr sz="2400" b="1">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961" name="Text Placeholder 4"/>
          <p:cNvSpPr>
            <a:spLocks noGrp="1"/>
          </p:cNvSpPr>
          <p:nvPr>
            <p:ph type="body" sz="quarter" idx="21"/>
          </p:nvPr>
        </p:nvSpPr>
        <p:spPr>
          <a:xfrm>
            <a:off x="6605589" y="2182813"/>
            <a:ext cx="5748337" cy="909639"/>
          </a:xfrm>
          <a:prstGeom prst="rect">
            <a:avLst/>
          </a:prstGeom>
        </p:spPr>
        <p:txBody>
          <a:bodyPr lIns="50771" tIns="50771" rIns="50771" bIns="50771" anchor="b"/>
          <a:lstStyle/>
          <a:p>
            <a:pPr marL="0" indent="0" defTabSz="1300480">
              <a:buClrTx/>
              <a:buSzTx/>
              <a:buFontTx/>
              <a:buNone/>
              <a:defRPr sz="2400" b="1">
                <a:solidFill>
                  <a:srgbClr val="1C1C34"/>
                </a:solidFill>
              </a:defRPr>
            </a:pPr>
            <a:endParaRPr/>
          </a:p>
        </p:txBody>
      </p:sp>
      <p:sp>
        <p:nvSpPr>
          <p:cNvPr id="1962"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969" name="Title Text"/>
          <p:cNvSpPr txBox="1">
            <a:spLocks noGrp="1"/>
          </p:cNvSpPr>
          <p:nvPr>
            <p:ph type="title"/>
          </p:nvPr>
        </p:nvSpPr>
        <p:spPr>
          <a:xfrm>
            <a:off x="152413" y="650877"/>
            <a:ext cx="12785726" cy="1458913"/>
          </a:xfrm>
          <a:prstGeom prst="rect">
            <a:avLst/>
          </a:prstGeom>
        </p:spPr>
        <p:txBody>
          <a:bodyPr lIns="50771" tIns="50771" rIns="50771" bIns="50771" anchor="t"/>
          <a:lstStyle>
            <a:lvl1pPr indent="8929" defTabSz="1300480">
              <a:defRPr sz="5400" spc="0">
                <a:solidFill>
                  <a:srgbClr val="1C1C34"/>
                </a:solidFill>
              </a:defRPr>
            </a:lvl1pPr>
          </a:lstStyle>
          <a:p>
            <a:r>
              <a:t>Title Text</a:t>
            </a:r>
          </a:p>
        </p:txBody>
      </p:sp>
      <p:sp>
        <p:nvSpPr>
          <p:cNvPr id="1970"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977"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1984" name="Title Text"/>
          <p:cNvSpPr txBox="1">
            <a:spLocks noGrp="1"/>
          </p:cNvSpPr>
          <p:nvPr>
            <p:ph type="title"/>
          </p:nvPr>
        </p:nvSpPr>
        <p:spPr>
          <a:xfrm>
            <a:off x="650888" y="388952"/>
            <a:ext cx="4278314" cy="1652587"/>
          </a:xfrm>
          <a:prstGeom prst="rect">
            <a:avLst/>
          </a:prstGeom>
        </p:spPr>
        <p:txBody>
          <a:bodyPr lIns="50771" tIns="50771" rIns="50771" bIns="50771" anchor="b"/>
          <a:lstStyle>
            <a:lvl1pPr indent="8929" defTabSz="1300480">
              <a:defRPr sz="1800" b="1" spc="0">
                <a:solidFill>
                  <a:srgbClr val="1C1C34"/>
                </a:solidFill>
              </a:defRPr>
            </a:lvl1pPr>
          </a:lstStyle>
          <a:p>
            <a:r>
              <a:t>Title Text</a:t>
            </a:r>
          </a:p>
        </p:txBody>
      </p:sp>
      <p:sp>
        <p:nvSpPr>
          <p:cNvPr id="1985" name="Body Level One…"/>
          <p:cNvSpPr txBox="1">
            <a:spLocks noGrp="1"/>
          </p:cNvSpPr>
          <p:nvPr>
            <p:ph type="body" idx="1"/>
          </p:nvPr>
        </p:nvSpPr>
        <p:spPr>
          <a:xfrm>
            <a:off x="5084762" y="388939"/>
            <a:ext cx="7269164" cy="8323263"/>
          </a:xfrm>
          <a:prstGeom prst="rect">
            <a:avLst/>
          </a:prstGeom>
        </p:spPr>
        <p:txBody>
          <a:bodyPr lIns="50771" tIns="50771" rIns="50771" bIns="50771"/>
          <a:lstStyle>
            <a:lvl1pPr marL="396665" indent="-362078" defTabSz="1300480">
              <a:buClr>
                <a:srgbClr val="000080"/>
              </a:buClr>
              <a:buChar char="□"/>
              <a:defRPr sz="3000">
                <a:solidFill>
                  <a:srgbClr val="1C1C34"/>
                </a:solidFill>
              </a:defRPr>
            </a:lvl1pPr>
            <a:lvl2pPr marL="685572" indent="-333024" defTabSz="1300480">
              <a:buClr>
                <a:srgbClr val="000080"/>
              </a:buClr>
              <a:buSzPct val="69000"/>
              <a:buChar char="■"/>
              <a:defRPr sz="3000">
                <a:solidFill>
                  <a:srgbClr val="1C1C34"/>
                </a:solidFill>
              </a:defRPr>
            </a:lvl2pPr>
            <a:lvl3pPr marL="1020369" indent="-313042" defTabSz="1300480">
              <a:buClr>
                <a:srgbClr val="000080"/>
              </a:buClr>
              <a:buSzPct val="69000"/>
              <a:buChar char="p"/>
              <a:defRPr sz="3000">
                <a:solidFill>
                  <a:srgbClr val="1C1C34"/>
                </a:solidFill>
              </a:defRPr>
            </a:lvl3pPr>
            <a:lvl4pPr marL="1441108" indent="-380123" defTabSz="1300480">
              <a:buClr>
                <a:srgbClr val="000080"/>
              </a:buClr>
              <a:buSzPct val="69000"/>
              <a:buChar char="■"/>
              <a:defRPr sz="3000">
                <a:solidFill>
                  <a:srgbClr val="1C1C34"/>
                </a:solidFill>
              </a:defRPr>
            </a:lvl4pPr>
            <a:lvl5pPr marL="1795893" indent="-380123" defTabSz="1300480">
              <a:buClr>
                <a:srgbClr val="000080"/>
              </a:buClr>
              <a:buSzPct val="69000"/>
              <a:buChar char="□"/>
              <a:defRPr sz="30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986" name="Text Placeholder 3"/>
          <p:cNvSpPr>
            <a:spLocks noGrp="1"/>
          </p:cNvSpPr>
          <p:nvPr>
            <p:ph type="body" sz="half" idx="21"/>
          </p:nvPr>
        </p:nvSpPr>
        <p:spPr>
          <a:xfrm>
            <a:off x="650888" y="2041525"/>
            <a:ext cx="4278314" cy="6670676"/>
          </a:xfrm>
          <a:prstGeom prst="rect">
            <a:avLst/>
          </a:prstGeom>
        </p:spPr>
        <p:txBody>
          <a:bodyPr lIns="50771" tIns="50771" rIns="50771" bIns="50771"/>
          <a:lstStyle/>
          <a:p>
            <a:pPr marL="0" indent="0" defTabSz="1300480">
              <a:buClrTx/>
              <a:buSzTx/>
              <a:buFontTx/>
              <a:buNone/>
              <a:defRPr sz="1400">
                <a:solidFill>
                  <a:srgbClr val="1C1C34"/>
                </a:solidFill>
              </a:defRPr>
            </a:pPr>
            <a:endParaRPr/>
          </a:p>
        </p:txBody>
      </p:sp>
      <p:sp>
        <p:nvSpPr>
          <p:cNvPr id="1987"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1994" name="Title Text"/>
          <p:cNvSpPr txBox="1">
            <a:spLocks noGrp="1"/>
          </p:cNvSpPr>
          <p:nvPr>
            <p:ph type="title"/>
          </p:nvPr>
        </p:nvSpPr>
        <p:spPr>
          <a:xfrm>
            <a:off x="2549538" y="6827838"/>
            <a:ext cx="7802564" cy="806451"/>
          </a:xfrm>
          <a:prstGeom prst="rect">
            <a:avLst/>
          </a:prstGeom>
        </p:spPr>
        <p:txBody>
          <a:bodyPr lIns="50771" tIns="50771" rIns="50771" bIns="50771" anchor="b"/>
          <a:lstStyle>
            <a:lvl1pPr indent="8929" defTabSz="1300480">
              <a:defRPr sz="1800" b="1" spc="0">
                <a:solidFill>
                  <a:srgbClr val="1C1C34"/>
                </a:solidFill>
              </a:defRPr>
            </a:lvl1pPr>
          </a:lstStyle>
          <a:p>
            <a:r>
              <a:t>Title Text</a:t>
            </a:r>
          </a:p>
        </p:txBody>
      </p:sp>
      <p:sp>
        <p:nvSpPr>
          <p:cNvPr id="1995" name="Picture Placeholder 2"/>
          <p:cNvSpPr>
            <a:spLocks noGrp="1"/>
          </p:cNvSpPr>
          <p:nvPr>
            <p:ph type="pic" sz="half" idx="21"/>
          </p:nvPr>
        </p:nvSpPr>
        <p:spPr>
          <a:xfrm>
            <a:off x="2549538" y="871537"/>
            <a:ext cx="7802564" cy="5851527"/>
          </a:xfrm>
          <a:prstGeom prst="rect">
            <a:avLst/>
          </a:prstGeom>
        </p:spPr>
        <p:txBody>
          <a:bodyPr lIns="91439" tIns="45719" rIns="91439" bIns="45719">
            <a:noAutofit/>
          </a:bodyPr>
          <a:lstStyle/>
          <a:p>
            <a:endParaRPr/>
          </a:p>
        </p:txBody>
      </p:sp>
      <p:sp>
        <p:nvSpPr>
          <p:cNvPr id="1996" name="Body Level One…"/>
          <p:cNvSpPr txBox="1">
            <a:spLocks noGrp="1"/>
          </p:cNvSpPr>
          <p:nvPr>
            <p:ph type="body" sz="quarter" idx="1"/>
          </p:nvPr>
        </p:nvSpPr>
        <p:spPr>
          <a:xfrm>
            <a:off x="2549538" y="7634289"/>
            <a:ext cx="7802564" cy="1144589"/>
          </a:xfrm>
          <a:prstGeom prst="rect">
            <a:avLst/>
          </a:prstGeom>
        </p:spPr>
        <p:txBody>
          <a:bodyPr lIns="50771" tIns="50771" rIns="50771" bIns="50771"/>
          <a:lstStyle>
            <a:lvl1pPr marL="0" indent="0" defTabSz="1300480">
              <a:buClrTx/>
              <a:buSzTx/>
              <a:buFontTx/>
              <a:buNone/>
              <a:defRPr sz="1400">
                <a:solidFill>
                  <a:srgbClr val="1C1C34"/>
                </a:solidFill>
              </a:defRPr>
            </a:lvl1pPr>
            <a:lvl2pPr marL="0" indent="321308" defTabSz="1300480">
              <a:buClrTx/>
              <a:buSzTx/>
              <a:buFontTx/>
              <a:buNone/>
              <a:defRPr sz="1400">
                <a:solidFill>
                  <a:srgbClr val="1C1C34"/>
                </a:solidFill>
              </a:defRPr>
            </a:lvl2pPr>
            <a:lvl3pPr marL="0" indent="642617" defTabSz="1300480">
              <a:buClrTx/>
              <a:buSzTx/>
              <a:buFontTx/>
              <a:buNone/>
              <a:defRPr sz="1400">
                <a:solidFill>
                  <a:srgbClr val="1C1C34"/>
                </a:solidFill>
              </a:defRPr>
            </a:lvl3pPr>
            <a:lvl4pPr marL="0" indent="963924" defTabSz="1300480">
              <a:buClrTx/>
              <a:buSzTx/>
              <a:buFontTx/>
              <a:buNone/>
              <a:defRPr sz="1400">
                <a:solidFill>
                  <a:srgbClr val="1C1C34"/>
                </a:solidFill>
              </a:defRPr>
            </a:lvl4pPr>
            <a:lvl5pPr marL="0" indent="1285236" defTabSz="1300480">
              <a:buClrTx/>
              <a:buSzTx/>
              <a:buFontTx/>
              <a:buNone/>
              <a:defRPr sz="14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1997"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2004" name="Title Text"/>
          <p:cNvSpPr txBox="1">
            <a:spLocks noGrp="1"/>
          </p:cNvSpPr>
          <p:nvPr>
            <p:ph type="title"/>
          </p:nvPr>
        </p:nvSpPr>
        <p:spPr>
          <a:xfrm>
            <a:off x="152413" y="650877"/>
            <a:ext cx="12785726" cy="1458913"/>
          </a:xfrm>
          <a:prstGeom prst="rect">
            <a:avLst/>
          </a:prstGeom>
        </p:spPr>
        <p:txBody>
          <a:bodyPr lIns="50771" tIns="50771" rIns="50771" bIns="50771" anchor="t"/>
          <a:lstStyle>
            <a:lvl1pPr indent="8929" defTabSz="1300480">
              <a:defRPr sz="5400" spc="0">
                <a:solidFill>
                  <a:srgbClr val="1C1C34"/>
                </a:solidFill>
              </a:defRPr>
            </a:lvl1pPr>
          </a:lstStyle>
          <a:p>
            <a:r>
              <a:t>Title Text</a:t>
            </a:r>
          </a:p>
        </p:txBody>
      </p:sp>
      <p:sp>
        <p:nvSpPr>
          <p:cNvPr id="2005" name="Body Level One…"/>
          <p:cNvSpPr txBox="1">
            <a:spLocks noGrp="1"/>
          </p:cNvSpPr>
          <p:nvPr>
            <p:ph type="body" idx="1"/>
          </p:nvPr>
        </p:nvSpPr>
        <p:spPr>
          <a:xfrm>
            <a:off x="152413" y="2109789"/>
            <a:ext cx="12785726" cy="7643813"/>
          </a:xfrm>
          <a:prstGeom prst="rect">
            <a:avLst/>
          </a:prstGeom>
        </p:spPr>
        <p:txBody>
          <a:bodyPr lIns="50771" tIns="50771" rIns="50771" bIns="50771"/>
          <a:lstStyle>
            <a:lvl1pPr marL="408287" indent="-373700" defTabSz="1300480">
              <a:buClr>
                <a:srgbClr val="000080"/>
              </a:buClr>
              <a:buChar char="□"/>
              <a:defRPr sz="3800">
                <a:solidFill>
                  <a:srgbClr val="1C1C34"/>
                </a:solidFill>
              </a:defRPr>
            </a:lvl1pPr>
            <a:lvl2pPr marL="690013" indent="-337464" defTabSz="1300480">
              <a:buClr>
                <a:srgbClr val="000080"/>
              </a:buClr>
              <a:buSzPct val="69000"/>
              <a:buChar char="■"/>
              <a:defRPr sz="3800">
                <a:solidFill>
                  <a:srgbClr val="1C1C34"/>
                </a:solidFill>
              </a:defRPr>
            </a:lvl2pPr>
            <a:lvl3pPr marL="1028320" indent="-320993" defTabSz="1300480">
              <a:buClr>
                <a:srgbClr val="000080"/>
              </a:buClr>
              <a:buSzPct val="69000"/>
              <a:buChar char="p"/>
              <a:defRPr sz="3800">
                <a:solidFill>
                  <a:srgbClr val="1C1C34"/>
                </a:solidFill>
              </a:defRPr>
            </a:lvl3pPr>
            <a:lvl4pPr marL="1398027" indent="-337042" defTabSz="1300480">
              <a:buClr>
                <a:srgbClr val="000080"/>
              </a:buClr>
              <a:buSzPct val="69000"/>
              <a:buChar char="■"/>
              <a:defRPr sz="3800">
                <a:solidFill>
                  <a:srgbClr val="1C1C34"/>
                </a:solidFill>
              </a:defRPr>
            </a:lvl4pPr>
            <a:lvl5pPr marL="1752812" indent="-337042" defTabSz="1300480">
              <a:buClr>
                <a:srgbClr val="0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2006"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2013" name="Title Text"/>
          <p:cNvSpPr txBox="1">
            <a:spLocks noGrp="1"/>
          </p:cNvSpPr>
          <p:nvPr>
            <p:ph type="title"/>
          </p:nvPr>
        </p:nvSpPr>
        <p:spPr>
          <a:xfrm>
            <a:off x="9742489" y="650875"/>
            <a:ext cx="3195637" cy="9102727"/>
          </a:xfrm>
          <a:prstGeom prst="rect">
            <a:avLst/>
          </a:prstGeom>
        </p:spPr>
        <p:txBody>
          <a:bodyPr lIns="50771" tIns="50771" rIns="50771" bIns="50771" anchor="t"/>
          <a:lstStyle>
            <a:lvl1pPr indent="8929" defTabSz="1300480">
              <a:defRPr sz="5400" spc="0">
                <a:solidFill>
                  <a:srgbClr val="1C1C34"/>
                </a:solidFill>
              </a:defRPr>
            </a:lvl1pPr>
          </a:lstStyle>
          <a:p>
            <a:r>
              <a:t>Title Text</a:t>
            </a:r>
          </a:p>
        </p:txBody>
      </p:sp>
      <p:sp>
        <p:nvSpPr>
          <p:cNvPr id="2014" name="Body Level One…"/>
          <p:cNvSpPr txBox="1">
            <a:spLocks noGrp="1"/>
          </p:cNvSpPr>
          <p:nvPr>
            <p:ph type="body" idx="1"/>
          </p:nvPr>
        </p:nvSpPr>
        <p:spPr>
          <a:xfrm>
            <a:off x="152399" y="650875"/>
            <a:ext cx="9437688" cy="9102727"/>
          </a:xfrm>
          <a:prstGeom prst="rect">
            <a:avLst/>
          </a:prstGeom>
        </p:spPr>
        <p:txBody>
          <a:bodyPr lIns="50771" tIns="50771" rIns="50771" bIns="50771"/>
          <a:lstStyle>
            <a:lvl1pPr marL="408287" indent="-373700" defTabSz="1300480">
              <a:buClr>
                <a:srgbClr val="000080"/>
              </a:buClr>
              <a:buChar char="□"/>
              <a:defRPr sz="3800">
                <a:solidFill>
                  <a:srgbClr val="1C1C34"/>
                </a:solidFill>
              </a:defRPr>
            </a:lvl1pPr>
            <a:lvl2pPr marL="690013" indent="-337464" defTabSz="1300480">
              <a:buClr>
                <a:srgbClr val="000080"/>
              </a:buClr>
              <a:buSzPct val="69000"/>
              <a:buChar char="■"/>
              <a:defRPr sz="3800">
                <a:solidFill>
                  <a:srgbClr val="1C1C34"/>
                </a:solidFill>
              </a:defRPr>
            </a:lvl2pPr>
            <a:lvl3pPr marL="1028320" indent="-320993" defTabSz="1300480">
              <a:buClr>
                <a:srgbClr val="000080"/>
              </a:buClr>
              <a:buSzPct val="69000"/>
              <a:buChar char="p"/>
              <a:defRPr sz="3800">
                <a:solidFill>
                  <a:srgbClr val="1C1C34"/>
                </a:solidFill>
              </a:defRPr>
            </a:lvl3pPr>
            <a:lvl4pPr marL="1398027" indent="-337042" defTabSz="1300480">
              <a:buClr>
                <a:srgbClr val="000080"/>
              </a:buClr>
              <a:buSzPct val="69000"/>
              <a:buChar char="■"/>
              <a:defRPr sz="3800">
                <a:solidFill>
                  <a:srgbClr val="1C1C34"/>
                </a:solidFill>
              </a:defRPr>
            </a:lvl4pPr>
            <a:lvl5pPr marL="1752812" indent="-337042" defTabSz="1300480">
              <a:buClr>
                <a:srgbClr val="000080"/>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2015" name="Slide Number"/>
          <p:cNvSpPr txBox="1">
            <a:spLocks noGrp="1"/>
          </p:cNvSpPr>
          <p:nvPr>
            <p:ph type="sldNum" sz="quarter" idx="2"/>
          </p:nvPr>
        </p:nvSpPr>
        <p:spPr>
          <a:xfrm>
            <a:off x="9320107" y="8779792"/>
            <a:ext cx="3034454" cy="520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2022"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defTabSz="1299878">
              <a:defRPr>
                <a:solidFill>
                  <a:srgbClr val="FFFFFF"/>
                </a:solidFill>
              </a:defRPr>
            </a:pPr>
            <a:endParaRPr/>
          </a:p>
        </p:txBody>
      </p:sp>
      <p:sp>
        <p:nvSpPr>
          <p:cNvPr id="2023"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defTabSz="1299878">
              <a:defRPr>
                <a:solidFill>
                  <a:srgbClr val="FFFFFF"/>
                </a:solidFill>
              </a:defRPr>
            </a:pPr>
            <a:endParaRPr/>
          </a:p>
        </p:txBody>
      </p:sp>
      <p:sp>
        <p:nvSpPr>
          <p:cNvPr id="2024" name="Title Text"/>
          <p:cNvSpPr txBox="1">
            <a:spLocks noGrp="1"/>
          </p:cNvSpPr>
          <p:nvPr>
            <p:ph type="title"/>
          </p:nvPr>
        </p:nvSpPr>
        <p:spPr>
          <a:xfrm>
            <a:off x="975359" y="1950721"/>
            <a:ext cx="11162455" cy="2740943"/>
          </a:xfrm>
          <a:prstGeom prst="rect">
            <a:avLst/>
          </a:prstGeom>
        </p:spPr>
        <p:txBody>
          <a:bodyPr lIns="64994" tIns="64994" rIns="64994" bIns="64994" anchor="b"/>
          <a:lstStyle>
            <a:lvl1pPr defTabSz="1299878">
              <a:defRPr sz="7600" cap="all" spc="-140">
                <a:solidFill>
                  <a:srgbClr val="D2533C"/>
                </a:solidFill>
              </a:defRPr>
            </a:lvl1pPr>
          </a:lstStyle>
          <a:p>
            <a:r>
              <a:t>Title Text</a:t>
            </a:r>
          </a:p>
        </p:txBody>
      </p:sp>
      <p:sp>
        <p:nvSpPr>
          <p:cNvPr id="2025" name="Body Level One…"/>
          <p:cNvSpPr txBox="1">
            <a:spLocks noGrp="1"/>
          </p:cNvSpPr>
          <p:nvPr>
            <p:ph type="body" sz="quarter" idx="1"/>
          </p:nvPr>
        </p:nvSpPr>
        <p:spPr>
          <a:xfrm>
            <a:off x="975359" y="4985173"/>
            <a:ext cx="9103361" cy="2492588"/>
          </a:xfrm>
          <a:prstGeom prst="rect">
            <a:avLst/>
          </a:prstGeom>
        </p:spPr>
        <p:txBody>
          <a:bodyPr lIns="64994" tIns="64994" rIns="64994" bIns="64994"/>
          <a:lstStyle>
            <a:lvl1pPr marL="0" indent="0" defTabSz="1299878">
              <a:buClrTx/>
              <a:buSzTx/>
              <a:buFontTx/>
              <a:buNone/>
              <a:defRPr>
                <a:solidFill>
                  <a:srgbClr val="57576E"/>
                </a:solidFill>
              </a:defRPr>
            </a:lvl1pPr>
            <a:lvl2pPr marL="0" indent="456987" defTabSz="1299878">
              <a:buClrTx/>
              <a:buSzTx/>
              <a:buFontTx/>
              <a:buNone/>
              <a:defRPr>
                <a:solidFill>
                  <a:srgbClr val="57576E"/>
                </a:solidFill>
              </a:defRPr>
            </a:lvl2pPr>
            <a:lvl3pPr marL="0" indent="913976" defTabSz="1299878">
              <a:buClrTx/>
              <a:buSzTx/>
              <a:buFontTx/>
              <a:buNone/>
              <a:defRPr>
                <a:solidFill>
                  <a:srgbClr val="57576E"/>
                </a:solidFill>
              </a:defRPr>
            </a:lvl3pPr>
            <a:lvl4pPr marL="0" indent="1370969" defTabSz="1299878">
              <a:buClrTx/>
              <a:buSzTx/>
              <a:buFontTx/>
              <a:buNone/>
              <a:defRPr>
                <a:solidFill>
                  <a:srgbClr val="57576E"/>
                </a:solidFill>
              </a:defRPr>
            </a:lvl4pPr>
            <a:lvl5pPr marL="0" indent="1827958" defTabSz="1299878">
              <a:buClrTx/>
              <a:buSzTx/>
              <a:buFontTx/>
              <a:buNone/>
              <a:defRPr>
                <a:solidFill>
                  <a:srgbClr val="57576E"/>
                </a:solidFill>
              </a:defRPr>
            </a:lvl5pPr>
          </a:lstStyle>
          <a:p>
            <a:r>
              <a:t>Body Level One</a:t>
            </a:r>
          </a:p>
          <a:p>
            <a:pPr lvl="1"/>
            <a:r>
              <a:t>Body Level Two</a:t>
            </a:r>
          </a:p>
          <a:p>
            <a:pPr lvl="2"/>
            <a:r>
              <a:t>Body Level Three</a:t>
            </a:r>
          </a:p>
          <a:p>
            <a:pPr lvl="3"/>
            <a:r>
              <a:t>Body Level Four</a:t>
            </a:r>
          </a:p>
          <a:p>
            <a:pPr lvl="4"/>
            <a:r>
              <a:t>Body Level Five</a:t>
            </a:r>
          </a:p>
        </p:txBody>
      </p:sp>
      <p:sp>
        <p:nvSpPr>
          <p:cNvPr id="2026" name="Straight Connector 7"/>
          <p:cNvSpPr/>
          <p:nvPr/>
        </p:nvSpPr>
        <p:spPr>
          <a:xfrm>
            <a:off x="975359" y="4833450"/>
            <a:ext cx="11162455" cy="2260"/>
          </a:xfrm>
          <a:prstGeom prst="line">
            <a:avLst/>
          </a:prstGeom>
          <a:ln w="25400">
            <a:solidFill>
              <a:srgbClr val="D2533C"/>
            </a:solidFill>
          </a:ln>
        </p:spPr>
        <p:txBody>
          <a:bodyPr lIns="65023" tIns="65023" rIns="65023" bIns="65023"/>
          <a:lstStyle/>
          <a:p>
            <a:endParaRPr/>
          </a:p>
        </p:txBody>
      </p:sp>
      <p:sp>
        <p:nvSpPr>
          <p:cNvPr id="2027" name="Slide Number"/>
          <p:cNvSpPr txBox="1">
            <a:spLocks noGrp="1"/>
          </p:cNvSpPr>
          <p:nvPr>
            <p:ph type="sldNum" sz="quarter" idx="2"/>
          </p:nvPr>
        </p:nvSpPr>
        <p:spPr>
          <a:xfrm>
            <a:off x="10837333" y="55403"/>
            <a:ext cx="396962" cy="409389"/>
          </a:xfrm>
          <a:prstGeom prst="rect">
            <a:avLst/>
          </a:prstGeom>
        </p:spPr>
        <p:txBody>
          <a:bodyPr lIns="64994" tIns="64994" rIns="64994" bIns="64994"/>
          <a:lstStyle/>
          <a:p>
            <a:fld id="{86CB4B4D-7CA3-9044-876B-883B54F8677D}" type="slidenum">
              <a:t>‹#›</a:t>
            </a:fld>
            <a:endParaRPr/>
          </a:p>
        </p:txBody>
      </p:sp>
    </p:spTree>
  </p:cSld>
  <p:clrMapOvr>
    <a:masterClrMapping/>
  </p:clrMapOvr>
  <p:transition spd="med"/>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034"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defTabSz="1299878">
              <a:defRPr>
                <a:solidFill>
                  <a:srgbClr val="FFFFFF"/>
                </a:solidFill>
              </a:defRPr>
            </a:pPr>
            <a:endParaRPr/>
          </a:p>
        </p:txBody>
      </p:sp>
      <p:sp>
        <p:nvSpPr>
          <p:cNvPr id="2035"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defTabSz="1299878">
              <a:defRPr>
                <a:solidFill>
                  <a:srgbClr val="FFFFFF"/>
                </a:solidFill>
              </a:defRPr>
            </a:pPr>
            <a:endParaRPr/>
          </a:p>
        </p:txBody>
      </p:sp>
      <p:sp>
        <p:nvSpPr>
          <p:cNvPr id="2036" name="Title Text"/>
          <p:cNvSpPr txBox="1">
            <a:spLocks noGrp="1"/>
          </p:cNvSpPr>
          <p:nvPr>
            <p:ph type="title"/>
          </p:nvPr>
        </p:nvSpPr>
        <p:spPr>
          <a:prstGeom prst="rect">
            <a:avLst/>
          </a:prstGeom>
        </p:spPr>
        <p:txBody>
          <a:bodyPr lIns="64994" tIns="64994" rIns="64994" bIns="64994"/>
          <a:lstStyle>
            <a:lvl1pPr defTabSz="1299878">
              <a:defRPr>
                <a:solidFill>
                  <a:srgbClr val="D2533C"/>
                </a:solidFill>
              </a:defRPr>
            </a:lvl1pPr>
          </a:lstStyle>
          <a:p>
            <a:r>
              <a:t>Title Text</a:t>
            </a:r>
          </a:p>
        </p:txBody>
      </p:sp>
      <p:sp>
        <p:nvSpPr>
          <p:cNvPr id="2037" name="Body Level One…"/>
          <p:cNvSpPr txBox="1">
            <a:spLocks noGrp="1"/>
          </p:cNvSpPr>
          <p:nvPr>
            <p:ph type="body" idx="1"/>
          </p:nvPr>
        </p:nvSpPr>
        <p:spPr>
          <a:prstGeom prst="rect">
            <a:avLst/>
          </a:prstGeom>
        </p:spPr>
        <p:txBody>
          <a:bodyPr lIns="64994" tIns="64994" rIns="64994" bIns="64994"/>
          <a:lstStyle>
            <a:lvl1pPr marL="258959" indent="-258959" defTabSz="1299878"/>
            <a:lvl2pPr marL="584944" indent="-310751" defTabSz="1299878"/>
            <a:lvl3pPr marL="893664" indent="-345279" defTabSz="1299878"/>
            <a:lvl4pPr marL="1211017" indent="-388439" defTabSz="1299878"/>
            <a:lvl5pPr marL="1384024" indent="-332949" defTabSz="1299878"/>
          </a:lstStyle>
          <a:p>
            <a:r>
              <a:t>Body Level One</a:t>
            </a:r>
          </a:p>
          <a:p>
            <a:pPr lvl="1"/>
            <a:r>
              <a:t>Body Level Two</a:t>
            </a:r>
          </a:p>
          <a:p>
            <a:pPr lvl="2"/>
            <a:r>
              <a:t>Body Level Three</a:t>
            </a:r>
          </a:p>
          <a:p>
            <a:pPr lvl="3"/>
            <a:r>
              <a:t>Body Level Four</a:t>
            </a:r>
          </a:p>
          <a:p>
            <a:pPr lvl="4"/>
            <a:r>
              <a:t>Body Level Five</a:t>
            </a:r>
          </a:p>
        </p:txBody>
      </p:sp>
      <p:sp>
        <p:nvSpPr>
          <p:cNvPr id="2038" name="Slide Number"/>
          <p:cNvSpPr txBox="1">
            <a:spLocks noGrp="1"/>
          </p:cNvSpPr>
          <p:nvPr>
            <p:ph type="sldNum" sz="quarter" idx="2"/>
          </p:nvPr>
        </p:nvSpPr>
        <p:spPr>
          <a:xfrm>
            <a:off x="10837333" y="55403"/>
            <a:ext cx="396962" cy="409389"/>
          </a:xfrm>
          <a:prstGeom prst="rect">
            <a:avLst/>
          </a:prstGeom>
        </p:spPr>
        <p:txBody>
          <a:bodyPr lIns="64994" tIns="64994" rIns="64994" bIns="64994"/>
          <a:lstStyle/>
          <a:p>
            <a:fld id="{86CB4B4D-7CA3-9044-876B-883B54F8677D}" type="slidenum">
              <a:t>‹#›</a:t>
            </a:fld>
            <a:endParaRPr/>
          </a:p>
        </p:txBody>
      </p:sp>
    </p:spTree>
  </p:cSld>
  <p:clrMapOvr>
    <a:masterClrMapping/>
  </p:clrMapOvr>
  <p:transition spd="med"/>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x">
  <p:cSld name="Section Header">
    <p:bg>
      <p:bgPr>
        <a:solidFill>
          <a:srgbClr val="D2533C"/>
        </a:solidFill>
        <a:effectLst/>
      </p:bgPr>
    </p:bg>
    <p:spTree>
      <p:nvGrpSpPr>
        <p:cNvPr id="1" name=""/>
        <p:cNvGrpSpPr/>
        <p:nvPr/>
      </p:nvGrpSpPr>
      <p:grpSpPr>
        <a:xfrm>
          <a:off x="0" y="0"/>
          <a:ext cx="0" cy="0"/>
          <a:chOff x="0" y="0"/>
          <a:chExt cx="0" cy="0"/>
        </a:xfrm>
      </p:grpSpPr>
      <p:sp>
        <p:nvSpPr>
          <p:cNvPr id="2045"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defTabSz="1299878">
              <a:defRPr>
                <a:solidFill>
                  <a:srgbClr val="FFFFFF"/>
                </a:solidFill>
              </a:defRPr>
            </a:pPr>
            <a:endParaRPr/>
          </a:p>
        </p:txBody>
      </p:sp>
      <p:sp>
        <p:nvSpPr>
          <p:cNvPr id="2046"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defTabSz="1299878">
              <a:defRPr>
                <a:solidFill>
                  <a:srgbClr val="FFFFFF"/>
                </a:solidFill>
              </a:defRPr>
            </a:pPr>
            <a:endParaRPr/>
          </a:p>
        </p:txBody>
      </p:sp>
      <p:sp>
        <p:nvSpPr>
          <p:cNvPr id="2047" name="Title Text"/>
          <p:cNvSpPr txBox="1">
            <a:spLocks noGrp="1"/>
          </p:cNvSpPr>
          <p:nvPr>
            <p:ph type="title"/>
          </p:nvPr>
        </p:nvSpPr>
        <p:spPr>
          <a:xfrm>
            <a:off x="1027289" y="3359573"/>
            <a:ext cx="11054081" cy="3129281"/>
          </a:xfrm>
          <a:prstGeom prst="rect">
            <a:avLst/>
          </a:prstGeom>
        </p:spPr>
        <p:txBody>
          <a:bodyPr lIns="64994" tIns="64994" rIns="64994" bIns="64994" anchor="b"/>
          <a:lstStyle>
            <a:lvl1pPr defTabSz="1299878">
              <a:defRPr sz="6800" cap="all" spc="-141">
                <a:solidFill>
                  <a:srgbClr val="F3F2DC"/>
                </a:solidFill>
              </a:defRPr>
            </a:lvl1pPr>
          </a:lstStyle>
          <a:p>
            <a:r>
              <a:t>Title Text</a:t>
            </a:r>
          </a:p>
        </p:txBody>
      </p:sp>
      <p:sp>
        <p:nvSpPr>
          <p:cNvPr id="2048" name="Body Level One…"/>
          <p:cNvSpPr txBox="1">
            <a:spLocks noGrp="1"/>
          </p:cNvSpPr>
          <p:nvPr>
            <p:ph type="body" sz="quarter" idx="1"/>
          </p:nvPr>
        </p:nvSpPr>
        <p:spPr>
          <a:xfrm>
            <a:off x="1027289" y="6580441"/>
            <a:ext cx="11054081" cy="2133601"/>
          </a:xfrm>
          <a:prstGeom prst="rect">
            <a:avLst/>
          </a:prstGeom>
        </p:spPr>
        <p:txBody>
          <a:bodyPr lIns="64994" tIns="64994" rIns="64994" bIns="64994"/>
          <a:lstStyle>
            <a:lvl1pPr marL="0" indent="0" defTabSz="1299878">
              <a:buClrTx/>
              <a:buSzTx/>
              <a:buFontTx/>
              <a:buNone/>
              <a:defRPr>
                <a:solidFill>
                  <a:srgbClr val="F3F2DC"/>
                </a:solidFill>
              </a:defRPr>
            </a:lvl1pPr>
            <a:lvl2pPr marL="0" indent="456987" defTabSz="1299878">
              <a:buClrTx/>
              <a:buSzTx/>
              <a:buFontTx/>
              <a:buNone/>
              <a:defRPr>
                <a:solidFill>
                  <a:srgbClr val="F3F2DC"/>
                </a:solidFill>
              </a:defRPr>
            </a:lvl2pPr>
            <a:lvl3pPr marL="0" indent="913976" defTabSz="1299878">
              <a:buClrTx/>
              <a:buSzTx/>
              <a:buFontTx/>
              <a:buNone/>
              <a:defRPr>
                <a:solidFill>
                  <a:srgbClr val="F3F2DC"/>
                </a:solidFill>
              </a:defRPr>
            </a:lvl3pPr>
            <a:lvl4pPr marL="0" indent="1370969" defTabSz="1299878">
              <a:buClrTx/>
              <a:buSzTx/>
              <a:buFontTx/>
              <a:buNone/>
              <a:defRPr>
                <a:solidFill>
                  <a:srgbClr val="F3F2DC"/>
                </a:solidFill>
              </a:defRPr>
            </a:lvl4pPr>
            <a:lvl5pPr marL="0" indent="1827958" defTabSz="1299878">
              <a:buClrTx/>
              <a:buSzTx/>
              <a:buFontTx/>
              <a:buNone/>
              <a:defRPr>
                <a:solidFill>
                  <a:srgbClr val="F3F2DC"/>
                </a:solidFill>
              </a:defRPr>
            </a:lvl5pPr>
          </a:lstStyle>
          <a:p>
            <a:r>
              <a:t>Body Level One</a:t>
            </a:r>
          </a:p>
          <a:p>
            <a:pPr lvl="1"/>
            <a:r>
              <a:t>Body Level Two</a:t>
            </a:r>
          </a:p>
          <a:p>
            <a:pPr lvl="2"/>
            <a:r>
              <a:t>Body Level Three</a:t>
            </a:r>
          </a:p>
          <a:p>
            <a:pPr lvl="3"/>
            <a:r>
              <a:t>Body Level Four</a:t>
            </a:r>
          </a:p>
          <a:p>
            <a:pPr lvl="4"/>
            <a:r>
              <a:t>Body Level Five</a:t>
            </a:r>
          </a:p>
        </p:txBody>
      </p:sp>
      <p:sp>
        <p:nvSpPr>
          <p:cNvPr id="2049" name="Straight Connector 6"/>
          <p:cNvSpPr/>
          <p:nvPr/>
        </p:nvSpPr>
        <p:spPr>
          <a:xfrm>
            <a:off x="1040383" y="6541414"/>
            <a:ext cx="11162455" cy="2260"/>
          </a:xfrm>
          <a:prstGeom prst="line">
            <a:avLst/>
          </a:prstGeom>
          <a:ln w="25400">
            <a:solidFill>
              <a:srgbClr val="F3F2DC"/>
            </a:solidFill>
          </a:ln>
        </p:spPr>
        <p:txBody>
          <a:bodyPr lIns="65023" tIns="65023" rIns="65023" bIns="65023"/>
          <a:lstStyle/>
          <a:p>
            <a:endParaRPr/>
          </a:p>
        </p:txBody>
      </p:sp>
      <p:sp>
        <p:nvSpPr>
          <p:cNvPr id="2050" name="Slide Number"/>
          <p:cNvSpPr txBox="1">
            <a:spLocks noGrp="1"/>
          </p:cNvSpPr>
          <p:nvPr>
            <p:ph type="sldNum" sz="quarter" idx="2"/>
          </p:nvPr>
        </p:nvSpPr>
        <p:spPr>
          <a:xfrm>
            <a:off x="10837333" y="55403"/>
            <a:ext cx="396962" cy="409389"/>
          </a:xfrm>
          <a:prstGeom prst="rect">
            <a:avLst/>
          </a:prstGeom>
        </p:spPr>
        <p:txBody>
          <a:bodyPr lIns="64994" tIns="64994" rIns="64994" bIns="64994"/>
          <a:lstStyle/>
          <a:p>
            <a:fld id="{86CB4B4D-7CA3-9044-876B-883B54F8677D}" type="slidenum">
              <a:t>‹#›</a:t>
            </a:fld>
            <a:endParaRPr/>
          </a:p>
        </p:txBody>
      </p:sp>
    </p:spTree>
  </p:cSld>
  <p:clrMapOvr>
    <a:masterClrMapping/>
  </p:clrMapOvr>
  <p:transition spd="med"/>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2057"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defTabSz="1299878">
              <a:defRPr>
                <a:solidFill>
                  <a:srgbClr val="FFFFFF"/>
                </a:solidFill>
              </a:defRPr>
            </a:pPr>
            <a:endParaRPr/>
          </a:p>
        </p:txBody>
      </p:sp>
      <p:sp>
        <p:nvSpPr>
          <p:cNvPr id="2058"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defTabSz="1299878">
              <a:defRPr>
                <a:solidFill>
                  <a:srgbClr val="FFFFFF"/>
                </a:solidFill>
              </a:defRPr>
            </a:pPr>
            <a:endParaRPr/>
          </a:p>
        </p:txBody>
      </p:sp>
      <p:sp>
        <p:nvSpPr>
          <p:cNvPr id="2059" name="Title Text"/>
          <p:cNvSpPr txBox="1">
            <a:spLocks noGrp="1"/>
          </p:cNvSpPr>
          <p:nvPr>
            <p:ph type="title"/>
          </p:nvPr>
        </p:nvSpPr>
        <p:spPr>
          <a:prstGeom prst="rect">
            <a:avLst/>
          </a:prstGeom>
        </p:spPr>
        <p:txBody>
          <a:bodyPr lIns="64994" tIns="64994" rIns="64994" bIns="64994"/>
          <a:lstStyle>
            <a:lvl1pPr defTabSz="1299878">
              <a:defRPr>
                <a:solidFill>
                  <a:srgbClr val="D2533C"/>
                </a:solidFill>
              </a:defRPr>
            </a:lvl1pPr>
          </a:lstStyle>
          <a:p>
            <a:r>
              <a:t>Title Text</a:t>
            </a:r>
          </a:p>
        </p:txBody>
      </p:sp>
      <p:sp>
        <p:nvSpPr>
          <p:cNvPr id="2060" name="Body Level One…"/>
          <p:cNvSpPr txBox="1">
            <a:spLocks noGrp="1"/>
          </p:cNvSpPr>
          <p:nvPr>
            <p:ph type="body" sz="half" idx="1"/>
          </p:nvPr>
        </p:nvSpPr>
        <p:spPr>
          <a:xfrm>
            <a:off x="650239" y="2379878"/>
            <a:ext cx="5743788" cy="6710477"/>
          </a:xfrm>
          <a:prstGeom prst="rect">
            <a:avLst/>
          </a:prstGeom>
        </p:spPr>
        <p:txBody>
          <a:bodyPr lIns="64994" tIns="64994" rIns="64994" bIns="64994"/>
          <a:lstStyle>
            <a:lvl1pPr marL="248078" indent="-248078" defTabSz="1299878">
              <a:spcBef>
                <a:spcPts val="900"/>
              </a:spcBef>
              <a:defRPr sz="3800"/>
            </a:lvl1pPr>
            <a:lvl2pPr marL="563618" indent="-289425" defTabSz="1299878">
              <a:spcBef>
                <a:spcPts val="900"/>
              </a:spcBef>
              <a:defRPr sz="3800"/>
            </a:lvl2pPr>
            <a:lvl3pPr marL="895695" indent="-347310" defTabSz="1299878">
              <a:spcBef>
                <a:spcPts val="900"/>
              </a:spcBef>
              <a:defRPr sz="3800"/>
            </a:lvl3pPr>
            <a:lvl4pPr marL="1208478" indent="-385900" defTabSz="1299878">
              <a:spcBef>
                <a:spcPts val="900"/>
              </a:spcBef>
              <a:defRPr sz="3800"/>
            </a:lvl4pPr>
            <a:lvl5pPr marL="1340501" indent="-289426" defTabSz="1299878">
              <a:spcBef>
                <a:spcPts val="900"/>
              </a:spcBef>
              <a:defRPr sz="3800"/>
            </a:lvl5pPr>
          </a:lstStyle>
          <a:p>
            <a:r>
              <a:t>Body Level One</a:t>
            </a:r>
          </a:p>
          <a:p>
            <a:pPr lvl="1"/>
            <a:r>
              <a:t>Body Level Two</a:t>
            </a:r>
          </a:p>
          <a:p>
            <a:pPr lvl="2"/>
            <a:r>
              <a:t>Body Level Three</a:t>
            </a:r>
          </a:p>
          <a:p>
            <a:pPr lvl="3"/>
            <a:r>
              <a:t>Body Level Four</a:t>
            </a:r>
          </a:p>
          <a:p>
            <a:pPr lvl="4"/>
            <a:r>
              <a:t>Body Level Five</a:t>
            </a:r>
          </a:p>
        </p:txBody>
      </p:sp>
      <p:sp>
        <p:nvSpPr>
          <p:cNvPr id="2061" name="Slide Number"/>
          <p:cNvSpPr txBox="1">
            <a:spLocks noGrp="1"/>
          </p:cNvSpPr>
          <p:nvPr>
            <p:ph type="sldNum" sz="quarter" idx="2"/>
          </p:nvPr>
        </p:nvSpPr>
        <p:spPr>
          <a:xfrm>
            <a:off x="10837333" y="55403"/>
            <a:ext cx="396962" cy="409389"/>
          </a:xfrm>
          <a:prstGeom prst="rect">
            <a:avLst/>
          </a:prstGeom>
        </p:spPr>
        <p:txBody>
          <a:bodyPr lIns="64994" tIns="64994" rIns="64994" bIns="64994"/>
          <a:lstStyle/>
          <a:p>
            <a:fld id="{86CB4B4D-7CA3-9044-876B-883B54F8677D}" type="slidenum">
              <a:t>‹#›</a:t>
            </a:fld>
            <a:endParaRPr/>
          </a:p>
        </p:txBody>
      </p:sp>
    </p:spTree>
  </p:cSld>
  <p:clrMapOvr>
    <a:masterClrMapping/>
  </p:clrMapOvr>
  <p:transition spd="med"/>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2068"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defTabSz="1299878">
              <a:defRPr>
                <a:solidFill>
                  <a:srgbClr val="FFFFFF"/>
                </a:solidFill>
              </a:defRPr>
            </a:pPr>
            <a:endParaRPr/>
          </a:p>
        </p:txBody>
      </p:sp>
      <p:sp>
        <p:nvSpPr>
          <p:cNvPr id="2069"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defTabSz="1299878">
              <a:defRPr>
                <a:solidFill>
                  <a:srgbClr val="FFFFFF"/>
                </a:solidFill>
              </a:defRPr>
            </a:pPr>
            <a:endParaRPr/>
          </a:p>
        </p:txBody>
      </p:sp>
      <p:sp>
        <p:nvSpPr>
          <p:cNvPr id="2070" name="Title Text"/>
          <p:cNvSpPr txBox="1">
            <a:spLocks noGrp="1"/>
          </p:cNvSpPr>
          <p:nvPr>
            <p:ph type="title"/>
          </p:nvPr>
        </p:nvSpPr>
        <p:spPr>
          <a:prstGeom prst="rect">
            <a:avLst/>
          </a:prstGeom>
        </p:spPr>
        <p:txBody>
          <a:bodyPr lIns="64994" tIns="64994" rIns="64994" bIns="64994"/>
          <a:lstStyle>
            <a:lvl1pPr defTabSz="1299878">
              <a:defRPr>
                <a:solidFill>
                  <a:srgbClr val="D2533C"/>
                </a:solidFill>
              </a:defRPr>
            </a:lvl1pPr>
          </a:lstStyle>
          <a:p>
            <a:r>
              <a:t>Title Text</a:t>
            </a:r>
          </a:p>
        </p:txBody>
      </p:sp>
      <p:sp>
        <p:nvSpPr>
          <p:cNvPr id="2071" name="Body Level One…"/>
          <p:cNvSpPr txBox="1">
            <a:spLocks noGrp="1"/>
          </p:cNvSpPr>
          <p:nvPr>
            <p:ph type="body" sz="quarter" idx="1"/>
          </p:nvPr>
        </p:nvSpPr>
        <p:spPr>
          <a:xfrm>
            <a:off x="650239" y="2384213"/>
            <a:ext cx="5592065" cy="909884"/>
          </a:xfrm>
          <a:prstGeom prst="rect">
            <a:avLst/>
          </a:prstGeom>
        </p:spPr>
        <p:txBody>
          <a:bodyPr lIns="64994" tIns="64994" rIns="64994" bIns="64994" anchor="ctr"/>
          <a:lstStyle>
            <a:lvl1pPr marL="0" indent="0" algn="ctr" defTabSz="1299878">
              <a:spcBef>
                <a:spcPts val="600"/>
              </a:spcBef>
              <a:buClrTx/>
              <a:buSzTx/>
              <a:buFontTx/>
              <a:buNone/>
              <a:defRPr sz="2800">
                <a:solidFill>
                  <a:srgbClr val="D2533C"/>
                </a:solidFill>
              </a:defRPr>
            </a:lvl1pPr>
            <a:lvl2pPr marL="0" indent="456987" algn="ctr" defTabSz="1299878">
              <a:spcBef>
                <a:spcPts val="600"/>
              </a:spcBef>
              <a:buClrTx/>
              <a:buSzTx/>
              <a:buFontTx/>
              <a:buNone/>
              <a:defRPr sz="2800">
                <a:solidFill>
                  <a:srgbClr val="D2533C"/>
                </a:solidFill>
              </a:defRPr>
            </a:lvl2pPr>
            <a:lvl3pPr marL="0" indent="913976" algn="ctr" defTabSz="1299878">
              <a:spcBef>
                <a:spcPts val="600"/>
              </a:spcBef>
              <a:buClrTx/>
              <a:buSzTx/>
              <a:buFontTx/>
              <a:buNone/>
              <a:defRPr sz="2800">
                <a:solidFill>
                  <a:srgbClr val="D2533C"/>
                </a:solidFill>
              </a:defRPr>
            </a:lvl3pPr>
            <a:lvl4pPr marL="0" indent="1370969" algn="ctr" defTabSz="1299878">
              <a:spcBef>
                <a:spcPts val="600"/>
              </a:spcBef>
              <a:buClrTx/>
              <a:buSzTx/>
              <a:buFontTx/>
              <a:buNone/>
              <a:defRPr sz="2800">
                <a:solidFill>
                  <a:srgbClr val="D2533C"/>
                </a:solidFill>
              </a:defRPr>
            </a:lvl4pPr>
            <a:lvl5pPr marL="0" indent="1827958" algn="ctr" defTabSz="1299878">
              <a:spcBef>
                <a:spcPts val="600"/>
              </a:spcBef>
              <a:buClrTx/>
              <a:buSzTx/>
              <a:buFontTx/>
              <a:buNone/>
              <a:defRPr sz="2800">
                <a:solidFill>
                  <a:srgbClr val="D2533C"/>
                </a:solidFill>
              </a:defRPr>
            </a:lvl5pPr>
          </a:lstStyle>
          <a:p>
            <a:r>
              <a:t>Body Level One</a:t>
            </a:r>
          </a:p>
          <a:p>
            <a:pPr lvl="1"/>
            <a:r>
              <a:t>Body Level Two</a:t>
            </a:r>
          </a:p>
          <a:p>
            <a:pPr lvl="2"/>
            <a:r>
              <a:t>Body Level Three</a:t>
            </a:r>
          </a:p>
          <a:p>
            <a:pPr lvl="3"/>
            <a:r>
              <a:t>Body Level Four</a:t>
            </a:r>
          </a:p>
          <a:p>
            <a:pPr lvl="4"/>
            <a:r>
              <a:t>Body Level Five</a:t>
            </a:r>
          </a:p>
        </p:txBody>
      </p:sp>
      <p:sp>
        <p:nvSpPr>
          <p:cNvPr id="2072" name="Text Placeholder 4"/>
          <p:cNvSpPr>
            <a:spLocks noGrp="1"/>
          </p:cNvSpPr>
          <p:nvPr>
            <p:ph type="body" sz="quarter" idx="21"/>
          </p:nvPr>
        </p:nvSpPr>
        <p:spPr>
          <a:xfrm>
            <a:off x="6762495" y="2384213"/>
            <a:ext cx="5592065" cy="909884"/>
          </a:xfrm>
          <a:prstGeom prst="rect">
            <a:avLst/>
          </a:prstGeom>
        </p:spPr>
        <p:txBody>
          <a:bodyPr lIns="64994" tIns="64994" rIns="64994" bIns="64994" anchor="ctr"/>
          <a:lstStyle/>
          <a:p>
            <a:pPr marL="0" indent="0" algn="ctr" defTabSz="1299878">
              <a:spcBef>
                <a:spcPts val="600"/>
              </a:spcBef>
              <a:buClrTx/>
              <a:buSzTx/>
              <a:buFontTx/>
              <a:buNone/>
              <a:defRPr sz="2800">
                <a:solidFill>
                  <a:srgbClr val="D2533C"/>
                </a:solidFill>
              </a:defRPr>
            </a:pPr>
            <a:endParaRPr/>
          </a:p>
        </p:txBody>
      </p:sp>
      <p:sp>
        <p:nvSpPr>
          <p:cNvPr id="2073" name="Straight Connector 10"/>
          <p:cNvSpPr/>
          <p:nvPr/>
        </p:nvSpPr>
        <p:spPr>
          <a:xfrm flipH="1">
            <a:off x="6502398" y="2405890"/>
            <a:ext cx="1132" cy="6697472"/>
          </a:xfrm>
          <a:prstGeom prst="line">
            <a:avLst/>
          </a:prstGeom>
          <a:ln w="25400">
            <a:solidFill>
              <a:srgbClr val="D2533C"/>
            </a:solidFill>
          </a:ln>
        </p:spPr>
        <p:txBody>
          <a:bodyPr lIns="65023" tIns="65023" rIns="65023" bIns="65023"/>
          <a:lstStyle/>
          <a:p>
            <a:endParaRPr/>
          </a:p>
        </p:txBody>
      </p:sp>
      <p:sp>
        <p:nvSpPr>
          <p:cNvPr id="2074" name="Slide Number"/>
          <p:cNvSpPr txBox="1">
            <a:spLocks noGrp="1"/>
          </p:cNvSpPr>
          <p:nvPr>
            <p:ph type="sldNum" sz="quarter" idx="2"/>
          </p:nvPr>
        </p:nvSpPr>
        <p:spPr>
          <a:xfrm>
            <a:off x="10837333" y="55403"/>
            <a:ext cx="396962" cy="409389"/>
          </a:xfrm>
          <a:prstGeom prst="rect">
            <a:avLst/>
          </a:prstGeom>
        </p:spPr>
        <p:txBody>
          <a:bodyPr lIns="64994" tIns="64994" rIns="64994" bIns="64994"/>
          <a:lstStyle/>
          <a:p>
            <a:fld id="{86CB4B4D-7CA3-9044-876B-883B54F8677D}" type="slidenum">
              <a:t>‹#›</a:t>
            </a:fld>
            <a:endParaRPr/>
          </a:p>
        </p:txBody>
      </p:sp>
    </p:spTree>
  </p:cSld>
  <p:clrMapOvr>
    <a:masterClrMapping/>
  </p:clrMapOvr>
  <p:transition spd="med"/>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2081"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defTabSz="1299878">
              <a:defRPr>
                <a:solidFill>
                  <a:srgbClr val="FFFFFF"/>
                </a:solidFill>
              </a:defRPr>
            </a:pPr>
            <a:endParaRPr/>
          </a:p>
        </p:txBody>
      </p:sp>
      <p:sp>
        <p:nvSpPr>
          <p:cNvPr id="2082"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defTabSz="1299878">
              <a:defRPr>
                <a:solidFill>
                  <a:srgbClr val="FFFFFF"/>
                </a:solidFill>
              </a:defRPr>
            </a:pPr>
            <a:endParaRPr/>
          </a:p>
        </p:txBody>
      </p:sp>
      <p:sp>
        <p:nvSpPr>
          <p:cNvPr id="2083" name="Title Text"/>
          <p:cNvSpPr txBox="1">
            <a:spLocks noGrp="1"/>
          </p:cNvSpPr>
          <p:nvPr>
            <p:ph type="title"/>
          </p:nvPr>
        </p:nvSpPr>
        <p:spPr>
          <a:prstGeom prst="rect">
            <a:avLst/>
          </a:prstGeom>
        </p:spPr>
        <p:txBody>
          <a:bodyPr lIns="64994" tIns="64994" rIns="64994" bIns="64994"/>
          <a:lstStyle>
            <a:lvl1pPr defTabSz="1299878">
              <a:defRPr>
                <a:solidFill>
                  <a:srgbClr val="D2533C"/>
                </a:solidFill>
              </a:defRPr>
            </a:lvl1pPr>
          </a:lstStyle>
          <a:p>
            <a:r>
              <a:t>Title Text</a:t>
            </a:r>
          </a:p>
        </p:txBody>
      </p:sp>
      <p:sp>
        <p:nvSpPr>
          <p:cNvPr id="2084" name="Slide Number"/>
          <p:cNvSpPr txBox="1">
            <a:spLocks noGrp="1"/>
          </p:cNvSpPr>
          <p:nvPr>
            <p:ph type="sldNum" sz="quarter" idx="2"/>
          </p:nvPr>
        </p:nvSpPr>
        <p:spPr>
          <a:xfrm>
            <a:off x="10837333" y="55403"/>
            <a:ext cx="396962" cy="409389"/>
          </a:xfrm>
          <a:prstGeom prst="rect">
            <a:avLst/>
          </a:prstGeom>
        </p:spPr>
        <p:txBody>
          <a:bodyPr lIns="64994" tIns="64994" rIns="64994" bIns="64994"/>
          <a:lstStyle/>
          <a:p>
            <a:fld id="{86CB4B4D-7CA3-9044-876B-883B54F8677D}" type="slidenum">
              <a:t>‹#›</a:t>
            </a:fld>
            <a:endParaRPr/>
          </a:p>
        </p:txBody>
      </p:sp>
    </p:spTree>
  </p:cSld>
  <p:clrMapOvr>
    <a:masterClrMapping/>
  </p:clrMapOvr>
  <p:transition spd="med"/>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2091"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defTabSz="1299878">
              <a:defRPr>
                <a:solidFill>
                  <a:srgbClr val="FFFFFF"/>
                </a:solidFill>
              </a:defRPr>
            </a:pPr>
            <a:endParaRPr/>
          </a:p>
        </p:txBody>
      </p:sp>
      <p:sp>
        <p:nvSpPr>
          <p:cNvPr id="2092"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defTabSz="1299878">
              <a:defRPr>
                <a:solidFill>
                  <a:srgbClr val="FFFFFF"/>
                </a:solidFill>
              </a:defRPr>
            </a:pPr>
            <a:endParaRPr/>
          </a:p>
        </p:txBody>
      </p:sp>
      <p:sp>
        <p:nvSpPr>
          <p:cNvPr id="2093" name="Slide Number"/>
          <p:cNvSpPr txBox="1">
            <a:spLocks noGrp="1"/>
          </p:cNvSpPr>
          <p:nvPr>
            <p:ph type="sldNum" sz="quarter" idx="2"/>
          </p:nvPr>
        </p:nvSpPr>
        <p:spPr>
          <a:xfrm>
            <a:off x="10837333" y="55403"/>
            <a:ext cx="396962" cy="409389"/>
          </a:xfrm>
          <a:prstGeom prst="rect">
            <a:avLst/>
          </a:prstGeom>
        </p:spPr>
        <p:txBody>
          <a:bodyPr lIns="64994" tIns="64994" rIns="64994" bIns="64994"/>
          <a:lstStyle/>
          <a:p>
            <a:fld id="{86CB4B4D-7CA3-9044-876B-883B54F8677D}" type="slidenum">
              <a:t>‹#›</a:t>
            </a:fld>
            <a:endParaRPr/>
          </a:p>
        </p:txBody>
      </p:sp>
    </p:spTree>
  </p:cSld>
  <p:clrMapOvr>
    <a:masterClrMapping/>
  </p:clrMapOvr>
  <p:transition spd="med"/>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2100"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defTabSz="1299878">
              <a:defRPr>
                <a:solidFill>
                  <a:srgbClr val="FFFFFF"/>
                </a:solidFill>
              </a:defRPr>
            </a:pPr>
            <a:endParaRPr/>
          </a:p>
        </p:txBody>
      </p:sp>
      <p:sp>
        <p:nvSpPr>
          <p:cNvPr id="2101"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defTabSz="1299878">
              <a:defRPr>
                <a:solidFill>
                  <a:srgbClr val="FFFFFF"/>
                </a:solidFill>
              </a:defRPr>
            </a:pPr>
            <a:endParaRPr/>
          </a:p>
        </p:txBody>
      </p:sp>
      <p:sp>
        <p:nvSpPr>
          <p:cNvPr id="2102" name="Title Text"/>
          <p:cNvSpPr txBox="1">
            <a:spLocks noGrp="1"/>
          </p:cNvSpPr>
          <p:nvPr>
            <p:ph type="title"/>
          </p:nvPr>
        </p:nvSpPr>
        <p:spPr>
          <a:xfrm>
            <a:off x="650239" y="1126513"/>
            <a:ext cx="3043125" cy="1794664"/>
          </a:xfrm>
          <a:prstGeom prst="rect">
            <a:avLst/>
          </a:prstGeom>
        </p:spPr>
        <p:txBody>
          <a:bodyPr lIns="64994" tIns="64994" rIns="64994" bIns="64994" anchor="b"/>
          <a:lstStyle>
            <a:lvl1pPr defTabSz="1299878">
              <a:defRPr sz="3400" spc="-141">
                <a:solidFill>
                  <a:srgbClr val="D2533C"/>
                </a:solidFill>
              </a:defRPr>
            </a:lvl1pPr>
          </a:lstStyle>
          <a:p>
            <a:r>
              <a:t>Title Text</a:t>
            </a:r>
          </a:p>
        </p:txBody>
      </p:sp>
      <p:sp>
        <p:nvSpPr>
          <p:cNvPr id="2103" name="Body Level One…"/>
          <p:cNvSpPr txBox="1">
            <a:spLocks noGrp="1"/>
          </p:cNvSpPr>
          <p:nvPr>
            <p:ph type="body" idx="1"/>
          </p:nvPr>
        </p:nvSpPr>
        <p:spPr>
          <a:xfrm>
            <a:off x="4226559" y="1126513"/>
            <a:ext cx="8128001" cy="7932929"/>
          </a:xfrm>
          <a:prstGeom prst="rect">
            <a:avLst/>
          </a:prstGeom>
        </p:spPr>
        <p:txBody>
          <a:bodyPr lIns="64994" tIns="64994" rIns="64994" bIns="64994"/>
          <a:lstStyle>
            <a:lvl1pPr marL="251343" indent="-251343" defTabSz="1299878">
              <a:spcBef>
                <a:spcPts val="1000"/>
              </a:spcBef>
              <a:defRPr sz="4400"/>
            </a:lvl1pPr>
            <a:lvl2pPr marL="561442" indent="-287249" defTabSz="1299878">
              <a:spcBef>
                <a:spcPts val="1000"/>
              </a:spcBef>
              <a:defRPr sz="4400"/>
            </a:lvl2pPr>
            <a:lvl3pPr marL="883509" indent="-335124" defTabSz="1299878">
              <a:spcBef>
                <a:spcPts val="1000"/>
              </a:spcBef>
              <a:defRPr sz="4400"/>
            </a:lvl3pPr>
            <a:lvl4pPr marL="1224726" indent="-402148" defTabSz="1299878">
              <a:spcBef>
                <a:spcPts val="1000"/>
              </a:spcBef>
              <a:defRPr sz="4400"/>
            </a:lvl4pPr>
            <a:lvl5pPr marL="1352688" indent="-301613" defTabSz="1299878">
              <a:spcBef>
                <a:spcPts val="1000"/>
              </a:spcBef>
              <a:defRPr sz="4400"/>
            </a:lvl5pPr>
          </a:lstStyle>
          <a:p>
            <a:r>
              <a:t>Body Level One</a:t>
            </a:r>
          </a:p>
          <a:p>
            <a:pPr lvl="1"/>
            <a:r>
              <a:t>Body Level Two</a:t>
            </a:r>
          </a:p>
          <a:p>
            <a:pPr lvl="2"/>
            <a:r>
              <a:t>Body Level Three</a:t>
            </a:r>
          </a:p>
          <a:p>
            <a:pPr lvl="3"/>
            <a:r>
              <a:t>Body Level Four</a:t>
            </a:r>
          </a:p>
          <a:p>
            <a:pPr lvl="4"/>
            <a:r>
              <a:t>Body Level Five</a:t>
            </a:r>
          </a:p>
        </p:txBody>
      </p:sp>
      <p:sp>
        <p:nvSpPr>
          <p:cNvPr id="2104" name="Text Placeholder 3"/>
          <p:cNvSpPr>
            <a:spLocks noGrp="1"/>
          </p:cNvSpPr>
          <p:nvPr>
            <p:ph type="body" sz="quarter" idx="21"/>
          </p:nvPr>
        </p:nvSpPr>
        <p:spPr>
          <a:xfrm>
            <a:off x="650242" y="3030119"/>
            <a:ext cx="3043124" cy="6035365"/>
          </a:xfrm>
          <a:prstGeom prst="rect">
            <a:avLst/>
          </a:prstGeom>
        </p:spPr>
        <p:txBody>
          <a:bodyPr lIns="64994" tIns="64994" rIns="64994" bIns="64994"/>
          <a:lstStyle/>
          <a:p>
            <a:pPr marL="0" indent="0" defTabSz="1299878">
              <a:spcBef>
                <a:spcPts val="400"/>
              </a:spcBef>
              <a:buClrTx/>
              <a:buSzTx/>
              <a:buFontTx/>
              <a:buNone/>
              <a:defRPr sz="1800"/>
            </a:pPr>
            <a:endParaRPr/>
          </a:p>
        </p:txBody>
      </p:sp>
      <p:sp>
        <p:nvSpPr>
          <p:cNvPr id="2105" name="Straight Connector 8"/>
          <p:cNvSpPr/>
          <p:nvPr/>
        </p:nvSpPr>
        <p:spPr>
          <a:xfrm flipH="1">
            <a:off x="3946679" y="1126513"/>
            <a:ext cx="2262" cy="7932929"/>
          </a:xfrm>
          <a:prstGeom prst="line">
            <a:avLst/>
          </a:prstGeom>
          <a:ln w="25400">
            <a:solidFill>
              <a:srgbClr val="D2533C"/>
            </a:solidFill>
          </a:ln>
        </p:spPr>
        <p:txBody>
          <a:bodyPr lIns="65023" tIns="65023" rIns="65023" bIns="65023"/>
          <a:lstStyle/>
          <a:p>
            <a:endParaRPr/>
          </a:p>
        </p:txBody>
      </p:sp>
      <p:sp>
        <p:nvSpPr>
          <p:cNvPr id="2106" name="Slide Number"/>
          <p:cNvSpPr txBox="1">
            <a:spLocks noGrp="1"/>
          </p:cNvSpPr>
          <p:nvPr>
            <p:ph type="sldNum" sz="quarter" idx="2"/>
          </p:nvPr>
        </p:nvSpPr>
        <p:spPr>
          <a:xfrm>
            <a:off x="10837333" y="55403"/>
            <a:ext cx="396962" cy="409389"/>
          </a:xfrm>
          <a:prstGeom prst="rect">
            <a:avLst/>
          </a:prstGeom>
        </p:spPr>
        <p:txBody>
          <a:bodyPr lIns="64994" tIns="64994" rIns="64994" bIns="64994"/>
          <a:lstStyle/>
          <a:p>
            <a:fld id="{86CB4B4D-7CA3-9044-876B-883B54F8677D}" type="slidenum">
              <a:t>‹#›</a:t>
            </a:fld>
            <a:endParaRPr/>
          </a:p>
        </p:txBody>
      </p:sp>
    </p:spTree>
  </p:cSld>
  <p:clrMapOvr>
    <a:masterClrMapping/>
  </p:clrMapOvr>
  <p:transition spd="med"/>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2113"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defTabSz="1299878">
              <a:defRPr>
                <a:solidFill>
                  <a:srgbClr val="FFFFFF"/>
                </a:solidFill>
              </a:defRPr>
            </a:pPr>
            <a:endParaRPr/>
          </a:p>
        </p:txBody>
      </p:sp>
      <p:sp>
        <p:nvSpPr>
          <p:cNvPr id="2114"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defTabSz="1299878">
              <a:defRPr>
                <a:solidFill>
                  <a:srgbClr val="FFFFFF"/>
                </a:solidFill>
              </a:defRPr>
            </a:pPr>
            <a:endParaRPr/>
          </a:p>
        </p:txBody>
      </p:sp>
      <p:sp>
        <p:nvSpPr>
          <p:cNvPr id="2115" name="Title Text"/>
          <p:cNvSpPr txBox="1">
            <a:spLocks noGrp="1"/>
          </p:cNvSpPr>
          <p:nvPr>
            <p:ph type="title"/>
          </p:nvPr>
        </p:nvSpPr>
        <p:spPr>
          <a:xfrm>
            <a:off x="650239" y="1127082"/>
            <a:ext cx="3047369" cy="1798998"/>
          </a:xfrm>
          <a:prstGeom prst="rect">
            <a:avLst/>
          </a:prstGeom>
        </p:spPr>
        <p:txBody>
          <a:bodyPr lIns="64994" tIns="64994" rIns="64994" bIns="64994" anchor="b"/>
          <a:lstStyle>
            <a:lvl1pPr defTabSz="1299878">
              <a:defRPr sz="3400" spc="-141">
                <a:solidFill>
                  <a:srgbClr val="D2533C"/>
                </a:solidFill>
              </a:defRPr>
            </a:lvl1pPr>
          </a:lstStyle>
          <a:p>
            <a:r>
              <a:t>Title Text</a:t>
            </a:r>
          </a:p>
        </p:txBody>
      </p:sp>
      <p:sp>
        <p:nvSpPr>
          <p:cNvPr id="2116" name="Picture Placeholder 2"/>
          <p:cNvSpPr>
            <a:spLocks noGrp="1"/>
          </p:cNvSpPr>
          <p:nvPr>
            <p:ph type="pic" idx="21"/>
          </p:nvPr>
        </p:nvSpPr>
        <p:spPr>
          <a:xfrm>
            <a:off x="4065580" y="1192107"/>
            <a:ext cx="8397356" cy="7822873"/>
          </a:xfrm>
          <a:prstGeom prst="rect">
            <a:avLst/>
          </a:prstGeom>
          <a:ln w="101600">
            <a:solidFill>
              <a:srgbClr val="FFFFFF"/>
            </a:solidFill>
            <a:miter lim="800000"/>
          </a:ln>
          <a:effectLst>
            <a:outerShdw blurRad="63500" dist="12700" dir="5400000" rotWithShape="0">
              <a:srgbClr val="000000">
                <a:alpha val="58999"/>
              </a:srgbClr>
            </a:outerShdw>
          </a:effectLst>
        </p:spPr>
        <p:txBody>
          <a:bodyPr lIns="91439" tIns="45719" rIns="91439" bIns="45719">
            <a:noAutofit/>
          </a:bodyPr>
          <a:lstStyle/>
          <a:p>
            <a:endParaRPr/>
          </a:p>
        </p:txBody>
      </p:sp>
      <p:sp>
        <p:nvSpPr>
          <p:cNvPr id="2117" name="Body Level One…"/>
          <p:cNvSpPr txBox="1">
            <a:spLocks noGrp="1"/>
          </p:cNvSpPr>
          <p:nvPr>
            <p:ph type="body" sz="quarter" idx="1"/>
          </p:nvPr>
        </p:nvSpPr>
        <p:spPr>
          <a:xfrm>
            <a:off x="650239" y="3034453"/>
            <a:ext cx="3043125" cy="6034228"/>
          </a:xfrm>
          <a:prstGeom prst="rect">
            <a:avLst/>
          </a:prstGeom>
        </p:spPr>
        <p:txBody>
          <a:bodyPr lIns="64994" tIns="64994" rIns="64994" bIns="64994"/>
          <a:lstStyle>
            <a:lvl1pPr marL="0" indent="0" defTabSz="1299878">
              <a:spcBef>
                <a:spcPts val="400"/>
              </a:spcBef>
              <a:buClrTx/>
              <a:buSzTx/>
              <a:buFontTx/>
              <a:buNone/>
              <a:defRPr sz="1800"/>
            </a:lvl1pPr>
            <a:lvl2pPr marL="0" indent="456987" defTabSz="1299878">
              <a:spcBef>
                <a:spcPts val="400"/>
              </a:spcBef>
              <a:buClrTx/>
              <a:buSzTx/>
              <a:buFontTx/>
              <a:buNone/>
              <a:defRPr sz="1800"/>
            </a:lvl2pPr>
            <a:lvl3pPr marL="0" indent="913976" defTabSz="1299878">
              <a:spcBef>
                <a:spcPts val="400"/>
              </a:spcBef>
              <a:buClrTx/>
              <a:buSzTx/>
              <a:buFontTx/>
              <a:buNone/>
              <a:defRPr sz="1800"/>
            </a:lvl3pPr>
            <a:lvl4pPr marL="0" indent="1370969" defTabSz="1299878">
              <a:spcBef>
                <a:spcPts val="400"/>
              </a:spcBef>
              <a:buClrTx/>
              <a:buSzTx/>
              <a:buFontTx/>
              <a:buNone/>
              <a:defRPr sz="1800"/>
            </a:lvl4pPr>
            <a:lvl5pPr marL="0" indent="1827958" defTabSz="1299878">
              <a:spcBef>
                <a:spcPts val="400"/>
              </a:spcBef>
              <a:buClrTx/>
              <a:buSzTx/>
              <a:buFontTx/>
              <a:buNone/>
              <a:defRPr sz="1800"/>
            </a:lvl5pPr>
          </a:lstStyle>
          <a:p>
            <a:r>
              <a:t>Body Level One</a:t>
            </a:r>
          </a:p>
          <a:p>
            <a:pPr lvl="1"/>
            <a:r>
              <a:t>Body Level Two</a:t>
            </a:r>
          </a:p>
          <a:p>
            <a:pPr lvl="2"/>
            <a:r>
              <a:t>Body Level Three</a:t>
            </a:r>
          </a:p>
          <a:p>
            <a:pPr lvl="3"/>
            <a:r>
              <a:t>Body Level Four</a:t>
            </a:r>
          </a:p>
          <a:p>
            <a:pPr lvl="4"/>
            <a:r>
              <a:t>Body Level Five</a:t>
            </a:r>
          </a:p>
        </p:txBody>
      </p:sp>
      <p:sp>
        <p:nvSpPr>
          <p:cNvPr id="2118" name="Slide Number"/>
          <p:cNvSpPr txBox="1">
            <a:spLocks noGrp="1"/>
          </p:cNvSpPr>
          <p:nvPr>
            <p:ph type="sldNum" sz="quarter" idx="2"/>
          </p:nvPr>
        </p:nvSpPr>
        <p:spPr>
          <a:xfrm>
            <a:off x="10837333" y="55403"/>
            <a:ext cx="396962" cy="409389"/>
          </a:xfrm>
          <a:prstGeom prst="rect">
            <a:avLst/>
          </a:prstGeom>
        </p:spPr>
        <p:txBody>
          <a:bodyPr lIns="64994" tIns="64994" rIns="64994" bIns="64994"/>
          <a:lstStyle/>
          <a:p>
            <a:fld id="{86CB4B4D-7CA3-9044-876B-883B54F8677D}" type="slidenum">
              <a:t>‹#›</a:t>
            </a:fld>
            <a:endParaRPr/>
          </a:p>
        </p:txBody>
      </p:sp>
    </p:spTree>
  </p:cSld>
  <p:clrMapOvr>
    <a:masterClrMapping/>
  </p:clrMapOvr>
  <p:transition spd="med"/>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2125"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defTabSz="1299878">
              <a:defRPr>
                <a:solidFill>
                  <a:srgbClr val="FFFFFF"/>
                </a:solidFill>
              </a:defRPr>
            </a:pPr>
            <a:endParaRPr/>
          </a:p>
        </p:txBody>
      </p:sp>
      <p:sp>
        <p:nvSpPr>
          <p:cNvPr id="2126"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defTabSz="1299878">
              <a:defRPr>
                <a:solidFill>
                  <a:srgbClr val="FFFFFF"/>
                </a:solidFill>
              </a:defRPr>
            </a:pPr>
            <a:endParaRPr/>
          </a:p>
        </p:txBody>
      </p:sp>
      <p:sp>
        <p:nvSpPr>
          <p:cNvPr id="2127" name="Title Text"/>
          <p:cNvSpPr txBox="1">
            <a:spLocks noGrp="1"/>
          </p:cNvSpPr>
          <p:nvPr>
            <p:ph type="title"/>
          </p:nvPr>
        </p:nvSpPr>
        <p:spPr>
          <a:prstGeom prst="rect">
            <a:avLst/>
          </a:prstGeom>
        </p:spPr>
        <p:txBody>
          <a:bodyPr lIns="64994" tIns="64994" rIns="64994" bIns="64994"/>
          <a:lstStyle>
            <a:lvl1pPr defTabSz="1299878">
              <a:defRPr>
                <a:solidFill>
                  <a:srgbClr val="D2533C"/>
                </a:solidFill>
              </a:defRPr>
            </a:lvl1pPr>
          </a:lstStyle>
          <a:p>
            <a:r>
              <a:t>Title Text</a:t>
            </a:r>
          </a:p>
        </p:txBody>
      </p:sp>
      <p:sp>
        <p:nvSpPr>
          <p:cNvPr id="2128" name="Body Level One…"/>
          <p:cNvSpPr txBox="1">
            <a:spLocks noGrp="1"/>
          </p:cNvSpPr>
          <p:nvPr>
            <p:ph type="body" idx="1"/>
          </p:nvPr>
        </p:nvSpPr>
        <p:spPr>
          <a:prstGeom prst="rect">
            <a:avLst/>
          </a:prstGeom>
        </p:spPr>
        <p:txBody>
          <a:bodyPr lIns="64994" tIns="64994" rIns="64994" bIns="64994"/>
          <a:lstStyle>
            <a:lvl1pPr marL="258959" indent="-258959" defTabSz="1299878"/>
            <a:lvl2pPr marL="584944" indent="-310751" defTabSz="1299878"/>
            <a:lvl3pPr marL="893664" indent="-345279" defTabSz="1299878"/>
            <a:lvl4pPr marL="1211017" indent="-388439" defTabSz="1299878"/>
            <a:lvl5pPr marL="1384024" indent="-332949" defTabSz="1299878"/>
          </a:lstStyle>
          <a:p>
            <a:r>
              <a:t>Body Level One</a:t>
            </a:r>
          </a:p>
          <a:p>
            <a:pPr lvl="1"/>
            <a:r>
              <a:t>Body Level Two</a:t>
            </a:r>
          </a:p>
          <a:p>
            <a:pPr lvl="2"/>
            <a:r>
              <a:t>Body Level Three</a:t>
            </a:r>
          </a:p>
          <a:p>
            <a:pPr lvl="3"/>
            <a:r>
              <a:t>Body Level Four</a:t>
            </a:r>
          </a:p>
          <a:p>
            <a:pPr lvl="4"/>
            <a:r>
              <a:t>Body Level Five</a:t>
            </a:r>
          </a:p>
        </p:txBody>
      </p:sp>
      <p:sp>
        <p:nvSpPr>
          <p:cNvPr id="2129" name="Slide Number"/>
          <p:cNvSpPr txBox="1">
            <a:spLocks noGrp="1"/>
          </p:cNvSpPr>
          <p:nvPr>
            <p:ph type="sldNum" sz="quarter" idx="2"/>
          </p:nvPr>
        </p:nvSpPr>
        <p:spPr>
          <a:xfrm>
            <a:off x="10837333" y="55403"/>
            <a:ext cx="396962" cy="409389"/>
          </a:xfrm>
          <a:prstGeom prst="rect">
            <a:avLst/>
          </a:prstGeom>
        </p:spPr>
        <p:txBody>
          <a:bodyPr lIns="64994" tIns="64994" rIns="64994" bIns="64994"/>
          <a:lstStyle/>
          <a:p>
            <a:fld id="{86CB4B4D-7CA3-9044-876B-883B54F8677D}" type="slidenum">
              <a:t>‹#›</a:t>
            </a:fld>
            <a:endParaRPr/>
          </a:p>
        </p:txBody>
      </p:sp>
    </p:spTree>
  </p:cSld>
  <p:clrMapOvr>
    <a:masterClrMapping/>
  </p:clrMapOvr>
  <p:transition spd="med"/>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2136"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defTabSz="1299878">
              <a:defRPr>
                <a:solidFill>
                  <a:srgbClr val="FFFFFF"/>
                </a:solidFill>
              </a:defRPr>
            </a:pPr>
            <a:endParaRPr/>
          </a:p>
        </p:txBody>
      </p:sp>
      <p:sp>
        <p:nvSpPr>
          <p:cNvPr id="2137" name="Rectangle 6"/>
          <p:cNvSpPr/>
          <p:nvPr/>
        </p:nvSpPr>
        <p:spPr>
          <a:xfrm>
            <a:off x="-1" y="-1"/>
            <a:ext cx="13004801" cy="520193"/>
          </a:xfrm>
          <a:prstGeom prst="rect">
            <a:avLst/>
          </a:prstGeom>
          <a:solidFill>
            <a:schemeClr val="accent1"/>
          </a:solidFill>
          <a:ln w="12700">
            <a:miter lim="400000"/>
          </a:ln>
        </p:spPr>
        <p:txBody>
          <a:bodyPr lIns="65023" tIns="65023" rIns="65023" bIns="65023" anchor="ctr"/>
          <a:lstStyle/>
          <a:p>
            <a:pPr algn="ctr" defTabSz="1299878">
              <a:defRPr>
                <a:solidFill>
                  <a:srgbClr val="FFFFFF"/>
                </a:solidFill>
              </a:defRPr>
            </a:pPr>
            <a:endParaRPr/>
          </a:p>
        </p:txBody>
      </p:sp>
      <p:sp>
        <p:nvSpPr>
          <p:cNvPr id="2138" name="Title Text"/>
          <p:cNvSpPr txBox="1">
            <a:spLocks noGrp="1"/>
          </p:cNvSpPr>
          <p:nvPr>
            <p:ph type="title"/>
          </p:nvPr>
        </p:nvSpPr>
        <p:spPr>
          <a:xfrm>
            <a:off x="9428480" y="866987"/>
            <a:ext cx="2926081" cy="8344749"/>
          </a:xfrm>
          <a:prstGeom prst="rect">
            <a:avLst/>
          </a:prstGeom>
        </p:spPr>
        <p:txBody>
          <a:bodyPr lIns="64994" tIns="64994" rIns="64994" bIns="64994" anchor="b"/>
          <a:lstStyle>
            <a:lvl1pPr defTabSz="1299878">
              <a:defRPr>
                <a:solidFill>
                  <a:srgbClr val="D2533C"/>
                </a:solidFill>
              </a:defRPr>
            </a:lvl1pPr>
          </a:lstStyle>
          <a:p>
            <a:r>
              <a:t>Title Text</a:t>
            </a:r>
          </a:p>
        </p:txBody>
      </p:sp>
      <p:sp>
        <p:nvSpPr>
          <p:cNvPr id="2139" name="Body Level One…"/>
          <p:cNvSpPr txBox="1">
            <a:spLocks noGrp="1"/>
          </p:cNvSpPr>
          <p:nvPr>
            <p:ph type="body" idx="1"/>
          </p:nvPr>
        </p:nvSpPr>
        <p:spPr>
          <a:xfrm>
            <a:off x="650239" y="866987"/>
            <a:ext cx="8561495" cy="8344749"/>
          </a:xfrm>
          <a:prstGeom prst="rect">
            <a:avLst/>
          </a:prstGeom>
        </p:spPr>
        <p:txBody>
          <a:bodyPr lIns="64994" tIns="64994" rIns="64994" bIns="64994"/>
          <a:lstStyle>
            <a:lvl1pPr marL="258959" indent="-258959" defTabSz="1299878"/>
            <a:lvl2pPr marL="584944" indent="-310751" defTabSz="1299878"/>
            <a:lvl3pPr marL="893664" indent="-345279" defTabSz="1299878"/>
            <a:lvl4pPr marL="1211017" indent="-388439" defTabSz="1299878"/>
            <a:lvl5pPr marL="1384024" indent="-332949" defTabSz="1299878"/>
          </a:lstStyle>
          <a:p>
            <a:r>
              <a:t>Body Level One</a:t>
            </a:r>
          </a:p>
          <a:p>
            <a:pPr lvl="1"/>
            <a:r>
              <a:t>Body Level Two</a:t>
            </a:r>
          </a:p>
          <a:p>
            <a:pPr lvl="2"/>
            <a:r>
              <a:t>Body Level Three</a:t>
            </a:r>
          </a:p>
          <a:p>
            <a:pPr lvl="3"/>
            <a:r>
              <a:t>Body Level Four</a:t>
            </a:r>
          </a:p>
          <a:p>
            <a:pPr lvl="4"/>
            <a:r>
              <a:t>Body Level Five</a:t>
            </a:r>
          </a:p>
        </p:txBody>
      </p:sp>
      <p:sp>
        <p:nvSpPr>
          <p:cNvPr id="2140" name="Slide Number"/>
          <p:cNvSpPr txBox="1">
            <a:spLocks noGrp="1"/>
          </p:cNvSpPr>
          <p:nvPr>
            <p:ph type="sldNum" sz="quarter" idx="2"/>
          </p:nvPr>
        </p:nvSpPr>
        <p:spPr>
          <a:xfrm>
            <a:off x="10837333" y="55403"/>
            <a:ext cx="396962" cy="409389"/>
          </a:xfrm>
          <a:prstGeom prst="rect">
            <a:avLst/>
          </a:prstGeom>
        </p:spPr>
        <p:txBody>
          <a:bodyPr lIns="64994" tIns="64994" rIns="64994" bIns="64994"/>
          <a:lstStyle/>
          <a:p>
            <a:fld id="{86CB4B4D-7CA3-9044-876B-883B54F8677D}" type="slidenum">
              <a:t>‹#›</a:t>
            </a:fld>
            <a:endParaRPr/>
          </a:p>
        </p:txBody>
      </p:sp>
    </p:spTree>
  </p:cSld>
  <p:clrMapOvr>
    <a:masterClrMapping/>
  </p:clrMapOvr>
  <p:transition spd="med"/>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2147" name="Title Text"/>
          <p:cNvSpPr txBox="1">
            <a:spLocks noGrp="1"/>
          </p:cNvSpPr>
          <p:nvPr>
            <p:ph type="title"/>
          </p:nvPr>
        </p:nvSpPr>
        <p:spPr>
          <a:xfrm>
            <a:off x="974725" y="3030539"/>
            <a:ext cx="11055351" cy="2090737"/>
          </a:xfrm>
          <a:prstGeom prst="rect">
            <a:avLst/>
          </a:prstGeom>
        </p:spPr>
        <p:txBody>
          <a:bodyPr lIns="50797" tIns="50797" rIns="50797" bIns="50797" anchor="t"/>
          <a:lstStyle>
            <a:lvl1pPr indent="8929" defTabSz="1300480">
              <a:defRPr sz="5400" spc="0">
                <a:solidFill>
                  <a:srgbClr val="1C1C34"/>
                </a:solidFill>
              </a:defRPr>
            </a:lvl1pPr>
          </a:lstStyle>
          <a:p>
            <a:r>
              <a:t>Title Text</a:t>
            </a:r>
          </a:p>
        </p:txBody>
      </p:sp>
      <p:sp>
        <p:nvSpPr>
          <p:cNvPr id="2148" name="Body Level One…"/>
          <p:cNvSpPr txBox="1">
            <a:spLocks noGrp="1"/>
          </p:cNvSpPr>
          <p:nvPr>
            <p:ph type="body" sz="quarter" idx="1"/>
          </p:nvPr>
        </p:nvSpPr>
        <p:spPr>
          <a:xfrm>
            <a:off x="1951038" y="5527675"/>
            <a:ext cx="9102727" cy="2492376"/>
          </a:xfrm>
          <a:prstGeom prst="rect">
            <a:avLst/>
          </a:prstGeom>
        </p:spPr>
        <p:txBody>
          <a:bodyPr lIns="50797" tIns="50797" rIns="50797" bIns="50797"/>
          <a:lstStyle>
            <a:lvl1pPr marL="0" indent="0" algn="ctr" defTabSz="1300480">
              <a:buClrTx/>
              <a:buSzTx/>
              <a:buFontTx/>
              <a:buNone/>
              <a:defRPr sz="3800">
                <a:solidFill>
                  <a:srgbClr val="1C1C34"/>
                </a:solidFill>
              </a:defRPr>
            </a:lvl1pPr>
            <a:lvl2pPr marL="0" indent="321457" algn="ctr" defTabSz="1300480">
              <a:buClrTx/>
              <a:buSzTx/>
              <a:buFontTx/>
              <a:buNone/>
              <a:defRPr sz="3800">
                <a:solidFill>
                  <a:srgbClr val="1C1C34"/>
                </a:solidFill>
              </a:defRPr>
            </a:lvl2pPr>
            <a:lvl3pPr marL="0" indent="642915" algn="ctr" defTabSz="1300480">
              <a:buClrTx/>
              <a:buSzTx/>
              <a:buFontTx/>
              <a:buNone/>
              <a:defRPr sz="3800">
                <a:solidFill>
                  <a:srgbClr val="1C1C34"/>
                </a:solidFill>
              </a:defRPr>
            </a:lvl3pPr>
            <a:lvl4pPr marL="0" indent="964372" algn="ctr" defTabSz="1300480">
              <a:buClrTx/>
              <a:buSzTx/>
              <a:buFontTx/>
              <a:buNone/>
              <a:defRPr sz="3800">
                <a:solidFill>
                  <a:srgbClr val="1C1C34"/>
                </a:solidFill>
              </a:defRPr>
            </a:lvl4pPr>
            <a:lvl5pPr marL="0" indent="1285828" algn="ctr" defTabSz="1300480">
              <a:buClrTx/>
              <a:buSzTx/>
              <a:buFontTx/>
              <a:buNone/>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2149" name="Slide Number"/>
          <p:cNvSpPr txBox="1">
            <a:spLocks noGrp="1"/>
          </p:cNvSpPr>
          <p:nvPr>
            <p:ph type="sldNum" sz="quarter" idx="2"/>
          </p:nvPr>
        </p:nvSpPr>
        <p:spPr>
          <a:xfrm>
            <a:off x="10685322" y="8886825"/>
            <a:ext cx="301906" cy="307338"/>
          </a:xfrm>
          <a:prstGeom prst="rect">
            <a:avLst/>
          </a:prstGeom>
        </p:spPr>
        <p:txBody>
          <a:bodyPr lIns="45718" tIns="45718" rIns="45718" bIns="45718"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156" name="Title Text"/>
          <p:cNvSpPr txBox="1">
            <a:spLocks noGrp="1"/>
          </p:cNvSpPr>
          <p:nvPr>
            <p:ph type="title"/>
          </p:nvPr>
        </p:nvSpPr>
        <p:spPr>
          <a:xfrm>
            <a:off x="152400" y="650875"/>
            <a:ext cx="12785726" cy="1458914"/>
          </a:xfrm>
          <a:prstGeom prst="rect">
            <a:avLst/>
          </a:prstGeom>
        </p:spPr>
        <p:txBody>
          <a:bodyPr lIns="50797" tIns="50797" rIns="50797" bIns="50797" anchor="t"/>
          <a:lstStyle>
            <a:lvl1pPr indent="8929" defTabSz="1300480">
              <a:defRPr sz="5400" spc="0">
                <a:solidFill>
                  <a:srgbClr val="1C1C34"/>
                </a:solidFill>
              </a:defRPr>
            </a:lvl1pPr>
          </a:lstStyle>
          <a:p>
            <a:r>
              <a:t>Title Text</a:t>
            </a:r>
          </a:p>
        </p:txBody>
      </p:sp>
      <p:sp>
        <p:nvSpPr>
          <p:cNvPr id="2157" name="Body Level One…"/>
          <p:cNvSpPr txBox="1">
            <a:spLocks noGrp="1"/>
          </p:cNvSpPr>
          <p:nvPr>
            <p:ph type="body" idx="1"/>
          </p:nvPr>
        </p:nvSpPr>
        <p:spPr>
          <a:xfrm>
            <a:off x="152400" y="2109788"/>
            <a:ext cx="12785726" cy="7642226"/>
          </a:xfrm>
          <a:prstGeom prst="rect">
            <a:avLst/>
          </a:prstGeom>
        </p:spPr>
        <p:txBody>
          <a:bodyPr lIns="50797" tIns="50797" rIns="50797" bIns="50797"/>
          <a:lstStyle>
            <a:lvl1pPr marL="408477" indent="-373876" defTabSz="1300480">
              <a:buClr>
                <a:srgbClr val="DDDDDD"/>
              </a:buClr>
              <a:buChar char="□"/>
              <a:defRPr sz="3800">
                <a:solidFill>
                  <a:srgbClr val="1C1C34"/>
                </a:solidFill>
              </a:defRPr>
            </a:lvl1pPr>
            <a:lvl2pPr marL="690330" indent="-337619" defTabSz="1300480">
              <a:buClr>
                <a:srgbClr val="DDDDDD"/>
              </a:buClr>
              <a:buSzPct val="69000"/>
              <a:buChar char="■"/>
              <a:defRPr sz="3800">
                <a:solidFill>
                  <a:srgbClr val="1C1C34"/>
                </a:solidFill>
              </a:defRPr>
            </a:lvl2pPr>
            <a:lvl3pPr marL="1028791" indent="-321139" defTabSz="1300480">
              <a:buClr>
                <a:srgbClr val="DDDDDD"/>
              </a:buClr>
              <a:buSzPct val="69000"/>
              <a:buChar char="p"/>
              <a:defRPr sz="3800">
                <a:solidFill>
                  <a:srgbClr val="1C1C34"/>
                </a:solidFill>
              </a:defRPr>
            </a:lvl3pPr>
            <a:lvl4pPr marL="1398674" indent="-337196" defTabSz="1300480">
              <a:buClr>
                <a:srgbClr val="DDDDDD"/>
              </a:buClr>
              <a:buSzPct val="69000"/>
              <a:buChar char="■"/>
              <a:defRPr sz="3800">
                <a:solidFill>
                  <a:srgbClr val="1C1C34"/>
                </a:solidFill>
              </a:defRPr>
            </a:lvl4pPr>
            <a:lvl5pPr marL="1753617" indent="-337196" defTabSz="1300480">
              <a:buClr>
                <a:srgbClr val="DDDDDD"/>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2158" name="Slide Number"/>
          <p:cNvSpPr txBox="1">
            <a:spLocks noGrp="1"/>
          </p:cNvSpPr>
          <p:nvPr>
            <p:ph type="sldNum" sz="quarter" idx="2"/>
          </p:nvPr>
        </p:nvSpPr>
        <p:spPr>
          <a:xfrm>
            <a:off x="10685322" y="8886825"/>
            <a:ext cx="301906" cy="307338"/>
          </a:xfrm>
          <a:prstGeom prst="rect">
            <a:avLst/>
          </a:prstGeom>
        </p:spPr>
        <p:txBody>
          <a:bodyPr lIns="45718" tIns="45718" rIns="45718" bIns="45718"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2165" name="Title Text"/>
          <p:cNvSpPr txBox="1">
            <a:spLocks noGrp="1"/>
          </p:cNvSpPr>
          <p:nvPr>
            <p:ph type="title"/>
          </p:nvPr>
        </p:nvSpPr>
        <p:spPr>
          <a:xfrm>
            <a:off x="1027113" y="6267450"/>
            <a:ext cx="11053762" cy="1936751"/>
          </a:xfrm>
          <a:prstGeom prst="rect">
            <a:avLst/>
          </a:prstGeom>
        </p:spPr>
        <p:txBody>
          <a:bodyPr lIns="50797" tIns="50797" rIns="50797" bIns="50797" anchor="t"/>
          <a:lstStyle>
            <a:lvl1pPr indent="8929" defTabSz="1300480">
              <a:defRPr sz="3800" b="1" cap="all" spc="0">
                <a:solidFill>
                  <a:srgbClr val="1C1C34"/>
                </a:solidFill>
              </a:defRPr>
            </a:lvl1pPr>
          </a:lstStyle>
          <a:p>
            <a:r>
              <a:t>Title Text</a:t>
            </a:r>
          </a:p>
        </p:txBody>
      </p:sp>
      <p:sp>
        <p:nvSpPr>
          <p:cNvPr id="2166" name="Body Level One…"/>
          <p:cNvSpPr txBox="1">
            <a:spLocks noGrp="1"/>
          </p:cNvSpPr>
          <p:nvPr>
            <p:ph type="body" sz="quarter" idx="1"/>
          </p:nvPr>
        </p:nvSpPr>
        <p:spPr>
          <a:xfrm>
            <a:off x="1027113" y="4133849"/>
            <a:ext cx="11053762" cy="2133602"/>
          </a:xfrm>
          <a:prstGeom prst="rect">
            <a:avLst/>
          </a:prstGeom>
        </p:spPr>
        <p:txBody>
          <a:bodyPr lIns="50797" tIns="50797" rIns="50797" bIns="50797" anchor="b"/>
          <a:lstStyle>
            <a:lvl1pPr marL="0" indent="0" defTabSz="1300480">
              <a:buClrTx/>
              <a:buSzTx/>
              <a:buFontTx/>
              <a:buNone/>
              <a:defRPr sz="1800">
                <a:solidFill>
                  <a:srgbClr val="1C1C34"/>
                </a:solidFill>
              </a:defRPr>
            </a:lvl1pPr>
            <a:lvl2pPr marL="0" indent="321457" defTabSz="1300480">
              <a:buClrTx/>
              <a:buSzTx/>
              <a:buFontTx/>
              <a:buNone/>
              <a:defRPr sz="1800">
                <a:solidFill>
                  <a:srgbClr val="1C1C34"/>
                </a:solidFill>
              </a:defRPr>
            </a:lvl2pPr>
            <a:lvl3pPr marL="0" indent="642915" defTabSz="1300480">
              <a:buClrTx/>
              <a:buSzTx/>
              <a:buFontTx/>
              <a:buNone/>
              <a:defRPr sz="1800">
                <a:solidFill>
                  <a:srgbClr val="1C1C34"/>
                </a:solidFill>
              </a:defRPr>
            </a:lvl3pPr>
            <a:lvl4pPr marL="0" indent="964372" defTabSz="1300480">
              <a:buClrTx/>
              <a:buSzTx/>
              <a:buFontTx/>
              <a:buNone/>
              <a:defRPr sz="1800">
                <a:solidFill>
                  <a:srgbClr val="1C1C34"/>
                </a:solidFill>
              </a:defRPr>
            </a:lvl4pPr>
            <a:lvl5pPr marL="0" indent="1285828" defTabSz="1300480">
              <a:buClrTx/>
              <a:buSzTx/>
              <a:buFontTx/>
              <a:buNone/>
              <a:defRPr sz="1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2167" name="Slide Number"/>
          <p:cNvSpPr txBox="1">
            <a:spLocks noGrp="1"/>
          </p:cNvSpPr>
          <p:nvPr>
            <p:ph type="sldNum" sz="quarter" idx="2"/>
          </p:nvPr>
        </p:nvSpPr>
        <p:spPr>
          <a:xfrm>
            <a:off x="10685322" y="8886825"/>
            <a:ext cx="301906" cy="307338"/>
          </a:xfrm>
          <a:prstGeom prst="rect">
            <a:avLst/>
          </a:prstGeom>
        </p:spPr>
        <p:txBody>
          <a:bodyPr lIns="45718" tIns="45718" rIns="45718" bIns="45718"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2174" name="Title Text"/>
          <p:cNvSpPr txBox="1">
            <a:spLocks noGrp="1"/>
          </p:cNvSpPr>
          <p:nvPr>
            <p:ph type="title"/>
          </p:nvPr>
        </p:nvSpPr>
        <p:spPr>
          <a:xfrm>
            <a:off x="152400" y="650875"/>
            <a:ext cx="12785726" cy="1458914"/>
          </a:xfrm>
          <a:prstGeom prst="rect">
            <a:avLst/>
          </a:prstGeom>
        </p:spPr>
        <p:txBody>
          <a:bodyPr lIns="50797" tIns="50797" rIns="50797" bIns="50797" anchor="t"/>
          <a:lstStyle>
            <a:lvl1pPr indent="8929" defTabSz="1300480">
              <a:defRPr sz="5400" spc="0">
                <a:solidFill>
                  <a:srgbClr val="1C1C34"/>
                </a:solidFill>
              </a:defRPr>
            </a:lvl1pPr>
          </a:lstStyle>
          <a:p>
            <a:r>
              <a:t>Title Text</a:t>
            </a:r>
          </a:p>
        </p:txBody>
      </p:sp>
      <p:sp>
        <p:nvSpPr>
          <p:cNvPr id="2175" name="Body Level One…"/>
          <p:cNvSpPr txBox="1">
            <a:spLocks noGrp="1"/>
          </p:cNvSpPr>
          <p:nvPr>
            <p:ph type="body" sz="half" idx="1"/>
          </p:nvPr>
        </p:nvSpPr>
        <p:spPr>
          <a:xfrm>
            <a:off x="152399" y="2109788"/>
            <a:ext cx="6316665" cy="7642226"/>
          </a:xfrm>
          <a:prstGeom prst="rect">
            <a:avLst/>
          </a:prstGeom>
        </p:spPr>
        <p:txBody>
          <a:bodyPr lIns="50797" tIns="50797" rIns="50797" bIns="50797"/>
          <a:lstStyle>
            <a:lvl1pPr marL="406509" indent="-371908" defTabSz="1300480">
              <a:buClr>
                <a:srgbClr val="DDDDDD"/>
              </a:buClr>
              <a:buChar char="□"/>
              <a:defRPr sz="2800">
                <a:solidFill>
                  <a:srgbClr val="1C1C34"/>
                </a:solidFill>
              </a:defRPr>
            </a:lvl1pPr>
            <a:lvl2pPr marL="718552" indent="-365841" defTabSz="1300480">
              <a:buClr>
                <a:srgbClr val="DDDDDD"/>
              </a:buClr>
              <a:buSzPct val="69000"/>
              <a:buChar char="■"/>
              <a:defRPr sz="2800">
                <a:solidFill>
                  <a:srgbClr val="1C1C34"/>
                </a:solidFill>
              </a:defRPr>
            </a:lvl2pPr>
            <a:lvl3pPr marL="1062595" indent="-354944" defTabSz="1300480">
              <a:buClr>
                <a:srgbClr val="DDDDDD"/>
              </a:buClr>
              <a:buSzPct val="69000"/>
              <a:buChar char="p"/>
              <a:defRPr sz="2800">
                <a:solidFill>
                  <a:srgbClr val="1C1C34"/>
                </a:solidFill>
              </a:defRPr>
            </a:lvl3pPr>
            <a:lvl4pPr marL="1443725" indent="-382247" defTabSz="1300480">
              <a:buClr>
                <a:srgbClr val="DDDDDD"/>
              </a:buClr>
              <a:buSzPct val="69000"/>
              <a:buChar char="■"/>
              <a:defRPr sz="2800">
                <a:solidFill>
                  <a:srgbClr val="1C1C34"/>
                </a:solidFill>
              </a:defRPr>
            </a:lvl4pPr>
            <a:lvl5pPr marL="1798668" indent="-382247" defTabSz="1300480">
              <a:buClr>
                <a:srgbClr val="DDDDDD"/>
              </a:buClr>
              <a:buSzPct val="69000"/>
              <a:buChar char="□"/>
              <a:defRPr sz="2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2176" name="Slide Number"/>
          <p:cNvSpPr txBox="1">
            <a:spLocks noGrp="1"/>
          </p:cNvSpPr>
          <p:nvPr>
            <p:ph type="sldNum" sz="quarter" idx="2"/>
          </p:nvPr>
        </p:nvSpPr>
        <p:spPr>
          <a:xfrm>
            <a:off x="10685322" y="8886825"/>
            <a:ext cx="301906" cy="307338"/>
          </a:xfrm>
          <a:prstGeom prst="rect">
            <a:avLst/>
          </a:prstGeom>
        </p:spPr>
        <p:txBody>
          <a:bodyPr lIns="45718" tIns="45718" rIns="45718" bIns="45718"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2183" name="Title Text"/>
          <p:cNvSpPr txBox="1">
            <a:spLocks noGrp="1"/>
          </p:cNvSpPr>
          <p:nvPr>
            <p:ph type="title"/>
          </p:nvPr>
        </p:nvSpPr>
        <p:spPr>
          <a:xfrm>
            <a:off x="650875" y="390525"/>
            <a:ext cx="11703051" cy="1625601"/>
          </a:xfrm>
          <a:prstGeom prst="rect">
            <a:avLst/>
          </a:prstGeom>
        </p:spPr>
        <p:txBody>
          <a:bodyPr lIns="50797" tIns="50797" rIns="50797" bIns="50797" anchor="t"/>
          <a:lstStyle>
            <a:lvl1pPr indent="8929" defTabSz="1300480">
              <a:defRPr sz="5400" spc="0">
                <a:solidFill>
                  <a:srgbClr val="1C1C34"/>
                </a:solidFill>
              </a:defRPr>
            </a:lvl1pPr>
          </a:lstStyle>
          <a:p>
            <a:r>
              <a:t>Title Text</a:t>
            </a:r>
          </a:p>
        </p:txBody>
      </p:sp>
      <p:sp>
        <p:nvSpPr>
          <p:cNvPr id="2184" name="Body Level One…"/>
          <p:cNvSpPr txBox="1">
            <a:spLocks noGrp="1"/>
          </p:cNvSpPr>
          <p:nvPr>
            <p:ph type="body" sz="quarter" idx="1"/>
          </p:nvPr>
        </p:nvSpPr>
        <p:spPr>
          <a:xfrm>
            <a:off x="650875" y="2182813"/>
            <a:ext cx="5745165" cy="909639"/>
          </a:xfrm>
          <a:prstGeom prst="rect">
            <a:avLst/>
          </a:prstGeom>
        </p:spPr>
        <p:txBody>
          <a:bodyPr lIns="50797" tIns="50797" rIns="50797" bIns="50797" anchor="b"/>
          <a:lstStyle>
            <a:lvl1pPr marL="0" indent="0" defTabSz="1300480">
              <a:buClrTx/>
              <a:buSzTx/>
              <a:buFontTx/>
              <a:buNone/>
              <a:defRPr sz="2400" b="1">
                <a:solidFill>
                  <a:srgbClr val="1C1C34"/>
                </a:solidFill>
              </a:defRPr>
            </a:lvl1pPr>
            <a:lvl2pPr marL="0" indent="321457" defTabSz="1300480">
              <a:buClrTx/>
              <a:buSzTx/>
              <a:buFontTx/>
              <a:buNone/>
              <a:defRPr sz="2400" b="1">
                <a:solidFill>
                  <a:srgbClr val="1C1C34"/>
                </a:solidFill>
              </a:defRPr>
            </a:lvl2pPr>
            <a:lvl3pPr marL="0" indent="642915" defTabSz="1300480">
              <a:buClrTx/>
              <a:buSzTx/>
              <a:buFontTx/>
              <a:buNone/>
              <a:defRPr sz="2400" b="1">
                <a:solidFill>
                  <a:srgbClr val="1C1C34"/>
                </a:solidFill>
              </a:defRPr>
            </a:lvl3pPr>
            <a:lvl4pPr marL="0" indent="964372" defTabSz="1300480">
              <a:buClrTx/>
              <a:buSzTx/>
              <a:buFontTx/>
              <a:buNone/>
              <a:defRPr sz="2400" b="1">
                <a:solidFill>
                  <a:srgbClr val="1C1C34"/>
                </a:solidFill>
              </a:defRPr>
            </a:lvl4pPr>
            <a:lvl5pPr marL="0" indent="1285828" defTabSz="1300480">
              <a:buClrTx/>
              <a:buSzTx/>
              <a:buFontTx/>
              <a:buNone/>
              <a:defRPr sz="2400" b="1">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2185" name="Text Placeholder 4"/>
          <p:cNvSpPr>
            <a:spLocks noGrp="1"/>
          </p:cNvSpPr>
          <p:nvPr>
            <p:ph type="body" sz="quarter" idx="21"/>
          </p:nvPr>
        </p:nvSpPr>
        <p:spPr>
          <a:xfrm>
            <a:off x="6605589" y="2182813"/>
            <a:ext cx="5748337" cy="909639"/>
          </a:xfrm>
          <a:prstGeom prst="rect">
            <a:avLst/>
          </a:prstGeom>
        </p:spPr>
        <p:txBody>
          <a:bodyPr lIns="50797" tIns="50797" rIns="50797" bIns="50797" anchor="b"/>
          <a:lstStyle/>
          <a:p>
            <a:pPr marL="0" indent="0" defTabSz="1300480">
              <a:buClrTx/>
              <a:buSzTx/>
              <a:buFontTx/>
              <a:buNone/>
              <a:defRPr sz="2400" b="1">
                <a:solidFill>
                  <a:srgbClr val="1C1C34"/>
                </a:solidFill>
              </a:defRPr>
            </a:pPr>
            <a:endParaRPr/>
          </a:p>
        </p:txBody>
      </p:sp>
      <p:sp>
        <p:nvSpPr>
          <p:cNvPr id="2186" name="Slide Number"/>
          <p:cNvSpPr txBox="1">
            <a:spLocks noGrp="1"/>
          </p:cNvSpPr>
          <p:nvPr>
            <p:ph type="sldNum" sz="quarter" idx="2"/>
          </p:nvPr>
        </p:nvSpPr>
        <p:spPr>
          <a:xfrm>
            <a:off x="10685322" y="8886825"/>
            <a:ext cx="301906" cy="307338"/>
          </a:xfrm>
          <a:prstGeom prst="rect">
            <a:avLst/>
          </a:prstGeom>
        </p:spPr>
        <p:txBody>
          <a:bodyPr lIns="45718" tIns="45718" rIns="45718" bIns="45718"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227.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2193" name="Title Text"/>
          <p:cNvSpPr txBox="1">
            <a:spLocks noGrp="1"/>
          </p:cNvSpPr>
          <p:nvPr>
            <p:ph type="title"/>
          </p:nvPr>
        </p:nvSpPr>
        <p:spPr>
          <a:xfrm>
            <a:off x="152400" y="650875"/>
            <a:ext cx="12785726" cy="1458914"/>
          </a:xfrm>
          <a:prstGeom prst="rect">
            <a:avLst/>
          </a:prstGeom>
        </p:spPr>
        <p:txBody>
          <a:bodyPr lIns="50797" tIns="50797" rIns="50797" bIns="50797" anchor="t"/>
          <a:lstStyle>
            <a:lvl1pPr indent="8929" defTabSz="1300480">
              <a:defRPr sz="5400" spc="0">
                <a:solidFill>
                  <a:srgbClr val="1C1C34"/>
                </a:solidFill>
              </a:defRPr>
            </a:lvl1pPr>
          </a:lstStyle>
          <a:p>
            <a:r>
              <a:t>Title Text</a:t>
            </a:r>
          </a:p>
        </p:txBody>
      </p:sp>
      <p:sp>
        <p:nvSpPr>
          <p:cNvPr id="2194" name="Slide Number"/>
          <p:cNvSpPr txBox="1">
            <a:spLocks noGrp="1"/>
          </p:cNvSpPr>
          <p:nvPr>
            <p:ph type="sldNum" sz="quarter" idx="2"/>
          </p:nvPr>
        </p:nvSpPr>
        <p:spPr>
          <a:xfrm>
            <a:off x="10685322" y="8886825"/>
            <a:ext cx="301906" cy="307338"/>
          </a:xfrm>
          <a:prstGeom prst="rect">
            <a:avLst/>
          </a:prstGeom>
        </p:spPr>
        <p:txBody>
          <a:bodyPr lIns="45718" tIns="45718" rIns="45718" bIns="45718"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228.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2201" name="Slide Number"/>
          <p:cNvSpPr txBox="1">
            <a:spLocks noGrp="1"/>
          </p:cNvSpPr>
          <p:nvPr>
            <p:ph type="sldNum" sz="quarter" idx="2"/>
          </p:nvPr>
        </p:nvSpPr>
        <p:spPr>
          <a:xfrm>
            <a:off x="10685322" y="8886825"/>
            <a:ext cx="301906" cy="307338"/>
          </a:xfrm>
          <a:prstGeom prst="rect">
            <a:avLst/>
          </a:prstGeom>
        </p:spPr>
        <p:txBody>
          <a:bodyPr lIns="45718" tIns="45718" rIns="45718" bIns="45718"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229.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2208" name="Title Text"/>
          <p:cNvSpPr txBox="1">
            <a:spLocks noGrp="1"/>
          </p:cNvSpPr>
          <p:nvPr>
            <p:ph type="title"/>
          </p:nvPr>
        </p:nvSpPr>
        <p:spPr>
          <a:xfrm>
            <a:off x="650875" y="388939"/>
            <a:ext cx="4278314" cy="1652588"/>
          </a:xfrm>
          <a:prstGeom prst="rect">
            <a:avLst/>
          </a:prstGeom>
        </p:spPr>
        <p:txBody>
          <a:bodyPr lIns="50797" tIns="50797" rIns="50797" bIns="50797" anchor="b"/>
          <a:lstStyle>
            <a:lvl1pPr indent="8929" defTabSz="1300480">
              <a:defRPr sz="1800" b="1" spc="0">
                <a:solidFill>
                  <a:srgbClr val="1C1C34"/>
                </a:solidFill>
              </a:defRPr>
            </a:lvl1pPr>
          </a:lstStyle>
          <a:p>
            <a:r>
              <a:t>Title Text</a:t>
            </a:r>
          </a:p>
        </p:txBody>
      </p:sp>
      <p:sp>
        <p:nvSpPr>
          <p:cNvPr id="2209" name="Body Level One…"/>
          <p:cNvSpPr txBox="1">
            <a:spLocks noGrp="1"/>
          </p:cNvSpPr>
          <p:nvPr>
            <p:ph type="body" idx="1"/>
          </p:nvPr>
        </p:nvSpPr>
        <p:spPr>
          <a:xfrm>
            <a:off x="5084762" y="388937"/>
            <a:ext cx="7269164" cy="8323264"/>
          </a:xfrm>
          <a:prstGeom prst="rect">
            <a:avLst/>
          </a:prstGeom>
        </p:spPr>
        <p:txBody>
          <a:bodyPr lIns="50797" tIns="50797" rIns="50797" bIns="50797"/>
          <a:lstStyle>
            <a:lvl1pPr marL="396849" indent="-362248" defTabSz="1300480">
              <a:buClr>
                <a:srgbClr val="DDDDDD"/>
              </a:buClr>
              <a:buChar char="□"/>
              <a:defRPr sz="3000">
                <a:solidFill>
                  <a:srgbClr val="1C1C34"/>
                </a:solidFill>
              </a:defRPr>
            </a:lvl1pPr>
            <a:lvl2pPr marL="685888" indent="-333177" defTabSz="1300480">
              <a:buClr>
                <a:srgbClr val="DDDDDD"/>
              </a:buClr>
              <a:buSzPct val="69000"/>
              <a:buChar char="■"/>
              <a:defRPr sz="3000">
                <a:solidFill>
                  <a:srgbClr val="1C1C34"/>
                </a:solidFill>
              </a:defRPr>
            </a:lvl2pPr>
            <a:lvl3pPr marL="1020837" indent="-313185" defTabSz="1300480">
              <a:buClr>
                <a:srgbClr val="DDDDDD"/>
              </a:buClr>
              <a:buSzPct val="69000"/>
              <a:buChar char="p"/>
              <a:defRPr sz="3000">
                <a:solidFill>
                  <a:srgbClr val="1C1C34"/>
                </a:solidFill>
              </a:defRPr>
            </a:lvl3pPr>
            <a:lvl4pPr marL="1441775" indent="-380297" defTabSz="1300480">
              <a:buClr>
                <a:srgbClr val="DDDDDD"/>
              </a:buClr>
              <a:buSzPct val="69000"/>
              <a:buChar char="■"/>
              <a:defRPr sz="3000">
                <a:solidFill>
                  <a:srgbClr val="1C1C34"/>
                </a:solidFill>
              </a:defRPr>
            </a:lvl4pPr>
            <a:lvl5pPr marL="1796718" indent="-380297" defTabSz="1300480">
              <a:buClr>
                <a:srgbClr val="DDDDDD"/>
              </a:buClr>
              <a:buSzPct val="69000"/>
              <a:buChar char="□"/>
              <a:defRPr sz="30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2210" name="Text Placeholder 3"/>
          <p:cNvSpPr>
            <a:spLocks noGrp="1"/>
          </p:cNvSpPr>
          <p:nvPr>
            <p:ph type="body" sz="half" idx="21"/>
          </p:nvPr>
        </p:nvSpPr>
        <p:spPr>
          <a:xfrm>
            <a:off x="650875" y="2041525"/>
            <a:ext cx="4278314" cy="6670676"/>
          </a:xfrm>
          <a:prstGeom prst="rect">
            <a:avLst/>
          </a:prstGeom>
        </p:spPr>
        <p:txBody>
          <a:bodyPr lIns="50797" tIns="50797" rIns="50797" bIns="50797"/>
          <a:lstStyle/>
          <a:p>
            <a:pPr marL="0" indent="0" defTabSz="1300480">
              <a:buClrTx/>
              <a:buSzTx/>
              <a:buFontTx/>
              <a:buNone/>
              <a:defRPr sz="1400">
                <a:solidFill>
                  <a:srgbClr val="1C1C34"/>
                </a:solidFill>
              </a:defRPr>
            </a:pPr>
            <a:endParaRPr/>
          </a:p>
        </p:txBody>
      </p:sp>
      <p:sp>
        <p:nvSpPr>
          <p:cNvPr id="2211" name="Slide Number"/>
          <p:cNvSpPr txBox="1">
            <a:spLocks noGrp="1"/>
          </p:cNvSpPr>
          <p:nvPr>
            <p:ph type="sldNum" sz="quarter" idx="2"/>
          </p:nvPr>
        </p:nvSpPr>
        <p:spPr>
          <a:xfrm>
            <a:off x="10685322" y="8886825"/>
            <a:ext cx="301906" cy="307338"/>
          </a:xfrm>
          <a:prstGeom prst="rect">
            <a:avLst/>
          </a:prstGeom>
        </p:spPr>
        <p:txBody>
          <a:bodyPr lIns="45718" tIns="45718" rIns="45718" bIns="45718"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230.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2218" name="Title Text"/>
          <p:cNvSpPr txBox="1">
            <a:spLocks noGrp="1"/>
          </p:cNvSpPr>
          <p:nvPr>
            <p:ph type="title"/>
          </p:nvPr>
        </p:nvSpPr>
        <p:spPr>
          <a:xfrm>
            <a:off x="2549525" y="6827838"/>
            <a:ext cx="7802564" cy="806451"/>
          </a:xfrm>
          <a:prstGeom prst="rect">
            <a:avLst/>
          </a:prstGeom>
        </p:spPr>
        <p:txBody>
          <a:bodyPr lIns="50797" tIns="50797" rIns="50797" bIns="50797" anchor="b"/>
          <a:lstStyle>
            <a:lvl1pPr indent="8929" defTabSz="1300480">
              <a:defRPr sz="1800" b="1" spc="0">
                <a:solidFill>
                  <a:srgbClr val="1C1C34"/>
                </a:solidFill>
              </a:defRPr>
            </a:lvl1pPr>
          </a:lstStyle>
          <a:p>
            <a:r>
              <a:t>Title Text</a:t>
            </a:r>
          </a:p>
        </p:txBody>
      </p:sp>
      <p:sp>
        <p:nvSpPr>
          <p:cNvPr id="2219" name="Picture Placeholder 2"/>
          <p:cNvSpPr>
            <a:spLocks noGrp="1"/>
          </p:cNvSpPr>
          <p:nvPr>
            <p:ph type="pic" sz="half" idx="21"/>
          </p:nvPr>
        </p:nvSpPr>
        <p:spPr>
          <a:xfrm>
            <a:off x="2549525" y="871537"/>
            <a:ext cx="7802564" cy="5851527"/>
          </a:xfrm>
          <a:prstGeom prst="rect">
            <a:avLst/>
          </a:prstGeom>
        </p:spPr>
        <p:txBody>
          <a:bodyPr lIns="91439" tIns="45719" rIns="91439" bIns="45719">
            <a:noAutofit/>
          </a:bodyPr>
          <a:lstStyle/>
          <a:p>
            <a:endParaRPr/>
          </a:p>
        </p:txBody>
      </p:sp>
      <p:sp>
        <p:nvSpPr>
          <p:cNvPr id="2220" name="Body Level One…"/>
          <p:cNvSpPr txBox="1">
            <a:spLocks noGrp="1"/>
          </p:cNvSpPr>
          <p:nvPr>
            <p:ph type="body" sz="quarter" idx="1"/>
          </p:nvPr>
        </p:nvSpPr>
        <p:spPr>
          <a:xfrm>
            <a:off x="2549525" y="7634289"/>
            <a:ext cx="7802564" cy="1144588"/>
          </a:xfrm>
          <a:prstGeom prst="rect">
            <a:avLst/>
          </a:prstGeom>
        </p:spPr>
        <p:txBody>
          <a:bodyPr lIns="50797" tIns="50797" rIns="50797" bIns="50797"/>
          <a:lstStyle>
            <a:lvl1pPr marL="0" indent="0" defTabSz="1300480">
              <a:buClrTx/>
              <a:buSzTx/>
              <a:buFontTx/>
              <a:buNone/>
              <a:defRPr sz="1400">
                <a:solidFill>
                  <a:srgbClr val="1C1C34"/>
                </a:solidFill>
              </a:defRPr>
            </a:lvl1pPr>
            <a:lvl2pPr marL="0" indent="321457" defTabSz="1300480">
              <a:buClrTx/>
              <a:buSzTx/>
              <a:buFontTx/>
              <a:buNone/>
              <a:defRPr sz="1400">
                <a:solidFill>
                  <a:srgbClr val="1C1C34"/>
                </a:solidFill>
              </a:defRPr>
            </a:lvl2pPr>
            <a:lvl3pPr marL="0" indent="642915" defTabSz="1300480">
              <a:buClrTx/>
              <a:buSzTx/>
              <a:buFontTx/>
              <a:buNone/>
              <a:defRPr sz="1400">
                <a:solidFill>
                  <a:srgbClr val="1C1C34"/>
                </a:solidFill>
              </a:defRPr>
            </a:lvl3pPr>
            <a:lvl4pPr marL="0" indent="964372" defTabSz="1300480">
              <a:buClrTx/>
              <a:buSzTx/>
              <a:buFontTx/>
              <a:buNone/>
              <a:defRPr sz="1400">
                <a:solidFill>
                  <a:srgbClr val="1C1C34"/>
                </a:solidFill>
              </a:defRPr>
            </a:lvl4pPr>
            <a:lvl5pPr marL="0" indent="1285828" defTabSz="1300480">
              <a:buClrTx/>
              <a:buSzTx/>
              <a:buFontTx/>
              <a:buNone/>
              <a:defRPr sz="14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2221" name="Slide Number"/>
          <p:cNvSpPr txBox="1">
            <a:spLocks noGrp="1"/>
          </p:cNvSpPr>
          <p:nvPr>
            <p:ph type="sldNum" sz="quarter" idx="2"/>
          </p:nvPr>
        </p:nvSpPr>
        <p:spPr>
          <a:xfrm>
            <a:off x="10685322" y="8886825"/>
            <a:ext cx="301906" cy="307338"/>
          </a:xfrm>
          <a:prstGeom prst="rect">
            <a:avLst/>
          </a:prstGeom>
        </p:spPr>
        <p:txBody>
          <a:bodyPr lIns="45718" tIns="45718" rIns="45718" bIns="45718"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231.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2228" name="Title Text"/>
          <p:cNvSpPr txBox="1">
            <a:spLocks noGrp="1"/>
          </p:cNvSpPr>
          <p:nvPr>
            <p:ph type="title"/>
          </p:nvPr>
        </p:nvSpPr>
        <p:spPr>
          <a:xfrm>
            <a:off x="152400" y="650875"/>
            <a:ext cx="12785726" cy="1458914"/>
          </a:xfrm>
          <a:prstGeom prst="rect">
            <a:avLst/>
          </a:prstGeom>
        </p:spPr>
        <p:txBody>
          <a:bodyPr lIns="50797" tIns="50797" rIns="50797" bIns="50797" anchor="t"/>
          <a:lstStyle>
            <a:lvl1pPr indent="8929" defTabSz="1300480">
              <a:defRPr sz="5400" spc="0">
                <a:solidFill>
                  <a:srgbClr val="1C1C34"/>
                </a:solidFill>
              </a:defRPr>
            </a:lvl1pPr>
          </a:lstStyle>
          <a:p>
            <a:r>
              <a:t>Title Text</a:t>
            </a:r>
          </a:p>
        </p:txBody>
      </p:sp>
      <p:sp>
        <p:nvSpPr>
          <p:cNvPr id="2229" name="Body Level One…"/>
          <p:cNvSpPr txBox="1">
            <a:spLocks noGrp="1"/>
          </p:cNvSpPr>
          <p:nvPr>
            <p:ph type="body" idx="1"/>
          </p:nvPr>
        </p:nvSpPr>
        <p:spPr>
          <a:xfrm>
            <a:off x="152400" y="2109788"/>
            <a:ext cx="12785726" cy="7642226"/>
          </a:xfrm>
          <a:prstGeom prst="rect">
            <a:avLst/>
          </a:prstGeom>
        </p:spPr>
        <p:txBody>
          <a:bodyPr lIns="50797" tIns="50797" rIns="50797" bIns="50797"/>
          <a:lstStyle>
            <a:lvl1pPr marL="408477" indent="-373876" defTabSz="1300480">
              <a:buClr>
                <a:srgbClr val="DDDDDD"/>
              </a:buClr>
              <a:buChar char="□"/>
              <a:defRPr sz="3800">
                <a:solidFill>
                  <a:srgbClr val="1C1C34"/>
                </a:solidFill>
              </a:defRPr>
            </a:lvl1pPr>
            <a:lvl2pPr marL="690330" indent="-337619" defTabSz="1300480">
              <a:buClr>
                <a:srgbClr val="DDDDDD"/>
              </a:buClr>
              <a:buSzPct val="69000"/>
              <a:buChar char="■"/>
              <a:defRPr sz="3800">
                <a:solidFill>
                  <a:srgbClr val="1C1C34"/>
                </a:solidFill>
              </a:defRPr>
            </a:lvl2pPr>
            <a:lvl3pPr marL="1028791" indent="-321139" defTabSz="1300480">
              <a:buClr>
                <a:srgbClr val="DDDDDD"/>
              </a:buClr>
              <a:buSzPct val="69000"/>
              <a:buChar char="p"/>
              <a:defRPr sz="3800">
                <a:solidFill>
                  <a:srgbClr val="1C1C34"/>
                </a:solidFill>
              </a:defRPr>
            </a:lvl3pPr>
            <a:lvl4pPr marL="1398674" indent="-337196" defTabSz="1300480">
              <a:buClr>
                <a:srgbClr val="DDDDDD"/>
              </a:buClr>
              <a:buSzPct val="69000"/>
              <a:buChar char="■"/>
              <a:defRPr sz="3800">
                <a:solidFill>
                  <a:srgbClr val="1C1C34"/>
                </a:solidFill>
              </a:defRPr>
            </a:lvl4pPr>
            <a:lvl5pPr marL="1753617" indent="-337196" defTabSz="1300480">
              <a:buClr>
                <a:srgbClr val="DDDDDD"/>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2230" name="Slide Number"/>
          <p:cNvSpPr txBox="1">
            <a:spLocks noGrp="1"/>
          </p:cNvSpPr>
          <p:nvPr>
            <p:ph type="sldNum" sz="quarter" idx="2"/>
          </p:nvPr>
        </p:nvSpPr>
        <p:spPr>
          <a:xfrm>
            <a:off x="10685322" y="8886825"/>
            <a:ext cx="301906" cy="307338"/>
          </a:xfrm>
          <a:prstGeom prst="rect">
            <a:avLst/>
          </a:prstGeom>
        </p:spPr>
        <p:txBody>
          <a:bodyPr lIns="45718" tIns="45718" rIns="45718" bIns="45718"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2237" name="Title Text"/>
          <p:cNvSpPr txBox="1">
            <a:spLocks noGrp="1"/>
          </p:cNvSpPr>
          <p:nvPr>
            <p:ph type="title"/>
          </p:nvPr>
        </p:nvSpPr>
        <p:spPr>
          <a:xfrm>
            <a:off x="9742489" y="650874"/>
            <a:ext cx="3195637" cy="9101140"/>
          </a:xfrm>
          <a:prstGeom prst="rect">
            <a:avLst/>
          </a:prstGeom>
        </p:spPr>
        <p:txBody>
          <a:bodyPr lIns="50797" tIns="50797" rIns="50797" bIns="50797" anchor="t"/>
          <a:lstStyle>
            <a:lvl1pPr indent="8929" defTabSz="1300480">
              <a:defRPr sz="5400" spc="0">
                <a:solidFill>
                  <a:srgbClr val="1C1C34"/>
                </a:solidFill>
              </a:defRPr>
            </a:lvl1pPr>
          </a:lstStyle>
          <a:p>
            <a:r>
              <a:t>Title Text</a:t>
            </a:r>
          </a:p>
        </p:txBody>
      </p:sp>
      <p:sp>
        <p:nvSpPr>
          <p:cNvPr id="2238" name="Body Level One…"/>
          <p:cNvSpPr txBox="1">
            <a:spLocks noGrp="1"/>
          </p:cNvSpPr>
          <p:nvPr>
            <p:ph type="body" idx="1"/>
          </p:nvPr>
        </p:nvSpPr>
        <p:spPr>
          <a:xfrm>
            <a:off x="152399" y="650874"/>
            <a:ext cx="9437688" cy="9101140"/>
          </a:xfrm>
          <a:prstGeom prst="rect">
            <a:avLst/>
          </a:prstGeom>
        </p:spPr>
        <p:txBody>
          <a:bodyPr lIns="50797" tIns="50797" rIns="50797" bIns="50797"/>
          <a:lstStyle>
            <a:lvl1pPr marL="408477" indent="-373876" defTabSz="1300480">
              <a:buClr>
                <a:srgbClr val="DDDDDD"/>
              </a:buClr>
              <a:buChar char="□"/>
              <a:defRPr sz="3800">
                <a:solidFill>
                  <a:srgbClr val="1C1C34"/>
                </a:solidFill>
              </a:defRPr>
            </a:lvl1pPr>
            <a:lvl2pPr marL="690330" indent="-337619" defTabSz="1300480">
              <a:buClr>
                <a:srgbClr val="DDDDDD"/>
              </a:buClr>
              <a:buSzPct val="69000"/>
              <a:buChar char="■"/>
              <a:defRPr sz="3800">
                <a:solidFill>
                  <a:srgbClr val="1C1C34"/>
                </a:solidFill>
              </a:defRPr>
            </a:lvl2pPr>
            <a:lvl3pPr marL="1028791" indent="-321139" defTabSz="1300480">
              <a:buClr>
                <a:srgbClr val="DDDDDD"/>
              </a:buClr>
              <a:buSzPct val="69000"/>
              <a:buChar char="p"/>
              <a:defRPr sz="3800">
                <a:solidFill>
                  <a:srgbClr val="1C1C34"/>
                </a:solidFill>
              </a:defRPr>
            </a:lvl3pPr>
            <a:lvl4pPr marL="1398674" indent="-337196" defTabSz="1300480">
              <a:buClr>
                <a:srgbClr val="DDDDDD"/>
              </a:buClr>
              <a:buSzPct val="69000"/>
              <a:buChar char="■"/>
              <a:defRPr sz="3800">
                <a:solidFill>
                  <a:srgbClr val="1C1C34"/>
                </a:solidFill>
              </a:defRPr>
            </a:lvl4pPr>
            <a:lvl5pPr marL="1753617" indent="-337196" defTabSz="1300480">
              <a:buClr>
                <a:srgbClr val="DDDDDD"/>
              </a:buClr>
              <a:buSzPct val="69000"/>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2239" name="Slide Number"/>
          <p:cNvSpPr txBox="1">
            <a:spLocks noGrp="1"/>
          </p:cNvSpPr>
          <p:nvPr>
            <p:ph type="sldNum" sz="quarter" idx="2"/>
          </p:nvPr>
        </p:nvSpPr>
        <p:spPr>
          <a:xfrm>
            <a:off x="10685322" y="8886825"/>
            <a:ext cx="301906" cy="307338"/>
          </a:xfrm>
          <a:prstGeom prst="rect">
            <a:avLst/>
          </a:prstGeom>
        </p:spPr>
        <p:txBody>
          <a:bodyPr lIns="45718" tIns="45718" rIns="45718" bIns="45718" anchor="t"/>
          <a:lstStyle>
            <a:lvl1pPr algn="ctr">
              <a:defRPr sz="1400" b="0">
                <a:solidFill>
                  <a:srgbClr val="1C1C34"/>
                </a:solidFill>
              </a:defRPr>
            </a:lvl1pPr>
          </a:lstStyle>
          <a:p>
            <a:fld id="{86CB4B4D-7CA3-9044-876B-883B54F8677D}" type="slidenum">
              <a:t>‹#›</a:t>
            </a:fld>
            <a:endParaRPr/>
          </a:p>
        </p:txBody>
      </p:sp>
    </p:spTree>
  </p:cSld>
  <p:clrMapOvr>
    <a:masterClrMapping/>
  </p:clrMapOvr>
  <p:transition spd="med"/>
</p:sldLayout>
</file>

<file path=ppt/slideLayouts/slideLayout233.xml><?xml version="1.0" encoding="utf-8"?>
<p:sldLayout xmlns:a="http://schemas.openxmlformats.org/drawingml/2006/main" xmlns:r="http://schemas.openxmlformats.org/officeDocument/2006/relationships" xmlns:p="http://schemas.openxmlformats.org/presentationml/2006/main" showMasterSp="0" type="tx">
  <p:cSld name="Title &amp; Subtitle">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246" name="Line"/>
          <p:cNvSpPr/>
          <p:nvPr/>
        </p:nvSpPr>
        <p:spPr>
          <a:xfrm flipV="1">
            <a:off x="507999" y="9245597"/>
            <a:ext cx="11988801" cy="3"/>
          </a:xfrm>
          <a:prstGeom prst="line">
            <a:avLst/>
          </a:prstGeom>
          <a:ln w="63500">
            <a:solidFill>
              <a:srgbClr val="444444">
                <a:alpha val="30000"/>
              </a:srgbClr>
            </a:solidFill>
            <a:miter lim="400000"/>
          </a:ln>
        </p:spPr>
        <p:txBody>
          <a:bodyPr lIns="50800" tIns="50800" rIns="50800" bIns="50800" anchor="ctr"/>
          <a:lstStyle/>
          <a:p>
            <a:pPr defTabSz="457200">
              <a:defRPr sz="1100">
                <a:solidFill>
                  <a:srgbClr val="000000"/>
                </a:solidFill>
              </a:defRPr>
            </a:pPr>
            <a:endParaRPr/>
          </a:p>
        </p:txBody>
      </p:sp>
      <p:sp>
        <p:nvSpPr>
          <p:cNvPr id="2247" name="Line"/>
          <p:cNvSpPr/>
          <p:nvPr/>
        </p:nvSpPr>
        <p:spPr>
          <a:xfrm flipV="1">
            <a:off x="507999" y="507999"/>
            <a:ext cx="11988801" cy="1"/>
          </a:xfrm>
          <a:prstGeom prst="line">
            <a:avLst/>
          </a:prstGeom>
          <a:ln w="3175">
            <a:solidFill>
              <a:srgbClr val="444444">
                <a:alpha val="30000"/>
              </a:srgbClr>
            </a:solidFill>
            <a:miter lim="400000"/>
          </a:ln>
        </p:spPr>
        <p:txBody>
          <a:bodyPr lIns="50800" tIns="50800" rIns="50800" bIns="50800" anchor="ctr"/>
          <a:lstStyle/>
          <a:p>
            <a:pPr defTabSz="457200">
              <a:defRPr sz="1100">
                <a:solidFill>
                  <a:srgbClr val="000000"/>
                </a:solidFill>
              </a:defRPr>
            </a:pPr>
            <a:endParaRPr/>
          </a:p>
        </p:txBody>
      </p:sp>
      <p:sp>
        <p:nvSpPr>
          <p:cNvPr id="2248" name="Line"/>
          <p:cNvSpPr/>
          <p:nvPr/>
        </p:nvSpPr>
        <p:spPr>
          <a:xfrm>
            <a:off x="507999" y="5181600"/>
            <a:ext cx="11988801" cy="0"/>
          </a:xfrm>
          <a:prstGeom prst="line">
            <a:avLst/>
          </a:prstGeom>
          <a:ln w="3175">
            <a:solidFill>
              <a:srgbClr val="444444">
                <a:alpha val="30000"/>
              </a:srgbClr>
            </a:solidFill>
            <a:miter lim="400000"/>
          </a:ln>
        </p:spPr>
        <p:txBody>
          <a:bodyPr lIns="50800" tIns="50800" rIns="50800" bIns="50800" anchor="ctr"/>
          <a:lstStyle/>
          <a:p>
            <a:pPr defTabSz="457200">
              <a:defRPr sz="1100">
                <a:solidFill>
                  <a:srgbClr val="000000"/>
                </a:solidFill>
              </a:defRPr>
            </a:pPr>
            <a:endParaRPr/>
          </a:p>
        </p:txBody>
      </p:sp>
      <p:sp>
        <p:nvSpPr>
          <p:cNvPr id="2249" name="Title Text"/>
          <p:cNvSpPr txBox="1">
            <a:spLocks noGrp="1"/>
          </p:cNvSpPr>
          <p:nvPr>
            <p:ph type="title"/>
          </p:nvPr>
        </p:nvSpPr>
        <p:spPr>
          <a:xfrm>
            <a:off x="507999" y="3009900"/>
            <a:ext cx="11988801" cy="2032000"/>
          </a:xfrm>
          <a:prstGeom prst="rect">
            <a:avLst/>
          </a:prstGeom>
        </p:spPr>
        <p:txBody>
          <a:bodyPr lIns="50800" tIns="50800" rIns="50800" bIns="50800" anchor="b"/>
          <a:lstStyle>
            <a:lvl1pPr defTabSz="584200">
              <a:lnSpc>
                <a:spcPct val="90000"/>
              </a:lnSpc>
              <a:defRPr sz="6200" cap="all" spc="0">
                <a:solidFill>
                  <a:srgbClr val="606060"/>
                </a:solidFill>
                <a:latin typeface="Helvetica Light"/>
                <a:ea typeface="Helvetica Light"/>
                <a:cs typeface="Helvetica Light"/>
                <a:sym typeface="Helvetica Light"/>
              </a:defRPr>
            </a:lvl1pPr>
          </a:lstStyle>
          <a:p>
            <a:r>
              <a:t>Title Text</a:t>
            </a:r>
          </a:p>
        </p:txBody>
      </p:sp>
      <p:sp>
        <p:nvSpPr>
          <p:cNvPr id="2250" name="Body Level One…"/>
          <p:cNvSpPr txBox="1">
            <a:spLocks noGrp="1"/>
          </p:cNvSpPr>
          <p:nvPr>
            <p:ph type="body" sz="quarter" idx="1"/>
          </p:nvPr>
        </p:nvSpPr>
        <p:spPr>
          <a:xfrm>
            <a:off x="507999" y="5562600"/>
            <a:ext cx="11988801" cy="825500"/>
          </a:xfrm>
          <a:prstGeom prst="rect">
            <a:avLst/>
          </a:prstGeom>
        </p:spPr>
        <p:txBody>
          <a:bodyPr lIns="50800" tIns="50800" rIns="50800" bIns="50800"/>
          <a:lstStyle>
            <a:lvl1pPr marL="0" indent="0" defTabSz="584200">
              <a:lnSpc>
                <a:spcPct val="120000"/>
              </a:lnSpc>
              <a:spcBef>
                <a:spcPts val="0"/>
              </a:spcBef>
              <a:buClrTx/>
              <a:buSzTx/>
              <a:buFontTx/>
              <a:buNone/>
              <a:defRPr sz="2200">
                <a:solidFill>
                  <a:srgbClr val="606060"/>
                </a:solidFill>
              </a:defRPr>
            </a:lvl1pPr>
            <a:lvl2pPr marL="0" indent="228600" defTabSz="584200">
              <a:lnSpc>
                <a:spcPct val="120000"/>
              </a:lnSpc>
              <a:spcBef>
                <a:spcPts val="0"/>
              </a:spcBef>
              <a:buClrTx/>
              <a:buSzTx/>
              <a:buFontTx/>
              <a:buNone/>
              <a:defRPr sz="2200">
                <a:solidFill>
                  <a:srgbClr val="606060"/>
                </a:solidFill>
              </a:defRPr>
            </a:lvl2pPr>
            <a:lvl3pPr marL="0" indent="457200" defTabSz="584200">
              <a:lnSpc>
                <a:spcPct val="120000"/>
              </a:lnSpc>
              <a:spcBef>
                <a:spcPts val="0"/>
              </a:spcBef>
              <a:buClrTx/>
              <a:buSzTx/>
              <a:buFontTx/>
              <a:buNone/>
              <a:defRPr sz="2200">
                <a:solidFill>
                  <a:srgbClr val="606060"/>
                </a:solidFill>
              </a:defRPr>
            </a:lvl3pPr>
            <a:lvl4pPr marL="0" indent="685800" defTabSz="584200">
              <a:lnSpc>
                <a:spcPct val="120000"/>
              </a:lnSpc>
              <a:spcBef>
                <a:spcPts val="0"/>
              </a:spcBef>
              <a:buClrTx/>
              <a:buSzTx/>
              <a:buFontTx/>
              <a:buNone/>
              <a:defRPr sz="2200">
                <a:solidFill>
                  <a:srgbClr val="606060"/>
                </a:solidFill>
              </a:defRPr>
            </a:lvl4pPr>
            <a:lvl5pPr marL="0" indent="914400" defTabSz="584200">
              <a:lnSpc>
                <a:spcPct val="120000"/>
              </a:lnSpc>
              <a:spcBef>
                <a:spcPts val="0"/>
              </a:spcBef>
              <a:buClrTx/>
              <a:buSzTx/>
              <a:buFontTx/>
              <a:buNone/>
              <a:defRPr sz="2200">
                <a:solidFill>
                  <a:srgbClr val="606060"/>
                </a:solidFill>
              </a:defRPr>
            </a:lvl5pPr>
          </a:lstStyle>
          <a:p>
            <a:r>
              <a:t>Body Level One</a:t>
            </a:r>
          </a:p>
          <a:p>
            <a:pPr lvl="1"/>
            <a:r>
              <a:t>Body Level Two</a:t>
            </a:r>
          </a:p>
          <a:p>
            <a:pPr lvl="2"/>
            <a:r>
              <a:t>Body Level Three</a:t>
            </a:r>
          </a:p>
          <a:p>
            <a:pPr lvl="3"/>
            <a:r>
              <a:t>Body Level Four</a:t>
            </a:r>
          </a:p>
          <a:p>
            <a:pPr lvl="4"/>
            <a:r>
              <a:t>Body Level Five</a:t>
            </a:r>
          </a:p>
        </p:txBody>
      </p:sp>
      <p:sp>
        <p:nvSpPr>
          <p:cNvPr id="2251" name="Slide Number"/>
          <p:cNvSpPr txBox="1">
            <a:spLocks noGrp="1"/>
          </p:cNvSpPr>
          <p:nvPr>
            <p:ph type="sldNum" sz="quarter" idx="2"/>
          </p:nvPr>
        </p:nvSpPr>
        <p:spPr>
          <a:xfrm>
            <a:off x="12155291" y="8763000"/>
            <a:ext cx="340321" cy="342900"/>
          </a:xfrm>
          <a:prstGeom prst="rect">
            <a:avLst/>
          </a:prstGeom>
        </p:spPr>
        <p:txBody>
          <a:bodyPr lIns="50800" tIns="50800" rIns="50800" bIns="50800" anchor="t"/>
          <a:lstStyle>
            <a:lvl1pPr algn="ctr" defTabSz="584200">
              <a:defRPr sz="1600" b="0">
                <a:solidFill>
                  <a:srgbClr val="606060"/>
                </a:solidFill>
              </a:defRPr>
            </a:lvl1pPr>
          </a:lstStyle>
          <a:p>
            <a:fld id="{86CB4B4D-7CA3-9044-876B-883B54F8677D}" type="slidenum">
              <a:t>‹#›</a:t>
            </a:fld>
            <a:endParaRPr/>
          </a:p>
        </p:txBody>
      </p:sp>
    </p:spTree>
  </p:cSld>
  <p:clrMapOvr>
    <a:masterClrMapping/>
  </p:clrMapOvr>
  <p:transition spd="med"/>
</p:sldLayout>
</file>

<file path=ppt/slideLayouts/slideLayout234.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258" name="Title Text"/>
          <p:cNvSpPr txBox="1">
            <a:spLocks noGrp="1"/>
          </p:cNvSpPr>
          <p:nvPr>
            <p:ph type="title"/>
          </p:nvPr>
        </p:nvSpPr>
        <p:spPr>
          <a:xfrm>
            <a:off x="650239" y="390596"/>
            <a:ext cx="11704322" cy="1625601"/>
          </a:xfrm>
          <a:prstGeom prst="rect">
            <a:avLst/>
          </a:prstGeom>
        </p:spPr>
        <p:txBody>
          <a:bodyPr lIns="65021" tIns="65021" rIns="65021" bIns="65021"/>
          <a:lstStyle>
            <a:lvl1pPr algn="ctr" defTabSz="650207">
              <a:defRPr sz="5800" spc="0">
                <a:solidFill>
                  <a:srgbClr val="000000"/>
                </a:solidFill>
                <a:latin typeface="Times New Roman"/>
                <a:ea typeface="Times New Roman"/>
                <a:cs typeface="Times New Roman"/>
                <a:sym typeface="Times New Roman"/>
              </a:defRPr>
            </a:lvl1pPr>
          </a:lstStyle>
          <a:p>
            <a:r>
              <a:t>Title Text</a:t>
            </a:r>
          </a:p>
        </p:txBody>
      </p:sp>
      <p:sp>
        <p:nvSpPr>
          <p:cNvPr id="2259" name="Body Level One…"/>
          <p:cNvSpPr txBox="1">
            <a:spLocks noGrp="1"/>
          </p:cNvSpPr>
          <p:nvPr>
            <p:ph type="body" idx="1"/>
          </p:nvPr>
        </p:nvSpPr>
        <p:spPr>
          <a:xfrm>
            <a:off x="650239" y="2275841"/>
            <a:ext cx="11704322" cy="6436927"/>
          </a:xfrm>
          <a:prstGeom prst="rect">
            <a:avLst/>
          </a:prstGeom>
        </p:spPr>
        <p:txBody>
          <a:bodyPr lIns="65021" tIns="65021" rIns="65021" bIns="65021"/>
          <a:lstStyle>
            <a:lvl1pPr marL="450032" indent="-450032" defTabSz="650207">
              <a:spcBef>
                <a:spcPts val="1000"/>
              </a:spcBef>
              <a:buClrTx/>
              <a:buSzPct val="100000"/>
              <a:defRPr sz="4200">
                <a:solidFill>
                  <a:srgbClr val="000000"/>
                </a:solidFill>
                <a:latin typeface="Times New Roman"/>
                <a:ea typeface="Times New Roman"/>
                <a:cs typeface="Times New Roman"/>
                <a:sym typeface="Times New Roman"/>
              </a:defRPr>
            </a:lvl1pPr>
            <a:lvl2pPr marL="885780" indent="-428604" defTabSz="650207">
              <a:spcBef>
                <a:spcPts val="1000"/>
              </a:spcBef>
              <a:buClrTx/>
              <a:buSzPct val="100000"/>
              <a:buChar char="–"/>
              <a:defRPr sz="4200">
                <a:solidFill>
                  <a:srgbClr val="000000"/>
                </a:solidFill>
                <a:latin typeface="Times New Roman"/>
                <a:ea typeface="Times New Roman"/>
                <a:cs typeface="Times New Roman"/>
                <a:sym typeface="Times New Roman"/>
              </a:defRPr>
            </a:lvl2pPr>
            <a:lvl3pPr marL="1314382" indent="-400028" defTabSz="650207">
              <a:spcBef>
                <a:spcPts val="1000"/>
              </a:spcBef>
              <a:buClrTx/>
              <a:buSzPct val="100000"/>
              <a:defRPr sz="4200">
                <a:solidFill>
                  <a:srgbClr val="000000"/>
                </a:solidFill>
                <a:latin typeface="Times New Roman"/>
                <a:ea typeface="Times New Roman"/>
                <a:cs typeface="Times New Roman"/>
                <a:sym typeface="Times New Roman"/>
              </a:defRPr>
            </a:lvl3pPr>
            <a:lvl4pPr marL="1851564" indent="-480034" defTabSz="650207">
              <a:spcBef>
                <a:spcPts val="1000"/>
              </a:spcBef>
              <a:buClrTx/>
              <a:buChar char="–"/>
              <a:defRPr sz="4200">
                <a:solidFill>
                  <a:srgbClr val="000000"/>
                </a:solidFill>
                <a:latin typeface="Times New Roman"/>
                <a:ea typeface="Times New Roman"/>
                <a:cs typeface="Times New Roman"/>
                <a:sym typeface="Times New Roman"/>
              </a:defRPr>
            </a:lvl4pPr>
            <a:lvl5pPr marL="2308741" indent="-480034" defTabSz="650207">
              <a:spcBef>
                <a:spcPts val="1000"/>
              </a:spcBef>
              <a:buClrTx/>
              <a:buChar char="»"/>
              <a:defRPr sz="4200">
                <a:solidFill>
                  <a:srgbClr val="000000"/>
                </a:solidFill>
                <a:latin typeface="Times New Roman"/>
                <a:ea typeface="Times New Roman"/>
                <a:cs typeface="Times New Roman"/>
                <a:sym typeface="Times New Roman"/>
              </a:defRPr>
            </a:lvl5pPr>
          </a:lstStyle>
          <a:p>
            <a:r>
              <a:t>Body Level One</a:t>
            </a:r>
          </a:p>
          <a:p>
            <a:pPr lvl="1"/>
            <a:r>
              <a:t>Body Level Two</a:t>
            </a:r>
          </a:p>
          <a:p>
            <a:pPr lvl="2"/>
            <a:r>
              <a:t>Body Level Three</a:t>
            </a:r>
          </a:p>
          <a:p>
            <a:pPr lvl="3"/>
            <a:r>
              <a:t>Body Level Four</a:t>
            </a:r>
          </a:p>
          <a:p>
            <a:pPr lvl="4"/>
            <a:r>
              <a:t>Body Level Five</a:t>
            </a:r>
          </a:p>
        </p:txBody>
      </p:sp>
      <p:sp>
        <p:nvSpPr>
          <p:cNvPr id="2260" name="Slide Number"/>
          <p:cNvSpPr txBox="1">
            <a:spLocks noGrp="1"/>
          </p:cNvSpPr>
          <p:nvPr>
            <p:ph type="sldNum" sz="quarter" idx="2"/>
          </p:nvPr>
        </p:nvSpPr>
        <p:spPr>
          <a:xfrm>
            <a:off x="12034017" y="9136944"/>
            <a:ext cx="320543" cy="325690"/>
          </a:xfrm>
          <a:prstGeom prst="rect">
            <a:avLst/>
          </a:prstGeom>
        </p:spPr>
        <p:txBody>
          <a:bodyPr lIns="65021" tIns="65021" rIns="65021" bIns="65021"/>
          <a:lstStyle>
            <a:lvl1pPr algn="r" defTabSz="650207">
              <a:defRPr sz="1400" b="0">
                <a:solidFill>
                  <a:srgbClr val="888888"/>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267" name="Title Text"/>
          <p:cNvSpPr txBox="1">
            <a:spLocks noGrp="1"/>
          </p:cNvSpPr>
          <p:nvPr>
            <p:ph type="title"/>
          </p:nvPr>
        </p:nvSpPr>
        <p:spPr>
          <a:xfrm>
            <a:off x="649389" y="127001"/>
            <a:ext cx="11704638" cy="2146301"/>
          </a:xfrm>
          <a:prstGeom prst="rect">
            <a:avLst/>
          </a:prstGeom>
        </p:spPr>
        <p:txBody>
          <a:bodyPr lIns="50287" tIns="50287" rIns="50287" bIns="50287"/>
          <a:lstStyle>
            <a:lvl1pPr marL="11113" indent="-11113" algn="ctr" defTabSz="914400">
              <a:defRPr sz="6200" spc="0">
                <a:solidFill>
                  <a:srgbClr val="000000"/>
                </a:solidFill>
              </a:defRPr>
            </a:lvl1pPr>
          </a:lstStyle>
          <a:p>
            <a:r>
              <a:t>Title Text</a:t>
            </a:r>
          </a:p>
        </p:txBody>
      </p:sp>
      <p:sp>
        <p:nvSpPr>
          <p:cNvPr id="2268" name="Body Level One…"/>
          <p:cNvSpPr txBox="1">
            <a:spLocks noGrp="1"/>
          </p:cNvSpPr>
          <p:nvPr>
            <p:ph type="body" idx="1"/>
          </p:nvPr>
        </p:nvSpPr>
        <p:spPr>
          <a:xfrm>
            <a:off x="649389" y="2273300"/>
            <a:ext cx="11704638" cy="7475539"/>
          </a:xfrm>
          <a:prstGeom prst="rect">
            <a:avLst/>
          </a:prstGeom>
        </p:spPr>
        <p:txBody>
          <a:bodyPr lIns="50287" tIns="50287" rIns="50287" bIns="50287"/>
          <a:lstStyle>
            <a:lvl1pPr marL="413646" indent="-364581" defTabSz="914400">
              <a:spcBef>
                <a:spcPts val="1000"/>
              </a:spcBef>
              <a:buClrTx/>
              <a:buSzPct val="100000"/>
              <a:defRPr sz="4200">
                <a:solidFill>
                  <a:srgbClr val="000000"/>
                </a:solidFill>
              </a:defRPr>
            </a:lvl1pPr>
            <a:lvl2pPr marL="841040" indent="-344386" defTabSz="914400">
              <a:spcBef>
                <a:spcPts val="1000"/>
              </a:spcBef>
              <a:buClrTx/>
              <a:buSzPct val="100000"/>
              <a:buChar char="–"/>
              <a:defRPr sz="4200">
                <a:solidFill>
                  <a:srgbClr val="000000"/>
                </a:solidFill>
              </a:defRPr>
            </a:lvl2pPr>
            <a:lvl3pPr marL="1346303" indent="-349864" defTabSz="914400">
              <a:spcBef>
                <a:spcPts val="1000"/>
              </a:spcBef>
              <a:buClrTx/>
              <a:buSzPct val="100000"/>
              <a:defRPr sz="4200">
                <a:solidFill>
                  <a:srgbClr val="000000"/>
                </a:solidFill>
              </a:defRPr>
            </a:lvl3pPr>
            <a:lvl4pPr marL="1931993" indent="-437330" defTabSz="914400">
              <a:spcBef>
                <a:spcPts val="1000"/>
              </a:spcBef>
              <a:buClrTx/>
              <a:buChar char="–"/>
              <a:defRPr sz="4200">
                <a:solidFill>
                  <a:srgbClr val="000000"/>
                </a:solidFill>
              </a:defRPr>
            </a:lvl4pPr>
            <a:lvl5pPr marL="2431801" indent="-437330" defTabSz="914400">
              <a:spcBef>
                <a:spcPts val="1000"/>
              </a:spcBef>
              <a:buClrTx/>
              <a:buChar char="»"/>
              <a:defRPr sz="4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269" name="Slide Number"/>
          <p:cNvSpPr txBox="1">
            <a:spLocks noGrp="1"/>
          </p:cNvSpPr>
          <p:nvPr>
            <p:ph type="sldNum" sz="quarter" idx="2"/>
          </p:nvPr>
        </p:nvSpPr>
        <p:spPr>
          <a:xfrm>
            <a:off x="10685883" y="8880475"/>
            <a:ext cx="300989" cy="306421"/>
          </a:xfrm>
          <a:prstGeom prst="rect">
            <a:avLst/>
          </a:prstGeom>
        </p:spPr>
        <p:txBody>
          <a:bodyPr lIns="45260" tIns="45260" rIns="45260" bIns="45260" anchor="t"/>
          <a:lstStyle>
            <a:lvl1pPr algn="ctr" defTabSz="454017">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276" name="Title Text"/>
          <p:cNvSpPr txBox="1">
            <a:spLocks noGrp="1"/>
          </p:cNvSpPr>
          <p:nvPr>
            <p:ph type="title"/>
          </p:nvPr>
        </p:nvSpPr>
        <p:spPr>
          <a:xfrm>
            <a:off x="649382" y="127001"/>
            <a:ext cx="11704638" cy="2146301"/>
          </a:xfrm>
          <a:prstGeom prst="rect">
            <a:avLst/>
          </a:prstGeom>
        </p:spPr>
        <p:txBody>
          <a:bodyPr lIns="50287" tIns="50287" rIns="50287" bIns="50287"/>
          <a:lstStyle>
            <a:lvl1pPr marL="11113" indent="-11113" algn="ctr" defTabSz="914400">
              <a:defRPr sz="6200" spc="0">
                <a:solidFill>
                  <a:srgbClr val="000000"/>
                </a:solidFill>
              </a:defRPr>
            </a:lvl1pPr>
          </a:lstStyle>
          <a:p>
            <a:r>
              <a:t>Title Text</a:t>
            </a:r>
          </a:p>
        </p:txBody>
      </p:sp>
      <p:sp>
        <p:nvSpPr>
          <p:cNvPr id="2277" name="Body Level One…"/>
          <p:cNvSpPr txBox="1">
            <a:spLocks noGrp="1"/>
          </p:cNvSpPr>
          <p:nvPr>
            <p:ph type="body" idx="1"/>
          </p:nvPr>
        </p:nvSpPr>
        <p:spPr>
          <a:xfrm>
            <a:off x="649382" y="2273300"/>
            <a:ext cx="11704638" cy="7475539"/>
          </a:xfrm>
          <a:prstGeom prst="rect">
            <a:avLst/>
          </a:prstGeom>
        </p:spPr>
        <p:txBody>
          <a:bodyPr lIns="50300" tIns="50300" rIns="50300" bIns="50300"/>
          <a:lstStyle>
            <a:lvl1pPr marL="413750" indent="-364674" defTabSz="914400">
              <a:spcBef>
                <a:spcPts val="1000"/>
              </a:spcBef>
              <a:buClrTx/>
              <a:buSzPct val="100000"/>
              <a:defRPr sz="4200">
                <a:solidFill>
                  <a:srgbClr val="000000"/>
                </a:solidFill>
              </a:defRPr>
            </a:lvl1pPr>
            <a:lvl2pPr marL="841255" indent="-344476" defTabSz="914400">
              <a:spcBef>
                <a:spcPts val="1000"/>
              </a:spcBef>
              <a:buClrTx/>
              <a:buSzPct val="100000"/>
              <a:buChar char="–"/>
              <a:defRPr sz="4200">
                <a:solidFill>
                  <a:srgbClr val="000000"/>
                </a:solidFill>
              </a:defRPr>
            </a:lvl2pPr>
            <a:lvl3pPr marL="1346648" indent="-349953" defTabSz="914400">
              <a:spcBef>
                <a:spcPts val="1000"/>
              </a:spcBef>
              <a:buClrTx/>
              <a:buSzPct val="100000"/>
              <a:defRPr sz="4200">
                <a:solidFill>
                  <a:srgbClr val="000000"/>
                </a:solidFill>
              </a:defRPr>
            </a:lvl3pPr>
            <a:lvl4pPr marL="1932487" indent="-437442" defTabSz="914400">
              <a:spcBef>
                <a:spcPts val="1000"/>
              </a:spcBef>
              <a:buClrTx/>
              <a:buChar char="–"/>
              <a:defRPr sz="4200">
                <a:solidFill>
                  <a:srgbClr val="000000"/>
                </a:solidFill>
              </a:defRPr>
            </a:lvl4pPr>
            <a:lvl5pPr marL="2432423" indent="-437442" defTabSz="914400">
              <a:spcBef>
                <a:spcPts val="1000"/>
              </a:spcBef>
              <a:buClrTx/>
              <a:buChar char="»"/>
              <a:defRPr sz="4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278" name="Slide Number"/>
          <p:cNvSpPr txBox="1">
            <a:spLocks noGrp="1"/>
          </p:cNvSpPr>
          <p:nvPr>
            <p:ph type="sldNum" sz="quarter" idx="2"/>
          </p:nvPr>
        </p:nvSpPr>
        <p:spPr>
          <a:xfrm>
            <a:off x="10685875" y="8880475"/>
            <a:ext cx="300989" cy="306421"/>
          </a:xfrm>
          <a:prstGeom prst="rect">
            <a:avLst/>
          </a:prstGeom>
        </p:spPr>
        <p:txBody>
          <a:bodyPr lIns="45260" tIns="45260" rIns="45260" bIns="45260" anchor="t"/>
          <a:lstStyle>
            <a:lvl1pPr algn="ctr" defTabSz="454134">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285" name="Title Text"/>
          <p:cNvSpPr txBox="1">
            <a:spLocks noGrp="1"/>
          </p:cNvSpPr>
          <p:nvPr>
            <p:ph type="title"/>
          </p:nvPr>
        </p:nvSpPr>
        <p:spPr>
          <a:xfrm>
            <a:off x="650239" y="390596"/>
            <a:ext cx="11704322" cy="1625601"/>
          </a:xfrm>
          <a:prstGeom prst="rect">
            <a:avLst/>
          </a:prstGeom>
        </p:spPr>
        <p:txBody>
          <a:bodyPr lIns="65021" tIns="65021" rIns="65021" bIns="65021"/>
          <a:lstStyle>
            <a:lvl1pPr algn="ctr" defTabSz="649702">
              <a:defRPr sz="5800" spc="0">
                <a:solidFill>
                  <a:srgbClr val="000000"/>
                </a:solidFill>
                <a:latin typeface="Times New Roman"/>
                <a:ea typeface="Times New Roman"/>
                <a:cs typeface="Times New Roman"/>
                <a:sym typeface="Times New Roman"/>
              </a:defRPr>
            </a:lvl1pPr>
          </a:lstStyle>
          <a:p>
            <a:r>
              <a:t>Title Text</a:t>
            </a:r>
          </a:p>
        </p:txBody>
      </p:sp>
      <p:sp>
        <p:nvSpPr>
          <p:cNvPr id="2286" name="Body Level One…"/>
          <p:cNvSpPr txBox="1">
            <a:spLocks noGrp="1"/>
          </p:cNvSpPr>
          <p:nvPr>
            <p:ph type="body" idx="1"/>
          </p:nvPr>
        </p:nvSpPr>
        <p:spPr>
          <a:xfrm>
            <a:off x="650239" y="2275862"/>
            <a:ext cx="11704322" cy="6436927"/>
          </a:xfrm>
          <a:prstGeom prst="rect">
            <a:avLst/>
          </a:prstGeom>
        </p:spPr>
        <p:txBody>
          <a:bodyPr lIns="64971" tIns="64971" rIns="64971" bIns="64971"/>
          <a:lstStyle>
            <a:lvl1pPr marL="449692" indent="-449692" defTabSz="649702">
              <a:spcBef>
                <a:spcPts val="1000"/>
              </a:spcBef>
              <a:buClrTx/>
              <a:buSzPct val="100000"/>
              <a:defRPr sz="4200">
                <a:solidFill>
                  <a:srgbClr val="000000"/>
                </a:solidFill>
                <a:latin typeface="Times New Roman"/>
                <a:ea typeface="Times New Roman"/>
                <a:cs typeface="Times New Roman"/>
                <a:sym typeface="Times New Roman"/>
              </a:defRPr>
            </a:lvl1pPr>
            <a:lvl2pPr marL="885101" indent="-428277" defTabSz="649702">
              <a:spcBef>
                <a:spcPts val="1000"/>
              </a:spcBef>
              <a:buClrTx/>
              <a:buSzPct val="100000"/>
              <a:buChar char="–"/>
              <a:defRPr sz="4200">
                <a:solidFill>
                  <a:srgbClr val="000000"/>
                </a:solidFill>
                <a:latin typeface="Times New Roman"/>
                <a:ea typeface="Times New Roman"/>
                <a:cs typeface="Times New Roman"/>
                <a:sym typeface="Times New Roman"/>
              </a:defRPr>
            </a:lvl2pPr>
            <a:lvl3pPr marL="1313369" indent="-399717" defTabSz="649702">
              <a:spcBef>
                <a:spcPts val="1000"/>
              </a:spcBef>
              <a:buClrTx/>
              <a:buSzPct val="100000"/>
              <a:defRPr sz="4200">
                <a:solidFill>
                  <a:srgbClr val="000000"/>
                </a:solidFill>
                <a:latin typeface="Times New Roman"/>
                <a:ea typeface="Times New Roman"/>
                <a:cs typeface="Times New Roman"/>
                <a:sym typeface="Times New Roman"/>
              </a:defRPr>
            </a:lvl3pPr>
            <a:lvl4pPr marL="1850139" indent="-479661" defTabSz="649702">
              <a:spcBef>
                <a:spcPts val="1000"/>
              </a:spcBef>
              <a:buClrTx/>
              <a:buChar char="–"/>
              <a:defRPr sz="4200">
                <a:solidFill>
                  <a:srgbClr val="000000"/>
                </a:solidFill>
                <a:latin typeface="Times New Roman"/>
                <a:ea typeface="Times New Roman"/>
                <a:cs typeface="Times New Roman"/>
                <a:sym typeface="Times New Roman"/>
              </a:defRPr>
            </a:lvl4pPr>
            <a:lvl5pPr marL="2306971" indent="-479660" defTabSz="649702">
              <a:spcBef>
                <a:spcPts val="1000"/>
              </a:spcBef>
              <a:buClrTx/>
              <a:buChar char="»"/>
              <a:defRPr sz="4200">
                <a:solidFill>
                  <a:srgbClr val="000000"/>
                </a:solidFill>
                <a:latin typeface="Times New Roman"/>
                <a:ea typeface="Times New Roman"/>
                <a:cs typeface="Times New Roman"/>
                <a:sym typeface="Times New Roman"/>
              </a:defRPr>
            </a:lvl5pPr>
          </a:lstStyle>
          <a:p>
            <a:r>
              <a:t>Body Level One</a:t>
            </a:r>
          </a:p>
          <a:p>
            <a:pPr lvl="1"/>
            <a:r>
              <a:t>Body Level Two</a:t>
            </a:r>
          </a:p>
          <a:p>
            <a:pPr lvl="2"/>
            <a:r>
              <a:t>Body Level Three</a:t>
            </a:r>
          </a:p>
          <a:p>
            <a:pPr lvl="3"/>
            <a:r>
              <a:t>Body Level Four</a:t>
            </a:r>
          </a:p>
          <a:p>
            <a:pPr lvl="4"/>
            <a:r>
              <a:t>Body Level Five</a:t>
            </a:r>
          </a:p>
        </p:txBody>
      </p:sp>
      <p:sp>
        <p:nvSpPr>
          <p:cNvPr id="2287" name="Slide Number"/>
          <p:cNvSpPr txBox="1">
            <a:spLocks noGrp="1"/>
          </p:cNvSpPr>
          <p:nvPr>
            <p:ph type="sldNum" sz="quarter" idx="2"/>
          </p:nvPr>
        </p:nvSpPr>
        <p:spPr>
          <a:xfrm>
            <a:off x="12034017" y="9136964"/>
            <a:ext cx="320543" cy="325690"/>
          </a:xfrm>
          <a:prstGeom prst="rect">
            <a:avLst/>
          </a:prstGeom>
        </p:spPr>
        <p:txBody>
          <a:bodyPr lIns="65021" tIns="65021" rIns="65021" bIns="65021"/>
          <a:lstStyle>
            <a:lvl1pPr algn="r" defTabSz="650207">
              <a:defRPr sz="1400" b="0">
                <a:solidFill>
                  <a:srgbClr val="888888"/>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type="tx">
  <p:cSld name="Photo">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294" name="Line"/>
          <p:cNvSpPr/>
          <p:nvPr/>
        </p:nvSpPr>
        <p:spPr>
          <a:xfrm flipV="1">
            <a:off x="507999" y="9245597"/>
            <a:ext cx="11988801" cy="3"/>
          </a:xfrm>
          <a:prstGeom prst="line">
            <a:avLst/>
          </a:prstGeom>
          <a:ln w="63500">
            <a:solidFill>
              <a:srgbClr val="444444">
                <a:alpha val="30000"/>
              </a:srgbClr>
            </a:solidFill>
            <a:miter lim="400000"/>
          </a:ln>
        </p:spPr>
        <p:txBody>
          <a:bodyPr lIns="50800" tIns="50800" rIns="50800" bIns="50800" anchor="ctr"/>
          <a:lstStyle/>
          <a:p>
            <a:pPr defTabSz="457200">
              <a:defRPr sz="1100">
                <a:solidFill>
                  <a:srgbClr val="000000"/>
                </a:solidFill>
              </a:defRPr>
            </a:pPr>
            <a:endParaRPr/>
          </a:p>
        </p:txBody>
      </p:sp>
      <p:sp>
        <p:nvSpPr>
          <p:cNvPr id="2295" name="Line"/>
          <p:cNvSpPr/>
          <p:nvPr/>
        </p:nvSpPr>
        <p:spPr>
          <a:xfrm flipV="1">
            <a:off x="507999" y="507999"/>
            <a:ext cx="11988801" cy="1"/>
          </a:xfrm>
          <a:prstGeom prst="line">
            <a:avLst/>
          </a:prstGeom>
          <a:ln w="3175">
            <a:solidFill>
              <a:srgbClr val="444444">
                <a:alpha val="30000"/>
              </a:srgbClr>
            </a:solidFill>
            <a:miter lim="400000"/>
          </a:ln>
        </p:spPr>
        <p:txBody>
          <a:bodyPr lIns="50800" tIns="50800" rIns="50800" bIns="50800" anchor="ctr"/>
          <a:lstStyle/>
          <a:p>
            <a:pPr defTabSz="457200">
              <a:defRPr sz="1100">
                <a:solidFill>
                  <a:srgbClr val="000000"/>
                </a:solidFill>
              </a:defRPr>
            </a:pPr>
            <a:endParaRPr/>
          </a:p>
        </p:txBody>
      </p:sp>
      <p:sp>
        <p:nvSpPr>
          <p:cNvPr id="2296" name="Image"/>
          <p:cNvSpPr>
            <a:spLocks noGrp="1"/>
          </p:cNvSpPr>
          <p:nvPr>
            <p:ph type="pic" idx="21"/>
          </p:nvPr>
        </p:nvSpPr>
        <p:spPr>
          <a:xfrm>
            <a:off x="-114301" y="-1"/>
            <a:ext cx="14622785" cy="9753601"/>
          </a:xfrm>
          <a:prstGeom prst="rect">
            <a:avLst/>
          </a:prstGeom>
        </p:spPr>
        <p:txBody>
          <a:bodyPr lIns="91439" tIns="45719" rIns="91439" bIns="45719">
            <a:noAutofit/>
          </a:bodyPr>
          <a:lstStyle/>
          <a:p>
            <a:endParaRPr/>
          </a:p>
        </p:txBody>
      </p:sp>
      <p:sp>
        <p:nvSpPr>
          <p:cNvPr id="2297" name="Slide Number"/>
          <p:cNvSpPr txBox="1">
            <a:spLocks noGrp="1"/>
          </p:cNvSpPr>
          <p:nvPr>
            <p:ph type="sldNum" sz="quarter" idx="2"/>
          </p:nvPr>
        </p:nvSpPr>
        <p:spPr>
          <a:xfrm>
            <a:off x="12167991" y="8763000"/>
            <a:ext cx="340321" cy="342900"/>
          </a:xfrm>
          <a:prstGeom prst="rect">
            <a:avLst/>
          </a:prstGeom>
        </p:spPr>
        <p:txBody>
          <a:bodyPr lIns="50800" tIns="50800" rIns="50800" bIns="50800" anchor="t"/>
          <a:lstStyle>
            <a:lvl1pPr algn="ctr" defTabSz="584200">
              <a:defRPr sz="1600" b="0">
                <a:solidFill>
                  <a:srgbClr val="606060"/>
                </a:solidFill>
              </a:defRPr>
            </a:lvl1pPr>
          </a:lstStyle>
          <a:p>
            <a:fld id="{86CB4B4D-7CA3-9044-876B-883B54F8677D}" type="slidenum">
              <a:t>‹#›</a:t>
            </a:fld>
            <a:endParaRPr/>
          </a:p>
        </p:txBody>
      </p:sp>
    </p:spTree>
  </p:cSld>
  <p:clrMapOvr>
    <a:masterClrMapping/>
  </p:clrMapOvr>
  <p:transition spd="med"/>
</p:sldLayout>
</file>

<file path=ppt/slideLayouts/slideLayout239.xml><?xml version="1.0" encoding="utf-8"?>
<p:sldLayout xmlns:a="http://schemas.openxmlformats.org/drawingml/2006/main" xmlns:r="http://schemas.openxmlformats.org/officeDocument/2006/relationships" xmlns:p="http://schemas.openxmlformats.org/presentationml/2006/main" showMasterSp="0" type="tx">
  <p:cSld name="Title &amp; Bullets">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304" name="Line"/>
          <p:cNvSpPr/>
          <p:nvPr/>
        </p:nvSpPr>
        <p:spPr>
          <a:xfrm>
            <a:off x="507999" y="2578100"/>
            <a:ext cx="11988801" cy="0"/>
          </a:xfrm>
          <a:prstGeom prst="line">
            <a:avLst/>
          </a:prstGeom>
          <a:ln w="3175">
            <a:solidFill>
              <a:srgbClr val="444444">
                <a:alpha val="30000"/>
              </a:srgbClr>
            </a:solidFill>
            <a:miter lim="400000"/>
          </a:ln>
        </p:spPr>
        <p:txBody>
          <a:bodyPr lIns="50800" tIns="50800" rIns="50800" bIns="50800" anchor="ctr"/>
          <a:lstStyle/>
          <a:p>
            <a:pPr defTabSz="457200">
              <a:defRPr sz="1100">
                <a:solidFill>
                  <a:srgbClr val="000000"/>
                </a:solidFill>
              </a:defRPr>
            </a:pPr>
            <a:endParaRPr/>
          </a:p>
        </p:txBody>
      </p:sp>
      <p:sp>
        <p:nvSpPr>
          <p:cNvPr id="2305" name="Line"/>
          <p:cNvSpPr/>
          <p:nvPr/>
        </p:nvSpPr>
        <p:spPr>
          <a:xfrm flipV="1">
            <a:off x="507999" y="9245597"/>
            <a:ext cx="11988801" cy="3"/>
          </a:xfrm>
          <a:prstGeom prst="line">
            <a:avLst/>
          </a:prstGeom>
          <a:ln w="63500">
            <a:solidFill>
              <a:srgbClr val="444444">
                <a:alpha val="30000"/>
              </a:srgbClr>
            </a:solidFill>
            <a:miter lim="400000"/>
          </a:ln>
        </p:spPr>
        <p:txBody>
          <a:bodyPr lIns="50800" tIns="50800" rIns="50800" bIns="50800" anchor="ctr"/>
          <a:lstStyle/>
          <a:p>
            <a:pPr defTabSz="457200">
              <a:defRPr sz="1100">
                <a:solidFill>
                  <a:srgbClr val="000000"/>
                </a:solidFill>
              </a:defRPr>
            </a:pPr>
            <a:endParaRPr/>
          </a:p>
        </p:txBody>
      </p:sp>
      <p:sp>
        <p:nvSpPr>
          <p:cNvPr id="2306" name="Line"/>
          <p:cNvSpPr/>
          <p:nvPr/>
        </p:nvSpPr>
        <p:spPr>
          <a:xfrm flipV="1">
            <a:off x="507999" y="507999"/>
            <a:ext cx="11988801" cy="1"/>
          </a:xfrm>
          <a:prstGeom prst="line">
            <a:avLst/>
          </a:prstGeom>
          <a:ln w="3175">
            <a:solidFill>
              <a:srgbClr val="444444">
                <a:alpha val="30000"/>
              </a:srgbClr>
            </a:solidFill>
            <a:miter lim="400000"/>
          </a:ln>
        </p:spPr>
        <p:txBody>
          <a:bodyPr lIns="50800" tIns="50800" rIns="50800" bIns="50800" anchor="ctr"/>
          <a:lstStyle/>
          <a:p>
            <a:pPr defTabSz="457200">
              <a:defRPr sz="1100">
                <a:solidFill>
                  <a:srgbClr val="000000"/>
                </a:solidFill>
              </a:defRPr>
            </a:pPr>
            <a:endParaRPr/>
          </a:p>
        </p:txBody>
      </p:sp>
      <p:sp>
        <p:nvSpPr>
          <p:cNvPr id="2307" name="Title Text"/>
          <p:cNvSpPr txBox="1">
            <a:spLocks noGrp="1"/>
          </p:cNvSpPr>
          <p:nvPr>
            <p:ph type="title"/>
          </p:nvPr>
        </p:nvSpPr>
        <p:spPr>
          <a:xfrm>
            <a:off x="507999" y="596899"/>
            <a:ext cx="11988801" cy="1905001"/>
          </a:xfrm>
          <a:prstGeom prst="rect">
            <a:avLst/>
          </a:prstGeom>
        </p:spPr>
        <p:txBody>
          <a:bodyPr lIns="50800" tIns="50800" rIns="50800" bIns="50800"/>
          <a:lstStyle>
            <a:lvl1pPr defTabSz="584200">
              <a:lnSpc>
                <a:spcPct val="90000"/>
              </a:lnSpc>
              <a:defRPr sz="6200" cap="all" spc="0">
                <a:solidFill>
                  <a:srgbClr val="606060"/>
                </a:solidFill>
                <a:latin typeface="Helvetica Light"/>
                <a:ea typeface="Helvetica Light"/>
                <a:cs typeface="Helvetica Light"/>
                <a:sym typeface="Helvetica Light"/>
              </a:defRPr>
            </a:lvl1pPr>
          </a:lstStyle>
          <a:p>
            <a:r>
              <a:t>Title Text</a:t>
            </a:r>
          </a:p>
        </p:txBody>
      </p:sp>
      <p:sp>
        <p:nvSpPr>
          <p:cNvPr id="2308" name="Body Level One…"/>
          <p:cNvSpPr txBox="1">
            <a:spLocks noGrp="1"/>
          </p:cNvSpPr>
          <p:nvPr>
            <p:ph type="body" idx="1"/>
          </p:nvPr>
        </p:nvSpPr>
        <p:spPr>
          <a:xfrm>
            <a:off x="507999" y="3035300"/>
            <a:ext cx="11988801" cy="5727700"/>
          </a:xfrm>
          <a:prstGeom prst="rect">
            <a:avLst/>
          </a:prstGeom>
        </p:spPr>
        <p:txBody>
          <a:bodyPr lIns="50800" tIns="50800" rIns="50800" bIns="50800" anchor="ctr"/>
          <a:lstStyle>
            <a:lvl1pPr marL="369794" indent="-369794" defTabSz="584200">
              <a:spcBef>
                <a:spcPts val="4200"/>
              </a:spcBef>
              <a:buClrTx/>
              <a:buSzPct val="30000"/>
              <a:buFontTx/>
              <a:buBlip>
                <a:blip r:embed="rId3"/>
              </a:buBlip>
              <a:defRPr sz="3000">
                <a:solidFill>
                  <a:srgbClr val="606060"/>
                </a:solidFill>
              </a:defRPr>
            </a:lvl1pPr>
            <a:lvl2pPr marL="788894" indent="-369794" defTabSz="584200">
              <a:spcBef>
                <a:spcPts val="4200"/>
              </a:spcBef>
              <a:buClrTx/>
              <a:buSzPct val="30000"/>
              <a:buFontTx/>
              <a:buBlip>
                <a:blip r:embed="rId3"/>
              </a:buBlip>
              <a:defRPr sz="3000">
                <a:solidFill>
                  <a:srgbClr val="606060"/>
                </a:solidFill>
              </a:defRPr>
            </a:lvl2pPr>
            <a:lvl3pPr marL="1207994" indent="-369794" defTabSz="584200">
              <a:spcBef>
                <a:spcPts val="4200"/>
              </a:spcBef>
              <a:buClrTx/>
              <a:buSzPct val="30000"/>
              <a:buFontTx/>
              <a:buBlip>
                <a:blip r:embed="rId3"/>
              </a:buBlip>
              <a:defRPr sz="3000">
                <a:solidFill>
                  <a:srgbClr val="606060"/>
                </a:solidFill>
              </a:defRPr>
            </a:lvl3pPr>
            <a:lvl4pPr marL="1627094" indent="-369794" defTabSz="584200">
              <a:spcBef>
                <a:spcPts val="4200"/>
              </a:spcBef>
              <a:buClrTx/>
              <a:buSzPct val="30000"/>
              <a:buFontTx/>
              <a:buBlip>
                <a:blip r:embed="rId3"/>
              </a:buBlip>
              <a:defRPr sz="3000">
                <a:solidFill>
                  <a:srgbClr val="606060"/>
                </a:solidFill>
              </a:defRPr>
            </a:lvl4pPr>
            <a:lvl5pPr marL="2046194" indent="-369794" defTabSz="584200">
              <a:spcBef>
                <a:spcPts val="4200"/>
              </a:spcBef>
              <a:buClrTx/>
              <a:buSzPct val="30000"/>
              <a:buFontTx/>
              <a:buBlip>
                <a:blip r:embed="rId3"/>
              </a:buBlip>
              <a:defRPr sz="3000">
                <a:solidFill>
                  <a:srgbClr val="606060"/>
                </a:solidFill>
              </a:defRPr>
            </a:lvl5pPr>
          </a:lstStyle>
          <a:p>
            <a:r>
              <a:t>Body Level One</a:t>
            </a:r>
          </a:p>
          <a:p>
            <a:pPr lvl="1"/>
            <a:r>
              <a:t>Body Level Two</a:t>
            </a:r>
          </a:p>
          <a:p>
            <a:pPr lvl="2"/>
            <a:r>
              <a:t>Body Level Three</a:t>
            </a:r>
          </a:p>
          <a:p>
            <a:pPr lvl="3"/>
            <a:r>
              <a:t>Body Level Four</a:t>
            </a:r>
          </a:p>
          <a:p>
            <a:pPr lvl="4"/>
            <a:r>
              <a:t>Body Level Five</a:t>
            </a:r>
          </a:p>
        </p:txBody>
      </p:sp>
      <p:sp>
        <p:nvSpPr>
          <p:cNvPr id="2309" name="Slide Number"/>
          <p:cNvSpPr txBox="1">
            <a:spLocks noGrp="1"/>
          </p:cNvSpPr>
          <p:nvPr>
            <p:ph type="sldNum" sz="quarter" idx="2"/>
          </p:nvPr>
        </p:nvSpPr>
        <p:spPr>
          <a:xfrm>
            <a:off x="12167991" y="8763000"/>
            <a:ext cx="340321" cy="342900"/>
          </a:xfrm>
          <a:prstGeom prst="rect">
            <a:avLst/>
          </a:prstGeom>
        </p:spPr>
        <p:txBody>
          <a:bodyPr lIns="50800" tIns="50800" rIns="50800" bIns="50800" anchor="t"/>
          <a:lstStyle>
            <a:lvl1pPr algn="ctr" defTabSz="584200">
              <a:defRPr sz="1600" b="0">
                <a:solidFill>
                  <a:srgbClr val="606060"/>
                </a:solidFill>
              </a:defRPr>
            </a:lvl1pPr>
          </a:lstStyle>
          <a:p>
            <a:fld id="{86CB4B4D-7CA3-9044-876B-883B54F8677D}" type="slidenum">
              <a:t>‹#›</a:t>
            </a:fld>
            <a:endParaRPr/>
          </a:p>
        </p:txBody>
      </p:sp>
    </p:spTree>
  </p:cSld>
  <p:clrMapOvr>
    <a:masterClrMapping/>
  </p:clrMapOvr>
  <p:transition spd="med"/>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316" name="Title Text"/>
          <p:cNvSpPr txBox="1">
            <a:spLocks noGrp="1"/>
          </p:cNvSpPr>
          <p:nvPr>
            <p:ph type="title"/>
          </p:nvPr>
        </p:nvSpPr>
        <p:spPr>
          <a:xfrm>
            <a:off x="649379" y="127001"/>
            <a:ext cx="11704638" cy="2146301"/>
          </a:xfrm>
          <a:prstGeom prst="rect">
            <a:avLst/>
          </a:prstGeom>
        </p:spPr>
        <p:txBody>
          <a:bodyPr lIns="50305" tIns="50305" rIns="50305" bIns="50305"/>
          <a:lstStyle>
            <a:lvl1pPr marL="11113" indent="-11113" algn="ctr" defTabSz="914400">
              <a:defRPr sz="6200" spc="0">
                <a:solidFill>
                  <a:srgbClr val="000000"/>
                </a:solidFill>
              </a:defRPr>
            </a:lvl1pPr>
          </a:lstStyle>
          <a:p>
            <a:r>
              <a:t>Title Text</a:t>
            </a:r>
          </a:p>
        </p:txBody>
      </p:sp>
      <p:sp>
        <p:nvSpPr>
          <p:cNvPr id="2317" name="Body Level One…"/>
          <p:cNvSpPr txBox="1">
            <a:spLocks noGrp="1"/>
          </p:cNvSpPr>
          <p:nvPr>
            <p:ph type="body" idx="1"/>
          </p:nvPr>
        </p:nvSpPr>
        <p:spPr>
          <a:xfrm>
            <a:off x="649379" y="2273300"/>
            <a:ext cx="11704638" cy="7475539"/>
          </a:xfrm>
          <a:prstGeom prst="rect">
            <a:avLst/>
          </a:prstGeom>
        </p:spPr>
        <p:txBody>
          <a:bodyPr lIns="50305" tIns="50305" rIns="50305" bIns="50305"/>
          <a:lstStyle>
            <a:lvl1pPr marL="413792" indent="-364713" defTabSz="914400">
              <a:spcBef>
                <a:spcPts val="1000"/>
              </a:spcBef>
              <a:buClrTx/>
              <a:buSzPct val="100000"/>
              <a:defRPr sz="4200">
                <a:solidFill>
                  <a:srgbClr val="000000"/>
                </a:solidFill>
              </a:defRPr>
            </a:lvl1pPr>
            <a:lvl2pPr marL="841341" indent="-344511" defTabSz="914400">
              <a:spcBef>
                <a:spcPts val="1000"/>
              </a:spcBef>
              <a:buClrTx/>
              <a:buSzPct val="100000"/>
              <a:buChar char="–"/>
              <a:defRPr sz="4200">
                <a:solidFill>
                  <a:srgbClr val="000000"/>
                </a:solidFill>
              </a:defRPr>
            </a:lvl2pPr>
            <a:lvl3pPr marL="1346787" indent="-349990" defTabSz="914400">
              <a:spcBef>
                <a:spcPts val="1000"/>
              </a:spcBef>
              <a:buClrTx/>
              <a:buSzPct val="100000"/>
              <a:defRPr sz="4200">
                <a:solidFill>
                  <a:srgbClr val="000000"/>
                </a:solidFill>
              </a:defRPr>
            </a:lvl3pPr>
            <a:lvl4pPr marL="1932686" indent="-437487" defTabSz="914400">
              <a:spcBef>
                <a:spcPts val="1000"/>
              </a:spcBef>
              <a:buClrTx/>
              <a:buChar char="–"/>
              <a:defRPr sz="4200">
                <a:solidFill>
                  <a:srgbClr val="000000"/>
                </a:solidFill>
              </a:defRPr>
            </a:lvl4pPr>
            <a:lvl5pPr marL="2432673" indent="-437487" defTabSz="914400">
              <a:spcBef>
                <a:spcPts val="1000"/>
              </a:spcBef>
              <a:buClrTx/>
              <a:buChar char="»"/>
              <a:defRPr sz="4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318" name="Slide Number"/>
          <p:cNvSpPr txBox="1">
            <a:spLocks noGrp="1"/>
          </p:cNvSpPr>
          <p:nvPr>
            <p:ph type="sldNum" sz="quarter" idx="2"/>
          </p:nvPr>
        </p:nvSpPr>
        <p:spPr>
          <a:xfrm>
            <a:off x="10685857" y="8880475"/>
            <a:ext cx="301022" cy="306454"/>
          </a:xfrm>
          <a:prstGeom prst="rect">
            <a:avLst/>
          </a:prstGeom>
        </p:spPr>
        <p:txBody>
          <a:bodyPr lIns="45276" tIns="45276" rIns="45276" bIns="45276" anchor="t"/>
          <a:lstStyle>
            <a:lvl1pPr algn="ctr" defTabSz="454182">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325" name="Rectangle 9"/>
          <p:cNvSpPr/>
          <p:nvPr/>
        </p:nvSpPr>
        <p:spPr>
          <a:xfrm>
            <a:off x="-1" y="314006"/>
            <a:ext cx="13004801" cy="325121"/>
          </a:xfrm>
          <a:prstGeom prst="rect">
            <a:avLst/>
          </a:prstGeom>
          <a:solidFill>
            <a:srgbClr val="FFFFFF"/>
          </a:solidFill>
          <a:ln w="12700">
            <a:miter lim="400000"/>
          </a:ln>
        </p:spPr>
        <p:txBody>
          <a:bodyPr lIns="45719" rIns="45719" anchor="ctr"/>
          <a:lstStyle/>
          <a:p>
            <a:pPr algn="ctr" defTabSz="1299458">
              <a:defRPr>
                <a:solidFill>
                  <a:srgbClr val="FFFFFF"/>
                </a:solidFill>
              </a:defRPr>
            </a:pPr>
            <a:endParaRPr/>
          </a:p>
        </p:txBody>
      </p:sp>
      <p:sp>
        <p:nvSpPr>
          <p:cNvPr id="2326" name="Rectangle 6"/>
          <p:cNvSpPr/>
          <p:nvPr/>
        </p:nvSpPr>
        <p:spPr>
          <a:xfrm>
            <a:off x="-1" y="-1"/>
            <a:ext cx="13004801" cy="520193"/>
          </a:xfrm>
          <a:prstGeom prst="rect">
            <a:avLst/>
          </a:prstGeom>
          <a:solidFill>
            <a:schemeClr val="accent1"/>
          </a:solidFill>
          <a:ln w="12700">
            <a:miter lim="400000"/>
          </a:ln>
        </p:spPr>
        <p:txBody>
          <a:bodyPr lIns="45719" rIns="45719" anchor="ctr"/>
          <a:lstStyle/>
          <a:p>
            <a:pPr algn="ctr" defTabSz="1299458">
              <a:defRPr>
                <a:solidFill>
                  <a:srgbClr val="FFFFFF"/>
                </a:solidFill>
              </a:defRPr>
            </a:pPr>
            <a:endParaRPr/>
          </a:p>
        </p:txBody>
      </p:sp>
      <p:sp>
        <p:nvSpPr>
          <p:cNvPr id="2327" name="Title Text"/>
          <p:cNvSpPr txBox="1">
            <a:spLocks noGrp="1"/>
          </p:cNvSpPr>
          <p:nvPr>
            <p:ph type="title"/>
          </p:nvPr>
        </p:nvSpPr>
        <p:spPr>
          <a:xfrm>
            <a:off x="650239" y="758614"/>
            <a:ext cx="11704322" cy="1408854"/>
          </a:xfrm>
          <a:prstGeom prst="rect">
            <a:avLst/>
          </a:prstGeom>
        </p:spPr>
        <p:txBody>
          <a:bodyPr lIns="64973" tIns="64973" rIns="64973" bIns="64973"/>
          <a:lstStyle>
            <a:lvl1pPr defTabSz="1299458">
              <a:defRPr spc="-139">
                <a:solidFill>
                  <a:srgbClr val="D2533C"/>
                </a:solidFill>
              </a:defRPr>
            </a:lvl1pPr>
          </a:lstStyle>
          <a:p>
            <a:r>
              <a:t>Title Text</a:t>
            </a:r>
          </a:p>
        </p:txBody>
      </p:sp>
      <p:sp>
        <p:nvSpPr>
          <p:cNvPr id="2328" name="Body Level One…"/>
          <p:cNvSpPr txBox="1">
            <a:spLocks noGrp="1"/>
          </p:cNvSpPr>
          <p:nvPr>
            <p:ph type="body" idx="1"/>
          </p:nvPr>
        </p:nvSpPr>
        <p:spPr>
          <a:xfrm>
            <a:off x="650239" y="2275839"/>
            <a:ext cx="11704322" cy="6935894"/>
          </a:xfrm>
          <a:prstGeom prst="rect">
            <a:avLst/>
          </a:prstGeom>
        </p:spPr>
        <p:txBody>
          <a:bodyPr lIns="64973" tIns="64973" rIns="64973" bIns="64973"/>
          <a:lstStyle>
            <a:lvl1pPr marL="229315" indent="-229315" defTabSz="1299458">
              <a:defRPr sz="3000"/>
            </a:lvl1pPr>
            <a:lvl2pPr marL="668289" indent="-278454" defTabSz="1299458">
              <a:defRPr sz="3000"/>
            </a:lvl2pPr>
            <a:lvl3pPr marL="1079544" indent="-299874" defTabSz="1299458">
              <a:defRPr sz="3000"/>
            </a:lvl3pPr>
            <a:lvl4pPr marL="1508500" indent="-338988" defTabSz="1299458">
              <a:defRPr sz="3000"/>
            </a:lvl4pPr>
            <a:lvl5pPr marL="1786757" indent="-292379" defTabSz="1299458">
              <a:defRPr sz="3000"/>
            </a:lvl5pPr>
          </a:lstStyle>
          <a:p>
            <a:r>
              <a:t>Body Level One</a:t>
            </a:r>
          </a:p>
          <a:p>
            <a:pPr lvl="1"/>
            <a:r>
              <a:t>Body Level Two</a:t>
            </a:r>
          </a:p>
          <a:p>
            <a:pPr lvl="2"/>
            <a:r>
              <a:t>Body Level Three</a:t>
            </a:r>
          </a:p>
          <a:p>
            <a:pPr lvl="3"/>
            <a:r>
              <a:t>Body Level Four</a:t>
            </a:r>
          </a:p>
          <a:p>
            <a:pPr lvl="4"/>
            <a:r>
              <a:t>Body Level Five</a:t>
            </a:r>
          </a:p>
        </p:txBody>
      </p:sp>
      <p:sp>
        <p:nvSpPr>
          <p:cNvPr id="2329" name="Slide Number"/>
          <p:cNvSpPr txBox="1">
            <a:spLocks noGrp="1"/>
          </p:cNvSpPr>
          <p:nvPr>
            <p:ph type="sldNum" sz="quarter" idx="2"/>
          </p:nvPr>
        </p:nvSpPr>
        <p:spPr>
          <a:xfrm>
            <a:off x="10837333" y="55424"/>
            <a:ext cx="396919" cy="409347"/>
          </a:xfrm>
          <a:prstGeom prst="rect">
            <a:avLst/>
          </a:prstGeom>
        </p:spPr>
        <p:txBody>
          <a:bodyPr lIns="64973" tIns="64973" rIns="64973" bIns="64973"/>
          <a:lstStyle>
            <a:lvl1pPr defTabSz="454081"/>
          </a:lstStyle>
          <a:p>
            <a:fld id="{86CB4B4D-7CA3-9044-876B-883B54F8677D}" type="slidenum">
              <a:t>‹#›</a:t>
            </a:fld>
            <a:endParaRPr/>
          </a:p>
        </p:txBody>
      </p:sp>
    </p:spTree>
  </p:cSld>
  <p:clrMapOvr>
    <a:masterClrMapping/>
  </p:clrMapOvr>
  <p:transition spd="med"/>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336" name="Rectangle 9"/>
          <p:cNvSpPr/>
          <p:nvPr/>
        </p:nvSpPr>
        <p:spPr>
          <a:xfrm>
            <a:off x="-1" y="314324"/>
            <a:ext cx="13004801" cy="325440"/>
          </a:xfrm>
          <a:prstGeom prst="rect">
            <a:avLst/>
          </a:prstGeom>
          <a:solidFill>
            <a:srgbClr val="FFFFFF"/>
          </a:solidFill>
          <a:ln w="12700">
            <a:miter lim="400000"/>
          </a:ln>
        </p:spPr>
        <p:txBody>
          <a:bodyPr lIns="45719" rIns="45719" anchor="ctr"/>
          <a:lstStyle/>
          <a:p>
            <a:pPr algn="ctr" defTabSz="454017">
              <a:defRPr sz="900">
                <a:solidFill>
                  <a:srgbClr val="FFFFFF"/>
                </a:solidFill>
              </a:defRPr>
            </a:pPr>
            <a:endParaRPr/>
          </a:p>
        </p:txBody>
      </p:sp>
      <p:sp>
        <p:nvSpPr>
          <p:cNvPr id="2337" name="Rectangle 6"/>
          <p:cNvSpPr/>
          <p:nvPr/>
        </p:nvSpPr>
        <p:spPr>
          <a:xfrm>
            <a:off x="-1" y="2"/>
            <a:ext cx="13004801" cy="520701"/>
          </a:xfrm>
          <a:prstGeom prst="rect">
            <a:avLst/>
          </a:prstGeom>
          <a:solidFill>
            <a:schemeClr val="accent1"/>
          </a:solidFill>
          <a:ln w="12700">
            <a:miter lim="400000"/>
          </a:ln>
        </p:spPr>
        <p:txBody>
          <a:bodyPr lIns="45719" rIns="45719" anchor="ctr"/>
          <a:lstStyle/>
          <a:p>
            <a:pPr algn="ctr" defTabSz="454017">
              <a:defRPr sz="900">
                <a:solidFill>
                  <a:srgbClr val="FFFFFF"/>
                </a:solidFill>
              </a:defRPr>
            </a:pPr>
            <a:endParaRPr/>
          </a:p>
        </p:txBody>
      </p:sp>
      <p:sp>
        <p:nvSpPr>
          <p:cNvPr id="2338" name="Title Text"/>
          <p:cNvSpPr txBox="1">
            <a:spLocks noGrp="1"/>
          </p:cNvSpPr>
          <p:nvPr>
            <p:ph type="title"/>
          </p:nvPr>
        </p:nvSpPr>
        <p:spPr>
          <a:xfrm>
            <a:off x="650875" y="758825"/>
            <a:ext cx="11703051" cy="1408113"/>
          </a:xfrm>
          <a:prstGeom prst="rect">
            <a:avLst/>
          </a:prstGeom>
        </p:spPr>
        <p:txBody>
          <a:bodyPr lIns="64575" tIns="64575" rIns="64575" bIns="64575"/>
          <a:lstStyle>
            <a:lvl1pPr defTabSz="1290615">
              <a:defRPr spc="-139">
                <a:solidFill>
                  <a:srgbClr val="D2533C"/>
                </a:solidFill>
              </a:defRPr>
            </a:lvl1pPr>
          </a:lstStyle>
          <a:p>
            <a:r>
              <a:t>Title Text</a:t>
            </a:r>
          </a:p>
        </p:txBody>
      </p:sp>
      <p:sp>
        <p:nvSpPr>
          <p:cNvPr id="2339" name="Body Level One…"/>
          <p:cNvSpPr txBox="1">
            <a:spLocks noGrp="1"/>
          </p:cNvSpPr>
          <p:nvPr>
            <p:ph type="body" idx="1"/>
          </p:nvPr>
        </p:nvSpPr>
        <p:spPr>
          <a:xfrm>
            <a:off x="650875" y="2276474"/>
            <a:ext cx="11703051" cy="6935789"/>
          </a:xfrm>
          <a:prstGeom prst="rect">
            <a:avLst/>
          </a:prstGeom>
        </p:spPr>
        <p:txBody>
          <a:bodyPr lIns="64575" tIns="64575" rIns="64575" bIns="64575"/>
          <a:lstStyle>
            <a:lvl1pPr marL="227467" indent="-227467" defTabSz="1290615">
              <a:defRPr sz="3000"/>
            </a:lvl1pPr>
            <a:lvl2pPr marL="663736" indent="-276211" defTabSz="1290615">
              <a:defRPr sz="3000"/>
            </a:lvl2pPr>
            <a:lvl3pPr marL="1072475" indent="-297458" defTabSz="1290615">
              <a:defRPr sz="3000"/>
            </a:lvl3pPr>
            <a:lvl4pPr marL="1498785" indent="-336256" defTabSz="1290615">
              <a:defRPr sz="3000"/>
            </a:lvl4pPr>
            <a:lvl5pPr marL="1774614" indent="-289436" defTabSz="1290615">
              <a:defRPr sz="3000"/>
            </a:lvl5pPr>
          </a:lstStyle>
          <a:p>
            <a:r>
              <a:t>Body Level One</a:t>
            </a:r>
          </a:p>
          <a:p>
            <a:pPr lvl="1"/>
            <a:r>
              <a:t>Body Level Two</a:t>
            </a:r>
          </a:p>
          <a:p>
            <a:pPr lvl="2"/>
            <a:r>
              <a:t>Body Level Three</a:t>
            </a:r>
          </a:p>
          <a:p>
            <a:pPr lvl="3"/>
            <a:r>
              <a:t>Body Level Four</a:t>
            </a:r>
          </a:p>
          <a:p>
            <a:pPr lvl="4"/>
            <a:r>
              <a:t>Body Level Five</a:t>
            </a:r>
          </a:p>
        </p:txBody>
      </p:sp>
      <p:sp>
        <p:nvSpPr>
          <p:cNvPr id="2340" name="Slide Number"/>
          <p:cNvSpPr txBox="1">
            <a:spLocks noGrp="1"/>
          </p:cNvSpPr>
          <p:nvPr>
            <p:ph type="sldNum" sz="quarter" idx="2"/>
          </p:nvPr>
        </p:nvSpPr>
        <p:spPr>
          <a:xfrm>
            <a:off x="10837864" y="55282"/>
            <a:ext cx="396123" cy="408551"/>
          </a:xfrm>
          <a:prstGeom prst="rect">
            <a:avLst/>
          </a:prstGeom>
        </p:spPr>
        <p:txBody>
          <a:bodyPr lIns="64575" tIns="64575" rIns="64575" bIns="64575"/>
          <a:lstStyle>
            <a:lvl1pPr defTabSz="454017"/>
          </a:lstStyle>
          <a:p>
            <a:fld id="{86CB4B4D-7CA3-9044-876B-883B54F8677D}" type="slidenum">
              <a:t>‹#›</a:t>
            </a:fld>
            <a:endParaRPr/>
          </a:p>
        </p:txBody>
      </p:sp>
    </p:spTree>
  </p:cSld>
  <p:clrMapOvr>
    <a:masterClrMapping/>
  </p:clrMapOvr>
  <p:transition spd="med"/>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type="tx">
  <p:cSld name="Default - Title and Content copy">
    <p:spTree>
      <p:nvGrpSpPr>
        <p:cNvPr id="1" name=""/>
        <p:cNvGrpSpPr/>
        <p:nvPr/>
      </p:nvGrpSpPr>
      <p:grpSpPr>
        <a:xfrm>
          <a:off x="0" y="0"/>
          <a:ext cx="0" cy="0"/>
          <a:chOff x="0" y="0"/>
          <a:chExt cx="0" cy="0"/>
        </a:xfrm>
      </p:grpSpPr>
      <p:sp>
        <p:nvSpPr>
          <p:cNvPr id="2347" name="Rectangle"/>
          <p:cNvSpPr/>
          <p:nvPr/>
        </p:nvSpPr>
        <p:spPr>
          <a:xfrm>
            <a:off x="-1" y="314006"/>
            <a:ext cx="13017501" cy="330201"/>
          </a:xfrm>
          <a:prstGeom prst="rect">
            <a:avLst/>
          </a:prstGeom>
          <a:solidFill>
            <a:srgbClr val="FFFFFF"/>
          </a:solidFill>
          <a:ln w="12700"/>
        </p:spPr>
        <p:txBody>
          <a:bodyPr lIns="38100" tIns="38100" rIns="38100" bIns="38100" anchor="ctr"/>
          <a:lstStyle/>
          <a:p>
            <a:pPr algn="ctr" defTabSz="1295400">
              <a:buClr>
                <a:srgbClr val="FFFFFF"/>
              </a:buClr>
              <a:defRPr sz="2200">
                <a:solidFill>
                  <a:srgbClr val="FFFFFF"/>
                </a:solidFill>
                <a:uFill>
                  <a:solidFill>
                    <a:srgbClr val="FFFFFF"/>
                  </a:solidFill>
                </a:uFill>
              </a:defRPr>
            </a:pPr>
            <a:endParaRPr/>
          </a:p>
        </p:txBody>
      </p:sp>
      <p:sp>
        <p:nvSpPr>
          <p:cNvPr id="2348" name="Rectangle"/>
          <p:cNvSpPr/>
          <p:nvPr/>
        </p:nvSpPr>
        <p:spPr>
          <a:xfrm>
            <a:off x="-1" y="-1"/>
            <a:ext cx="13017501" cy="520193"/>
          </a:xfrm>
          <a:prstGeom prst="rect">
            <a:avLst/>
          </a:prstGeom>
          <a:solidFill>
            <a:srgbClr val="A4B1A9"/>
          </a:solidFill>
          <a:ln w="12700"/>
        </p:spPr>
        <p:txBody>
          <a:bodyPr lIns="38100" tIns="38100" rIns="38100" bIns="38100" anchor="ctr"/>
          <a:lstStyle/>
          <a:p>
            <a:pPr algn="ctr" defTabSz="1295400">
              <a:buClr>
                <a:srgbClr val="FFFFFF"/>
              </a:buClr>
              <a:defRPr sz="2200">
                <a:solidFill>
                  <a:srgbClr val="FFFFFF"/>
                </a:solidFill>
                <a:uFill>
                  <a:solidFill>
                    <a:srgbClr val="FFFFFF"/>
                  </a:solidFill>
                </a:uFill>
              </a:defRPr>
            </a:pPr>
            <a:endParaRPr/>
          </a:p>
        </p:txBody>
      </p:sp>
      <p:sp>
        <p:nvSpPr>
          <p:cNvPr id="2349" name="Title Text"/>
          <p:cNvSpPr txBox="1">
            <a:spLocks noGrp="1"/>
          </p:cNvSpPr>
          <p:nvPr>
            <p:ph type="title"/>
          </p:nvPr>
        </p:nvSpPr>
        <p:spPr>
          <a:xfrm>
            <a:off x="647699" y="761999"/>
            <a:ext cx="11709401" cy="1409701"/>
          </a:xfrm>
          <a:prstGeom prst="rect">
            <a:avLst/>
          </a:prstGeom>
          <a:ln w="3175">
            <a:round/>
          </a:ln>
        </p:spPr>
        <p:txBody>
          <a:bodyPr lIns="38100" tIns="38100" rIns="38100" bIns="38100">
            <a:noAutofit/>
          </a:bodyPr>
          <a:lstStyle>
            <a:lvl1pPr defTabSz="1295400">
              <a:defRPr sz="5400" spc="-135">
                <a:solidFill>
                  <a:srgbClr val="DD694C"/>
                </a:solidFill>
                <a:uFill>
                  <a:solidFill>
                    <a:srgbClr val="DD694C"/>
                  </a:solidFill>
                </a:uFill>
              </a:defRPr>
            </a:lvl1pPr>
          </a:lstStyle>
          <a:p>
            <a:r>
              <a:t>Title Text</a:t>
            </a:r>
          </a:p>
        </p:txBody>
      </p:sp>
      <p:sp>
        <p:nvSpPr>
          <p:cNvPr id="2350" name="Body Level One…"/>
          <p:cNvSpPr txBox="1">
            <a:spLocks noGrp="1"/>
          </p:cNvSpPr>
          <p:nvPr>
            <p:ph type="body" idx="1"/>
          </p:nvPr>
        </p:nvSpPr>
        <p:spPr>
          <a:xfrm>
            <a:off x="647699" y="2273300"/>
            <a:ext cx="11709401" cy="6934200"/>
          </a:xfrm>
          <a:prstGeom prst="rect">
            <a:avLst/>
          </a:prstGeom>
          <a:ln w="3175">
            <a:round/>
          </a:ln>
        </p:spPr>
        <p:txBody>
          <a:bodyPr lIns="38100" tIns="38100" rIns="38100" bIns="38100">
            <a:noAutofit/>
          </a:bodyPr>
          <a:lstStyle>
            <a:lvl1pPr marL="161364" indent="-161364" defTabSz="1295400">
              <a:buClr>
                <a:srgbClr val="A4B1A9"/>
              </a:buClr>
              <a:buFontTx/>
              <a:defRPr sz="3000">
                <a:solidFill>
                  <a:srgbClr val="363744"/>
                </a:solidFill>
                <a:uFill>
                  <a:solidFill>
                    <a:srgbClr val="363744"/>
                  </a:solidFill>
                </a:uFill>
              </a:defRPr>
            </a:lvl1pPr>
            <a:lvl2pPr marL="431074" indent="-156754" defTabSz="1295400">
              <a:spcBef>
                <a:spcPts val="600"/>
              </a:spcBef>
              <a:buClr>
                <a:srgbClr val="A4B1A9"/>
              </a:buClr>
              <a:buFontTx/>
              <a:defRPr sz="2400">
                <a:solidFill>
                  <a:srgbClr val="363744"/>
                </a:solidFill>
                <a:uFill>
                  <a:solidFill>
                    <a:srgbClr val="363744"/>
                  </a:solidFill>
                </a:uFill>
              </a:defRPr>
            </a:lvl2pPr>
            <a:lvl3pPr marL="716280" indent="-167640" defTabSz="1295400">
              <a:spcBef>
                <a:spcPts val="600"/>
              </a:spcBef>
              <a:buClr>
                <a:srgbClr val="A4B1A9"/>
              </a:buClr>
              <a:buFontTx/>
              <a:defRPr sz="2200">
                <a:solidFill>
                  <a:srgbClr val="363744"/>
                </a:solidFill>
                <a:uFill>
                  <a:solidFill>
                    <a:srgbClr val="363744"/>
                  </a:solidFill>
                </a:uFill>
              </a:defRPr>
            </a:lvl3pPr>
            <a:lvl4pPr marL="972589" indent="-149629" defTabSz="1295400">
              <a:spcBef>
                <a:spcPts val="500"/>
              </a:spcBef>
              <a:buClr>
                <a:srgbClr val="A4B1A9"/>
              </a:buClr>
              <a:buFontTx/>
              <a:defRPr sz="1800">
                <a:solidFill>
                  <a:srgbClr val="363744"/>
                </a:solidFill>
                <a:uFill>
                  <a:solidFill>
                    <a:srgbClr val="363744"/>
                  </a:solidFill>
                </a:uFill>
              </a:defRPr>
            </a:lvl4pPr>
            <a:lvl5pPr marL="1173480" indent="-121919" defTabSz="1295400">
              <a:spcBef>
                <a:spcPts val="400"/>
              </a:spcBef>
              <a:buClr>
                <a:srgbClr val="A4B1A9"/>
              </a:buClr>
              <a:buFontTx/>
              <a:defRPr sz="1600">
                <a:solidFill>
                  <a:srgbClr val="363744"/>
                </a:solidFill>
                <a:uFill>
                  <a:solidFill>
                    <a:srgbClr val="363744"/>
                  </a:solidFill>
                </a:uFill>
              </a:defRPr>
            </a:lvl5pPr>
          </a:lstStyle>
          <a:p>
            <a:r>
              <a:t>Body Level One</a:t>
            </a:r>
          </a:p>
          <a:p>
            <a:pPr lvl="1"/>
            <a:r>
              <a:t>Body Level Two</a:t>
            </a:r>
          </a:p>
          <a:p>
            <a:pPr lvl="2"/>
            <a:r>
              <a:t>Body Level Three</a:t>
            </a:r>
          </a:p>
          <a:p>
            <a:pPr lvl="3"/>
            <a:r>
              <a:t>Body Level Four</a:t>
            </a:r>
          </a:p>
          <a:p>
            <a:pPr lvl="4"/>
            <a:r>
              <a:t>Body Level Five</a:t>
            </a:r>
          </a:p>
        </p:txBody>
      </p:sp>
      <p:sp>
        <p:nvSpPr>
          <p:cNvPr id="2351" name="Slide Number"/>
          <p:cNvSpPr txBox="1">
            <a:spLocks noGrp="1"/>
          </p:cNvSpPr>
          <p:nvPr>
            <p:ph type="sldNum" sz="quarter" idx="2"/>
          </p:nvPr>
        </p:nvSpPr>
        <p:spPr>
          <a:xfrm>
            <a:off x="10833100" y="173013"/>
            <a:ext cx="314921" cy="317501"/>
          </a:xfrm>
          <a:prstGeom prst="rect">
            <a:avLst/>
          </a:prstGeom>
          <a:ln w="3175">
            <a:round/>
          </a:ln>
        </p:spPr>
        <p:txBody>
          <a:bodyPr lIns="38100" tIns="38100" rIns="38100" bIns="38100" anchor="b"/>
          <a:lstStyle>
            <a:lvl1pPr defTabSz="1295400">
              <a:defRPr sz="1600" b="0">
                <a:uFill>
                  <a:solidFill>
                    <a:srgbClr val="FFFFFF"/>
                  </a:solidFill>
                </a:uFill>
              </a:defRPr>
            </a:lvl1pPr>
          </a:lstStyle>
          <a:p>
            <a:fld id="{86CB4B4D-7CA3-9044-876B-883B54F8677D}" type="slidenum">
              <a:t>‹#›</a:t>
            </a:fld>
            <a:endParaRPr/>
          </a:p>
        </p:txBody>
      </p:sp>
    </p:spTree>
  </p:cSld>
  <p:clrMapOvr>
    <a:masterClrMapping/>
  </p:clrMapOvr>
  <p:transition spd="med"/>
</p:sldLayout>
</file>

<file path=ppt/slideLayouts/slideLayout244.xml><?xml version="1.0" encoding="utf-8"?>
<p:sldLayout xmlns:a="http://schemas.openxmlformats.org/drawingml/2006/main" xmlns:r="http://schemas.openxmlformats.org/officeDocument/2006/relationships" xmlns:p="http://schemas.openxmlformats.org/presentationml/2006/main" showMasterSp="0" type="tx">
  <p:cSld name="Default - Title and Content">
    <p:spTree>
      <p:nvGrpSpPr>
        <p:cNvPr id="1" name=""/>
        <p:cNvGrpSpPr/>
        <p:nvPr/>
      </p:nvGrpSpPr>
      <p:grpSpPr>
        <a:xfrm>
          <a:off x="0" y="0"/>
          <a:ext cx="0" cy="0"/>
          <a:chOff x="0" y="0"/>
          <a:chExt cx="0" cy="0"/>
        </a:xfrm>
      </p:grpSpPr>
      <p:sp>
        <p:nvSpPr>
          <p:cNvPr id="2358" name="Rectangle"/>
          <p:cNvSpPr/>
          <p:nvPr/>
        </p:nvSpPr>
        <p:spPr>
          <a:xfrm>
            <a:off x="-1" y="314006"/>
            <a:ext cx="13017501" cy="330201"/>
          </a:xfrm>
          <a:prstGeom prst="rect">
            <a:avLst/>
          </a:prstGeom>
          <a:solidFill>
            <a:srgbClr val="FFFFFF"/>
          </a:solidFill>
          <a:ln w="12700"/>
        </p:spPr>
        <p:txBody>
          <a:bodyPr lIns="38100" tIns="38100" rIns="38100" bIns="38100" anchor="ctr"/>
          <a:lstStyle/>
          <a:p>
            <a:pPr algn="ctr" defTabSz="1295400">
              <a:buClr>
                <a:srgbClr val="FFFFFF"/>
              </a:buClr>
              <a:defRPr sz="2200">
                <a:solidFill>
                  <a:srgbClr val="FFFFFF"/>
                </a:solidFill>
                <a:uFill>
                  <a:solidFill>
                    <a:srgbClr val="FFFFFF"/>
                  </a:solidFill>
                </a:uFill>
              </a:defRPr>
            </a:pPr>
            <a:endParaRPr/>
          </a:p>
        </p:txBody>
      </p:sp>
      <p:sp>
        <p:nvSpPr>
          <p:cNvPr id="2359" name="Rectangle"/>
          <p:cNvSpPr/>
          <p:nvPr/>
        </p:nvSpPr>
        <p:spPr>
          <a:xfrm>
            <a:off x="-1" y="-1"/>
            <a:ext cx="13017501" cy="520193"/>
          </a:xfrm>
          <a:prstGeom prst="rect">
            <a:avLst/>
          </a:prstGeom>
          <a:solidFill>
            <a:srgbClr val="A4B1A9"/>
          </a:solidFill>
          <a:ln w="12700"/>
        </p:spPr>
        <p:txBody>
          <a:bodyPr lIns="38100" tIns="38100" rIns="38100" bIns="38100" anchor="ctr"/>
          <a:lstStyle/>
          <a:p>
            <a:pPr algn="ctr" defTabSz="1295400">
              <a:buClr>
                <a:srgbClr val="FFFFFF"/>
              </a:buClr>
              <a:defRPr sz="2200">
                <a:solidFill>
                  <a:srgbClr val="FFFFFF"/>
                </a:solidFill>
                <a:uFill>
                  <a:solidFill>
                    <a:srgbClr val="FFFFFF"/>
                  </a:solidFill>
                </a:uFill>
              </a:defRPr>
            </a:pPr>
            <a:endParaRPr/>
          </a:p>
        </p:txBody>
      </p:sp>
      <p:sp>
        <p:nvSpPr>
          <p:cNvPr id="2360" name="Title Text"/>
          <p:cNvSpPr txBox="1">
            <a:spLocks noGrp="1"/>
          </p:cNvSpPr>
          <p:nvPr>
            <p:ph type="title"/>
          </p:nvPr>
        </p:nvSpPr>
        <p:spPr>
          <a:xfrm>
            <a:off x="647699" y="761999"/>
            <a:ext cx="11709401" cy="1409701"/>
          </a:xfrm>
          <a:prstGeom prst="rect">
            <a:avLst/>
          </a:prstGeom>
          <a:ln w="3175">
            <a:round/>
          </a:ln>
        </p:spPr>
        <p:txBody>
          <a:bodyPr lIns="38100" tIns="38100" rIns="38100" bIns="38100">
            <a:noAutofit/>
          </a:bodyPr>
          <a:lstStyle>
            <a:lvl1pPr defTabSz="1295400">
              <a:defRPr sz="5400" spc="-135">
                <a:solidFill>
                  <a:srgbClr val="DD694C"/>
                </a:solidFill>
                <a:uFill>
                  <a:solidFill>
                    <a:srgbClr val="DD694C"/>
                  </a:solidFill>
                </a:uFill>
              </a:defRPr>
            </a:lvl1pPr>
          </a:lstStyle>
          <a:p>
            <a:r>
              <a:t>Title Text</a:t>
            </a:r>
          </a:p>
        </p:txBody>
      </p:sp>
      <p:sp>
        <p:nvSpPr>
          <p:cNvPr id="2361" name="Body Level One…"/>
          <p:cNvSpPr txBox="1">
            <a:spLocks noGrp="1"/>
          </p:cNvSpPr>
          <p:nvPr>
            <p:ph type="body" idx="1"/>
          </p:nvPr>
        </p:nvSpPr>
        <p:spPr>
          <a:xfrm>
            <a:off x="647699" y="2273300"/>
            <a:ext cx="11709401" cy="6934200"/>
          </a:xfrm>
          <a:prstGeom prst="rect">
            <a:avLst/>
          </a:prstGeom>
          <a:ln w="3175">
            <a:round/>
          </a:ln>
        </p:spPr>
        <p:txBody>
          <a:bodyPr lIns="38100" tIns="38100" rIns="38100" bIns="38100">
            <a:noAutofit/>
          </a:bodyPr>
          <a:lstStyle>
            <a:lvl1pPr marL="161364" indent="-161364" defTabSz="1295400">
              <a:buClr>
                <a:srgbClr val="A4B1A9"/>
              </a:buClr>
              <a:buFontTx/>
              <a:defRPr sz="3000">
                <a:solidFill>
                  <a:srgbClr val="363744"/>
                </a:solidFill>
                <a:uFill>
                  <a:solidFill>
                    <a:srgbClr val="363744"/>
                  </a:solidFill>
                </a:uFill>
              </a:defRPr>
            </a:lvl1pPr>
            <a:lvl2pPr marL="431074" indent="-156754" defTabSz="1295400">
              <a:spcBef>
                <a:spcPts val="600"/>
              </a:spcBef>
              <a:buClr>
                <a:srgbClr val="A4B1A9"/>
              </a:buClr>
              <a:buFontTx/>
              <a:defRPr sz="2400">
                <a:solidFill>
                  <a:srgbClr val="363744"/>
                </a:solidFill>
                <a:uFill>
                  <a:solidFill>
                    <a:srgbClr val="363744"/>
                  </a:solidFill>
                </a:uFill>
              </a:defRPr>
            </a:lvl2pPr>
            <a:lvl3pPr marL="716280" indent="-167640" defTabSz="1295400">
              <a:spcBef>
                <a:spcPts val="600"/>
              </a:spcBef>
              <a:buClr>
                <a:srgbClr val="A4B1A9"/>
              </a:buClr>
              <a:buFontTx/>
              <a:defRPr sz="2200">
                <a:solidFill>
                  <a:srgbClr val="363744"/>
                </a:solidFill>
                <a:uFill>
                  <a:solidFill>
                    <a:srgbClr val="363744"/>
                  </a:solidFill>
                </a:uFill>
              </a:defRPr>
            </a:lvl3pPr>
            <a:lvl4pPr marL="972589" indent="-149629" defTabSz="1295400">
              <a:spcBef>
                <a:spcPts val="500"/>
              </a:spcBef>
              <a:buClr>
                <a:srgbClr val="A4B1A9"/>
              </a:buClr>
              <a:buFontTx/>
              <a:defRPr sz="1800">
                <a:solidFill>
                  <a:srgbClr val="363744"/>
                </a:solidFill>
                <a:uFill>
                  <a:solidFill>
                    <a:srgbClr val="363744"/>
                  </a:solidFill>
                </a:uFill>
              </a:defRPr>
            </a:lvl4pPr>
            <a:lvl5pPr marL="1173480" indent="-121919" defTabSz="1295400">
              <a:spcBef>
                <a:spcPts val="400"/>
              </a:spcBef>
              <a:buClr>
                <a:srgbClr val="A4B1A9"/>
              </a:buClr>
              <a:buFontTx/>
              <a:defRPr sz="1600">
                <a:solidFill>
                  <a:srgbClr val="363744"/>
                </a:solidFill>
                <a:uFill>
                  <a:solidFill>
                    <a:srgbClr val="363744"/>
                  </a:solidFill>
                </a:uFill>
              </a:defRPr>
            </a:lvl5pPr>
          </a:lstStyle>
          <a:p>
            <a:r>
              <a:t>Body Level One</a:t>
            </a:r>
          </a:p>
          <a:p>
            <a:pPr lvl="1"/>
            <a:r>
              <a:t>Body Level Two</a:t>
            </a:r>
          </a:p>
          <a:p>
            <a:pPr lvl="2"/>
            <a:r>
              <a:t>Body Level Three</a:t>
            </a:r>
          </a:p>
          <a:p>
            <a:pPr lvl="3"/>
            <a:r>
              <a:t>Body Level Four</a:t>
            </a:r>
          </a:p>
          <a:p>
            <a:pPr lvl="4"/>
            <a:r>
              <a:t>Body Level Five</a:t>
            </a:r>
          </a:p>
        </p:txBody>
      </p:sp>
      <p:sp>
        <p:nvSpPr>
          <p:cNvPr id="2362" name="Slide Number"/>
          <p:cNvSpPr txBox="1">
            <a:spLocks noGrp="1"/>
          </p:cNvSpPr>
          <p:nvPr>
            <p:ph type="sldNum" sz="quarter" idx="2"/>
          </p:nvPr>
        </p:nvSpPr>
        <p:spPr>
          <a:xfrm>
            <a:off x="10833100" y="173013"/>
            <a:ext cx="314921" cy="317501"/>
          </a:xfrm>
          <a:prstGeom prst="rect">
            <a:avLst/>
          </a:prstGeom>
          <a:ln w="3175">
            <a:round/>
          </a:ln>
        </p:spPr>
        <p:txBody>
          <a:bodyPr lIns="38100" tIns="38100" rIns="38100" bIns="38100" anchor="b"/>
          <a:lstStyle>
            <a:lvl1pPr defTabSz="1295400">
              <a:defRPr sz="1600" b="0">
                <a:uFill>
                  <a:solidFill>
                    <a:srgbClr val="FFFFFF"/>
                  </a:solidFill>
                </a:uFill>
              </a:defRPr>
            </a:lvl1pPr>
          </a:lstStyle>
          <a:p>
            <a:fld id="{86CB4B4D-7CA3-9044-876B-883B54F8677D}" type="slidenum">
              <a:t>‹#›</a:t>
            </a:fld>
            <a:endParaRPr/>
          </a:p>
        </p:txBody>
      </p:sp>
    </p:spTree>
  </p:cSld>
  <p:clrMapOvr>
    <a:masterClrMapping/>
  </p:clrMapOvr>
  <p:transition spd="med"/>
</p:sldLayout>
</file>

<file path=ppt/slideLayouts/slideLayout245.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369" name="Rectangle 9"/>
          <p:cNvSpPr/>
          <p:nvPr/>
        </p:nvSpPr>
        <p:spPr>
          <a:xfrm>
            <a:off x="-1" y="314006"/>
            <a:ext cx="13004801" cy="325121"/>
          </a:xfrm>
          <a:prstGeom prst="rect">
            <a:avLst/>
          </a:prstGeom>
          <a:solidFill>
            <a:srgbClr val="FFFFFF"/>
          </a:solidFill>
          <a:ln w="12700">
            <a:miter lim="400000"/>
          </a:ln>
        </p:spPr>
        <p:txBody>
          <a:bodyPr lIns="45719" rIns="45719" anchor="ctr"/>
          <a:lstStyle/>
          <a:p>
            <a:pPr algn="ctr" defTabSz="1298458">
              <a:defRPr>
                <a:solidFill>
                  <a:srgbClr val="FFFFFF"/>
                </a:solidFill>
              </a:defRPr>
            </a:pPr>
            <a:endParaRPr/>
          </a:p>
        </p:txBody>
      </p:sp>
      <p:sp>
        <p:nvSpPr>
          <p:cNvPr id="2370" name="Rectangle 6"/>
          <p:cNvSpPr/>
          <p:nvPr/>
        </p:nvSpPr>
        <p:spPr>
          <a:xfrm>
            <a:off x="-1" y="-1"/>
            <a:ext cx="13004801" cy="520193"/>
          </a:xfrm>
          <a:prstGeom prst="rect">
            <a:avLst/>
          </a:prstGeom>
          <a:solidFill>
            <a:schemeClr val="accent1"/>
          </a:solidFill>
          <a:ln w="12700">
            <a:miter lim="400000"/>
          </a:ln>
        </p:spPr>
        <p:txBody>
          <a:bodyPr lIns="45719" rIns="45719" anchor="ctr"/>
          <a:lstStyle/>
          <a:p>
            <a:pPr algn="ctr" defTabSz="1298458">
              <a:defRPr>
                <a:solidFill>
                  <a:srgbClr val="FFFFFF"/>
                </a:solidFill>
              </a:defRPr>
            </a:pPr>
            <a:endParaRPr/>
          </a:p>
        </p:txBody>
      </p:sp>
      <p:sp>
        <p:nvSpPr>
          <p:cNvPr id="2371" name="Title Text"/>
          <p:cNvSpPr txBox="1">
            <a:spLocks noGrp="1"/>
          </p:cNvSpPr>
          <p:nvPr>
            <p:ph type="title"/>
          </p:nvPr>
        </p:nvSpPr>
        <p:spPr>
          <a:xfrm>
            <a:off x="650239" y="758614"/>
            <a:ext cx="11704322" cy="1408854"/>
          </a:xfrm>
          <a:prstGeom prst="rect">
            <a:avLst/>
          </a:prstGeom>
        </p:spPr>
        <p:txBody>
          <a:bodyPr lIns="64922" tIns="64922" rIns="64922" bIns="64922"/>
          <a:lstStyle>
            <a:lvl1pPr defTabSz="1298458">
              <a:defRPr spc="-139">
                <a:solidFill>
                  <a:srgbClr val="D2533C"/>
                </a:solidFill>
              </a:defRPr>
            </a:lvl1pPr>
          </a:lstStyle>
          <a:p>
            <a:r>
              <a:t>Title Text</a:t>
            </a:r>
          </a:p>
        </p:txBody>
      </p:sp>
      <p:sp>
        <p:nvSpPr>
          <p:cNvPr id="2372" name="Body Level One…"/>
          <p:cNvSpPr txBox="1">
            <a:spLocks noGrp="1"/>
          </p:cNvSpPr>
          <p:nvPr>
            <p:ph type="body" idx="1"/>
          </p:nvPr>
        </p:nvSpPr>
        <p:spPr>
          <a:xfrm>
            <a:off x="650239" y="2275839"/>
            <a:ext cx="11704322" cy="6935894"/>
          </a:xfrm>
          <a:prstGeom prst="rect">
            <a:avLst/>
          </a:prstGeom>
        </p:spPr>
        <p:txBody>
          <a:bodyPr lIns="64922" tIns="64922" rIns="64922" bIns="64922"/>
          <a:lstStyle>
            <a:lvl1pPr marL="229136" indent="-229136" defTabSz="1298458">
              <a:defRPr sz="3000"/>
            </a:lvl1pPr>
            <a:lvl2pPr marL="667769" indent="-278237" defTabSz="1298458">
              <a:defRPr sz="3000"/>
            </a:lvl2pPr>
            <a:lvl3pPr marL="1078710" indent="-299640" defTabSz="1298458">
              <a:defRPr sz="3000"/>
            </a:lvl3pPr>
            <a:lvl4pPr marL="1507341" indent="-338723" defTabSz="1298458">
              <a:defRPr sz="3000"/>
            </a:lvl4pPr>
            <a:lvl5pPr marL="1785380" indent="-292154" defTabSz="1298458">
              <a:defRPr sz="3000"/>
            </a:lvl5pPr>
          </a:lstStyle>
          <a:p>
            <a:r>
              <a:t>Body Level One</a:t>
            </a:r>
          </a:p>
          <a:p>
            <a:pPr lvl="1"/>
            <a:r>
              <a:t>Body Level Two</a:t>
            </a:r>
          </a:p>
          <a:p>
            <a:pPr lvl="2"/>
            <a:r>
              <a:t>Body Level Three</a:t>
            </a:r>
          </a:p>
          <a:p>
            <a:pPr lvl="3"/>
            <a:r>
              <a:t>Body Level Four</a:t>
            </a:r>
          </a:p>
          <a:p>
            <a:pPr lvl="4"/>
            <a:r>
              <a:t>Body Level Five</a:t>
            </a:r>
          </a:p>
        </p:txBody>
      </p:sp>
      <p:sp>
        <p:nvSpPr>
          <p:cNvPr id="2373" name="Slide Number"/>
          <p:cNvSpPr txBox="1">
            <a:spLocks noGrp="1"/>
          </p:cNvSpPr>
          <p:nvPr>
            <p:ph type="sldNum" sz="quarter" idx="2"/>
          </p:nvPr>
        </p:nvSpPr>
        <p:spPr>
          <a:xfrm>
            <a:off x="10837333" y="55475"/>
            <a:ext cx="396817" cy="409245"/>
          </a:xfrm>
          <a:prstGeom prst="rect">
            <a:avLst/>
          </a:prstGeom>
        </p:spPr>
        <p:txBody>
          <a:bodyPr lIns="64922" tIns="64922" rIns="64922" bIns="64922"/>
          <a:lstStyle>
            <a:lvl1pPr defTabSz="453608"/>
          </a:lstStyle>
          <a:p>
            <a:fld id="{86CB4B4D-7CA3-9044-876B-883B54F8677D}" type="slidenum">
              <a:t>‹#›</a:t>
            </a:fld>
            <a:endParaRPr/>
          </a:p>
        </p:txBody>
      </p:sp>
    </p:spTree>
  </p:cSld>
  <p:clrMapOvr>
    <a:masterClrMapping/>
  </p:clrMapOvr>
  <p:transition spd="med"/>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type="tx">
  <p:cSld name="Content">
    <p:spTree>
      <p:nvGrpSpPr>
        <p:cNvPr id="1" name=""/>
        <p:cNvGrpSpPr/>
        <p:nvPr/>
      </p:nvGrpSpPr>
      <p:grpSpPr>
        <a:xfrm>
          <a:off x="0" y="0"/>
          <a:ext cx="0" cy="0"/>
          <a:chOff x="0" y="0"/>
          <a:chExt cx="0" cy="0"/>
        </a:xfrm>
      </p:grpSpPr>
      <p:grpSp>
        <p:nvGrpSpPr>
          <p:cNvPr id="2382" name="Rectangle 2"/>
          <p:cNvGrpSpPr/>
          <p:nvPr/>
        </p:nvGrpSpPr>
        <p:grpSpPr>
          <a:xfrm>
            <a:off x="-1" y="-1"/>
            <a:ext cx="10728962" cy="1128890"/>
            <a:chOff x="0" y="0"/>
            <a:chExt cx="10728960" cy="1128889"/>
          </a:xfrm>
        </p:grpSpPr>
        <p:sp>
          <p:nvSpPr>
            <p:cNvPr id="2380" name="Rectangle"/>
            <p:cNvSpPr/>
            <p:nvPr/>
          </p:nvSpPr>
          <p:spPr>
            <a:xfrm>
              <a:off x="0" y="-1"/>
              <a:ext cx="10728961" cy="1128891"/>
            </a:xfrm>
            <a:prstGeom prst="rect">
              <a:avLst/>
            </a:prstGeom>
            <a:gradFill flip="none" rotWithShape="1">
              <a:gsLst>
                <a:gs pos="0">
                  <a:srgbClr val="002060"/>
                </a:gs>
                <a:gs pos="44000">
                  <a:srgbClr val="002060"/>
                </a:gs>
                <a:gs pos="93000">
                  <a:srgbClr val="FFFFFF"/>
                </a:gs>
                <a:gs pos="100000">
                  <a:srgbClr val="FFFFFF"/>
                </a:gs>
              </a:gsLst>
              <a:lin ang="0" scaled="0"/>
            </a:gradFill>
            <a:ln w="12700" cap="flat">
              <a:noFill/>
              <a:miter lim="400000"/>
            </a:ln>
            <a:effectLst/>
          </p:spPr>
          <p:txBody>
            <a:bodyPr wrap="square" lIns="45719" tIns="45719" rIns="45719" bIns="45719" numCol="1" anchor="ctr">
              <a:noAutofit/>
            </a:bodyPr>
            <a:lstStyle/>
            <a:p>
              <a:pPr algn="ctr" defTabSz="1300059">
                <a:defRPr sz="900">
                  <a:solidFill>
                    <a:srgbClr val="FFFFFF"/>
                  </a:solidFill>
                </a:defRPr>
              </a:pPr>
              <a:endParaRPr/>
            </a:p>
          </p:txBody>
        </p:sp>
        <p:sp>
          <p:nvSpPr>
            <p:cNvPr id="2381" name="`"/>
            <p:cNvSpPr txBox="1"/>
            <p:nvPr/>
          </p:nvSpPr>
          <p:spPr>
            <a:xfrm>
              <a:off x="0" y="315291"/>
              <a:ext cx="10728961" cy="49830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5003" tIns="65003" rIns="65003" bIns="65003" numCol="1" anchor="ctr">
              <a:spAutoFit/>
            </a:bodyPr>
            <a:lstStyle>
              <a:lvl1pPr algn="ctr" defTabSz="1300059">
                <a:defRPr>
                  <a:solidFill>
                    <a:srgbClr val="FFFFFF"/>
                  </a:solidFill>
                </a:defRPr>
              </a:lvl1pPr>
            </a:lstStyle>
            <a:p>
              <a:r>
                <a:t>`</a:t>
              </a:r>
            </a:p>
          </p:txBody>
        </p:sp>
      </p:grpSp>
      <p:sp>
        <p:nvSpPr>
          <p:cNvPr id="2383" name="Line 6"/>
          <p:cNvSpPr/>
          <p:nvPr/>
        </p:nvSpPr>
        <p:spPr>
          <a:xfrm>
            <a:off x="216747" y="9211733"/>
            <a:ext cx="12571308" cy="1"/>
          </a:xfrm>
          <a:prstGeom prst="line">
            <a:avLst/>
          </a:prstGeom>
          <a:ln w="12700">
            <a:solidFill>
              <a:srgbClr val="0000FF"/>
            </a:solidFill>
          </a:ln>
        </p:spPr>
        <p:txBody>
          <a:bodyPr lIns="45719" rIns="45719"/>
          <a:lstStyle/>
          <a:p>
            <a:pPr defTabSz="453608">
              <a:defRPr sz="900"/>
            </a:pPr>
            <a:endParaRPr/>
          </a:p>
        </p:txBody>
      </p:sp>
      <p:pic>
        <p:nvPicPr>
          <p:cNvPr id="2384" name="Picture 1" descr="Picture 1"/>
          <p:cNvPicPr>
            <a:picLocks noChangeAspect="1"/>
          </p:cNvPicPr>
          <p:nvPr/>
        </p:nvPicPr>
        <p:blipFill>
          <a:blip r:embed="rId2"/>
          <a:stretch>
            <a:fillRect/>
          </a:stretch>
        </p:blipFill>
        <p:spPr>
          <a:xfrm>
            <a:off x="9239812" y="57357"/>
            <a:ext cx="2485569" cy="1132634"/>
          </a:xfrm>
          <a:prstGeom prst="rect">
            <a:avLst/>
          </a:prstGeom>
          <a:ln w="12700">
            <a:miter lim="400000"/>
          </a:ln>
        </p:spPr>
      </p:pic>
      <p:pic>
        <p:nvPicPr>
          <p:cNvPr id="2385" name="Picture 3" descr="Picture 3"/>
          <p:cNvPicPr>
            <a:picLocks noChangeAspect="1"/>
          </p:cNvPicPr>
          <p:nvPr/>
        </p:nvPicPr>
        <p:blipFill>
          <a:blip r:embed="rId3"/>
          <a:stretch>
            <a:fillRect/>
          </a:stretch>
        </p:blipFill>
        <p:spPr>
          <a:xfrm>
            <a:off x="11501935" y="309698"/>
            <a:ext cx="1452383" cy="675473"/>
          </a:xfrm>
          <a:prstGeom prst="rect">
            <a:avLst/>
          </a:prstGeom>
          <a:ln w="12700">
            <a:miter lim="400000"/>
          </a:ln>
        </p:spPr>
      </p:pic>
      <p:sp>
        <p:nvSpPr>
          <p:cNvPr id="2386" name="Body Level One…"/>
          <p:cNvSpPr txBox="1">
            <a:spLocks noGrp="1"/>
          </p:cNvSpPr>
          <p:nvPr>
            <p:ph type="body" idx="1"/>
          </p:nvPr>
        </p:nvSpPr>
        <p:spPr>
          <a:xfrm>
            <a:off x="153530" y="650248"/>
            <a:ext cx="12785798" cy="8015112"/>
          </a:xfrm>
          <a:prstGeom prst="rect">
            <a:avLst/>
          </a:prstGeom>
        </p:spPr>
        <p:txBody>
          <a:bodyPr lIns="64714" tIns="64714" rIns="64714" bIns="64714"/>
          <a:lstStyle>
            <a:lvl1pPr marL="463147" indent="-463147" defTabSz="914400">
              <a:spcBef>
                <a:spcPts val="900"/>
              </a:spcBef>
              <a:buClr>
                <a:srgbClr val="FF0000"/>
              </a:buClr>
              <a:buSzPct val="100000"/>
              <a:buChar char="□"/>
              <a:defRPr sz="3800">
                <a:solidFill>
                  <a:srgbClr val="1C1C34"/>
                </a:solidFill>
              </a:defRPr>
            </a:lvl1pPr>
            <a:lvl2pPr marL="1078869" indent="-428838" defTabSz="914400">
              <a:spcBef>
                <a:spcPts val="900"/>
              </a:spcBef>
              <a:buClr>
                <a:srgbClr val="FF0000"/>
              </a:buClr>
              <a:buSzPct val="100000"/>
              <a:buChar char="■"/>
              <a:defRPr sz="3800">
                <a:solidFill>
                  <a:srgbClr val="1C1C34"/>
                </a:solidFill>
              </a:defRPr>
            </a:lvl2pPr>
            <a:lvl3pPr marL="1698463" indent="-398404" defTabSz="914400">
              <a:spcBef>
                <a:spcPts val="900"/>
              </a:spcBef>
              <a:buClr>
                <a:srgbClr val="FF0000"/>
              </a:buClr>
              <a:buSzPct val="100000"/>
              <a:buChar char="p"/>
              <a:defRPr sz="3800">
                <a:solidFill>
                  <a:srgbClr val="1C1C34"/>
                </a:solidFill>
              </a:defRPr>
            </a:lvl3pPr>
            <a:lvl4pPr marL="2391181" indent="-441090" defTabSz="914400">
              <a:spcBef>
                <a:spcPts val="900"/>
              </a:spcBef>
              <a:buClr>
                <a:srgbClr val="FF0000"/>
              </a:buClr>
              <a:buChar char="■"/>
              <a:defRPr sz="3800">
                <a:solidFill>
                  <a:srgbClr val="1C1C34"/>
                </a:solidFill>
              </a:defRPr>
            </a:lvl4pPr>
            <a:lvl5pPr marL="3041214" indent="-441090" defTabSz="914400">
              <a:spcBef>
                <a:spcPts val="900"/>
              </a:spcBef>
              <a:buClr>
                <a:srgbClr val="FF0000"/>
              </a:buClr>
              <a:buChar char="□"/>
              <a:defRPr sz="3800">
                <a:solidFill>
                  <a:srgbClr val="1C1C34"/>
                </a:solidFill>
              </a:defRPr>
            </a:lvl5pPr>
          </a:lstStyle>
          <a:p>
            <a:r>
              <a:t>Body Level One</a:t>
            </a:r>
          </a:p>
          <a:p>
            <a:pPr lvl="1"/>
            <a:r>
              <a:t>Body Level Two</a:t>
            </a:r>
          </a:p>
          <a:p>
            <a:pPr lvl="2"/>
            <a:r>
              <a:t>Body Level Three</a:t>
            </a:r>
          </a:p>
          <a:p>
            <a:pPr lvl="3"/>
            <a:r>
              <a:t>Body Level Four</a:t>
            </a:r>
          </a:p>
          <a:p>
            <a:pPr lvl="4"/>
            <a:r>
              <a:t>Body Level Five</a:t>
            </a:r>
          </a:p>
        </p:txBody>
      </p:sp>
      <p:sp>
        <p:nvSpPr>
          <p:cNvPr id="2387" name="Slide Number"/>
          <p:cNvSpPr txBox="1">
            <a:spLocks noGrp="1"/>
          </p:cNvSpPr>
          <p:nvPr>
            <p:ph type="sldNum" sz="quarter" idx="2"/>
          </p:nvPr>
        </p:nvSpPr>
        <p:spPr>
          <a:xfrm>
            <a:off x="9320107" y="8779791"/>
            <a:ext cx="3034454" cy="520701"/>
          </a:xfrm>
          <a:prstGeom prst="rect">
            <a:avLst/>
          </a:prstGeom>
        </p:spPr>
        <p:txBody>
          <a:bodyPr lIns="64531" tIns="64531" rIns="64531" bIns="64531"/>
          <a:lstStyle>
            <a:lvl1pPr defTabSz="1287178"/>
          </a:lstStyle>
          <a:p>
            <a:fld id="{86CB4B4D-7CA3-9044-876B-883B54F8677D}" type="slidenum">
              <a:t>‹#›</a:t>
            </a:fld>
            <a:endParaRPr/>
          </a:p>
        </p:txBody>
      </p:sp>
    </p:spTree>
  </p:cSld>
  <p:clrMapOvr>
    <a:masterClrMapping/>
  </p:clrMapOvr>
  <p:transition spd="med"/>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grpSp>
        <p:nvGrpSpPr>
          <p:cNvPr id="2396" name="Rectangle 2"/>
          <p:cNvGrpSpPr/>
          <p:nvPr/>
        </p:nvGrpSpPr>
        <p:grpSpPr>
          <a:xfrm>
            <a:off x="-1" y="-1"/>
            <a:ext cx="10728962" cy="1128890"/>
            <a:chOff x="0" y="0"/>
            <a:chExt cx="10728960" cy="1128889"/>
          </a:xfrm>
        </p:grpSpPr>
        <p:sp>
          <p:nvSpPr>
            <p:cNvPr id="2394" name="Rectangle"/>
            <p:cNvSpPr/>
            <p:nvPr/>
          </p:nvSpPr>
          <p:spPr>
            <a:xfrm>
              <a:off x="0" y="-1"/>
              <a:ext cx="10728961" cy="1128891"/>
            </a:xfrm>
            <a:prstGeom prst="rect">
              <a:avLst/>
            </a:prstGeom>
            <a:gradFill flip="none" rotWithShape="1">
              <a:gsLst>
                <a:gs pos="0">
                  <a:srgbClr val="002060"/>
                </a:gs>
                <a:gs pos="44000">
                  <a:srgbClr val="002060"/>
                </a:gs>
                <a:gs pos="93000">
                  <a:srgbClr val="FFFFFF"/>
                </a:gs>
                <a:gs pos="100000">
                  <a:srgbClr val="FFFFFF"/>
                </a:gs>
              </a:gsLst>
              <a:lin ang="0" scaled="0"/>
            </a:gradFill>
            <a:ln w="12700" cap="flat">
              <a:noFill/>
              <a:miter lim="400000"/>
            </a:ln>
            <a:effectLst/>
          </p:spPr>
          <p:txBody>
            <a:bodyPr wrap="square" lIns="45719" tIns="45719" rIns="45719" bIns="45719" numCol="1" anchor="ctr">
              <a:noAutofit/>
            </a:bodyPr>
            <a:lstStyle/>
            <a:p>
              <a:pPr algn="ctr" defTabSz="1300460">
                <a:defRPr sz="900">
                  <a:solidFill>
                    <a:srgbClr val="FFFFFF"/>
                  </a:solidFill>
                </a:defRPr>
              </a:pPr>
              <a:endParaRPr/>
            </a:p>
          </p:txBody>
        </p:sp>
        <p:sp>
          <p:nvSpPr>
            <p:cNvPr id="2395" name="`"/>
            <p:cNvSpPr txBox="1"/>
            <p:nvPr/>
          </p:nvSpPr>
          <p:spPr>
            <a:xfrm>
              <a:off x="0" y="315271"/>
              <a:ext cx="10728961" cy="49834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5022" tIns="65022" rIns="65022" bIns="65022" numCol="1" anchor="ctr">
              <a:spAutoFit/>
            </a:bodyPr>
            <a:lstStyle>
              <a:lvl1pPr algn="ctr" defTabSz="1300460">
                <a:defRPr>
                  <a:solidFill>
                    <a:srgbClr val="FFFFFF"/>
                  </a:solidFill>
                </a:defRPr>
              </a:lvl1pPr>
            </a:lstStyle>
            <a:p>
              <a:r>
                <a:t>`</a:t>
              </a:r>
            </a:p>
          </p:txBody>
        </p:sp>
      </p:grpSp>
      <p:sp>
        <p:nvSpPr>
          <p:cNvPr id="2397" name="Line 6"/>
          <p:cNvSpPr/>
          <p:nvPr/>
        </p:nvSpPr>
        <p:spPr>
          <a:xfrm>
            <a:off x="216746" y="9211733"/>
            <a:ext cx="12571308" cy="1"/>
          </a:xfrm>
          <a:prstGeom prst="line">
            <a:avLst/>
          </a:prstGeom>
          <a:ln w="12700">
            <a:solidFill>
              <a:srgbClr val="0000FF"/>
            </a:solidFill>
          </a:ln>
        </p:spPr>
        <p:txBody>
          <a:bodyPr lIns="45719" rIns="45719"/>
          <a:lstStyle/>
          <a:p>
            <a:pPr defTabSz="453608">
              <a:defRPr sz="900"/>
            </a:pPr>
            <a:endParaRPr/>
          </a:p>
        </p:txBody>
      </p:sp>
      <p:pic>
        <p:nvPicPr>
          <p:cNvPr id="2398" name="Picture 1" descr="Picture 1"/>
          <p:cNvPicPr>
            <a:picLocks noChangeAspect="1"/>
          </p:cNvPicPr>
          <p:nvPr/>
        </p:nvPicPr>
        <p:blipFill>
          <a:blip r:embed="rId2"/>
          <a:stretch>
            <a:fillRect/>
          </a:stretch>
        </p:blipFill>
        <p:spPr>
          <a:xfrm>
            <a:off x="9239812" y="57357"/>
            <a:ext cx="2485569" cy="1132634"/>
          </a:xfrm>
          <a:prstGeom prst="rect">
            <a:avLst/>
          </a:prstGeom>
          <a:ln w="12700">
            <a:miter lim="400000"/>
          </a:ln>
        </p:spPr>
      </p:pic>
      <p:pic>
        <p:nvPicPr>
          <p:cNvPr id="2399" name="Picture 3" descr="Picture 3"/>
          <p:cNvPicPr>
            <a:picLocks noChangeAspect="1"/>
          </p:cNvPicPr>
          <p:nvPr/>
        </p:nvPicPr>
        <p:blipFill>
          <a:blip r:embed="rId3"/>
          <a:stretch>
            <a:fillRect/>
          </a:stretch>
        </p:blipFill>
        <p:spPr>
          <a:xfrm>
            <a:off x="11501935" y="309696"/>
            <a:ext cx="1452383" cy="675473"/>
          </a:xfrm>
          <a:prstGeom prst="rect">
            <a:avLst/>
          </a:prstGeom>
          <a:ln w="12700">
            <a:miter lim="400000"/>
          </a:ln>
        </p:spPr>
      </p:pic>
      <p:sp>
        <p:nvSpPr>
          <p:cNvPr id="2400" name="Title Text"/>
          <p:cNvSpPr txBox="1">
            <a:spLocks noGrp="1"/>
          </p:cNvSpPr>
          <p:nvPr>
            <p:ph type="title"/>
          </p:nvPr>
        </p:nvSpPr>
        <p:spPr>
          <a:xfrm>
            <a:off x="219004" y="216746"/>
            <a:ext cx="12785796" cy="600570"/>
          </a:xfrm>
          <a:prstGeom prst="rect">
            <a:avLst/>
          </a:prstGeom>
        </p:spPr>
        <p:txBody>
          <a:bodyPr lIns="64732" tIns="64732" rIns="64732" bIns="64732" anchor="t"/>
          <a:lstStyle>
            <a:lvl1pPr defTabSz="914400">
              <a:defRPr sz="4400" b="1" spc="0">
                <a:solidFill>
                  <a:srgbClr val="FFFFFF"/>
                </a:solidFill>
              </a:defRPr>
            </a:lvl1pPr>
          </a:lstStyle>
          <a:p>
            <a:r>
              <a:t>Title Text</a:t>
            </a:r>
          </a:p>
        </p:txBody>
      </p:sp>
      <p:sp>
        <p:nvSpPr>
          <p:cNvPr id="2401" name="Slide Number"/>
          <p:cNvSpPr txBox="1">
            <a:spLocks noGrp="1"/>
          </p:cNvSpPr>
          <p:nvPr>
            <p:ph type="sldNum" sz="quarter" idx="2"/>
          </p:nvPr>
        </p:nvSpPr>
        <p:spPr>
          <a:xfrm>
            <a:off x="9320107" y="8779791"/>
            <a:ext cx="3034454" cy="520701"/>
          </a:xfrm>
          <a:prstGeom prst="rect">
            <a:avLst/>
          </a:prstGeom>
        </p:spPr>
        <p:txBody>
          <a:bodyPr lIns="64531" tIns="64531" rIns="64531" bIns="64531"/>
          <a:lstStyle>
            <a:lvl1pPr defTabSz="1287178"/>
          </a:lstStyle>
          <a:p>
            <a:fld id="{86CB4B4D-7CA3-9044-876B-883B54F8677D}" type="slidenum">
              <a:t>‹#›</a:t>
            </a:fld>
            <a:endParaRPr/>
          </a:p>
        </p:txBody>
      </p:sp>
    </p:spTree>
  </p:cSld>
  <p:clrMapOvr>
    <a:masterClrMapping/>
  </p:clrMapOvr>
  <p:transition spd="med"/>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grpSp>
        <p:nvGrpSpPr>
          <p:cNvPr id="2410" name="Rectangle 2"/>
          <p:cNvGrpSpPr/>
          <p:nvPr/>
        </p:nvGrpSpPr>
        <p:grpSpPr>
          <a:xfrm>
            <a:off x="-1" y="-1"/>
            <a:ext cx="10728962" cy="1128890"/>
            <a:chOff x="0" y="0"/>
            <a:chExt cx="10728960" cy="1128889"/>
          </a:xfrm>
        </p:grpSpPr>
        <p:sp>
          <p:nvSpPr>
            <p:cNvPr id="2408" name="Rectangle"/>
            <p:cNvSpPr/>
            <p:nvPr/>
          </p:nvSpPr>
          <p:spPr>
            <a:xfrm>
              <a:off x="0" y="-1"/>
              <a:ext cx="10728961" cy="1128891"/>
            </a:xfrm>
            <a:prstGeom prst="rect">
              <a:avLst/>
            </a:prstGeom>
            <a:gradFill flip="none" rotWithShape="1">
              <a:gsLst>
                <a:gs pos="0">
                  <a:srgbClr val="002060"/>
                </a:gs>
                <a:gs pos="44000">
                  <a:srgbClr val="002060"/>
                </a:gs>
                <a:gs pos="93000">
                  <a:srgbClr val="FFFFFF"/>
                </a:gs>
                <a:gs pos="100000">
                  <a:srgbClr val="FFFFFF"/>
                </a:gs>
              </a:gsLst>
              <a:lin ang="0" scaled="0"/>
            </a:gradFill>
            <a:ln w="12700" cap="flat">
              <a:noFill/>
              <a:miter lim="400000"/>
            </a:ln>
            <a:effectLst/>
          </p:spPr>
          <p:txBody>
            <a:bodyPr wrap="square" lIns="45719" tIns="45719" rIns="45719" bIns="45719" numCol="1" anchor="ctr">
              <a:noAutofit/>
            </a:bodyPr>
            <a:lstStyle/>
            <a:p>
              <a:pPr algn="ctr" defTabSz="1300460">
                <a:defRPr sz="900">
                  <a:solidFill>
                    <a:srgbClr val="FFFFFF"/>
                  </a:solidFill>
                </a:defRPr>
              </a:pPr>
              <a:endParaRPr/>
            </a:p>
          </p:txBody>
        </p:sp>
        <p:sp>
          <p:nvSpPr>
            <p:cNvPr id="2409" name="`"/>
            <p:cNvSpPr txBox="1"/>
            <p:nvPr/>
          </p:nvSpPr>
          <p:spPr>
            <a:xfrm>
              <a:off x="0" y="315271"/>
              <a:ext cx="10728961" cy="49834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5022" tIns="65022" rIns="65022" bIns="65022" numCol="1" anchor="ctr">
              <a:spAutoFit/>
            </a:bodyPr>
            <a:lstStyle>
              <a:lvl1pPr algn="ctr" defTabSz="1300460">
                <a:defRPr>
                  <a:solidFill>
                    <a:srgbClr val="FFFFFF"/>
                  </a:solidFill>
                </a:defRPr>
              </a:lvl1pPr>
            </a:lstStyle>
            <a:p>
              <a:r>
                <a:t>`</a:t>
              </a:r>
            </a:p>
          </p:txBody>
        </p:sp>
      </p:grpSp>
      <p:sp>
        <p:nvSpPr>
          <p:cNvPr id="2411" name="Line 6"/>
          <p:cNvSpPr/>
          <p:nvPr/>
        </p:nvSpPr>
        <p:spPr>
          <a:xfrm>
            <a:off x="216746" y="9211733"/>
            <a:ext cx="12571308" cy="1"/>
          </a:xfrm>
          <a:prstGeom prst="line">
            <a:avLst/>
          </a:prstGeom>
          <a:ln w="12700">
            <a:solidFill>
              <a:srgbClr val="0000FF"/>
            </a:solidFill>
          </a:ln>
        </p:spPr>
        <p:txBody>
          <a:bodyPr lIns="45719" rIns="45719"/>
          <a:lstStyle/>
          <a:p>
            <a:pPr defTabSz="453608">
              <a:defRPr sz="900"/>
            </a:pPr>
            <a:endParaRPr/>
          </a:p>
        </p:txBody>
      </p:sp>
      <p:pic>
        <p:nvPicPr>
          <p:cNvPr id="2412" name="Picture 1" descr="Picture 1"/>
          <p:cNvPicPr>
            <a:picLocks noChangeAspect="1"/>
          </p:cNvPicPr>
          <p:nvPr/>
        </p:nvPicPr>
        <p:blipFill>
          <a:blip r:embed="rId2"/>
          <a:stretch>
            <a:fillRect/>
          </a:stretch>
        </p:blipFill>
        <p:spPr>
          <a:xfrm>
            <a:off x="9239812" y="57357"/>
            <a:ext cx="2485569" cy="1132634"/>
          </a:xfrm>
          <a:prstGeom prst="rect">
            <a:avLst/>
          </a:prstGeom>
          <a:ln w="12700">
            <a:miter lim="400000"/>
          </a:ln>
        </p:spPr>
      </p:pic>
      <p:pic>
        <p:nvPicPr>
          <p:cNvPr id="2413" name="Picture 3" descr="Picture 3"/>
          <p:cNvPicPr>
            <a:picLocks noChangeAspect="1"/>
          </p:cNvPicPr>
          <p:nvPr/>
        </p:nvPicPr>
        <p:blipFill>
          <a:blip r:embed="rId3"/>
          <a:stretch>
            <a:fillRect/>
          </a:stretch>
        </p:blipFill>
        <p:spPr>
          <a:xfrm>
            <a:off x="11501935" y="309696"/>
            <a:ext cx="1452383" cy="675473"/>
          </a:xfrm>
          <a:prstGeom prst="rect">
            <a:avLst/>
          </a:prstGeom>
          <a:ln w="12700">
            <a:miter lim="400000"/>
          </a:ln>
        </p:spPr>
      </p:pic>
      <p:sp>
        <p:nvSpPr>
          <p:cNvPr id="2414" name="Slide Number"/>
          <p:cNvSpPr txBox="1">
            <a:spLocks noGrp="1"/>
          </p:cNvSpPr>
          <p:nvPr>
            <p:ph type="sldNum" sz="quarter" idx="2"/>
          </p:nvPr>
        </p:nvSpPr>
        <p:spPr>
          <a:xfrm>
            <a:off x="9320107" y="8779791"/>
            <a:ext cx="3034454" cy="520701"/>
          </a:xfrm>
          <a:prstGeom prst="rect">
            <a:avLst/>
          </a:prstGeom>
        </p:spPr>
        <p:txBody>
          <a:bodyPr lIns="64531" tIns="64531" rIns="64531" bIns="64531"/>
          <a:lstStyle>
            <a:lvl1pPr defTabSz="1287178"/>
          </a:lstStyle>
          <a:p>
            <a:fld id="{86CB4B4D-7CA3-9044-876B-883B54F8677D}" type="slidenum">
              <a:t>‹#›</a:t>
            </a:fld>
            <a:endParaRPr/>
          </a:p>
        </p:txBody>
      </p:sp>
    </p:spTree>
  </p:cSld>
  <p:clrMapOvr>
    <a:masterClrMapping/>
  </p:clrMapOvr>
  <p:transition spd="med"/>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421" name="Rectangle 9"/>
          <p:cNvSpPr/>
          <p:nvPr/>
        </p:nvSpPr>
        <p:spPr>
          <a:xfrm>
            <a:off x="-1" y="314006"/>
            <a:ext cx="13004801" cy="325121"/>
          </a:xfrm>
          <a:prstGeom prst="rect">
            <a:avLst/>
          </a:prstGeom>
          <a:solidFill>
            <a:srgbClr val="FFFFFF"/>
          </a:solidFill>
          <a:ln w="12700">
            <a:miter lim="400000"/>
          </a:ln>
        </p:spPr>
        <p:txBody>
          <a:bodyPr lIns="45719" rIns="45719" anchor="ctr"/>
          <a:lstStyle/>
          <a:p>
            <a:pPr algn="ctr" defTabSz="452855">
              <a:defRPr sz="900">
                <a:solidFill>
                  <a:srgbClr val="FFFFFF"/>
                </a:solidFill>
              </a:defRPr>
            </a:pPr>
            <a:endParaRPr/>
          </a:p>
        </p:txBody>
      </p:sp>
      <p:sp>
        <p:nvSpPr>
          <p:cNvPr id="2422" name="Rectangle 6"/>
          <p:cNvSpPr/>
          <p:nvPr/>
        </p:nvSpPr>
        <p:spPr>
          <a:xfrm>
            <a:off x="-1" y="-1"/>
            <a:ext cx="13004801" cy="520193"/>
          </a:xfrm>
          <a:prstGeom prst="rect">
            <a:avLst/>
          </a:prstGeom>
          <a:solidFill>
            <a:schemeClr val="accent1"/>
          </a:solidFill>
          <a:ln w="12700">
            <a:miter lim="400000"/>
          </a:ln>
        </p:spPr>
        <p:txBody>
          <a:bodyPr lIns="45719" rIns="45719" anchor="ctr"/>
          <a:lstStyle/>
          <a:p>
            <a:pPr algn="ctr" defTabSz="452855">
              <a:defRPr sz="900">
                <a:solidFill>
                  <a:srgbClr val="FFFFFF"/>
                </a:solidFill>
              </a:defRPr>
            </a:pPr>
            <a:endParaRPr/>
          </a:p>
        </p:txBody>
      </p:sp>
      <p:sp>
        <p:nvSpPr>
          <p:cNvPr id="2423" name="Title Text"/>
          <p:cNvSpPr txBox="1">
            <a:spLocks noGrp="1"/>
          </p:cNvSpPr>
          <p:nvPr>
            <p:ph type="title"/>
          </p:nvPr>
        </p:nvSpPr>
        <p:spPr>
          <a:xfrm>
            <a:off x="650239" y="758614"/>
            <a:ext cx="11704321" cy="1408854"/>
          </a:xfrm>
          <a:prstGeom prst="rect">
            <a:avLst/>
          </a:prstGeom>
        </p:spPr>
        <p:txBody>
          <a:bodyPr lIns="64973" tIns="64973" rIns="64973" bIns="64973"/>
          <a:lstStyle>
            <a:lvl1pPr defTabSz="1299458">
              <a:defRPr spc="-139">
                <a:solidFill>
                  <a:srgbClr val="D2533C"/>
                </a:solidFill>
              </a:defRPr>
            </a:lvl1pPr>
          </a:lstStyle>
          <a:p>
            <a:r>
              <a:t>Title Text</a:t>
            </a:r>
          </a:p>
        </p:txBody>
      </p:sp>
      <p:sp>
        <p:nvSpPr>
          <p:cNvPr id="2424" name="Body Level One…"/>
          <p:cNvSpPr txBox="1">
            <a:spLocks noGrp="1"/>
          </p:cNvSpPr>
          <p:nvPr>
            <p:ph type="body" idx="1"/>
          </p:nvPr>
        </p:nvSpPr>
        <p:spPr>
          <a:xfrm>
            <a:off x="650239" y="2275839"/>
            <a:ext cx="11704321" cy="6935894"/>
          </a:xfrm>
          <a:prstGeom prst="rect">
            <a:avLst/>
          </a:prstGeom>
        </p:spPr>
        <p:txBody>
          <a:bodyPr lIns="64973" tIns="64973" rIns="64973" bIns="64973"/>
          <a:lstStyle>
            <a:lvl1pPr marL="229315" indent="-229315" defTabSz="1299458">
              <a:defRPr sz="3000"/>
            </a:lvl1pPr>
            <a:lvl2pPr marL="668289" indent="-278454" defTabSz="1299458">
              <a:defRPr sz="3000"/>
            </a:lvl2pPr>
            <a:lvl3pPr marL="1079544" indent="-299874" defTabSz="1299458">
              <a:defRPr sz="3000"/>
            </a:lvl3pPr>
            <a:lvl4pPr marL="1508500" indent="-338988" defTabSz="1299458">
              <a:defRPr sz="3000"/>
            </a:lvl4pPr>
            <a:lvl5pPr marL="1786757" indent="-292379" defTabSz="1299458">
              <a:defRPr sz="3000"/>
            </a:lvl5pPr>
          </a:lstStyle>
          <a:p>
            <a:r>
              <a:t>Body Level One</a:t>
            </a:r>
          </a:p>
          <a:p>
            <a:pPr lvl="1"/>
            <a:r>
              <a:t>Body Level Two</a:t>
            </a:r>
          </a:p>
          <a:p>
            <a:pPr lvl="2"/>
            <a:r>
              <a:t>Body Level Three</a:t>
            </a:r>
          </a:p>
          <a:p>
            <a:pPr lvl="3"/>
            <a:r>
              <a:t>Body Level Four</a:t>
            </a:r>
          </a:p>
          <a:p>
            <a:pPr lvl="4"/>
            <a:r>
              <a:t>Body Level Five</a:t>
            </a:r>
          </a:p>
        </p:txBody>
      </p:sp>
      <p:sp>
        <p:nvSpPr>
          <p:cNvPr id="2425" name="Slide Number"/>
          <p:cNvSpPr txBox="1">
            <a:spLocks noGrp="1"/>
          </p:cNvSpPr>
          <p:nvPr>
            <p:ph type="sldNum" sz="quarter" idx="2"/>
          </p:nvPr>
        </p:nvSpPr>
        <p:spPr>
          <a:xfrm>
            <a:off x="10837333" y="55424"/>
            <a:ext cx="396919" cy="409347"/>
          </a:xfrm>
          <a:prstGeom prst="rect">
            <a:avLst/>
          </a:prstGeom>
        </p:spPr>
        <p:txBody>
          <a:bodyPr lIns="64973" tIns="64973" rIns="64973" bIns="64973"/>
          <a:lstStyle>
            <a:lvl1pPr defTabSz="452855"/>
          </a:lstStyle>
          <a:p>
            <a:fld id="{86CB4B4D-7CA3-9044-876B-883B54F8677D}" type="slidenum">
              <a:t>‹#›</a:t>
            </a:fld>
            <a:endParaRPr/>
          </a:p>
        </p:txBody>
      </p:sp>
    </p:spTree>
  </p:cSld>
  <p:clrMapOvr>
    <a:masterClrMapping/>
  </p:clrMapOvr>
  <p:transition spd="med"/>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type="tx">
  <p:cSld name="Title and Content">
    <p:bg>
      <p:bgPr>
        <a:solidFill>
          <a:srgbClr val="000000"/>
        </a:solidFill>
        <a:effectLst/>
      </p:bgPr>
    </p:bg>
    <p:spTree>
      <p:nvGrpSpPr>
        <p:cNvPr id="1" name=""/>
        <p:cNvGrpSpPr/>
        <p:nvPr/>
      </p:nvGrpSpPr>
      <p:grpSpPr>
        <a:xfrm>
          <a:off x="0" y="0"/>
          <a:ext cx="0" cy="0"/>
          <a:chOff x="0" y="0"/>
          <a:chExt cx="0" cy="0"/>
        </a:xfrm>
      </p:grpSpPr>
      <p:sp>
        <p:nvSpPr>
          <p:cNvPr id="2432" name="Title Text"/>
          <p:cNvSpPr txBox="1">
            <a:spLocks noGrp="1"/>
          </p:cNvSpPr>
          <p:nvPr>
            <p:ph type="title"/>
          </p:nvPr>
        </p:nvSpPr>
        <p:spPr>
          <a:xfrm>
            <a:off x="650239" y="390595"/>
            <a:ext cx="11704321" cy="1625601"/>
          </a:xfrm>
          <a:prstGeom prst="rect">
            <a:avLst/>
          </a:prstGeom>
        </p:spPr>
        <p:txBody>
          <a:bodyPr lIns="64980" tIns="64980" rIns="64980" bIns="64980"/>
          <a:lstStyle>
            <a:lvl1pPr algn="ctr" defTabSz="1299591">
              <a:defRPr sz="6200" spc="0">
                <a:solidFill>
                  <a:srgbClr val="FFFFFF"/>
                </a:solidFill>
              </a:defRPr>
            </a:lvl1pPr>
          </a:lstStyle>
          <a:p>
            <a:r>
              <a:t>Title Text</a:t>
            </a:r>
          </a:p>
        </p:txBody>
      </p:sp>
      <p:sp>
        <p:nvSpPr>
          <p:cNvPr id="2433" name="Body Level One…"/>
          <p:cNvSpPr txBox="1">
            <a:spLocks noGrp="1"/>
          </p:cNvSpPr>
          <p:nvPr>
            <p:ph type="body" idx="1"/>
          </p:nvPr>
        </p:nvSpPr>
        <p:spPr>
          <a:xfrm>
            <a:off x="650239" y="2275858"/>
            <a:ext cx="11704321" cy="6436926"/>
          </a:xfrm>
          <a:prstGeom prst="rect">
            <a:avLst/>
          </a:prstGeom>
        </p:spPr>
        <p:txBody>
          <a:bodyPr lIns="64980" tIns="64980" rIns="64980" bIns="64980"/>
          <a:lstStyle>
            <a:lvl1pPr marL="466162" indent="-466162" defTabSz="1299591">
              <a:spcBef>
                <a:spcPts val="1100"/>
              </a:spcBef>
              <a:buClrTx/>
              <a:buSzPct val="100000"/>
              <a:defRPr sz="4400">
                <a:solidFill>
                  <a:srgbClr val="FFFFFF"/>
                </a:solidFill>
              </a:defRPr>
            </a:lvl1pPr>
            <a:lvl2pPr marL="1096533" indent="-446737" defTabSz="1299591">
              <a:spcBef>
                <a:spcPts val="1100"/>
              </a:spcBef>
              <a:buClrTx/>
              <a:buSzPct val="100000"/>
              <a:buChar char="–"/>
              <a:defRPr sz="4400">
                <a:solidFill>
                  <a:srgbClr val="FFFFFF"/>
                </a:solidFill>
              </a:defRPr>
            </a:lvl2pPr>
            <a:lvl3pPr marL="1720045" indent="-420453" defTabSz="1299591">
              <a:spcBef>
                <a:spcPts val="1100"/>
              </a:spcBef>
              <a:buClrTx/>
              <a:buSzPct val="100000"/>
              <a:defRPr sz="4400">
                <a:solidFill>
                  <a:srgbClr val="FFFFFF"/>
                </a:solidFill>
              </a:defRPr>
            </a:lvl3pPr>
            <a:lvl4pPr marL="2459942" indent="-510551" defTabSz="1299591">
              <a:spcBef>
                <a:spcPts val="1100"/>
              </a:spcBef>
              <a:buClrTx/>
              <a:buChar char="–"/>
              <a:defRPr sz="4400">
                <a:solidFill>
                  <a:srgbClr val="FFFFFF"/>
                </a:solidFill>
              </a:defRPr>
            </a:lvl4pPr>
            <a:lvl5pPr marL="3109747" indent="-510551" defTabSz="1299591">
              <a:spcBef>
                <a:spcPts val="1100"/>
              </a:spcBef>
              <a:buClrTx/>
              <a:buChar char="»"/>
              <a:defRPr sz="44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434" name="Slide Number"/>
          <p:cNvSpPr txBox="1">
            <a:spLocks noGrp="1"/>
          </p:cNvSpPr>
          <p:nvPr>
            <p:ph type="sldNum" sz="quarter" idx="2"/>
          </p:nvPr>
        </p:nvSpPr>
        <p:spPr>
          <a:xfrm>
            <a:off x="12014132" y="9126875"/>
            <a:ext cx="340428" cy="345862"/>
          </a:xfrm>
          <a:prstGeom prst="rect">
            <a:avLst/>
          </a:prstGeom>
        </p:spPr>
        <p:txBody>
          <a:bodyPr lIns="64980" tIns="64980" rIns="64980" bIns="64980"/>
          <a:lstStyle>
            <a:lvl1pPr algn="r" defTabSz="452855">
              <a:defRPr sz="1400" b="0"/>
            </a:lvl1pPr>
          </a:lstStyle>
          <a:p>
            <a:fld id="{86CB4B4D-7CA3-9044-876B-883B54F8677D}" type="slidenum">
              <a:t>‹#›</a:t>
            </a:fld>
            <a:endParaRPr/>
          </a:p>
        </p:txBody>
      </p:sp>
    </p:spTree>
  </p:cSld>
  <p:clrMapOvr>
    <a:masterClrMapping/>
  </p:clrMapOvr>
  <p:transition spd="med"/>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type="tx">
  <p:cSld name="Title, Text, and 2 Content">
    <p:bg>
      <p:bgPr>
        <a:solidFill>
          <a:srgbClr val="000000"/>
        </a:solidFill>
        <a:effectLst/>
      </p:bgPr>
    </p:bg>
    <p:spTree>
      <p:nvGrpSpPr>
        <p:cNvPr id="1" name=""/>
        <p:cNvGrpSpPr/>
        <p:nvPr/>
      </p:nvGrpSpPr>
      <p:grpSpPr>
        <a:xfrm>
          <a:off x="0" y="0"/>
          <a:ext cx="0" cy="0"/>
          <a:chOff x="0" y="0"/>
          <a:chExt cx="0" cy="0"/>
        </a:xfrm>
      </p:grpSpPr>
      <p:sp>
        <p:nvSpPr>
          <p:cNvPr id="2441" name="Title Text"/>
          <p:cNvSpPr txBox="1">
            <a:spLocks noGrp="1"/>
          </p:cNvSpPr>
          <p:nvPr>
            <p:ph type="title"/>
          </p:nvPr>
        </p:nvSpPr>
        <p:spPr>
          <a:xfrm>
            <a:off x="316088" y="216746"/>
            <a:ext cx="12372624" cy="1625601"/>
          </a:xfrm>
          <a:prstGeom prst="rect">
            <a:avLst/>
          </a:prstGeom>
        </p:spPr>
        <p:txBody>
          <a:bodyPr lIns="65468" tIns="65468" rIns="65468" bIns="65468"/>
          <a:lstStyle>
            <a:lvl1pPr defTabSz="914400">
              <a:lnSpc>
                <a:spcPct val="70000"/>
              </a:lnSpc>
              <a:defRPr sz="6400" b="1" spc="0">
                <a:solidFill>
                  <a:srgbClr val="FFFFCC"/>
                </a:solidFill>
              </a:defRPr>
            </a:lvl1pPr>
          </a:lstStyle>
          <a:p>
            <a:r>
              <a:t>Title Text</a:t>
            </a:r>
          </a:p>
        </p:txBody>
      </p:sp>
      <p:sp>
        <p:nvSpPr>
          <p:cNvPr id="2442" name="Body Level One…"/>
          <p:cNvSpPr txBox="1">
            <a:spLocks noGrp="1"/>
          </p:cNvSpPr>
          <p:nvPr>
            <p:ph type="body" sz="half" idx="1"/>
          </p:nvPr>
        </p:nvSpPr>
        <p:spPr>
          <a:xfrm>
            <a:off x="392856" y="2214881"/>
            <a:ext cx="6001174" cy="6454986"/>
          </a:xfrm>
          <a:prstGeom prst="rect">
            <a:avLst/>
          </a:prstGeom>
        </p:spPr>
        <p:txBody>
          <a:bodyPr lIns="65468" tIns="65468" rIns="65468" bIns="65468"/>
          <a:lstStyle>
            <a:lvl1pPr marL="463241" indent="-463241" defTabSz="914400">
              <a:spcBef>
                <a:spcPts val="900"/>
              </a:spcBef>
              <a:buClr>
                <a:srgbClr val="800000"/>
              </a:buClr>
              <a:buSzPct val="60000"/>
              <a:buChar char="■"/>
              <a:defRPr sz="3800">
                <a:solidFill>
                  <a:srgbClr val="FFFFFF"/>
                </a:solidFill>
              </a:defRPr>
            </a:lvl1pPr>
            <a:lvl2pPr marL="1067497" indent="-417336" defTabSz="914400">
              <a:spcBef>
                <a:spcPts val="900"/>
              </a:spcBef>
              <a:buClr>
                <a:srgbClr val="800000"/>
              </a:buClr>
              <a:buSzPct val="65000"/>
              <a:buChar char="◆"/>
              <a:defRPr sz="3800">
                <a:solidFill>
                  <a:srgbClr val="FFFFFF"/>
                </a:solidFill>
              </a:defRPr>
            </a:lvl2pPr>
            <a:lvl3pPr marL="1663652" indent="-363325" defTabSz="914400">
              <a:spcBef>
                <a:spcPts val="900"/>
              </a:spcBef>
              <a:buClr>
                <a:srgbClr val="800000"/>
              </a:buClr>
              <a:buSzPct val="65000"/>
              <a:buChar char="★"/>
              <a:defRPr sz="3800">
                <a:solidFill>
                  <a:srgbClr val="FFFFFF"/>
                </a:solidFill>
              </a:defRPr>
            </a:lvl3pPr>
            <a:lvl4pPr marL="2391671" indent="-441181" defTabSz="914400">
              <a:spcBef>
                <a:spcPts val="900"/>
              </a:spcBef>
              <a:buClr>
                <a:srgbClr val="800000"/>
              </a:buClr>
              <a:defRPr sz="3800">
                <a:solidFill>
                  <a:srgbClr val="FFFFFF"/>
                </a:solidFill>
              </a:defRPr>
            </a:lvl4pPr>
            <a:lvl5pPr marL="3041836" indent="-441181" defTabSz="914400">
              <a:spcBef>
                <a:spcPts val="900"/>
              </a:spcBef>
              <a:buClr>
                <a:srgbClr val="800000"/>
              </a:buClr>
              <a:buChar char="–"/>
              <a:defRPr sz="3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443" name="Slide Number"/>
          <p:cNvSpPr txBox="1">
            <a:spLocks noGrp="1"/>
          </p:cNvSpPr>
          <p:nvPr>
            <p:ph type="sldNum" sz="quarter" idx="2"/>
          </p:nvPr>
        </p:nvSpPr>
        <p:spPr>
          <a:xfrm>
            <a:off x="12250162" y="9006565"/>
            <a:ext cx="397910" cy="410337"/>
          </a:xfrm>
          <a:prstGeom prst="rect">
            <a:avLst/>
          </a:prstGeom>
        </p:spPr>
        <p:txBody>
          <a:bodyPr lIns="65468" tIns="65468" rIns="65468" bIns="65468"/>
          <a:lstStyle>
            <a:lvl1pPr algn="r" defTabSz="452855">
              <a:defRPr b="0"/>
            </a:lvl1pPr>
          </a:lstStyle>
          <a:p>
            <a:fld id="{86CB4B4D-7CA3-9044-876B-883B54F8677D}" type="slidenum">
              <a:t>‹#›</a:t>
            </a:fld>
            <a:endParaRPr/>
          </a:p>
        </p:txBody>
      </p:sp>
    </p:spTree>
  </p:cSld>
  <p:clrMapOvr>
    <a:masterClrMapping/>
  </p:clrMapOvr>
  <p:transition spd="med"/>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450" name="Title Text"/>
          <p:cNvSpPr txBox="1">
            <a:spLocks noGrp="1"/>
          </p:cNvSpPr>
          <p:nvPr>
            <p:ph type="title"/>
          </p:nvPr>
        </p:nvSpPr>
        <p:spPr>
          <a:xfrm>
            <a:off x="650239" y="390595"/>
            <a:ext cx="11704321" cy="1625601"/>
          </a:xfrm>
          <a:prstGeom prst="rect">
            <a:avLst/>
          </a:prstGeom>
        </p:spPr>
        <p:txBody>
          <a:bodyPr lIns="64985" tIns="64985" rIns="64985" bIns="64985"/>
          <a:lstStyle>
            <a:lvl1pPr algn="ctr" defTabSz="649859">
              <a:defRPr sz="6200" spc="0">
                <a:solidFill>
                  <a:srgbClr val="000000"/>
                </a:solidFill>
              </a:defRPr>
            </a:lvl1pPr>
          </a:lstStyle>
          <a:p>
            <a:r>
              <a:t>Title Text</a:t>
            </a:r>
          </a:p>
        </p:txBody>
      </p:sp>
      <p:sp>
        <p:nvSpPr>
          <p:cNvPr id="2451" name="Body Level One…"/>
          <p:cNvSpPr txBox="1">
            <a:spLocks noGrp="1"/>
          </p:cNvSpPr>
          <p:nvPr>
            <p:ph type="body" idx="1"/>
          </p:nvPr>
        </p:nvSpPr>
        <p:spPr>
          <a:xfrm>
            <a:off x="650239" y="2275856"/>
            <a:ext cx="11704321" cy="6436925"/>
          </a:xfrm>
          <a:prstGeom prst="rect">
            <a:avLst/>
          </a:prstGeom>
        </p:spPr>
        <p:txBody>
          <a:bodyPr lIns="64985" tIns="64985" rIns="64985" bIns="64985"/>
          <a:lstStyle>
            <a:lvl1pPr marL="466209" indent="-466209" defTabSz="649859">
              <a:spcBef>
                <a:spcPts val="1100"/>
              </a:spcBef>
              <a:buClrTx/>
              <a:buSzPct val="100000"/>
              <a:defRPr sz="4400">
                <a:solidFill>
                  <a:srgbClr val="000000"/>
                </a:solidFill>
              </a:defRPr>
            </a:lvl1pPr>
            <a:lvl2pPr marL="1096645" indent="-446781" defTabSz="649859">
              <a:spcBef>
                <a:spcPts val="1100"/>
              </a:spcBef>
              <a:buClrTx/>
              <a:buSzPct val="100000"/>
              <a:buChar char="–"/>
              <a:defRPr sz="4400">
                <a:solidFill>
                  <a:srgbClr val="000000"/>
                </a:solidFill>
              </a:defRPr>
            </a:lvl2pPr>
            <a:lvl3pPr marL="1720221" indent="-420497" defTabSz="649859">
              <a:spcBef>
                <a:spcPts val="1100"/>
              </a:spcBef>
              <a:buClrTx/>
              <a:buSzPct val="100000"/>
              <a:defRPr sz="4400">
                <a:solidFill>
                  <a:srgbClr val="000000"/>
                </a:solidFill>
              </a:defRPr>
            </a:lvl3pPr>
            <a:lvl4pPr marL="2460196" indent="-510604" defTabSz="649859">
              <a:spcBef>
                <a:spcPts val="1100"/>
              </a:spcBef>
              <a:buClrTx/>
              <a:buChar char="–"/>
              <a:defRPr sz="4400">
                <a:solidFill>
                  <a:srgbClr val="000000"/>
                </a:solidFill>
              </a:defRPr>
            </a:lvl4pPr>
            <a:lvl5pPr marL="3110066" indent="-510604" defTabSz="649859">
              <a:spcBef>
                <a:spcPts val="1100"/>
              </a:spcBef>
              <a:buClrTx/>
              <a:buChar char="»"/>
              <a:defRPr sz="4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452" name="Slide Number"/>
          <p:cNvSpPr txBox="1">
            <a:spLocks noGrp="1"/>
          </p:cNvSpPr>
          <p:nvPr>
            <p:ph type="sldNum" sz="quarter" idx="2"/>
          </p:nvPr>
        </p:nvSpPr>
        <p:spPr>
          <a:xfrm>
            <a:off x="12014120" y="9126867"/>
            <a:ext cx="340440" cy="345873"/>
          </a:xfrm>
          <a:prstGeom prst="rect">
            <a:avLst/>
          </a:prstGeom>
        </p:spPr>
        <p:txBody>
          <a:bodyPr lIns="64985" tIns="64985" rIns="64985" bIns="64985"/>
          <a:lstStyle>
            <a:lvl1pPr algn="r" defTabSz="452855">
              <a:defRPr sz="1400" b="0">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253.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459" name="Title Text"/>
          <p:cNvSpPr txBox="1">
            <a:spLocks noGrp="1"/>
          </p:cNvSpPr>
          <p:nvPr>
            <p:ph type="title"/>
          </p:nvPr>
        </p:nvSpPr>
        <p:spPr>
          <a:xfrm>
            <a:off x="649453" y="127001"/>
            <a:ext cx="11704638" cy="2146301"/>
          </a:xfrm>
          <a:prstGeom prst="rect">
            <a:avLst/>
          </a:prstGeom>
        </p:spPr>
        <p:txBody>
          <a:bodyPr lIns="50168" tIns="50168" rIns="50168" bIns="50168"/>
          <a:lstStyle>
            <a:lvl1pPr marL="11113" indent="-11113" algn="ctr" defTabSz="914400">
              <a:defRPr sz="6200" spc="0">
                <a:solidFill>
                  <a:srgbClr val="000000"/>
                </a:solidFill>
              </a:defRPr>
            </a:lvl1pPr>
          </a:lstStyle>
          <a:p>
            <a:r>
              <a:t>Title Text</a:t>
            </a:r>
          </a:p>
        </p:txBody>
      </p:sp>
      <p:sp>
        <p:nvSpPr>
          <p:cNvPr id="2460" name="Body Level One…"/>
          <p:cNvSpPr txBox="1">
            <a:spLocks noGrp="1"/>
          </p:cNvSpPr>
          <p:nvPr>
            <p:ph type="body" idx="1"/>
          </p:nvPr>
        </p:nvSpPr>
        <p:spPr>
          <a:xfrm>
            <a:off x="649453" y="2273300"/>
            <a:ext cx="11704638" cy="7475539"/>
          </a:xfrm>
          <a:prstGeom prst="rect">
            <a:avLst/>
          </a:prstGeom>
        </p:spPr>
        <p:txBody>
          <a:bodyPr lIns="50168" tIns="50168" rIns="50168" bIns="50168"/>
          <a:lstStyle>
            <a:lvl1pPr marL="412706" indent="-363741" defTabSz="914400">
              <a:spcBef>
                <a:spcPts val="1000"/>
              </a:spcBef>
              <a:buClrTx/>
              <a:buSzPct val="100000"/>
              <a:defRPr sz="4200">
                <a:solidFill>
                  <a:srgbClr val="000000"/>
                </a:solidFill>
              </a:defRPr>
            </a:lvl1pPr>
            <a:lvl2pPr marL="839109" indent="-343592" defTabSz="914400">
              <a:spcBef>
                <a:spcPts val="1000"/>
              </a:spcBef>
              <a:buClrTx/>
              <a:buSzPct val="100000"/>
              <a:buChar char="–"/>
              <a:defRPr sz="4200">
                <a:solidFill>
                  <a:srgbClr val="000000"/>
                </a:solidFill>
              </a:defRPr>
            </a:lvl2pPr>
            <a:lvl3pPr marL="1343192" indent="-349057" defTabSz="914400">
              <a:spcBef>
                <a:spcPts val="1000"/>
              </a:spcBef>
              <a:buClrTx/>
              <a:buSzPct val="100000"/>
              <a:defRPr sz="4200">
                <a:solidFill>
                  <a:srgbClr val="000000"/>
                </a:solidFill>
              </a:defRPr>
            </a:lvl3pPr>
            <a:lvl4pPr marL="1927542" indent="-436322" defTabSz="914400">
              <a:spcBef>
                <a:spcPts val="1000"/>
              </a:spcBef>
              <a:buClrTx/>
              <a:buChar char="–"/>
              <a:defRPr sz="4200">
                <a:solidFill>
                  <a:srgbClr val="000000"/>
                </a:solidFill>
              </a:defRPr>
            </a:lvl4pPr>
            <a:lvl5pPr marL="2426209" indent="-436322" defTabSz="914400">
              <a:spcBef>
                <a:spcPts val="1000"/>
              </a:spcBef>
              <a:buClrTx/>
              <a:buChar char="»"/>
              <a:defRPr sz="4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461" name="Slide Number"/>
          <p:cNvSpPr txBox="1">
            <a:spLocks noGrp="1"/>
          </p:cNvSpPr>
          <p:nvPr>
            <p:ph type="sldNum" sz="quarter" idx="2"/>
          </p:nvPr>
        </p:nvSpPr>
        <p:spPr>
          <a:xfrm>
            <a:off x="10686058" y="8880475"/>
            <a:ext cx="300767" cy="306199"/>
          </a:xfrm>
          <a:prstGeom prst="rect">
            <a:avLst/>
          </a:prstGeom>
        </p:spPr>
        <p:txBody>
          <a:bodyPr lIns="45149" tIns="45149" rIns="45149" bIns="45149" anchor="t"/>
          <a:lstStyle>
            <a:lvl1pPr algn="ctr" defTabSz="452958">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type="tx">
  <p:cSld name="Title and Content">
    <p:bg>
      <p:bgPr>
        <a:solidFill>
          <a:srgbClr val="000065"/>
        </a:solidFill>
        <a:effectLst/>
      </p:bgPr>
    </p:bg>
    <p:spTree>
      <p:nvGrpSpPr>
        <p:cNvPr id="1" name=""/>
        <p:cNvGrpSpPr/>
        <p:nvPr/>
      </p:nvGrpSpPr>
      <p:grpSpPr>
        <a:xfrm>
          <a:off x="0" y="0"/>
          <a:ext cx="0" cy="0"/>
          <a:chOff x="0" y="0"/>
          <a:chExt cx="0" cy="0"/>
        </a:xfrm>
      </p:grpSpPr>
      <p:sp>
        <p:nvSpPr>
          <p:cNvPr id="2468" name="Title Text"/>
          <p:cNvSpPr txBox="1">
            <a:spLocks noGrp="1"/>
          </p:cNvSpPr>
          <p:nvPr>
            <p:ph type="title"/>
          </p:nvPr>
        </p:nvSpPr>
        <p:spPr>
          <a:xfrm>
            <a:off x="1511299" y="85724"/>
            <a:ext cx="10731501" cy="2730501"/>
          </a:xfrm>
          <a:prstGeom prst="rect">
            <a:avLst/>
          </a:prstGeom>
        </p:spPr>
        <p:txBody>
          <a:bodyPr lIns="50546" tIns="50546" rIns="50546" bIns="50546"/>
          <a:lstStyle>
            <a:lvl1pPr indent="6350" defTabSz="914400">
              <a:defRPr sz="6200" b="1" spc="0">
                <a:solidFill>
                  <a:srgbClr val="EAEAEA"/>
                </a:solidFill>
              </a:defRPr>
            </a:lvl1pPr>
          </a:lstStyle>
          <a:p>
            <a:r>
              <a:t>Title Text</a:t>
            </a:r>
          </a:p>
        </p:txBody>
      </p:sp>
      <p:sp>
        <p:nvSpPr>
          <p:cNvPr id="2469" name="Body Level One…"/>
          <p:cNvSpPr txBox="1">
            <a:spLocks noGrp="1"/>
          </p:cNvSpPr>
          <p:nvPr>
            <p:ph type="body" idx="1"/>
          </p:nvPr>
        </p:nvSpPr>
        <p:spPr>
          <a:xfrm>
            <a:off x="1511299" y="2819529"/>
            <a:ext cx="10731501" cy="6934200"/>
          </a:xfrm>
          <a:prstGeom prst="rect">
            <a:avLst/>
          </a:prstGeom>
        </p:spPr>
        <p:txBody>
          <a:bodyPr lIns="50546" tIns="50546" rIns="50546" bIns="50546"/>
          <a:lstStyle>
            <a:lvl1pPr marL="363764" indent="-324303" defTabSz="914400">
              <a:spcBef>
                <a:spcPts val="1000"/>
              </a:spcBef>
              <a:buClr>
                <a:srgbClr val="FFFFCC"/>
              </a:buClr>
              <a:buSzPct val="69000"/>
              <a:buChar char="■"/>
              <a:defRPr sz="4200">
                <a:solidFill>
                  <a:srgbClr val="FFFFFF"/>
                </a:solidFill>
              </a:defRPr>
            </a:lvl1pPr>
            <a:lvl2pPr marL="758404" indent="-314365" defTabSz="914400">
              <a:spcBef>
                <a:spcPts val="1000"/>
              </a:spcBef>
              <a:buClr>
                <a:srgbClr val="FFFFCC"/>
              </a:buClr>
              <a:buSzPct val="100000"/>
              <a:buChar char="–"/>
              <a:defRPr sz="4200">
                <a:solidFill>
                  <a:srgbClr val="FFFFFF"/>
                </a:solidFill>
              </a:defRPr>
            </a:lvl2pPr>
            <a:lvl3pPr marL="1180198" indent="-281093" defTabSz="914400">
              <a:spcBef>
                <a:spcPts val="1000"/>
              </a:spcBef>
              <a:buClr>
                <a:srgbClr val="FFFFCC"/>
              </a:buClr>
              <a:buSzPct val="69000"/>
              <a:buChar char="■"/>
              <a:defRPr sz="4200">
                <a:solidFill>
                  <a:srgbClr val="FFFFFF"/>
                </a:solidFill>
              </a:defRPr>
            </a:lvl3pPr>
            <a:lvl4pPr marL="1693899" indent="-341328" defTabSz="914400">
              <a:spcBef>
                <a:spcPts val="1000"/>
              </a:spcBef>
              <a:buClr>
                <a:srgbClr val="FFFFCC"/>
              </a:buClr>
              <a:buChar char="–"/>
              <a:defRPr sz="4200">
                <a:solidFill>
                  <a:srgbClr val="FFFFFF"/>
                </a:solidFill>
              </a:defRPr>
            </a:lvl4pPr>
            <a:lvl5pPr marL="2150560" indent="-341328" defTabSz="914400">
              <a:spcBef>
                <a:spcPts val="1000"/>
              </a:spcBef>
              <a:buClr>
                <a:srgbClr val="FFFFCC"/>
              </a:buClr>
              <a:buSzPct val="69000"/>
              <a:buChar char="■"/>
              <a:defRPr sz="4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470" name="Slide Number"/>
          <p:cNvSpPr txBox="1">
            <a:spLocks noGrp="1"/>
          </p:cNvSpPr>
          <p:nvPr>
            <p:ph type="sldNum" sz="quarter" idx="2"/>
          </p:nvPr>
        </p:nvSpPr>
        <p:spPr>
          <a:xfrm>
            <a:off x="7802879" y="9040141"/>
            <a:ext cx="3034454" cy="520701"/>
          </a:xfrm>
          <a:prstGeom prst="rect">
            <a:avLst/>
          </a:prstGeom>
        </p:spPr>
        <p:txBody>
          <a:bodyPr lIns="45149" tIns="45149" rIns="45149" bIns="45149" anchor="t"/>
          <a:lstStyle>
            <a:lvl1pPr algn="ctr" defTabSz="1285204">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55.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477" name="Title Text"/>
          <p:cNvSpPr txBox="1">
            <a:spLocks noGrp="1"/>
          </p:cNvSpPr>
          <p:nvPr>
            <p:ph type="title"/>
          </p:nvPr>
        </p:nvSpPr>
        <p:spPr>
          <a:xfrm>
            <a:off x="650239" y="390595"/>
            <a:ext cx="11704321" cy="1625601"/>
          </a:xfrm>
          <a:prstGeom prst="rect">
            <a:avLst/>
          </a:prstGeom>
        </p:spPr>
        <p:txBody>
          <a:bodyPr lIns="64980" tIns="64980" rIns="64980" bIns="64980"/>
          <a:lstStyle>
            <a:lvl1pPr algn="ctr" defTabSz="649792">
              <a:defRPr sz="6200" spc="0">
                <a:solidFill>
                  <a:srgbClr val="000000"/>
                </a:solidFill>
              </a:defRPr>
            </a:lvl1pPr>
          </a:lstStyle>
          <a:p>
            <a:r>
              <a:t>Title Text</a:t>
            </a:r>
          </a:p>
        </p:txBody>
      </p:sp>
      <p:sp>
        <p:nvSpPr>
          <p:cNvPr id="2478" name="Body Level One…"/>
          <p:cNvSpPr txBox="1">
            <a:spLocks noGrp="1"/>
          </p:cNvSpPr>
          <p:nvPr>
            <p:ph type="body" idx="1"/>
          </p:nvPr>
        </p:nvSpPr>
        <p:spPr>
          <a:xfrm>
            <a:off x="650239" y="2275858"/>
            <a:ext cx="11704321" cy="6436926"/>
          </a:xfrm>
          <a:prstGeom prst="rect">
            <a:avLst/>
          </a:prstGeom>
        </p:spPr>
        <p:txBody>
          <a:bodyPr lIns="64980" tIns="64980" rIns="64980" bIns="64980"/>
          <a:lstStyle>
            <a:lvl1pPr marL="466162" indent="-466162" defTabSz="649792">
              <a:spcBef>
                <a:spcPts val="1100"/>
              </a:spcBef>
              <a:buClrTx/>
              <a:buSzPct val="100000"/>
              <a:defRPr sz="4400">
                <a:solidFill>
                  <a:srgbClr val="000000"/>
                </a:solidFill>
              </a:defRPr>
            </a:lvl1pPr>
            <a:lvl2pPr marL="1096533" indent="-446737" defTabSz="649792">
              <a:spcBef>
                <a:spcPts val="1100"/>
              </a:spcBef>
              <a:buClrTx/>
              <a:buSzPct val="100000"/>
              <a:buChar char="–"/>
              <a:defRPr sz="4400">
                <a:solidFill>
                  <a:srgbClr val="000000"/>
                </a:solidFill>
              </a:defRPr>
            </a:lvl2pPr>
            <a:lvl3pPr marL="1720045" indent="-420453" defTabSz="649792">
              <a:spcBef>
                <a:spcPts val="1100"/>
              </a:spcBef>
              <a:buClrTx/>
              <a:buSzPct val="100000"/>
              <a:defRPr sz="4400">
                <a:solidFill>
                  <a:srgbClr val="000000"/>
                </a:solidFill>
              </a:defRPr>
            </a:lvl3pPr>
            <a:lvl4pPr marL="2459942" indent="-510551" defTabSz="649792">
              <a:spcBef>
                <a:spcPts val="1100"/>
              </a:spcBef>
              <a:buClrTx/>
              <a:buChar char="–"/>
              <a:defRPr sz="4400">
                <a:solidFill>
                  <a:srgbClr val="000000"/>
                </a:solidFill>
              </a:defRPr>
            </a:lvl4pPr>
            <a:lvl5pPr marL="3109747" indent="-510551" defTabSz="649792">
              <a:spcBef>
                <a:spcPts val="1100"/>
              </a:spcBef>
              <a:buClrTx/>
              <a:buChar char="»"/>
              <a:defRPr sz="4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479" name="Slide Number"/>
          <p:cNvSpPr txBox="1">
            <a:spLocks noGrp="1"/>
          </p:cNvSpPr>
          <p:nvPr>
            <p:ph type="sldNum" sz="quarter" idx="2"/>
          </p:nvPr>
        </p:nvSpPr>
        <p:spPr>
          <a:xfrm>
            <a:off x="12014132" y="9126875"/>
            <a:ext cx="340428" cy="345862"/>
          </a:xfrm>
          <a:prstGeom prst="rect">
            <a:avLst/>
          </a:prstGeom>
        </p:spPr>
        <p:txBody>
          <a:bodyPr lIns="64980" tIns="64980" rIns="64980" bIns="64980"/>
          <a:lstStyle>
            <a:lvl1pPr algn="r" defTabSz="452855">
              <a:defRPr sz="1400" b="0">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256.xml><?xml version="1.0" encoding="utf-8"?>
<p:sldLayout xmlns:a="http://schemas.openxmlformats.org/drawingml/2006/main" xmlns:r="http://schemas.openxmlformats.org/officeDocument/2006/relationships" xmlns:p="http://schemas.openxmlformats.org/presentationml/2006/main" showMasterSp="0" type="tx">
  <p:cSld name="Two Content">
    <p:bg>
      <p:bgPr>
        <a:solidFill>
          <a:srgbClr val="000000"/>
        </a:solidFill>
        <a:effectLst/>
      </p:bgPr>
    </p:bg>
    <p:spTree>
      <p:nvGrpSpPr>
        <p:cNvPr id="1" name=""/>
        <p:cNvGrpSpPr/>
        <p:nvPr/>
      </p:nvGrpSpPr>
      <p:grpSpPr>
        <a:xfrm>
          <a:off x="0" y="0"/>
          <a:ext cx="0" cy="0"/>
          <a:chOff x="0" y="0"/>
          <a:chExt cx="0" cy="0"/>
        </a:xfrm>
      </p:grpSpPr>
      <p:sp>
        <p:nvSpPr>
          <p:cNvPr id="2486" name="Title Text"/>
          <p:cNvSpPr txBox="1">
            <a:spLocks noGrp="1"/>
          </p:cNvSpPr>
          <p:nvPr>
            <p:ph type="title"/>
          </p:nvPr>
        </p:nvSpPr>
        <p:spPr>
          <a:xfrm>
            <a:off x="316088" y="216746"/>
            <a:ext cx="12372624" cy="1625601"/>
          </a:xfrm>
          <a:prstGeom prst="rect">
            <a:avLst/>
          </a:prstGeom>
        </p:spPr>
        <p:txBody>
          <a:bodyPr lIns="65437" tIns="65437" rIns="65437" bIns="65437"/>
          <a:lstStyle>
            <a:lvl1pPr defTabSz="914400">
              <a:lnSpc>
                <a:spcPct val="70000"/>
              </a:lnSpc>
              <a:defRPr sz="6400" b="1" spc="0">
                <a:solidFill>
                  <a:srgbClr val="FFFFCC"/>
                </a:solidFill>
              </a:defRPr>
            </a:lvl1pPr>
          </a:lstStyle>
          <a:p>
            <a:r>
              <a:t>Title Text</a:t>
            </a:r>
          </a:p>
        </p:txBody>
      </p:sp>
      <p:sp>
        <p:nvSpPr>
          <p:cNvPr id="2487" name="Body Level One…"/>
          <p:cNvSpPr txBox="1">
            <a:spLocks noGrp="1"/>
          </p:cNvSpPr>
          <p:nvPr>
            <p:ph type="body" sz="half" idx="1"/>
          </p:nvPr>
        </p:nvSpPr>
        <p:spPr>
          <a:xfrm>
            <a:off x="392869" y="2214881"/>
            <a:ext cx="6001174" cy="6454986"/>
          </a:xfrm>
          <a:prstGeom prst="rect">
            <a:avLst/>
          </a:prstGeom>
        </p:spPr>
        <p:txBody>
          <a:bodyPr lIns="65437" tIns="65437" rIns="65437" bIns="65437"/>
          <a:lstStyle>
            <a:lvl1pPr marL="463030" indent="-463030" defTabSz="914400">
              <a:spcBef>
                <a:spcPts val="900"/>
              </a:spcBef>
              <a:buClr>
                <a:srgbClr val="800000"/>
              </a:buClr>
              <a:buSzPct val="60000"/>
              <a:buChar char="■"/>
              <a:defRPr sz="3800">
                <a:solidFill>
                  <a:srgbClr val="FFFFFF"/>
                </a:solidFill>
              </a:defRPr>
            </a:lvl1pPr>
            <a:lvl2pPr marL="1103813" indent="-453949" defTabSz="914400">
              <a:spcBef>
                <a:spcPts val="900"/>
              </a:spcBef>
              <a:buClr>
                <a:srgbClr val="800000"/>
              </a:buClr>
              <a:buSzPct val="65000"/>
              <a:buChar char="◆"/>
              <a:defRPr sz="3800">
                <a:solidFill>
                  <a:srgbClr val="FFFFFF"/>
                </a:solidFill>
              </a:defRPr>
            </a:lvl2pPr>
            <a:lvl3pPr marL="1740700" indent="-440976" defTabSz="914400">
              <a:spcBef>
                <a:spcPts val="900"/>
              </a:spcBef>
              <a:buClr>
                <a:srgbClr val="800000"/>
              </a:buClr>
              <a:buSzPct val="65000"/>
              <a:buChar char="★"/>
              <a:defRPr sz="3800">
                <a:solidFill>
                  <a:srgbClr val="FFFFFF"/>
                </a:solidFill>
              </a:defRPr>
            </a:lvl3pPr>
            <a:lvl4pPr marL="2424489" indent="-474897" defTabSz="914400">
              <a:spcBef>
                <a:spcPts val="900"/>
              </a:spcBef>
              <a:buClr>
                <a:srgbClr val="800000"/>
              </a:buClr>
              <a:defRPr sz="3800">
                <a:solidFill>
                  <a:srgbClr val="FFFFFF"/>
                </a:solidFill>
              </a:defRPr>
            </a:lvl4pPr>
            <a:lvl5pPr marL="3074359" indent="-474897" defTabSz="914400">
              <a:spcBef>
                <a:spcPts val="900"/>
              </a:spcBef>
              <a:buClr>
                <a:srgbClr val="800000"/>
              </a:buClr>
              <a:buChar char="–"/>
              <a:defRPr sz="3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488" name="Slide Number"/>
          <p:cNvSpPr txBox="1">
            <a:spLocks noGrp="1"/>
          </p:cNvSpPr>
          <p:nvPr>
            <p:ph type="sldNum" sz="quarter" idx="2"/>
          </p:nvPr>
        </p:nvSpPr>
        <p:spPr>
          <a:xfrm>
            <a:off x="12250222" y="9006595"/>
            <a:ext cx="397850" cy="410277"/>
          </a:xfrm>
          <a:prstGeom prst="rect">
            <a:avLst/>
          </a:prstGeom>
        </p:spPr>
        <p:txBody>
          <a:bodyPr lIns="65437" tIns="65437" rIns="65437" bIns="65437"/>
          <a:lstStyle>
            <a:lvl1pPr algn="r" defTabSz="452855">
              <a:defRPr b="0"/>
            </a:lvl1pPr>
          </a:lstStyle>
          <a:p>
            <a:fld id="{86CB4B4D-7CA3-9044-876B-883B54F8677D}" type="slidenum">
              <a:t>‹#›</a:t>
            </a:fld>
            <a:endParaRPr/>
          </a:p>
        </p:txBody>
      </p:sp>
    </p:spTree>
  </p:cSld>
  <p:clrMapOvr>
    <a:masterClrMapping/>
  </p:clrMapOvr>
  <p:transition spd="med"/>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type="tx">
  <p:cSld name="Title and Content">
    <p:bg>
      <p:bgPr>
        <a:solidFill>
          <a:srgbClr val="000000"/>
        </a:solidFill>
        <a:effectLst/>
      </p:bgPr>
    </p:bg>
    <p:spTree>
      <p:nvGrpSpPr>
        <p:cNvPr id="1" name=""/>
        <p:cNvGrpSpPr/>
        <p:nvPr/>
      </p:nvGrpSpPr>
      <p:grpSpPr>
        <a:xfrm>
          <a:off x="0" y="0"/>
          <a:ext cx="0" cy="0"/>
          <a:chOff x="0" y="0"/>
          <a:chExt cx="0" cy="0"/>
        </a:xfrm>
      </p:grpSpPr>
      <p:sp>
        <p:nvSpPr>
          <p:cNvPr id="2495" name="Title Text"/>
          <p:cNvSpPr txBox="1">
            <a:spLocks noGrp="1"/>
          </p:cNvSpPr>
          <p:nvPr>
            <p:ph type="title"/>
          </p:nvPr>
        </p:nvSpPr>
        <p:spPr>
          <a:xfrm>
            <a:off x="316088" y="216746"/>
            <a:ext cx="12372624" cy="1625601"/>
          </a:xfrm>
          <a:prstGeom prst="rect">
            <a:avLst/>
          </a:prstGeom>
        </p:spPr>
        <p:txBody>
          <a:bodyPr lIns="65437" tIns="65437" rIns="65437" bIns="65437"/>
          <a:lstStyle>
            <a:lvl1pPr defTabSz="914400">
              <a:lnSpc>
                <a:spcPct val="70000"/>
              </a:lnSpc>
              <a:defRPr sz="6400" b="1" spc="0">
                <a:solidFill>
                  <a:srgbClr val="FFFFCC"/>
                </a:solidFill>
              </a:defRPr>
            </a:lvl1pPr>
          </a:lstStyle>
          <a:p>
            <a:r>
              <a:t>Title Text</a:t>
            </a:r>
          </a:p>
        </p:txBody>
      </p:sp>
      <p:sp>
        <p:nvSpPr>
          <p:cNvPr id="2496" name="Body Level One…"/>
          <p:cNvSpPr txBox="1">
            <a:spLocks noGrp="1"/>
          </p:cNvSpPr>
          <p:nvPr>
            <p:ph type="body" idx="1"/>
          </p:nvPr>
        </p:nvSpPr>
        <p:spPr>
          <a:xfrm>
            <a:off x="392852" y="2214881"/>
            <a:ext cx="12221353" cy="6454986"/>
          </a:xfrm>
          <a:prstGeom prst="rect">
            <a:avLst/>
          </a:prstGeom>
        </p:spPr>
        <p:txBody>
          <a:bodyPr lIns="65437" tIns="65437" rIns="65437" bIns="65437"/>
          <a:lstStyle>
            <a:lvl1pPr marL="463030" indent="-463030" defTabSz="914400">
              <a:spcBef>
                <a:spcPts val="900"/>
              </a:spcBef>
              <a:buClr>
                <a:srgbClr val="800000"/>
              </a:buClr>
              <a:buSzPct val="60000"/>
              <a:buChar char="■"/>
              <a:defRPr sz="3800">
                <a:solidFill>
                  <a:srgbClr val="FFFFFF"/>
                </a:solidFill>
              </a:defRPr>
            </a:lvl1pPr>
            <a:lvl2pPr marL="1067006" indent="-417142" defTabSz="914400">
              <a:spcBef>
                <a:spcPts val="900"/>
              </a:spcBef>
              <a:buClr>
                <a:srgbClr val="800000"/>
              </a:buClr>
              <a:buSzPct val="65000"/>
              <a:buChar char="◆"/>
              <a:defRPr sz="3800">
                <a:solidFill>
                  <a:srgbClr val="FFFFFF"/>
                </a:solidFill>
              </a:defRPr>
            </a:lvl2pPr>
            <a:lvl3pPr marL="1662881" indent="-363156" defTabSz="914400">
              <a:spcBef>
                <a:spcPts val="900"/>
              </a:spcBef>
              <a:buClr>
                <a:srgbClr val="800000"/>
              </a:buClr>
              <a:buSzPct val="65000"/>
              <a:buChar char="★"/>
              <a:defRPr sz="3800">
                <a:solidFill>
                  <a:srgbClr val="FFFFFF"/>
                </a:solidFill>
              </a:defRPr>
            </a:lvl3pPr>
            <a:lvl4pPr marL="2390568" indent="-440976" defTabSz="914400">
              <a:spcBef>
                <a:spcPts val="900"/>
              </a:spcBef>
              <a:buClr>
                <a:srgbClr val="800000"/>
              </a:buClr>
              <a:defRPr sz="3800">
                <a:solidFill>
                  <a:srgbClr val="FFFFFF"/>
                </a:solidFill>
              </a:defRPr>
            </a:lvl4pPr>
            <a:lvl5pPr marL="3040438" indent="-440976" defTabSz="914400">
              <a:spcBef>
                <a:spcPts val="900"/>
              </a:spcBef>
              <a:buClr>
                <a:srgbClr val="800000"/>
              </a:buClr>
              <a:buChar char="–"/>
              <a:defRPr sz="3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497" name="Slide Number"/>
          <p:cNvSpPr txBox="1">
            <a:spLocks noGrp="1"/>
          </p:cNvSpPr>
          <p:nvPr>
            <p:ph type="sldNum" sz="quarter" idx="2"/>
          </p:nvPr>
        </p:nvSpPr>
        <p:spPr>
          <a:xfrm>
            <a:off x="12250222" y="9006595"/>
            <a:ext cx="397850" cy="410277"/>
          </a:xfrm>
          <a:prstGeom prst="rect">
            <a:avLst/>
          </a:prstGeom>
        </p:spPr>
        <p:txBody>
          <a:bodyPr lIns="65437" tIns="65437" rIns="65437" bIns="65437"/>
          <a:lstStyle>
            <a:lvl1pPr algn="r" defTabSz="452855">
              <a:defRPr b="0"/>
            </a:lvl1pPr>
          </a:lstStyle>
          <a:p>
            <a:fld id="{86CB4B4D-7CA3-9044-876B-883B54F8677D}" type="slidenum">
              <a:t>‹#›</a:t>
            </a:fld>
            <a:endParaRPr/>
          </a:p>
        </p:txBody>
      </p:sp>
    </p:spTree>
  </p:cSld>
  <p:clrMapOvr>
    <a:masterClrMapping/>
  </p:clrMapOvr>
  <p:transition spd="med"/>
</p:sldLayout>
</file>

<file path=ppt/slideLayouts/slideLayout258.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504" name="Straight Connector 27"/>
          <p:cNvSpPr/>
          <p:nvPr/>
        </p:nvSpPr>
        <p:spPr>
          <a:xfrm>
            <a:off x="650239" y="9035626"/>
            <a:ext cx="11704322" cy="1"/>
          </a:xfrm>
          <a:prstGeom prst="line">
            <a:avLst/>
          </a:prstGeom>
          <a:ln w="3175">
            <a:solidFill>
              <a:srgbClr val="9FB8CD"/>
            </a:solidFill>
            <a:prstDash val="dash"/>
          </a:ln>
        </p:spPr>
        <p:txBody>
          <a:bodyPr lIns="45719" rIns="45719"/>
          <a:lstStyle/>
          <a:p>
            <a:pPr defTabSz="452855">
              <a:defRPr sz="900">
                <a:solidFill>
                  <a:srgbClr val="000000"/>
                </a:solidFill>
              </a:defRPr>
            </a:pPr>
            <a:endParaRPr/>
          </a:p>
        </p:txBody>
      </p:sp>
      <p:sp>
        <p:nvSpPr>
          <p:cNvPr id="2505" name="Straight Connector 28"/>
          <p:cNvSpPr/>
          <p:nvPr/>
        </p:nvSpPr>
        <p:spPr>
          <a:xfrm>
            <a:off x="650239" y="1625599"/>
            <a:ext cx="11704322" cy="1"/>
          </a:xfrm>
          <a:prstGeom prst="line">
            <a:avLst/>
          </a:prstGeom>
          <a:ln w="3175">
            <a:solidFill>
              <a:srgbClr val="9FB8CD"/>
            </a:solidFill>
            <a:prstDash val="dash"/>
          </a:ln>
        </p:spPr>
        <p:txBody>
          <a:bodyPr lIns="45719" rIns="45719"/>
          <a:lstStyle/>
          <a:p>
            <a:pPr defTabSz="452855">
              <a:defRPr sz="900">
                <a:solidFill>
                  <a:srgbClr val="000000"/>
                </a:solidFill>
              </a:defRPr>
            </a:pPr>
            <a:endParaRPr/>
          </a:p>
        </p:txBody>
      </p:sp>
      <p:sp>
        <p:nvSpPr>
          <p:cNvPr id="2506" name="Title Text"/>
          <p:cNvSpPr txBox="1">
            <a:spLocks noGrp="1"/>
          </p:cNvSpPr>
          <p:nvPr>
            <p:ph type="title"/>
          </p:nvPr>
        </p:nvSpPr>
        <p:spPr>
          <a:xfrm>
            <a:off x="650239" y="216746"/>
            <a:ext cx="11704321" cy="1408854"/>
          </a:xfrm>
          <a:prstGeom prst="rect">
            <a:avLst/>
          </a:prstGeom>
        </p:spPr>
        <p:txBody>
          <a:bodyPr lIns="65009" tIns="65009" rIns="65009" bIns="65009" anchor="b"/>
          <a:lstStyle>
            <a:lvl1pPr defTabSz="914400">
              <a:defRPr sz="4400" spc="0">
                <a:solidFill>
                  <a:srgbClr val="464653"/>
                </a:solidFill>
                <a:latin typeface="Times New Roman"/>
                <a:ea typeface="Times New Roman"/>
                <a:cs typeface="Times New Roman"/>
                <a:sym typeface="Times New Roman"/>
              </a:defRPr>
            </a:lvl1pPr>
          </a:lstStyle>
          <a:p>
            <a:r>
              <a:t>Title Text</a:t>
            </a:r>
          </a:p>
        </p:txBody>
      </p:sp>
      <p:sp>
        <p:nvSpPr>
          <p:cNvPr id="2507" name="Body Level One…"/>
          <p:cNvSpPr txBox="1">
            <a:spLocks noGrp="1"/>
          </p:cNvSpPr>
          <p:nvPr>
            <p:ph type="body" idx="1"/>
          </p:nvPr>
        </p:nvSpPr>
        <p:spPr>
          <a:xfrm>
            <a:off x="650239" y="1733973"/>
            <a:ext cx="11704321" cy="7022593"/>
          </a:xfrm>
          <a:prstGeom prst="rect">
            <a:avLst/>
          </a:prstGeom>
        </p:spPr>
        <p:txBody>
          <a:bodyPr lIns="65009" tIns="65009" rIns="65009" bIns="65009"/>
          <a:lstStyle>
            <a:lvl1pPr marL="377758" indent="-377758" defTabSz="914400">
              <a:buClr>
                <a:srgbClr val="727CA3"/>
              </a:buClr>
              <a:buSzPct val="76000"/>
              <a:buChar char=""/>
              <a:defRPr sz="3600">
                <a:solidFill>
                  <a:srgbClr val="000000"/>
                </a:solidFill>
              </a:defRPr>
            </a:lvl1pPr>
            <a:lvl2pPr marL="814058" indent="-423547" defTabSz="914400">
              <a:buClr>
                <a:srgbClr val="727CA3"/>
              </a:buClr>
              <a:buSzPct val="76000"/>
              <a:buChar char=""/>
              <a:defRPr sz="3600">
                <a:solidFill>
                  <a:srgbClr val="000000"/>
                </a:solidFill>
              </a:defRPr>
            </a:lvl2pPr>
            <a:lvl3pPr marL="1262142" indent="-417917" defTabSz="914400">
              <a:buClr>
                <a:srgbClr val="727CA3"/>
              </a:buClr>
              <a:buSzPct val="76000"/>
              <a:buChar char=""/>
              <a:defRPr sz="3600">
                <a:solidFill>
                  <a:srgbClr val="000000"/>
                </a:solidFill>
              </a:defRPr>
            </a:lvl3pPr>
            <a:lvl4pPr marL="1884829" indent="-650094" defTabSz="914400">
              <a:buClr>
                <a:srgbClr val="727CA3"/>
              </a:buClr>
              <a:buSzPct val="70000"/>
              <a:buChar char="◻"/>
              <a:defRPr sz="3600">
                <a:solidFill>
                  <a:srgbClr val="000000"/>
                </a:solidFill>
              </a:defRPr>
            </a:lvl4pPr>
            <a:lvl5pPr marL="2134013" indent="-508769" defTabSz="914400">
              <a:buClr>
                <a:srgbClr val="727CA3"/>
              </a:buClr>
              <a:buSzPct val="70000"/>
              <a:buChar char="◻"/>
              <a:defRPr sz="36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508" name="Slide Number"/>
          <p:cNvSpPr txBox="1">
            <a:spLocks noGrp="1"/>
          </p:cNvSpPr>
          <p:nvPr>
            <p:ph type="sldNum" sz="quarter" idx="2"/>
          </p:nvPr>
        </p:nvSpPr>
        <p:spPr>
          <a:xfrm>
            <a:off x="871501" y="9040148"/>
            <a:ext cx="396994" cy="409421"/>
          </a:xfrm>
          <a:prstGeom prst="rect">
            <a:avLst/>
          </a:prstGeom>
        </p:spPr>
        <p:txBody>
          <a:bodyPr lIns="65009" tIns="65009" rIns="65009" bIns="65009" anchor="t"/>
          <a:lstStyle>
            <a:lvl1pPr defTabSz="452855">
              <a:defRPr b="0">
                <a:solidFill>
                  <a:srgbClr val="464653"/>
                </a:solidFill>
              </a:defRPr>
            </a:lvl1pPr>
          </a:lstStyle>
          <a:p>
            <a:fld id="{86CB4B4D-7CA3-9044-876B-883B54F8677D}" type="slidenum">
              <a:t>‹#›</a:t>
            </a:fld>
            <a:endParaRPr/>
          </a:p>
        </p:txBody>
      </p:sp>
    </p:spTree>
  </p:cSld>
  <p:clrMapOvr>
    <a:masterClrMapping/>
  </p:clrMapOvr>
  <p:transition spd="med"/>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x">
  <p:cSld name="Title and 4 Content">
    <p:bg>
      <p:bgPr>
        <a:solidFill>
          <a:srgbClr val="000000"/>
        </a:solidFill>
        <a:effectLst/>
      </p:bgPr>
    </p:bg>
    <p:spTree>
      <p:nvGrpSpPr>
        <p:cNvPr id="1" name=""/>
        <p:cNvGrpSpPr/>
        <p:nvPr/>
      </p:nvGrpSpPr>
      <p:grpSpPr>
        <a:xfrm>
          <a:off x="0" y="0"/>
          <a:ext cx="0" cy="0"/>
          <a:chOff x="0" y="0"/>
          <a:chExt cx="0" cy="0"/>
        </a:xfrm>
      </p:grpSpPr>
      <p:sp>
        <p:nvSpPr>
          <p:cNvPr id="2515" name="Title Text"/>
          <p:cNvSpPr txBox="1">
            <a:spLocks noGrp="1"/>
          </p:cNvSpPr>
          <p:nvPr>
            <p:ph type="title"/>
          </p:nvPr>
        </p:nvSpPr>
        <p:spPr>
          <a:xfrm>
            <a:off x="650239" y="395113"/>
            <a:ext cx="11704321" cy="1621085"/>
          </a:xfrm>
          <a:prstGeom prst="rect">
            <a:avLst/>
          </a:prstGeom>
        </p:spPr>
        <p:txBody>
          <a:bodyPr lIns="65009" tIns="65009" rIns="65009" bIns="65009"/>
          <a:lstStyle>
            <a:lvl1pPr algn="ctr" defTabSz="914400">
              <a:defRPr sz="6200" spc="0">
                <a:solidFill>
                  <a:srgbClr val="B2B2B2"/>
                </a:solidFill>
                <a:effectLst>
                  <a:outerShdw blurRad="38100" dist="38100" dir="2700000" rotWithShape="0">
                    <a:srgbClr val="FFFFFF"/>
                  </a:outerShdw>
                </a:effectLst>
              </a:defRPr>
            </a:lvl1pPr>
          </a:lstStyle>
          <a:p>
            <a:r>
              <a:t>Title Text</a:t>
            </a:r>
          </a:p>
        </p:txBody>
      </p:sp>
      <p:sp>
        <p:nvSpPr>
          <p:cNvPr id="2516" name="Body Level One…"/>
          <p:cNvSpPr txBox="1">
            <a:spLocks noGrp="1"/>
          </p:cNvSpPr>
          <p:nvPr>
            <p:ph type="body" sz="quarter" idx="1"/>
          </p:nvPr>
        </p:nvSpPr>
        <p:spPr>
          <a:xfrm>
            <a:off x="650239" y="2275842"/>
            <a:ext cx="5743788" cy="3113477"/>
          </a:xfrm>
          <a:prstGeom prst="rect">
            <a:avLst/>
          </a:prstGeom>
        </p:spPr>
        <p:txBody>
          <a:bodyPr lIns="65009" tIns="65009" rIns="65009" bIns="65009"/>
          <a:lstStyle>
            <a:lvl1pPr marL="466374" indent="-466374" defTabSz="914400">
              <a:spcBef>
                <a:spcPts val="1100"/>
              </a:spcBef>
              <a:buClr>
                <a:srgbClr val="FFFFCC"/>
              </a:buClr>
              <a:buSzPct val="75000"/>
              <a:buChar char="●"/>
              <a:defRPr sz="4400">
                <a:solidFill>
                  <a:srgbClr val="FFFFFF"/>
                </a:solidFill>
                <a:effectLst>
                  <a:outerShdw blurRad="38100" dist="38100" dir="2700000" rotWithShape="0">
                    <a:srgbClr val="010199"/>
                  </a:outerShdw>
                </a:effectLst>
              </a:defRPr>
            </a:lvl1pPr>
            <a:lvl2pPr marL="1097038" indent="-446942" defTabSz="914400">
              <a:spcBef>
                <a:spcPts val="1100"/>
              </a:spcBef>
              <a:buClr>
                <a:srgbClr val="FFFFCC"/>
              </a:buClr>
              <a:buSzPct val="75000"/>
              <a:buChar char="●"/>
              <a:defRPr sz="4400">
                <a:solidFill>
                  <a:srgbClr val="FFFFFF"/>
                </a:solidFill>
                <a:effectLst>
                  <a:outerShdw blurRad="38100" dist="38100" dir="2700000" rotWithShape="0">
                    <a:srgbClr val="010199"/>
                  </a:outerShdw>
                </a:effectLst>
              </a:defRPr>
            </a:lvl2pPr>
            <a:lvl3pPr marL="1720842" indent="-420649" defTabSz="914400">
              <a:spcBef>
                <a:spcPts val="1100"/>
              </a:spcBef>
              <a:buClr>
                <a:srgbClr val="FFFFCC"/>
              </a:buClr>
              <a:buSzPct val="75000"/>
              <a:buChar char="●"/>
              <a:defRPr sz="4400">
                <a:solidFill>
                  <a:srgbClr val="FFFFFF"/>
                </a:solidFill>
                <a:effectLst>
                  <a:outerShdw blurRad="38100" dist="38100" dir="2700000" rotWithShape="0">
                    <a:srgbClr val="010199"/>
                  </a:outerShdw>
                </a:effectLst>
              </a:defRPr>
            </a:lvl3pPr>
            <a:lvl4pPr marL="2461079" indent="-510788" defTabSz="914400">
              <a:spcBef>
                <a:spcPts val="1100"/>
              </a:spcBef>
              <a:buClr>
                <a:srgbClr val="FFFFCC"/>
              </a:buClr>
              <a:buSzPct val="75000"/>
              <a:buChar char="●"/>
              <a:defRPr sz="4400">
                <a:solidFill>
                  <a:srgbClr val="FFFFFF"/>
                </a:solidFill>
                <a:effectLst>
                  <a:outerShdw blurRad="38100" dist="38100" dir="2700000" rotWithShape="0">
                    <a:srgbClr val="010199"/>
                  </a:outerShdw>
                </a:effectLst>
              </a:defRPr>
            </a:lvl4pPr>
            <a:lvl5pPr marL="3111178" indent="-510788" defTabSz="914400">
              <a:spcBef>
                <a:spcPts val="1100"/>
              </a:spcBef>
              <a:buClr>
                <a:srgbClr val="FFFFCC"/>
              </a:buClr>
              <a:buSzPct val="75000"/>
              <a:buChar char="●"/>
              <a:defRPr sz="4400">
                <a:solidFill>
                  <a:srgbClr val="FFFFFF"/>
                </a:solidFill>
                <a:effectLst>
                  <a:outerShdw blurRad="38100" dist="38100" dir="2700000" rotWithShape="0">
                    <a:srgbClr val="010199"/>
                  </a:outerShdw>
                </a:effectLst>
              </a:defRPr>
            </a:lvl5pPr>
          </a:lstStyle>
          <a:p>
            <a:r>
              <a:t>Body Level One</a:t>
            </a:r>
          </a:p>
          <a:p>
            <a:pPr lvl="1"/>
            <a:r>
              <a:t>Body Level Two</a:t>
            </a:r>
          </a:p>
          <a:p>
            <a:pPr lvl="2"/>
            <a:r>
              <a:t>Body Level Three</a:t>
            </a:r>
          </a:p>
          <a:p>
            <a:pPr lvl="3"/>
            <a:r>
              <a:t>Body Level Four</a:t>
            </a:r>
          </a:p>
          <a:p>
            <a:pPr lvl="4"/>
            <a:r>
              <a:t>Body Level Five</a:t>
            </a:r>
          </a:p>
        </p:txBody>
      </p:sp>
      <p:sp>
        <p:nvSpPr>
          <p:cNvPr id="2517" name="Slide Number"/>
          <p:cNvSpPr txBox="1">
            <a:spLocks noGrp="1"/>
          </p:cNvSpPr>
          <p:nvPr>
            <p:ph type="sldNum" sz="quarter" idx="2"/>
          </p:nvPr>
        </p:nvSpPr>
        <p:spPr>
          <a:xfrm>
            <a:off x="12042324" y="8886613"/>
            <a:ext cx="312236" cy="307821"/>
          </a:xfrm>
          <a:prstGeom prst="rect">
            <a:avLst/>
          </a:prstGeom>
        </p:spPr>
        <p:txBody>
          <a:bodyPr lIns="65009" tIns="65009" rIns="65009" bIns="65009" anchor="t"/>
          <a:lstStyle>
            <a:lvl1pPr algn="r" defTabSz="452855">
              <a:defRPr sz="1200" b="0">
                <a:effectLst>
                  <a:outerShdw blurRad="38100" dist="38100" dir="2700000" rotWithShape="0">
                    <a:srgbClr val="010199"/>
                  </a:outerShdw>
                </a:effectLst>
              </a:defRPr>
            </a:lvl1pPr>
          </a:lstStyle>
          <a:p>
            <a:fld id="{86CB4B4D-7CA3-9044-876B-883B54F8677D}" type="slidenum">
              <a:t>‹#›</a:t>
            </a:fld>
            <a:endParaRPr/>
          </a:p>
        </p:txBody>
      </p:sp>
    </p:spTree>
  </p:cSld>
  <p:clrMapOvr>
    <a:masterClrMapping/>
  </p:clrMapOvr>
  <p:transition spd="med"/>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type="tx">
  <p:cSld name="Title and Content">
    <p:bg>
      <p:bgPr>
        <a:solidFill>
          <a:srgbClr val="000000"/>
        </a:solidFill>
        <a:effectLst/>
      </p:bgPr>
    </p:bg>
    <p:spTree>
      <p:nvGrpSpPr>
        <p:cNvPr id="1" name=""/>
        <p:cNvGrpSpPr/>
        <p:nvPr/>
      </p:nvGrpSpPr>
      <p:grpSpPr>
        <a:xfrm>
          <a:off x="0" y="0"/>
          <a:ext cx="0" cy="0"/>
          <a:chOff x="0" y="0"/>
          <a:chExt cx="0" cy="0"/>
        </a:xfrm>
      </p:grpSpPr>
      <p:sp>
        <p:nvSpPr>
          <p:cNvPr id="2524" name="Title Text"/>
          <p:cNvSpPr txBox="1">
            <a:spLocks noGrp="1"/>
          </p:cNvSpPr>
          <p:nvPr>
            <p:ph type="title"/>
          </p:nvPr>
        </p:nvSpPr>
        <p:spPr>
          <a:xfrm>
            <a:off x="316088" y="216746"/>
            <a:ext cx="12372624" cy="1625601"/>
          </a:xfrm>
          <a:prstGeom prst="rect">
            <a:avLst/>
          </a:prstGeom>
        </p:spPr>
        <p:txBody>
          <a:bodyPr lIns="65454" tIns="65454" rIns="65454" bIns="65454"/>
          <a:lstStyle>
            <a:lvl1pPr defTabSz="914400">
              <a:lnSpc>
                <a:spcPct val="70000"/>
              </a:lnSpc>
              <a:defRPr sz="6400" b="1" spc="0">
                <a:solidFill>
                  <a:srgbClr val="FFFFCC"/>
                </a:solidFill>
              </a:defRPr>
            </a:lvl1pPr>
          </a:lstStyle>
          <a:p>
            <a:r>
              <a:t>Title Text</a:t>
            </a:r>
          </a:p>
        </p:txBody>
      </p:sp>
      <p:sp>
        <p:nvSpPr>
          <p:cNvPr id="2525" name="Body Level One…"/>
          <p:cNvSpPr txBox="1">
            <a:spLocks noGrp="1"/>
          </p:cNvSpPr>
          <p:nvPr>
            <p:ph type="body" idx="1"/>
          </p:nvPr>
        </p:nvSpPr>
        <p:spPr>
          <a:xfrm>
            <a:off x="392852" y="2214881"/>
            <a:ext cx="12221353" cy="6454986"/>
          </a:xfrm>
          <a:prstGeom prst="rect">
            <a:avLst/>
          </a:prstGeom>
        </p:spPr>
        <p:txBody>
          <a:bodyPr lIns="65454" tIns="65454" rIns="65454" bIns="65454"/>
          <a:lstStyle>
            <a:lvl1pPr marL="463147" indent="-463147" defTabSz="914400">
              <a:spcBef>
                <a:spcPts val="900"/>
              </a:spcBef>
              <a:buClr>
                <a:srgbClr val="800000"/>
              </a:buClr>
              <a:buSzPct val="60000"/>
              <a:buChar char="■"/>
              <a:defRPr sz="3800">
                <a:solidFill>
                  <a:srgbClr val="FFFFFF"/>
                </a:solidFill>
              </a:defRPr>
            </a:lvl1pPr>
            <a:lvl2pPr marL="1067279" indent="-417248" defTabSz="914400">
              <a:spcBef>
                <a:spcPts val="900"/>
              </a:spcBef>
              <a:buClr>
                <a:srgbClr val="800000"/>
              </a:buClr>
              <a:buSzPct val="65000"/>
              <a:buChar char="◆"/>
              <a:defRPr sz="3800">
                <a:solidFill>
                  <a:srgbClr val="FFFFFF"/>
                </a:solidFill>
              </a:defRPr>
            </a:lvl2pPr>
            <a:lvl3pPr marL="1663309" indent="-363250" defTabSz="914400">
              <a:spcBef>
                <a:spcPts val="900"/>
              </a:spcBef>
              <a:buClr>
                <a:srgbClr val="800000"/>
              </a:buClr>
              <a:buSzPct val="65000"/>
              <a:buChar char="★"/>
              <a:defRPr sz="3800">
                <a:solidFill>
                  <a:srgbClr val="FFFFFF"/>
                </a:solidFill>
              </a:defRPr>
            </a:lvl3pPr>
            <a:lvl4pPr marL="2391181" indent="-441090" defTabSz="914400">
              <a:spcBef>
                <a:spcPts val="900"/>
              </a:spcBef>
              <a:buClr>
                <a:srgbClr val="800000"/>
              </a:buClr>
              <a:defRPr sz="3800">
                <a:solidFill>
                  <a:srgbClr val="FFFFFF"/>
                </a:solidFill>
              </a:defRPr>
            </a:lvl4pPr>
            <a:lvl5pPr marL="3041214" indent="-441090" defTabSz="914400">
              <a:spcBef>
                <a:spcPts val="900"/>
              </a:spcBef>
              <a:buClr>
                <a:srgbClr val="800000"/>
              </a:buClr>
              <a:buChar char="–"/>
              <a:defRPr sz="3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526" name="Slide Number"/>
          <p:cNvSpPr txBox="1">
            <a:spLocks noGrp="1"/>
          </p:cNvSpPr>
          <p:nvPr>
            <p:ph type="sldNum" sz="quarter" idx="2"/>
          </p:nvPr>
        </p:nvSpPr>
        <p:spPr>
          <a:xfrm>
            <a:off x="12250188" y="9006578"/>
            <a:ext cx="397884" cy="410311"/>
          </a:xfrm>
          <a:prstGeom prst="rect">
            <a:avLst/>
          </a:prstGeom>
        </p:spPr>
        <p:txBody>
          <a:bodyPr lIns="65454" tIns="65454" rIns="65454" bIns="65454"/>
          <a:lstStyle>
            <a:lvl1pPr algn="r" defTabSz="452855">
              <a:defRPr b="0"/>
            </a:lvl1pPr>
          </a:lstStyle>
          <a:p>
            <a:fld id="{86CB4B4D-7CA3-9044-876B-883B54F8677D}" type="slidenum">
              <a:t>‹#›</a:t>
            </a:fld>
            <a:endParaRPr/>
          </a:p>
        </p:txBody>
      </p:sp>
    </p:spTree>
  </p:cSld>
  <p:clrMapOvr>
    <a:masterClrMapping/>
  </p:clrMapOvr>
  <p:transition spd="med"/>
</p:sldLayout>
</file>

<file path=ppt/slideLayouts/slideLayout261.xml><?xml version="1.0" encoding="utf-8"?>
<p:sldLayout xmlns:a="http://schemas.openxmlformats.org/drawingml/2006/main" xmlns:r="http://schemas.openxmlformats.org/officeDocument/2006/relationships" xmlns:p="http://schemas.openxmlformats.org/presentationml/2006/main" showMasterSp="0" type="tx">
  <p:cSld name="Two Content">
    <p:bg>
      <p:bgPr>
        <a:solidFill>
          <a:srgbClr val="000000"/>
        </a:solidFill>
        <a:effectLst/>
      </p:bgPr>
    </p:bg>
    <p:spTree>
      <p:nvGrpSpPr>
        <p:cNvPr id="1" name=""/>
        <p:cNvGrpSpPr/>
        <p:nvPr/>
      </p:nvGrpSpPr>
      <p:grpSpPr>
        <a:xfrm>
          <a:off x="0" y="0"/>
          <a:ext cx="0" cy="0"/>
          <a:chOff x="0" y="0"/>
          <a:chExt cx="0" cy="0"/>
        </a:xfrm>
      </p:grpSpPr>
      <p:sp>
        <p:nvSpPr>
          <p:cNvPr id="2533" name="Title Text"/>
          <p:cNvSpPr txBox="1">
            <a:spLocks noGrp="1"/>
          </p:cNvSpPr>
          <p:nvPr>
            <p:ph type="title"/>
          </p:nvPr>
        </p:nvSpPr>
        <p:spPr>
          <a:xfrm>
            <a:off x="316088" y="216746"/>
            <a:ext cx="12372624" cy="1625601"/>
          </a:xfrm>
          <a:prstGeom prst="rect">
            <a:avLst/>
          </a:prstGeom>
        </p:spPr>
        <p:txBody>
          <a:bodyPr lIns="65460" tIns="65460" rIns="65460" bIns="65460"/>
          <a:lstStyle>
            <a:lvl1pPr defTabSz="914400">
              <a:lnSpc>
                <a:spcPct val="70000"/>
              </a:lnSpc>
              <a:defRPr sz="6400" b="1" spc="0">
                <a:solidFill>
                  <a:srgbClr val="FFFFCC"/>
                </a:solidFill>
              </a:defRPr>
            </a:lvl1pPr>
          </a:lstStyle>
          <a:p>
            <a:r>
              <a:t>Title Text</a:t>
            </a:r>
          </a:p>
        </p:txBody>
      </p:sp>
      <p:sp>
        <p:nvSpPr>
          <p:cNvPr id="2534" name="Body Level One…"/>
          <p:cNvSpPr txBox="1">
            <a:spLocks noGrp="1"/>
          </p:cNvSpPr>
          <p:nvPr>
            <p:ph type="body" sz="half" idx="1"/>
          </p:nvPr>
        </p:nvSpPr>
        <p:spPr>
          <a:xfrm>
            <a:off x="392859" y="2214881"/>
            <a:ext cx="6001174" cy="6454986"/>
          </a:xfrm>
          <a:prstGeom prst="rect">
            <a:avLst/>
          </a:prstGeom>
        </p:spPr>
        <p:txBody>
          <a:bodyPr lIns="65460" tIns="65460" rIns="65460" bIns="65460"/>
          <a:lstStyle>
            <a:lvl1pPr marL="463194" indent="-463194" defTabSz="914400">
              <a:spcBef>
                <a:spcPts val="900"/>
              </a:spcBef>
              <a:buClr>
                <a:srgbClr val="800000"/>
              </a:buClr>
              <a:buSzPct val="60000"/>
              <a:buChar char="■"/>
              <a:defRPr sz="3800">
                <a:solidFill>
                  <a:srgbClr val="FFFFFF"/>
                </a:solidFill>
              </a:defRPr>
            </a:lvl1pPr>
            <a:lvl2pPr marL="1104208" indent="-454112" defTabSz="914400">
              <a:spcBef>
                <a:spcPts val="900"/>
              </a:spcBef>
              <a:buClr>
                <a:srgbClr val="800000"/>
              </a:buClr>
              <a:buSzPct val="65000"/>
              <a:buChar char="◆"/>
              <a:defRPr sz="3800">
                <a:solidFill>
                  <a:srgbClr val="FFFFFF"/>
                </a:solidFill>
              </a:defRPr>
            </a:lvl2pPr>
            <a:lvl3pPr marL="1741328" indent="-441135" defTabSz="914400">
              <a:spcBef>
                <a:spcPts val="900"/>
              </a:spcBef>
              <a:buClr>
                <a:srgbClr val="800000"/>
              </a:buClr>
              <a:buSzPct val="65000"/>
              <a:buChar char="★"/>
              <a:defRPr sz="3800">
                <a:solidFill>
                  <a:srgbClr val="FFFFFF"/>
                </a:solidFill>
              </a:defRPr>
            </a:lvl3pPr>
            <a:lvl4pPr marL="2425359" indent="-475068" defTabSz="914400">
              <a:spcBef>
                <a:spcPts val="900"/>
              </a:spcBef>
              <a:buClr>
                <a:srgbClr val="800000"/>
              </a:buClr>
              <a:defRPr sz="3800">
                <a:solidFill>
                  <a:srgbClr val="FFFFFF"/>
                </a:solidFill>
              </a:defRPr>
            </a:lvl4pPr>
            <a:lvl5pPr marL="3075458" indent="-475068" defTabSz="914400">
              <a:spcBef>
                <a:spcPts val="900"/>
              </a:spcBef>
              <a:buClr>
                <a:srgbClr val="800000"/>
              </a:buClr>
              <a:buChar char="–"/>
              <a:defRPr sz="3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535" name="Slide Number"/>
          <p:cNvSpPr txBox="1">
            <a:spLocks noGrp="1"/>
          </p:cNvSpPr>
          <p:nvPr>
            <p:ph type="sldNum" sz="quarter" idx="2"/>
          </p:nvPr>
        </p:nvSpPr>
        <p:spPr>
          <a:xfrm>
            <a:off x="12250176" y="9006572"/>
            <a:ext cx="397896" cy="410323"/>
          </a:xfrm>
          <a:prstGeom prst="rect">
            <a:avLst/>
          </a:prstGeom>
        </p:spPr>
        <p:txBody>
          <a:bodyPr lIns="65460" tIns="65460" rIns="65460" bIns="65460"/>
          <a:lstStyle>
            <a:lvl1pPr algn="r" defTabSz="452855">
              <a:defRPr b="0"/>
            </a:lvl1pPr>
          </a:lstStyle>
          <a:p>
            <a:fld id="{86CB4B4D-7CA3-9044-876B-883B54F8677D}" type="slidenum">
              <a:t>‹#›</a:t>
            </a:fld>
            <a:endParaRPr/>
          </a:p>
        </p:txBody>
      </p:sp>
    </p:spTree>
  </p:cSld>
  <p:clrMapOvr>
    <a:masterClrMapping/>
  </p:clrMapOvr>
  <p:transition spd="med"/>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type="tx">
  <p:cSld name="Title and Conten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542" name="Title Text"/>
          <p:cNvSpPr txBox="1">
            <a:spLocks noGrp="1"/>
          </p:cNvSpPr>
          <p:nvPr>
            <p:ph type="title"/>
          </p:nvPr>
        </p:nvSpPr>
        <p:spPr>
          <a:xfrm>
            <a:off x="260095" y="93472"/>
            <a:ext cx="11769345" cy="991617"/>
          </a:xfrm>
          <a:prstGeom prst="rect">
            <a:avLst/>
          </a:prstGeom>
        </p:spPr>
        <p:txBody>
          <a:bodyPr lIns="48712" tIns="48712" rIns="48712" bIns="48712"/>
          <a:lstStyle>
            <a:lvl1pPr defTabSz="914400">
              <a:defRPr sz="4400" b="1" spc="0">
                <a:solidFill>
                  <a:srgbClr val="FFFFFF"/>
                </a:solidFill>
              </a:defRPr>
            </a:lvl1pPr>
          </a:lstStyle>
          <a:p>
            <a:r>
              <a:t>Title Text</a:t>
            </a:r>
          </a:p>
        </p:txBody>
      </p:sp>
      <p:sp>
        <p:nvSpPr>
          <p:cNvPr id="2543" name="Body Level One…"/>
          <p:cNvSpPr txBox="1">
            <a:spLocks noGrp="1"/>
          </p:cNvSpPr>
          <p:nvPr>
            <p:ph type="body" idx="1"/>
          </p:nvPr>
        </p:nvSpPr>
        <p:spPr>
          <a:xfrm>
            <a:off x="617727" y="1479295"/>
            <a:ext cx="11769345" cy="7445249"/>
          </a:xfrm>
          <a:prstGeom prst="rect">
            <a:avLst/>
          </a:prstGeom>
        </p:spPr>
        <p:txBody>
          <a:bodyPr lIns="129900" tIns="129900" rIns="129900" bIns="129900"/>
          <a:lstStyle>
            <a:lvl1pPr marL="461599" indent="-347953" defTabSz="914400">
              <a:spcBef>
                <a:spcPts val="1100"/>
              </a:spcBef>
              <a:buClr>
                <a:srgbClr val="262298"/>
              </a:buClr>
              <a:buSzPct val="125000"/>
              <a:buChar char="-"/>
              <a:defRPr sz="2400">
                <a:solidFill>
                  <a:srgbClr val="262298"/>
                </a:solidFill>
              </a:defRPr>
            </a:lvl1pPr>
            <a:lvl2pPr marL="1007963" indent="-374719" defTabSz="914400">
              <a:spcBef>
                <a:spcPts val="1100"/>
              </a:spcBef>
              <a:buClr>
                <a:srgbClr val="262298"/>
              </a:buClr>
              <a:buSzPct val="125000"/>
              <a:buChar char="-"/>
              <a:defRPr sz="2400">
                <a:solidFill>
                  <a:srgbClr val="262298"/>
                </a:solidFill>
              </a:defRPr>
            </a:lvl2pPr>
            <a:lvl3pPr marL="1657469" indent="-374719" defTabSz="914400">
              <a:spcBef>
                <a:spcPts val="1100"/>
              </a:spcBef>
              <a:buClr>
                <a:srgbClr val="262298"/>
              </a:buClr>
              <a:buSzPct val="125000"/>
              <a:buChar char="-"/>
              <a:defRPr sz="2400">
                <a:solidFill>
                  <a:srgbClr val="262298"/>
                </a:solidFill>
              </a:defRPr>
            </a:lvl3pPr>
            <a:lvl4pPr marL="2473518" indent="-541261" defTabSz="914400">
              <a:spcBef>
                <a:spcPts val="1100"/>
              </a:spcBef>
              <a:buClr>
                <a:srgbClr val="262298"/>
              </a:buClr>
              <a:buSzPct val="125000"/>
              <a:buChar char="-"/>
              <a:defRPr sz="2400">
                <a:solidFill>
                  <a:srgbClr val="262298"/>
                </a:solidFill>
              </a:defRPr>
            </a:lvl4pPr>
            <a:lvl5pPr marL="3123014" indent="-541261" defTabSz="914400">
              <a:spcBef>
                <a:spcPts val="1100"/>
              </a:spcBef>
              <a:buClr>
                <a:srgbClr val="262298"/>
              </a:buClr>
              <a:buSzPct val="125000"/>
              <a:buChar char="-"/>
              <a:defRPr sz="2400">
                <a:solidFill>
                  <a:srgbClr val="262298"/>
                </a:solidFill>
              </a:defRPr>
            </a:lvl5pPr>
          </a:lstStyle>
          <a:p>
            <a:r>
              <a:t>Body Level One</a:t>
            </a:r>
          </a:p>
          <a:p>
            <a:pPr lvl="1"/>
            <a:r>
              <a:t>Body Level Two</a:t>
            </a:r>
          </a:p>
          <a:p>
            <a:pPr lvl="2"/>
            <a:r>
              <a:t>Body Level Three</a:t>
            </a:r>
          </a:p>
          <a:p>
            <a:pPr lvl="3"/>
            <a:r>
              <a:t>Body Level Four</a:t>
            </a:r>
          </a:p>
          <a:p>
            <a:pPr lvl="4"/>
            <a:r>
              <a:t>Body Level Five</a:t>
            </a:r>
          </a:p>
        </p:txBody>
      </p:sp>
      <p:sp>
        <p:nvSpPr>
          <p:cNvPr id="2544" name="Slide Number"/>
          <p:cNvSpPr txBox="1">
            <a:spLocks noGrp="1"/>
          </p:cNvSpPr>
          <p:nvPr>
            <p:ph type="sldNum" sz="quarter" idx="2"/>
          </p:nvPr>
        </p:nvSpPr>
        <p:spPr>
          <a:xfrm>
            <a:off x="7802879" y="9040141"/>
            <a:ext cx="3034454" cy="520701"/>
          </a:xfrm>
          <a:prstGeom prst="rect">
            <a:avLst/>
          </a:prstGeom>
        </p:spPr>
        <p:txBody>
          <a:bodyPr lIns="45149" tIns="45149" rIns="45149" bIns="45149" anchor="t"/>
          <a:lstStyle>
            <a:lvl1pPr algn="ctr" defTabSz="1285204">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63.xml><?xml version="1.0" encoding="utf-8"?>
<p:sldLayout xmlns:a="http://schemas.openxmlformats.org/drawingml/2006/main" xmlns:r="http://schemas.openxmlformats.org/officeDocument/2006/relationships" xmlns:p="http://schemas.openxmlformats.org/presentationml/2006/main" showMasterSp="0" type="tx">
  <p:cSld name="Title and Content">
    <p:bg>
      <p:bgPr>
        <a:solidFill>
          <a:srgbClr val="000000"/>
        </a:solidFill>
        <a:effectLst/>
      </p:bgPr>
    </p:bg>
    <p:spTree>
      <p:nvGrpSpPr>
        <p:cNvPr id="1" name=""/>
        <p:cNvGrpSpPr/>
        <p:nvPr/>
      </p:nvGrpSpPr>
      <p:grpSpPr>
        <a:xfrm>
          <a:off x="0" y="0"/>
          <a:ext cx="0" cy="0"/>
          <a:chOff x="0" y="0"/>
          <a:chExt cx="0" cy="0"/>
        </a:xfrm>
      </p:grpSpPr>
      <p:sp>
        <p:nvSpPr>
          <p:cNvPr id="2551" name="Title Text"/>
          <p:cNvSpPr txBox="1">
            <a:spLocks noGrp="1"/>
          </p:cNvSpPr>
          <p:nvPr>
            <p:ph type="title"/>
          </p:nvPr>
        </p:nvSpPr>
        <p:spPr>
          <a:xfrm>
            <a:off x="650239" y="390595"/>
            <a:ext cx="11704321" cy="1625601"/>
          </a:xfrm>
          <a:prstGeom prst="rect">
            <a:avLst/>
          </a:prstGeom>
        </p:spPr>
        <p:txBody>
          <a:bodyPr lIns="64976" tIns="64976" rIns="64976" bIns="64976"/>
          <a:lstStyle>
            <a:lvl1pPr algn="ctr" defTabSz="1299525">
              <a:defRPr sz="6200" spc="0">
                <a:solidFill>
                  <a:srgbClr val="FFFFFF"/>
                </a:solidFill>
              </a:defRPr>
            </a:lvl1pPr>
          </a:lstStyle>
          <a:p>
            <a:r>
              <a:t>Title Text</a:t>
            </a:r>
          </a:p>
        </p:txBody>
      </p:sp>
      <p:sp>
        <p:nvSpPr>
          <p:cNvPr id="2552" name="Body Level One…"/>
          <p:cNvSpPr txBox="1">
            <a:spLocks noGrp="1"/>
          </p:cNvSpPr>
          <p:nvPr>
            <p:ph type="body" idx="1"/>
          </p:nvPr>
        </p:nvSpPr>
        <p:spPr>
          <a:xfrm>
            <a:off x="650239" y="2275861"/>
            <a:ext cx="11704321" cy="6436926"/>
          </a:xfrm>
          <a:prstGeom prst="rect">
            <a:avLst/>
          </a:prstGeom>
        </p:spPr>
        <p:txBody>
          <a:bodyPr lIns="64976" tIns="64976" rIns="64976" bIns="64976"/>
          <a:lstStyle>
            <a:lvl1pPr marL="466138" indent="-466138" defTabSz="1299525">
              <a:spcBef>
                <a:spcPts val="1100"/>
              </a:spcBef>
              <a:buClrTx/>
              <a:buSzPct val="100000"/>
              <a:defRPr sz="4400">
                <a:solidFill>
                  <a:srgbClr val="FFFFFF"/>
                </a:solidFill>
              </a:defRPr>
            </a:lvl1pPr>
            <a:lvl2pPr marL="1096477" indent="-446714" defTabSz="1299525">
              <a:spcBef>
                <a:spcPts val="1100"/>
              </a:spcBef>
              <a:buClrTx/>
              <a:buSzPct val="100000"/>
              <a:buChar char="–"/>
              <a:defRPr sz="4400">
                <a:solidFill>
                  <a:srgbClr val="FFFFFF"/>
                </a:solidFill>
              </a:defRPr>
            </a:lvl2pPr>
            <a:lvl3pPr marL="1719958" indent="-420431" defTabSz="1299525">
              <a:spcBef>
                <a:spcPts val="1100"/>
              </a:spcBef>
              <a:buClrTx/>
              <a:buSzPct val="100000"/>
              <a:defRPr sz="4400">
                <a:solidFill>
                  <a:srgbClr val="FFFFFF"/>
                </a:solidFill>
              </a:defRPr>
            </a:lvl3pPr>
            <a:lvl4pPr marL="2459817" indent="-510524" defTabSz="1299525">
              <a:spcBef>
                <a:spcPts val="1100"/>
              </a:spcBef>
              <a:buClrTx/>
              <a:buChar char="–"/>
              <a:defRPr sz="4400">
                <a:solidFill>
                  <a:srgbClr val="FFFFFF"/>
                </a:solidFill>
              </a:defRPr>
            </a:lvl4pPr>
            <a:lvl5pPr marL="3109589" indent="-510524" defTabSz="1299525">
              <a:spcBef>
                <a:spcPts val="1100"/>
              </a:spcBef>
              <a:buClrTx/>
              <a:buChar char="»"/>
              <a:defRPr sz="44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553" name="Slide Number"/>
          <p:cNvSpPr txBox="1">
            <a:spLocks noGrp="1"/>
          </p:cNvSpPr>
          <p:nvPr>
            <p:ph type="sldNum" sz="quarter" idx="2"/>
          </p:nvPr>
        </p:nvSpPr>
        <p:spPr>
          <a:xfrm>
            <a:off x="12014140" y="9126881"/>
            <a:ext cx="340420" cy="345853"/>
          </a:xfrm>
          <a:prstGeom prst="rect">
            <a:avLst/>
          </a:prstGeom>
        </p:spPr>
        <p:txBody>
          <a:bodyPr lIns="64976" tIns="64976" rIns="64976" bIns="64976"/>
          <a:lstStyle>
            <a:lvl1pPr algn="r" defTabSz="452855">
              <a:defRPr sz="1400" b="0"/>
            </a:lvl1pPr>
          </a:lstStyle>
          <a:p>
            <a:fld id="{86CB4B4D-7CA3-9044-876B-883B54F8677D}" type="slidenum">
              <a:t>‹#›</a:t>
            </a:fld>
            <a:endParaRPr/>
          </a:p>
        </p:txBody>
      </p:sp>
    </p:spTree>
  </p:cSld>
  <p:clrMapOvr>
    <a:masterClrMapping/>
  </p:clrMapOvr>
  <p:transition spd="med"/>
</p:sldLayout>
</file>

<file path=ppt/slideLayouts/slideLayout264.xml><?xml version="1.0" encoding="utf-8"?>
<p:sldLayout xmlns:a="http://schemas.openxmlformats.org/drawingml/2006/main" xmlns:r="http://schemas.openxmlformats.org/officeDocument/2006/relationships" xmlns:p="http://schemas.openxmlformats.org/presentationml/2006/main" showMasterSp="0" type="tx">
  <p:cSld name="Cascade">
    <p:spTree>
      <p:nvGrpSpPr>
        <p:cNvPr id="1" name=""/>
        <p:cNvGrpSpPr/>
        <p:nvPr/>
      </p:nvGrpSpPr>
      <p:grpSpPr>
        <a:xfrm>
          <a:off x="0" y="0"/>
          <a:ext cx="0" cy="0"/>
          <a:chOff x="0" y="0"/>
          <a:chExt cx="0" cy="0"/>
        </a:xfrm>
      </p:grpSpPr>
      <p:sp>
        <p:nvSpPr>
          <p:cNvPr id="2560" name="Shape 29"/>
          <p:cNvSpPr/>
          <p:nvPr/>
        </p:nvSpPr>
        <p:spPr>
          <a:xfrm>
            <a:off x="325737" y="434038"/>
            <a:ext cx="12244755" cy="2049"/>
          </a:xfrm>
          <a:prstGeom prst="line">
            <a:avLst/>
          </a:prstGeom>
          <a:ln w="63500">
            <a:solidFill>
              <a:srgbClr val="531B93"/>
            </a:solidFill>
          </a:ln>
        </p:spPr>
        <p:txBody>
          <a:bodyPr lIns="45719" rIns="45719"/>
          <a:lstStyle/>
          <a:p>
            <a:pPr defTabSz="452855">
              <a:defRPr sz="900">
                <a:solidFill>
                  <a:srgbClr val="000000"/>
                </a:solidFill>
              </a:defRPr>
            </a:pPr>
            <a:endParaRPr/>
          </a:p>
        </p:txBody>
      </p:sp>
      <p:sp>
        <p:nvSpPr>
          <p:cNvPr id="2561" name="Title Text"/>
          <p:cNvSpPr txBox="1">
            <a:spLocks noGrp="1"/>
          </p:cNvSpPr>
          <p:nvPr>
            <p:ph type="title"/>
          </p:nvPr>
        </p:nvSpPr>
        <p:spPr>
          <a:xfrm>
            <a:off x="153647" y="651057"/>
            <a:ext cx="12785598" cy="1459767"/>
          </a:xfrm>
          <a:prstGeom prst="rect">
            <a:avLst/>
          </a:prstGeom>
        </p:spPr>
        <p:txBody>
          <a:bodyPr lIns="0" tIns="0" rIns="0" bIns="0" anchor="t"/>
          <a:lstStyle>
            <a:lvl1pPr marR="64009" indent="64009" defTabSz="1299679">
              <a:defRPr sz="5000" spc="0">
                <a:solidFill>
                  <a:srgbClr val="252744"/>
                </a:solidFill>
                <a:uFill>
                  <a:solidFill>
                    <a:srgbClr val="252744"/>
                  </a:solidFill>
                </a:uFill>
              </a:defRPr>
            </a:lvl1pPr>
          </a:lstStyle>
          <a:p>
            <a:r>
              <a:t>Title Text</a:t>
            </a:r>
          </a:p>
        </p:txBody>
      </p:sp>
      <p:sp>
        <p:nvSpPr>
          <p:cNvPr id="2562" name="Body Level One…"/>
          <p:cNvSpPr txBox="1">
            <a:spLocks noGrp="1"/>
          </p:cNvSpPr>
          <p:nvPr>
            <p:ph type="body" idx="1"/>
          </p:nvPr>
        </p:nvSpPr>
        <p:spPr>
          <a:xfrm>
            <a:off x="153647" y="2110824"/>
            <a:ext cx="12785598" cy="7642778"/>
          </a:xfrm>
          <a:prstGeom prst="rect">
            <a:avLst/>
          </a:prstGeom>
        </p:spPr>
        <p:txBody>
          <a:bodyPr lIns="0" tIns="0" rIns="0" bIns="0"/>
          <a:lstStyle>
            <a:lvl1pPr marL="407120" marR="64009" indent="-357526" defTabSz="1299679">
              <a:spcBef>
                <a:spcPts val="900"/>
              </a:spcBef>
              <a:buClr>
                <a:srgbClr val="011993"/>
              </a:buClr>
              <a:buChar char="□"/>
              <a:defRPr sz="3600">
                <a:solidFill>
                  <a:srgbClr val="252744"/>
                </a:solidFill>
                <a:uFill>
                  <a:solidFill>
                    <a:srgbClr val="252744"/>
                  </a:solidFill>
                </a:uFill>
              </a:defRPr>
            </a:lvl1pPr>
            <a:lvl2pPr marL="867807" marR="64009" indent="-315554" defTabSz="1299679">
              <a:spcBef>
                <a:spcPts val="900"/>
              </a:spcBef>
              <a:buClr>
                <a:srgbClr val="011993"/>
              </a:buClr>
              <a:buSzPct val="70000"/>
              <a:buChar char="■"/>
              <a:defRPr sz="3600">
                <a:solidFill>
                  <a:srgbClr val="252744"/>
                </a:solidFill>
                <a:uFill>
                  <a:solidFill>
                    <a:srgbClr val="252744"/>
                  </a:solidFill>
                </a:uFill>
              </a:defRPr>
            </a:lvl2pPr>
            <a:lvl3pPr marL="1380669" marR="64009" indent="-324161" defTabSz="1299679">
              <a:spcBef>
                <a:spcPts val="900"/>
              </a:spcBef>
              <a:buClr>
                <a:srgbClr val="011993"/>
              </a:buClr>
              <a:buSzPct val="70000"/>
              <a:buChar char=""/>
              <a:defRPr sz="3600">
                <a:solidFill>
                  <a:srgbClr val="252744"/>
                </a:solidFill>
                <a:uFill>
                  <a:solidFill>
                    <a:srgbClr val="252744"/>
                  </a:solidFill>
                </a:uFill>
              </a:defRPr>
            </a:lvl3pPr>
            <a:lvl4pPr marL="1883335" marR="64009" indent="-324161" defTabSz="1299679">
              <a:spcBef>
                <a:spcPts val="900"/>
              </a:spcBef>
              <a:buClr>
                <a:srgbClr val="011993"/>
              </a:buClr>
              <a:buSzPct val="70000"/>
              <a:buChar char="■"/>
              <a:defRPr sz="3600">
                <a:solidFill>
                  <a:srgbClr val="252744"/>
                </a:solidFill>
                <a:uFill>
                  <a:solidFill>
                    <a:srgbClr val="252744"/>
                  </a:solidFill>
                </a:uFill>
              </a:defRPr>
            </a:lvl4pPr>
            <a:lvl5pPr marL="2387591" marR="64009" indent="-324162" defTabSz="1299679">
              <a:spcBef>
                <a:spcPts val="900"/>
              </a:spcBef>
              <a:buClr>
                <a:srgbClr val="011993"/>
              </a:buClr>
              <a:buSzPct val="70000"/>
              <a:buChar char="□"/>
              <a:defRPr sz="3600">
                <a:solidFill>
                  <a:srgbClr val="252744"/>
                </a:solidFill>
                <a:uFill>
                  <a:solidFill>
                    <a:srgbClr val="252744"/>
                  </a:solidFill>
                </a:uFill>
              </a:defRPr>
            </a:lvl5pPr>
          </a:lstStyle>
          <a:p>
            <a:r>
              <a:t>Body Level One</a:t>
            </a:r>
          </a:p>
          <a:p>
            <a:pPr lvl="1"/>
            <a:r>
              <a:t>Body Level Two</a:t>
            </a:r>
          </a:p>
          <a:p>
            <a:pPr lvl="2"/>
            <a:r>
              <a:t>Body Level Three</a:t>
            </a:r>
          </a:p>
          <a:p>
            <a:pPr lvl="3"/>
            <a:r>
              <a:t>Body Level Four</a:t>
            </a:r>
          </a:p>
          <a:p>
            <a:pPr lvl="4"/>
            <a:r>
              <a:t>Body Level Five</a:t>
            </a:r>
          </a:p>
        </p:txBody>
      </p:sp>
      <p:sp>
        <p:nvSpPr>
          <p:cNvPr id="2563" name="Slide Number"/>
          <p:cNvSpPr txBox="1">
            <a:spLocks noGrp="1"/>
          </p:cNvSpPr>
          <p:nvPr>
            <p:ph type="sldNum" sz="quarter" idx="2"/>
          </p:nvPr>
        </p:nvSpPr>
        <p:spPr>
          <a:xfrm>
            <a:off x="7802879" y="9040141"/>
            <a:ext cx="3034454" cy="520701"/>
          </a:xfrm>
          <a:prstGeom prst="rect">
            <a:avLst/>
          </a:prstGeom>
        </p:spPr>
        <p:txBody>
          <a:bodyPr lIns="45149" tIns="45149" rIns="45149" bIns="45149" anchor="t"/>
          <a:lstStyle>
            <a:lvl1pPr algn="ctr" defTabSz="1285204">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570" name="Title Text"/>
          <p:cNvSpPr txBox="1">
            <a:spLocks noGrp="1"/>
          </p:cNvSpPr>
          <p:nvPr>
            <p:ph type="title"/>
          </p:nvPr>
        </p:nvSpPr>
        <p:spPr>
          <a:xfrm>
            <a:off x="647699" y="390524"/>
            <a:ext cx="11709401" cy="1625601"/>
          </a:xfrm>
          <a:prstGeom prst="rect">
            <a:avLst/>
          </a:prstGeom>
        </p:spPr>
        <p:txBody>
          <a:bodyPr lIns="37883" tIns="37883" rIns="37883" bIns="37883"/>
          <a:lstStyle>
            <a:lvl1pPr algn="ctr" defTabSz="914400">
              <a:defRPr sz="6200" spc="0">
                <a:solidFill>
                  <a:srgbClr val="000000"/>
                </a:solidFill>
              </a:defRPr>
            </a:lvl1pPr>
          </a:lstStyle>
          <a:p>
            <a:r>
              <a:t>Title Text</a:t>
            </a:r>
          </a:p>
        </p:txBody>
      </p:sp>
      <p:sp>
        <p:nvSpPr>
          <p:cNvPr id="2571" name="Body Level One…"/>
          <p:cNvSpPr txBox="1">
            <a:spLocks noGrp="1"/>
          </p:cNvSpPr>
          <p:nvPr>
            <p:ph type="body" idx="1"/>
          </p:nvPr>
        </p:nvSpPr>
        <p:spPr>
          <a:xfrm>
            <a:off x="650875" y="2276624"/>
            <a:ext cx="11703051" cy="6435726"/>
          </a:xfrm>
          <a:prstGeom prst="rect">
            <a:avLst/>
          </a:prstGeom>
        </p:spPr>
        <p:txBody>
          <a:bodyPr lIns="45460" tIns="45460" rIns="45460" bIns="45460"/>
          <a:lstStyle>
            <a:lvl1pPr marL="325585" indent="-325585" defTabSz="914400">
              <a:spcBef>
                <a:spcPts val="1000"/>
              </a:spcBef>
              <a:buClr>
                <a:srgbClr val="000000"/>
              </a:buClr>
              <a:buSzPct val="100000"/>
              <a:defRPr sz="4200">
                <a:solidFill>
                  <a:srgbClr val="000000"/>
                </a:solidFill>
              </a:defRPr>
            </a:lvl1pPr>
            <a:lvl2pPr marL="768941" indent="-314142" defTabSz="914400">
              <a:spcBef>
                <a:spcPts val="1000"/>
              </a:spcBef>
              <a:buClr>
                <a:srgbClr val="000000"/>
              </a:buClr>
              <a:buSzPct val="100000"/>
              <a:buChar char="–"/>
              <a:defRPr sz="4200">
                <a:solidFill>
                  <a:srgbClr val="000000"/>
                </a:solidFill>
              </a:defRPr>
            </a:lvl2pPr>
            <a:lvl3pPr marL="1190380" indent="-280894" defTabSz="914400">
              <a:spcBef>
                <a:spcPts val="1000"/>
              </a:spcBef>
              <a:buClr>
                <a:srgbClr val="000000"/>
              </a:buClr>
              <a:buSzPct val="100000"/>
              <a:defRPr sz="4200">
                <a:solidFill>
                  <a:srgbClr val="000000"/>
                </a:solidFill>
              </a:defRPr>
            </a:lvl3pPr>
            <a:lvl4pPr marL="1705346" indent="-341086" defTabSz="914400">
              <a:spcBef>
                <a:spcPts val="1000"/>
              </a:spcBef>
              <a:buClr>
                <a:srgbClr val="000000"/>
              </a:buClr>
              <a:buChar char="–"/>
              <a:defRPr sz="4200">
                <a:solidFill>
                  <a:srgbClr val="000000"/>
                </a:solidFill>
              </a:defRPr>
            </a:lvl4pPr>
            <a:lvl5pPr marL="2160059" indent="-341086" defTabSz="914400">
              <a:spcBef>
                <a:spcPts val="1000"/>
              </a:spcBef>
              <a:buClr>
                <a:srgbClr val="000000"/>
              </a:buClr>
              <a:buChar char="»"/>
              <a:defRPr sz="4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572" name="Slide Number"/>
          <p:cNvSpPr txBox="1">
            <a:spLocks noGrp="1"/>
          </p:cNvSpPr>
          <p:nvPr>
            <p:ph type="sldNum" sz="quarter" idx="2"/>
          </p:nvPr>
        </p:nvSpPr>
        <p:spPr>
          <a:xfrm>
            <a:off x="7802879" y="9040141"/>
            <a:ext cx="3034454" cy="520701"/>
          </a:xfrm>
          <a:prstGeom prst="rect">
            <a:avLst/>
          </a:prstGeom>
        </p:spPr>
        <p:txBody>
          <a:bodyPr lIns="45149" tIns="45149" rIns="45149" bIns="45149" anchor="t"/>
          <a:lstStyle>
            <a:lvl1pPr algn="ctr" defTabSz="1285204">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x">
  <p:cSld name="Title and Content">
    <p:bg>
      <p:bgPr>
        <a:solidFill>
          <a:srgbClr val="000000"/>
        </a:solidFill>
        <a:effectLst/>
      </p:bgPr>
    </p:bg>
    <p:spTree>
      <p:nvGrpSpPr>
        <p:cNvPr id="1" name=""/>
        <p:cNvGrpSpPr/>
        <p:nvPr/>
      </p:nvGrpSpPr>
      <p:grpSpPr>
        <a:xfrm>
          <a:off x="0" y="0"/>
          <a:ext cx="0" cy="0"/>
          <a:chOff x="0" y="0"/>
          <a:chExt cx="0" cy="0"/>
        </a:xfrm>
      </p:grpSpPr>
      <p:sp>
        <p:nvSpPr>
          <p:cNvPr id="2579" name="Title Text"/>
          <p:cNvSpPr txBox="1">
            <a:spLocks noGrp="1"/>
          </p:cNvSpPr>
          <p:nvPr>
            <p:ph type="title"/>
          </p:nvPr>
        </p:nvSpPr>
        <p:spPr>
          <a:xfrm>
            <a:off x="650239" y="390595"/>
            <a:ext cx="11704321" cy="1625601"/>
          </a:xfrm>
          <a:prstGeom prst="rect">
            <a:avLst/>
          </a:prstGeom>
        </p:spPr>
        <p:txBody>
          <a:bodyPr lIns="65022" tIns="65022" rIns="65022" bIns="65022"/>
          <a:lstStyle>
            <a:lvl1pPr algn="ctr" defTabSz="1300460">
              <a:defRPr sz="6200" spc="0">
                <a:solidFill>
                  <a:srgbClr val="FFFFFF"/>
                </a:solidFill>
              </a:defRPr>
            </a:lvl1pPr>
          </a:lstStyle>
          <a:p>
            <a:r>
              <a:t>Title Text</a:t>
            </a:r>
          </a:p>
        </p:txBody>
      </p:sp>
      <p:sp>
        <p:nvSpPr>
          <p:cNvPr id="2580" name="Body Level One…"/>
          <p:cNvSpPr txBox="1">
            <a:spLocks noGrp="1"/>
          </p:cNvSpPr>
          <p:nvPr>
            <p:ph type="body" idx="1"/>
          </p:nvPr>
        </p:nvSpPr>
        <p:spPr>
          <a:xfrm>
            <a:off x="650239" y="2275840"/>
            <a:ext cx="11704321" cy="6436926"/>
          </a:xfrm>
          <a:prstGeom prst="rect">
            <a:avLst/>
          </a:prstGeom>
        </p:spPr>
        <p:txBody>
          <a:bodyPr lIns="65022" tIns="65022" rIns="65022" bIns="65022"/>
          <a:lstStyle>
            <a:lvl1pPr marL="466468" indent="-466468" defTabSz="1300460">
              <a:spcBef>
                <a:spcPts val="1100"/>
              </a:spcBef>
              <a:buClrTx/>
              <a:buSzPct val="100000"/>
              <a:defRPr sz="4400">
                <a:solidFill>
                  <a:srgbClr val="FFFFFF"/>
                </a:solidFill>
              </a:defRPr>
            </a:lvl1pPr>
            <a:lvl2pPr marL="1097262" indent="-447033" defTabSz="1300460">
              <a:spcBef>
                <a:spcPts val="1100"/>
              </a:spcBef>
              <a:buClrTx/>
              <a:buSzPct val="100000"/>
              <a:buChar char="–"/>
              <a:defRPr sz="4400">
                <a:solidFill>
                  <a:srgbClr val="FFFFFF"/>
                </a:solidFill>
              </a:defRPr>
            </a:lvl2pPr>
            <a:lvl3pPr marL="1721197" indent="-420737" defTabSz="1300460">
              <a:spcBef>
                <a:spcPts val="1100"/>
              </a:spcBef>
              <a:buClrTx/>
              <a:buSzPct val="100000"/>
              <a:defRPr sz="4400">
                <a:solidFill>
                  <a:srgbClr val="FFFFFF"/>
                </a:solidFill>
              </a:defRPr>
            </a:lvl3pPr>
            <a:lvl4pPr marL="2461583" indent="-510894" defTabSz="1300460">
              <a:spcBef>
                <a:spcPts val="1100"/>
              </a:spcBef>
              <a:buClrTx/>
              <a:buChar char="–"/>
              <a:defRPr sz="4400">
                <a:solidFill>
                  <a:srgbClr val="FFFFFF"/>
                </a:solidFill>
              </a:defRPr>
            </a:lvl4pPr>
            <a:lvl5pPr marL="3111813" indent="-510894" defTabSz="1300460">
              <a:spcBef>
                <a:spcPts val="1100"/>
              </a:spcBef>
              <a:buClrTx/>
              <a:buChar char="»"/>
              <a:defRPr sz="44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581" name="Slide Number"/>
          <p:cNvSpPr txBox="1">
            <a:spLocks noGrp="1"/>
          </p:cNvSpPr>
          <p:nvPr>
            <p:ph type="sldNum" sz="quarter" idx="2"/>
          </p:nvPr>
        </p:nvSpPr>
        <p:spPr>
          <a:xfrm>
            <a:off x="12014046" y="9126814"/>
            <a:ext cx="340514" cy="345947"/>
          </a:xfrm>
          <a:prstGeom prst="rect">
            <a:avLst/>
          </a:prstGeom>
        </p:spPr>
        <p:txBody>
          <a:bodyPr lIns="65022" tIns="65022" rIns="65022" bIns="65022"/>
          <a:lstStyle>
            <a:lvl1pPr algn="r" defTabSz="452855">
              <a:defRPr sz="1400" b="0"/>
            </a:lvl1pPr>
          </a:lstStyle>
          <a:p>
            <a:fld id="{86CB4B4D-7CA3-9044-876B-883B54F8677D}" type="slidenum">
              <a:t>‹#›</a:t>
            </a:fld>
            <a:endParaRPr/>
          </a:p>
        </p:txBody>
      </p:sp>
    </p:spTree>
  </p:cSld>
  <p:clrMapOvr>
    <a:masterClrMapping/>
  </p:clrMapOvr>
  <p:transition spd="med"/>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2588" name="Rectangle 9"/>
          <p:cNvSpPr/>
          <p:nvPr/>
        </p:nvSpPr>
        <p:spPr>
          <a:xfrm>
            <a:off x="-1" y="314006"/>
            <a:ext cx="13004801" cy="325121"/>
          </a:xfrm>
          <a:prstGeom prst="rect">
            <a:avLst/>
          </a:prstGeom>
          <a:solidFill>
            <a:srgbClr val="FFFFFF"/>
          </a:solidFill>
          <a:ln w="12700">
            <a:miter lim="400000"/>
          </a:ln>
        </p:spPr>
        <p:txBody>
          <a:bodyPr lIns="45719" rIns="45719" anchor="ctr"/>
          <a:lstStyle/>
          <a:p>
            <a:pPr algn="ctr" defTabSz="1296331">
              <a:defRPr>
                <a:solidFill>
                  <a:srgbClr val="FFFFFF"/>
                </a:solidFill>
              </a:defRPr>
            </a:pPr>
            <a:endParaRPr/>
          </a:p>
        </p:txBody>
      </p:sp>
      <p:sp>
        <p:nvSpPr>
          <p:cNvPr id="2589" name="Rectangle 6"/>
          <p:cNvSpPr/>
          <p:nvPr/>
        </p:nvSpPr>
        <p:spPr>
          <a:xfrm>
            <a:off x="-1" y="-1"/>
            <a:ext cx="13004801" cy="520193"/>
          </a:xfrm>
          <a:prstGeom prst="rect">
            <a:avLst/>
          </a:prstGeom>
          <a:solidFill>
            <a:schemeClr val="accent1"/>
          </a:solidFill>
          <a:ln w="12700">
            <a:miter lim="400000"/>
          </a:ln>
        </p:spPr>
        <p:txBody>
          <a:bodyPr lIns="45719" rIns="45719" anchor="ctr"/>
          <a:lstStyle/>
          <a:p>
            <a:pPr algn="ctr" defTabSz="1296331">
              <a:defRPr>
                <a:solidFill>
                  <a:srgbClr val="FFFFFF"/>
                </a:solidFill>
              </a:defRPr>
            </a:pPr>
            <a:endParaRPr/>
          </a:p>
        </p:txBody>
      </p:sp>
      <p:sp>
        <p:nvSpPr>
          <p:cNvPr id="2590" name="Title Text"/>
          <p:cNvSpPr txBox="1">
            <a:spLocks noGrp="1"/>
          </p:cNvSpPr>
          <p:nvPr>
            <p:ph type="title"/>
          </p:nvPr>
        </p:nvSpPr>
        <p:spPr>
          <a:xfrm>
            <a:off x="975359" y="1950722"/>
            <a:ext cx="11162454" cy="2740943"/>
          </a:xfrm>
          <a:prstGeom prst="rect">
            <a:avLst/>
          </a:prstGeom>
        </p:spPr>
        <p:txBody>
          <a:bodyPr lIns="64814" tIns="64814" rIns="64814" bIns="64814" anchor="b"/>
          <a:lstStyle>
            <a:lvl1pPr defTabSz="1296331">
              <a:defRPr sz="7600" cap="all" spc="-140">
                <a:solidFill>
                  <a:srgbClr val="D2533C"/>
                </a:solidFill>
              </a:defRPr>
            </a:lvl1pPr>
          </a:lstStyle>
          <a:p>
            <a:r>
              <a:t>Title Text</a:t>
            </a:r>
          </a:p>
        </p:txBody>
      </p:sp>
      <p:sp>
        <p:nvSpPr>
          <p:cNvPr id="2591" name="Body Level One…"/>
          <p:cNvSpPr txBox="1">
            <a:spLocks noGrp="1"/>
          </p:cNvSpPr>
          <p:nvPr>
            <p:ph type="body" sz="quarter" idx="1"/>
          </p:nvPr>
        </p:nvSpPr>
        <p:spPr>
          <a:xfrm>
            <a:off x="975359" y="4985172"/>
            <a:ext cx="9103361" cy="2492588"/>
          </a:xfrm>
          <a:prstGeom prst="rect">
            <a:avLst/>
          </a:prstGeom>
        </p:spPr>
        <p:txBody>
          <a:bodyPr lIns="64814" tIns="64814" rIns="64814" bIns="64814"/>
          <a:lstStyle>
            <a:lvl1pPr marL="0" indent="0" defTabSz="1296331">
              <a:buClrTx/>
              <a:buSzTx/>
              <a:buFontTx/>
              <a:buNone/>
              <a:defRPr sz="3000">
                <a:solidFill>
                  <a:srgbClr val="57576E"/>
                </a:solidFill>
              </a:defRPr>
            </a:lvl1pPr>
            <a:lvl2pPr marL="0" indent="648145" defTabSz="1296331">
              <a:buClrTx/>
              <a:buSzTx/>
              <a:buFontTx/>
              <a:buNone/>
              <a:defRPr sz="3000">
                <a:solidFill>
                  <a:srgbClr val="57576E"/>
                </a:solidFill>
              </a:defRPr>
            </a:lvl2pPr>
            <a:lvl3pPr marL="0" indent="1296332" defTabSz="1296331">
              <a:buClrTx/>
              <a:buSzTx/>
              <a:buFontTx/>
              <a:buNone/>
              <a:defRPr sz="3000">
                <a:solidFill>
                  <a:srgbClr val="57576E"/>
                </a:solidFill>
              </a:defRPr>
            </a:lvl3pPr>
            <a:lvl4pPr marL="0" indent="1944516" defTabSz="1296331">
              <a:buClrTx/>
              <a:buSzTx/>
              <a:buFontTx/>
              <a:buNone/>
              <a:defRPr sz="3000">
                <a:solidFill>
                  <a:srgbClr val="57576E"/>
                </a:solidFill>
              </a:defRPr>
            </a:lvl4pPr>
            <a:lvl5pPr marL="0" indent="2592677" defTabSz="1296331">
              <a:buClrTx/>
              <a:buSzTx/>
              <a:buFontTx/>
              <a:buNone/>
              <a:defRPr sz="3000">
                <a:solidFill>
                  <a:srgbClr val="57576E"/>
                </a:solidFill>
              </a:defRPr>
            </a:lvl5pPr>
          </a:lstStyle>
          <a:p>
            <a:r>
              <a:t>Body Level One</a:t>
            </a:r>
          </a:p>
          <a:p>
            <a:pPr lvl="1"/>
            <a:r>
              <a:t>Body Level Two</a:t>
            </a:r>
          </a:p>
          <a:p>
            <a:pPr lvl="2"/>
            <a:r>
              <a:t>Body Level Three</a:t>
            </a:r>
          </a:p>
          <a:p>
            <a:pPr lvl="3"/>
            <a:r>
              <a:t>Body Level Four</a:t>
            </a:r>
          </a:p>
          <a:p>
            <a:pPr lvl="4"/>
            <a:r>
              <a:t>Body Level Five</a:t>
            </a:r>
          </a:p>
        </p:txBody>
      </p:sp>
      <p:sp>
        <p:nvSpPr>
          <p:cNvPr id="2592" name="Straight Connector 7"/>
          <p:cNvSpPr/>
          <p:nvPr/>
        </p:nvSpPr>
        <p:spPr>
          <a:xfrm>
            <a:off x="975359" y="4833450"/>
            <a:ext cx="11162454" cy="2260"/>
          </a:xfrm>
          <a:prstGeom prst="line">
            <a:avLst/>
          </a:prstGeom>
          <a:ln w="12700">
            <a:solidFill>
              <a:srgbClr val="D2533C"/>
            </a:solidFill>
          </a:ln>
        </p:spPr>
        <p:txBody>
          <a:bodyPr lIns="45719" rIns="45719"/>
          <a:lstStyle/>
          <a:p>
            <a:pPr defTabSz="452855">
              <a:defRPr sz="900">
                <a:solidFill>
                  <a:srgbClr val="000000"/>
                </a:solidFill>
              </a:defRPr>
            </a:pPr>
            <a:endParaRPr/>
          </a:p>
        </p:txBody>
      </p:sp>
      <p:sp>
        <p:nvSpPr>
          <p:cNvPr id="2593" name="Slide Number"/>
          <p:cNvSpPr txBox="1">
            <a:spLocks noGrp="1"/>
          </p:cNvSpPr>
          <p:nvPr>
            <p:ph type="sldNum" sz="quarter" idx="2"/>
          </p:nvPr>
        </p:nvSpPr>
        <p:spPr>
          <a:xfrm>
            <a:off x="10837333" y="55582"/>
            <a:ext cx="396603" cy="409031"/>
          </a:xfrm>
          <a:prstGeom prst="rect">
            <a:avLst/>
          </a:prstGeom>
        </p:spPr>
        <p:txBody>
          <a:bodyPr lIns="64814" tIns="64814" rIns="64814" bIns="64814"/>
          <a:lstStyle>
            <a:lvl1pPr defTabSz="452855"/>
          </a:lstStyle>
          <a:p>
            <a:fld id="{86CB4B4D-7CA3-9044-876B-883B54F8677D}" type="slidenum">
              <a:t>‹#›</a:t>
            </a:fld>
            <a:endParaRPr/>
          </a:p>
        </p:txBody>
      </p:sp>
    </p:spTree>
  </p:cSld>
  <p:clrMapOvr>
    <a:masterClrMapping/>
  </p:clrMapOvr>
  <p:transition spd="med"/>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600" name="Title Text"/>
          <p:cNvSpPr txBox="1">
            <a:spLocks noGrp="1"/>
          </p:cNvSpPr>
          <p:nvPr>
            <p:ph type="title"/>
          </p:nvPr>
        </p:nvSpPr>
        <p:spPr>
          <a:xfrm>
            <a:off x="649379" y="127001"/>
            <a:ext cx="11704638" cy="2146301"/>
          </a:xfrm>
          <a:prstGeom prst="rect">
            <a:avLst/>
          </a:prstGeom>
        </p:spPr>
        <p:txBody>
          <a:bodyPr lIns="50305" tIns="50305" rIns="50305" bIns="50305"/>
          <a:lstStyle>
            <a:lvl1pPr marL="11113" indent="-11113" algn="ctr" defTabSz="914400">
              <a:defRPr sz="6200" spc="0">
                <a:solidFill>
                  <a:srgbClr val="000000"/>
                </a:solidFill>
              </a:defRPr>
            </a:lvl1pPr>
          </a:lstStyle>
          <a:p>
            <a:r>
              <a:t>Title Text</a:t>
            </a:r>
          </a:p>
        </p:txBody>
      </p:sp>
      <p:sp>
        <p:nvSpPr>
          <p:cNvPr id="2601" name="Body Level One…"/>
          <p:cNvSpPr txBox="1">
            <a:spLocks noGrp="1"/>
          </p:cNvSpPr>
          <p:nvPr>
            <p:ph type="body" idx="1"/>
          </p:nvPr>
        </p:nvSpPr>
        <p:spPr>
          <a:xfrm>
            <a:off x="649379" y="2273300"/>
            <a:ext cx="11704638" cy="7475539"/>
          </a:xfrm>
          <a:prstGeom prst="rect">
            <a:avLst/>
          </a:prstGeom>
        </p:spPr>
        <p:txBody>
          <a:bodyPr lIns="50305" tIns="50305" rIns="50305" bIns="50305"/>
          <a:lstStyle>
            <a:lvl1pPr marL="413792" indent="-364713" defTabSz="914400">
              <a:spcBef>
                <a:spcPts val="1000"/>
              </a:spcBef>
              <a:buClrTx/>
              <a:buSzPct val="100000"/>
              <a:defRPr sz="4200">
                <a:solidFill>
                  <a:srgbClr val="000000"/>
                </a:solidFill>
              </a:defRPr>
            </a:lvl1pPr>
            <a:lvl2pPr marL="841341" indent="-344511" defTabSz="914400">
              <a:spcBef>
                <a:spcPts val="1000"/>
              </a:spcBef>
              <a:buClrTx/>
              <a:buSzPct val="100000"/>
              <a:buChar char="–"/>
              <a:defRPr sz="4200">
                <a:solidFill>
                  <a:srgbClr val="000000"/>
                </a:solidFill>
              </a:defRPr>
            </a:lvl2pPr>
            <a:lvl3pPr marL="1346787" indent="-349990" defTabSz="914400">
              <a:spcBef>
                <a:spcPts val="1000"/>
              </a:spcBef>
              <a:buClrTx/>
              <a:buSzPct val="100000"/>
              <a:defRPr sz="4200">
                <a:solidFill>
                  <a:srgbClr val="000000"/>
                </a:solidFill>
              </a:defRPr>
            </a:lvl3pPr>
            <a:lvl4pPr marL="1932686" indent="-437487" defTabSz="914400">
              <a:spcBef>
                <a:spcPts val="1000"/>
              </a:spcBef>
              <a:buClrTx/>
              <a:buChar char="–"/>
              <a:defRPr sz="4200">
                <a:solidFill>
                  <a:srgbClr val="000000"/>
                </a:solidFill>
              </a:defRPr>
            </a:lvl4pPr>
            <a:lvl5pPr marL="2432673" indent="-437487" defTabSz="914400">
              <a:spcBef>
                <a:spcPts val="1000"/>
              </a:spcBef>
              <a:buClrTx/>
              <a:buChar char="»"/>
              <a:defRPr sz="4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602" name="Slide Number"/>
          <p:cNvSpPr txBox="1">
            <a:spLocks noGrp="1"/>
          </p:cNvSpPr>
          <p:nvPr>
            <p:ph type="sldNum" sz="quarter" idx="2"/>
          </p:nvPr>
        </p:nvSpPr>
        <p:spPr>
          <a:xfrm>
            <a:off x="10685856" y="8880475"/>
            <a:ext cx="301023" cy="306454"/>
          </a:xfrm>
          <a:prstGeom prst="rect">
            <a:avLst/>
          </a:prstGeom>
        </p:spPr>
        <p:txBody>
          <a:bodyPr lIns="45276" tIns="45276" rIns="45276" bIns="45276" anchor="t"/>
          <a:lstStyle>
            <a:lvl1pPr algn="ctr" defTabSz="454182">
              <a:defRPr sz="14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69.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609" name="Rectangle 9"/>
          <p:cNvSpPr/>
          <p:nvPr/>
        </p:nvSpPr>
        <p:spPr>
          <a:xfrm>
            <a:off x="-1" y="314006"/>
            <a:ext cx="13004801" cy="325121"/>
          </a:xfrm>
          <a:prstGeom prst="rect">
            <a:avLst/>
          </a:prstGeom>
          <a:solidFill>
            <a:srgbClr val="FFFFFF"/>
          </a:solidFill>
          <a:ln w="12700">
            <a:miter lim="400000"/>
          </a:ln>
        </p:spPr>
        <p:txBody>
          <a:bodyPr lIns="45719" rIns="45719" anchor="ctr"/>
          <a:lstStyle/>
          <a:p>
            <a:pPr algn="ctr" defTabSz="1299458">
              <a:defRPr>
                <a:solidFill>
                  <a:srgbClr val="FFFFFF"/>
                </a:solidFill>
              </a:defRPr>
            </a:pPr>
            <a:endParaRPr/>
          </a:p>
        </p:txBody>
      </p:sp>
      <p:sp>
        <p:nvSpPr>
          <p:cNvPr id="2610" name="Rectangle 6"/>
          <p:cNvSpPr/>
          <p:nvPr/>
        </p:nvSpPr>
        <p:spPr>
          <a:xfrm>
            <a:off x="-1" y="-1"/>
            <a:ext cx="13004801" cy="520193"/>
          </a:xfrm>
          <a:prstGeom prst="rect">
            <a:avLst/>
          </a:prstGeom>
          <a:solidFill>
            <a:schemeClr val="accent1"/>
          </a:solidFill>
          <a:ln w="12700">
            <a:miter lim="400000"/>
          </a:ln>
        </p:spPr>
        <p:txBody>
          <a:bodyPr lIns="45719" rIns="45719" anchor="ctr"/>
          <a:lstStyle/>
          <a:p>
            <a:pPr algn="ctr" defTabSz="1299458">
              <a:defRPr>
                <a:solidFill>
                  <a:srgbClr val="FFFFFF"/>
                </a:solidFill>
              </a:defRPr>
            </a:pPr>
            <a:endParaRPr/>
          </a:p>
        </p:txBody>
      </p:sp>
      <p:sp>
        <p:nvSpPr>
          <p:cNvPr id="2611" name="Title Text"/>
          <p:cNvSpPr txBox="1">
            <a:spLocks noGrp="1"/>
          </p:cNvSpPr>
          <p:nvPr>
            <p:ph type="title"/>
          </p:nvPr>
        </p:nvSpPr>
        <p:spPr>
          <a:xfrm>
            <a:off x="650239" y="758614"/>
            <a:ext cx="11704321" cy="1408854"/>
          </a:xfrm>
          <a:prstGeom prst="rect">
            <a:avLst/>
          </a:prstGeom>
        </p:spPr>
        <p:txBody>
          <a:bodyPr lIns="64973" tIns="64973" rIns="64973" bIns="64973"/>
          <a:lstStyle>
            <a:lvl1pPr defTabSz="1299458">
              <a:defRPr spc="-139">
                <a:solidFill>
                  <a:srgbClr val="D2533C"/>
                </a:solidFill>
              </a:defRPr>
            </a:lvl1pPr>
          </a:lstStyle>
          <a:p>
            <a:r>
              <a:t>Title Text</a:t>
            </a:r>
          </a:p>
        </p:txBody>
      </p:sp>
      <p:sp>
        <p:nvSpPr>
          <p:cNvPr id="2612" name="Body Level One…"/>
          <p:cNvSpPr txBox="1">
            <a:spLocks noGrp="1"/>
          </p:cNvSpPr>
          <p:nvPr>
            <p:ph type="body" idx="1"/>
          </p:nvPr>
        </p:nvSpPr>
        <p:spPr>
          <a:xfrm>
            <a:off x="650239" y="2275839"/>
            <a:ext cx="11704321" cy="6935894"/>
          </a:xfrm>
          <a:prstGeom prst="rect">
            <a:avLst/>
          </a:prstGeom>
        </p:spPr>
        <p:txBody>
          <a:bodyPr lIns="64973" tIns="64973" rIns="64973" bIns="64973"/>
          <a:lstStyle>
            <a:lvl1pPr marL="229315" indent="-229315" defTabSz="1299458">
              <a:defRPr sz="3000"/>
            </a:lvl1pPr>
            <a:lvl2pPr marL="668289" indent="-278454" defTabSz="1299458">
              <a:defRPr sz="3000"/>
            </a:lvl2pPr>
            <a:lvl3pPr marL="1079544" indent="-299874" defTabSz="1299458">
              <a:defRPr sz="3000"/>
            </a:lvl3pPr>
            <a:lvl4pPr marL="1508500" indent="-338988" defTabSz="1299458">
              <a:defRPr sz="3000"/>
            </a:lvl4pPr>
            <a:lvl5pPr marL="1786757" indent="-292379" defTabSz="1299458">
              <a:defRPr sz="3000"/>
            </a:lvl5pPr>
          </a:lstStyle>
          <a:p>
            <a:r>
              <a:t>Body Level One</a:t>
            </a:r>
          </a:p>
          <a:p>
            <a:pPr lvl="1"/>
            <a:r>
              <a:t>Body Level Two</a:t>
            </a:r>
          </a:p>
          <a:p>
            <a:pPr lvl="2"/>
            <a:r>
              <a:t>Body Level Three</a:t>
            </a:r>
          </a:p>
          <a:p>
            <a:pPr lvl="3"/>
            <a:r>
              <a:t>Body Level Four</a:t>
            </a:r>
          </a:p>
          <a:p>
            <a:pPr lvl="4"/>
            <a:r>
              <a:t>Body Level Five</a:t>
            </a:r>
          </a:p>
        </p:txBody>
      </p:sp>
      <p:sp>
        <p:nvSpPr>
          <p:cNvPr id="2613" name="Slide Number"/>
          <p:cNvSpPr txBox="1">
            <a:spLocks noGrp="1"/>
          </p:cNvSpPr>
          <p:nvPr>
            <p:ph type="sldNum" sz="quarter" idx="2"/>
          </p:nvPr>
        </p:nvSpPr>
        <p:spPr>
          <a:xfrm>
            <a:off x="10837333" y="55424"/>
            <a:ext cx="396919" cy="409347"/>
          </a:xfrm>
          <a:prstGeom prst="rect">
            <a:avLst/>
          </a:prstGeom>
        </p:spPr>
        <p:txBody>
          <a:bodyPr lIns="64973" tIns="64973" rIns="64973" bIns="64973"/>
          <a:lstStyle>
            <a:lvl1pPr defTabSz="452855"/>
          </a:lstStyle>
          <a:p>
            <a:fld id="{86CB4B4D-7CA3-9044-876B-883B54F8677D}" type="slidenum">
              <a:t>‹#›</a:t>
            </a:fld>
            <a:endParaRPr/>
          </a:p>
        </p:txBody>
      </p:sp>
    </p:spTree>
  </p:cSld>
  <p:clrMapOvr>
    <a:masterClrMapping/>
  </p:clrMapOvr>
  <p:transition spd="med"/>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2620" name="Title Text"/>
          <p:cNvSpPr txBox="1">
            <a:spLocks noGrp="1"/>
          </p:cNvSpPr>
          <p:nvPr>
            <p:ph type="title"/>
          </p:nvPr>
        </p:nvSpPr>
        <p:spPr>
          <a:xfrm>
            <a:off x="1270000" y="0"/>
            <a:ext cx="10464800" cy="1472469"/>
          </a:xfrm>
          <a:prstGeom prst="rect">
            <a:avLst/>
          </a:prstGeom>
        </p:spPr>
        <p:txBody>
          <a:bodyPr lIns="50800" tIns="50800" rIns="50800" bIns="50800">
            <a:noAutofit/>
          </a:bodyPr>
          <a:lstStyle>
            <a:lvl1pPr algn="ctr" defTabSz="584200">
              <a:defRPr sz="7000" spc="0">
                <a:solidFill>
                  <a:srgbClr val="000000"/>
                </a:solidFill>
              </a:defRPr>
            </a:lvl1pPr>
          </a:lstStyle>
          <a:p>
            <a:r>
              <a:t>Title Text</a:t>
            </a:r>
          </a:p>
        </p:txBody>
      </p:sp>
      <p:sp>
        <p:nvSpPr>
          <p:cNvPr id="2621" name="Body Level One…"/>
          <p:cNvSpPr txBox="1">
            <a:spLocks noGrp="1"/>
          </p:cNvSpPr>
          <p:nvPr>
            <p:ph type="body" idx="1"/>
          </p:nvPr>
        </p:nvSpPr>
        <p:spPr>
          <a:xfrm>
            <a:off x="1270000" y="2768600"/>
            <a:ext cx="10464800" cy="5715000"/>
          </a:xfrm>
          <a:prstGeom prst="rect">
            <a:avLst/>
          </a:prstGeom>
        </p:spPr>
        <p:txBody>
          <a:bodyPr lIns="50800" tIns="50800" rIns="50800" bIns="50800" anchor="ctr">
            <a:noAutofit/>
          </a:bodyPr>
          <a:lstStyle>
            <a:lvl1pPr marL="889000" indent="-571500" defTabSz="584200">
              <a:spcBef>
                <a:spcPts val="2400"/>
              </a:spcBef>
              <a:buClrTx/>
              <a:buSzPct val="171000"/>
              <a:buFontTx/>
              <a:defRPr sz="4200">
                <a:solidFill>
                  <a:srgbClr val="000000"/>
                </a:solidFill>
              </a:defRPr>
            </a:lvl1pPr>
            <a:lvl2pPr marL="1333500" indent="-571500" defTabSz="584200">
              <a:spcBef>
                <a:spcPts val="2400"/>
              </a:spcBef>
              <a:buClrTx/>
              <a:buSzPct val="171000"/>
              <a:buFontTx/>
              <a:defRPr sz="4200">
                <a:solidFill>
                  <a:srgbClr val="000000"/>
                </a:solidFill>
              </a:defRPr>
            </a:lvl2pPr>
            <a:lvl3pPr marL="1778000" indent="-571500" defTabSz="584200">
              <a:spcBef>
                <a:spcPts val="2400"/>
              </a:spcBef>
              <a:buClrTx/>
              <a:buSzPct val="171000"/>
              <a:buFontTx/>
              <a:defRPr sz="4200">
                <a:solidFill>
                  <a:srgbClr val="000000"/>
                </a:solidFill>
              </a:defRPr>
            </a:lvl3pPr>
            <a:lvl4pPr marL="2222500" indent="-571500" defTabSz="584200">
              <a:spcBef>
                <a:spcPts val="2400"/>
              </a:spcBef>
              <a:buClrTx/>
              <a:buSzPct val="171000"/>
              <a:buFontTx/>
              <a:defRPr sz="4200">
                <a:solidFill>
                  <a:srgbClr val="000000"/>
                </a:solidFill>
              </a:defRPr>
            </a:lvl4pPr>
            <a:lvl5pPr marL="2667000" indent="-571500" defTabSz="584200">
              <a:spcBef>
                <a:spcPts val="2400"/>
              </a:spcBef>
              <a:buClrTx/>
              <a:buSzPct val="171000"/>
              <a:buFontTx/>
              <a:defRPr sz="4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pic>
        <p:nvPicPr>
          <p:cNvPr id="2622" name="Line Line" descr="Line Line"/>
          <p:cNvPicPr>
            <a:picLocks/>
          </p:cNvPicPr>
          <p:nvPr/>
        </p:nvPicPr>
        <p:blipFill>
          <a:blip r:embed="rId2"/>
          <a:stretch>
            <a:fillRect/>
          </a:stretch>
        </p:blipFill>
        <p:spPr>
          <a:xfrm>
            <a:off x="-48902" y="1422400"/>
            <a:ext cx="13102605" cy="101600"/>
          </a:xfrm>
          <a:prstGeom prst="rect">
            <a:avLst/>
          </a:prstGeom>
        </p:spPr>
      </p:pic>
      <p:pic>
        <p:nvPicPr>
          <p:cNvPr id="2624" name="Line Line" descr="Line Line"/>
          <p:cNvPicPr>
            <a:picLocks/>
          </p:cNvPicPr>
          <p:nvPr/>
        </p:nvPicPr>
        <p:blipFill>
          <a:blip r:embed="rId2"/>
          <a:stretch>
            <a:fillRect/>
          </a:stretch>
        </p:blipFill>
        <p:spPr>
          <a:xfrm>
            <a:off x="-48902" y="9271365"/>
            <a:ext cx="13102604" cy="101601"/>
          </a:xfrm>
          <a:prstGeom prst="rect">
            <a:avLst/>
          </a:prstGeom>
        </p:spPr>
      </p:pic>
      <p:sp>
        <p:nvSpPr>
          <p:cNvPr id="2626" name="Slide Number"/>
          <p:cNvSpPr txBox="1">
            <a:spLocks noGrp="1"/>
          </p:cNvSpPr>
          <p:nvPr>
            <p:ph type="sldNum" sz="quarter" idx="2"/>
          </p:nvPr>
        </p:nvSpPr>
        <p:spPr>
          <a:xfrm>
            <a:off x="6311763" y="9385300"/>
            <a:ext cx="368574" cy="381000"/>
          </a:xfrm>
          <a:prstGeom prst="rect">
            <a:avLst/>
          </a:prstGeom>
        </p:spPr>
        <p:txBody>
          <a:bodyPr lIns="50800" tIns="50800" rIns="50800" bIns="50800" anchor="t"/>
          <a:lstStyle>
            <a:lvl1pPr algn="ctr" defTabSz="584200">
              <a:defRPr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71.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633" name="Title Text"/>
          <p:cNvSpPr txBox="1">
            <a:spLocks noGrp="1"/>
          </p:cNvSpPr>
          <p:nvPr>
            <p:ph type="title"/>
          </p:nvPr>
        </p:nvSpPr>
        <p:spPr>
          <a:xfrm>
            <a:off x="894079" y="519290"/>
            <a:ext cx="11216641" cy="1885246"/>
          </a:xfrm>
          <a:prstGeom prst="rect">
            <a:avLst/>
          </a:prstGeom>
        </p:spPr>
        <p:txBody>
          <a:bodyPr lIns="65023" tIns="65023" rIns="65023" bIns="65023"/>
          <a:lstStyle>
            <a:lvl1pPr defTabSz="1300480">
              <a:lnSpc>
                <a:spcPct val="90000"/>
              </a:lnSpc>
              <a:defRPr sz="6200" spc="0">
                <a:solidFill>
                  <a:srgbClr val="000000"/>
                </a:solidFill>
                <a:latin typeface="Helvetica Light"/>
                <a:ea typeface="Helvetica Light"/>
                <a:cs typeface="Helvetica Light"/>
                <a:sym typeface="Helvetica Light"/>
              </a:defRPr>
            </a:lvl1pPr>
          </a:lstStyle>
          <a:p>
            <a:r>
              <a:t>Title Text</a:t>
            </a:r>
          </a:p>
        </p:txBody>
      </p:sp>
      <p:sp>
        <p:nvSpPr>
          <p:cNvPr id="2634" name="Body Level One…"/>
          <p:cNvSpPr txBox="1">
            <a:spLocks noGrp="1"/>
          </p:cNvSpPr>
          <p:nvPr>
            <p:ph type="body" idx="1"/>
          </p:nvPr>
        </p:nvSpPr>
        <p:spPr>
          <a:xfrm>
            <a:off x="894079" y="2596444"/>
            <a:ext cx="11216641" cy="6188570"/>
          </a:xfrm>
          <a:prstGeom prst="rect">
            <a:avLst/>
          </a:prstGeom>
        </p:spPr>
        <p:txBody>
          <a:bodyPr lIns="65023" tIns="65023" rIns="65023" bIns="65023"/>
          <a:lstStyle>
            <a:lvl1pPr marL="310242" indent="-310242" defTabSz="1300480">
              <a:lnSpc>
                <a:spcPct val="90000"/>
              </a:lnSpc>
              <a:spcBef>
                <a:spcPts val="1400"/>
              </a:spcBef>
              <a:buClrTx/>
              <a:buSzPct val="100000"/>
              <a:defRPr sz="3800">
                <a:solidFill>
                  <a:srgbClr val="000000"/>
                </a:solidFill>
              </a:defRPr>
            </a:lvl1pPr>
            <a:lvl2pPr marL="819150" indent="-361950" defTabSz="1300480">
              <a:lnSpc>
                <a:spcPct val="90000"/>
              </a:lnSpc>
              <a:spcBef>
                <a:spcPts val="1400"/>
              </a:spcBef>
              <a:buClrTx/>
              <a:buSzPct val="100000"/>
              <a:defRPr sz="3800">
                <a:solidFill>
                  <a:srgbClr val="000000"/>
                </a:solidFill>
              </a:defRPr>
            </a:lvl2pPr>
            <a:lvl3pPr marL="1348739" indent="-434339" defTabSz="1300480">
              <a:lnSpc>
                <a:spcPct val="90000"/>
              </a:lnSpc>
              <a:spcBef>
                <a:spcPts val="1400"/>
              </a:spcBef>
              <a:buClrTx/>
              <a:buSzPct val="100000"/>
              <a:defRPr sz="3800">
                <a:solidFill>
                  <a:srgbClr val="000000"/>
                </a:solidFill>
              </a:defRPr>
            </a:lvl3pPr>
            <a:lvl4pPr marL="1854200" indent="-482600" defTabSz="1300480">
              <a:lnSpc>
                <a:spcPct val="90000"/>
              </a:lnSpc>
              <a:spcBef>
                <a:spcPts val="1400"/>
              </a:spcBef>
              <a:buClrTx/>
              <a:defRPr sz="3800">
                <a:solidFill>
                  <a:srgbClr val="000000"/>
                </a:solidFill>
              </a:defRPr>
            </a:lvl4pPr>
            <a:lvl5pPr marL="2311400" indent="-482600" defTabSz="1300480">
              <a:lnSpc>
                <a:spcPct val="90000"/>
              </a:lnSpc>
              <a:spcBef>
                <a:spcPts val="1400"/>
              </a:spcBef>
              <a:buClrTx/>
              <a:defRPr sz="38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635" name="Slide Number"/>
          <p:cNvSpPr txBox="1">
            <a:spLocks noGrp="1"/>
          </p:cNvSpPr>
          <p:nvPr>
            <p:ph type="sldNum" sz="quarter" idx="2"/>
          </p:nvPr>
        </p:nvSpPr>
        <p:spPr>
          <a:xfrm>
            <a:off x="11741952" y="9114114"/>
            <a:ext cx="368769" cy="371349"/>
          </a:xfrm>
          <a:prstGeom prst="rect">
            <a:avLst/>
          </a:prstGeom>
        </p:spPr>
        <p:txBody>
          <a:bodyPr lIns="65023" tIns="65023" rIns="65023" bIns="65023"/>
          <a:lstStyle>
            <a:lvl1pPr algn="r" defTabSz="650240">
              <a:defRPr sz="1600" b="0">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type="tx">
  <p:cSld name="Cascade - Title and Content">
    <p:spTree>
      <p:nvGrpSpPr>
        <p:cNvPr id="1" name=""/>
        <p:cNvGrpSpPr/>
        <p:nvPr/>
      </p:nvGrpSpPr>
      <p:grpSpPr>
        <a:xfrm>
          <a:off x="0" y="0"/>
          <a:ext cx="0" cy="0"/>
          <a:chOff x="0" y="0"/>
          <a:chExt cx="0" cy="0"/>
        </a:xfrm>
      </p:grpSpPr>
      <p:sp>
        <p:nvSpPr>
          <p:cNvPr id="2642" name="Line"/>
          <p:cNvSpPr/>
          <p:nvPr/>
        </p:nvSpPr>
        <p:spPr>
          <a:xfrm>
            <a:off x="330200" y="431800"/>
            <a:ext cx="12242800" cy="0"/>
          </a:xfrm>
          <a:prstGeom prst="line">
            <a:avLst/>
          </a:prstGeom>
          <a:ln w="76200">
            <a:solidFill>
              <a:srgbClr val="005493"/>
            </a:solidFill>
          </a:ln>
        </p:spPr>
        <p:txBody>
          <a:bodyPr lIns="50800" tIns="50800" rIns="50800" bIns="50800" anchor="ctr"/>
          <a:lstStyle/>
          <a:p>
            <a:pPr defTabSz="457200">
              <a:defRPr sz="1200">
                <a:solidFill>
                  <a:srgbClr val="000000"/>
                </a:solidFill>
              </a:defRPr>
            </a:pPr>
            <a:endParaRPr/>
          </a:p>
        </p:txBody>
      </p:sp>
      <p:sp>
        <p:nvSpPr>
          <p:cNvPr id="2643" name="Title Text"/>
          <p:cNvSpPr txBox="1">
            <a:spLocks noGrp="1"/>
          </p:cNvSpPr>
          <p:nvPr>
            <p:ph type="title"/>
          </p:nvPr>
        </p:nvSpPr>
        <p:spPr>
          <a:xfrm>
            <a:off x="153528" y="647700"/>
            <a:ext cx="12785798" cy="1460784"/>
          </a:xfrm>
          <a:prstGeom prst="rect">
            <a:avLst/>
          </a:prstGeom>
        </p:spPr>
        <p:txBody>
          <a:bodyPr lIns="38100" tIns="38100" rIns="38100" bIns="38100" anchor="t">
            <a:noAutofit/>
          </a:bodyPr>
          <a:lstStyle>
            <a:lvl1pPr defTabSz="1295400">
              <a:defRPr sz="5400" spc="0">
                <a:solidFill>
                  <a:srgbClr val="252744"/>
                </a:solidFill>
                <a:uFill>
                  <a:solidFill>
                    <a:srgbClr val="252744"/>
                  </a:solidFill>
                </a:uFill>
              </a:defRPr>
            </a:lvl1pPr>
          </a:lstStyle>
          <a:p>
            <a:r>
              <a:t>Title Text</a:t>
            </a:r>
          </a:p>
        </p:txBody>
      </p:sp>
      <p:sp>
        <p:nvSpPr>
          <p:cNvPr id="2644" name="Body Level One…"/>
          <p:cNvSpPr txBox="1">
            <a:spLocks noGrp="1"/>
          </p:cNvSpPr>
          <p:nvPr>
            <p:ph type="body" idx="1"/>
          </p:nvPr>
        </p:nvSpPr>
        <p:spPr>
          <a:xfrm>
            <a:off x="153528" y="2111023"/>
            <a:ext cx="12785798" cy="7642578"/>
          </a:xfrm>
          <a:prstGeom prst="rect">
            <a:avLst/>
          </a:prstGeom>
        </p:spPr>
        <p:txBody>
          <a:bodyPr lIns="38100" tIns="38100" rIns="38100" bIns="38100">
            <a:noAutofit/>
          </a:bodyPr>
          <a:lstStyle>
            <a:lvl1pPr marL="342899" indent="-342899" defTabSz="1295400">
              <a:spcBef>
                <a:spcPts val="900"/>
              </a:spcBef>
              <a:buClr>
                <a:srgbClr val="531B93"/>
              </a:buClr>
              <a:buChar char=""/>
              <a:defRPr sz="3800">
                <a:solidFill>
                  <a:srgbClr val="252744"/>
                </a:solidFill>
                <a:uFill>
                  <a:solidFill>
                    <a:srgbClr val="252744"/>
                  </a:solidFill>
                </a:uFill>
              </a:defRPr>
            </a:lvl1pPr>
            <a:lvl2pPr marL="742950" indent="-285750" defTabSz="1295400">
              <a:spcBef>
                <a:spcPts val="900"/>
              </a:spcBef>
              <a:buClr>
                <a:srgbClr val="531B93"/>
              </a:buClr>
              <a:buSzPct val="70000"/>
              <a:buChar char=""/>
              <a:defRPr>
                <a:solidFill>
                  <a:srgbClr val="252744"/>
                </a:solidFill>
                <a:uFill>
                  <a:solidFill>
                    <a:srgbClr val="252744"/>
                  </a:solidFill>
                </a:uFill>
              </a:defRPr>
            </a:lvl2pPr>
            <a:lvl3pPr marL="1143000" indent="-228600" defTabSz="1295400">
              <a:spcBef>
                <a:spcPts val="700"/>
              </a:spcBef>
              <a:buClr>
                <a:srgbClr val="531B93"/>
              </a:buClr>
              <a:buSzPct val="70000"/>
              <a:buChar char=""/>
              <a:defRPr sz="3000">
                <a:solidFill>
                  <a:srgbClr val="252744"/>
                </a:solidFill>
                <a:uFill>
                  <a:solidFill>
                    <a:srgbClr val="252744"/>
                  </a:solidFill>
                </a:uFill>
              </a:defRPr>
            </a:lvl3pPr>
            <a:lvl4pPr marL="1600200" indent="-228600" defTabSz="1295400">
              <a:spcBef>
                <a:spcPts val="600"/>
              </a:spcBef>
              <a:buClr>
                <a:srgbClr val="531B93"/>
              </a:buClr>
              <a:buSzPct val="70000"/>
              <a:buChar char=""/>
              <a:defRPr sz="2800">
                <a:solidFill>
                  <a:srgbClr val="252744"/>
                </a:solidFill>
                <a:uFill>
                  <a:solidFill>
                    <a:srgbClr val="252744"/>
                  </a:solidFill>
                </a:uFill>
              </a:defRPr>
            </a:lvl4pPr>
            <a:lvl5pPr marL="2057400" indent="-228600" defTabSz="1295400">
              <a:spcBef>
                <a:spcPts val="600"/>
              </a:spcBef>
              <a:buClr>
                <a:srgbClr val="531B93"/>
              </a:buClr>
              <a:buSzPct val="70000"/>
              <a:buChar char=""/>
              <a:defRPr sz="2800">
                <a:solidFill>
                  <a:srgbClr val="252744"/>
                </a:solidFill>
                <a:uFill>
                  <a:solidFill>
                    <a:srgbClr val="252744"/>
                  </a:solidFill>
                </a:uFill>
              </a:defRPr>
            </a:lvl5pPr>
          </a:lstStyle>
          <a:p>
            <a:r>
              <a:t>Body Level One</a:t>
            </a:r>
          </a:p>
          <a:p>
            <a:pPr lvl="1"/>
            <a:r>
              <a:t>Body Level Two</a:t>
            </a:r>
          </a:p>
          <a:p>
            <a:pPr lvl="2"/>
            <a:r>
              <a:t>Body Level Three</a:t>
            </a:r>
          </a:p>
          <a:p>
            <a:pPr lvl="3"/>
            <a:r>
              <a:t>Body Level Four</a:t>
            </a:r>
          </a:p>
          <a:p>
            <a:pPr lvl="4"/>
            <a:r>
              <a:t>Body Level Five</a:t>
            </a:r>
          </a:p>
        </p:txBody>
      </p:sp>
      <p:sp>
        <p:nvSpPr>
          <p:cNvPr id="2645" name="Slide Number"/>
          <p:cNvSpPr txBox="1">
            <a:spLocks noGrp="1"/>
          </p:cNvSpPr>
          <p:nvPr>
            <p:ph type="sldNum" sz="quarter" idx="2"/>
          </p:nvPr>
        </p:nvSpPr>
        <p:spPr>
          <a:xfrm>
            <a:off x="12039640" y="9207500"/>
            <a:ext cx="314921" cy="317501"/>
          </a:xfrm>
          <a:prstGeom prst="rect">
            <a:avLst/>
          </a:prstGeom>
        </p:spPr>
        <p:txBody>
          <a:bodyPr lIns="38100" tIns="38100" rIns="38100" bIns="38100" anchor="b"/>
          <a:lstStyle>
            <a:lvl1pPr algn="r" defTabSz="1295400">
              <a:defRPr sz="1600" b="0">
                <a:solidFill>
                  <a:srgbClr val="252744"/>
                </a:solidFill>
                <a:uFill>
                  <a:solidFill>
                    <a:srgbClr val="252744"/>
                  </a:solidFill>
                </a:uFill>
              </a:defRPr>
            </a:lvl1pPr>
          </a:lstStyle>
          <a:p>
            <a:fld id="{86CB4B4D-7CA3-9044-876B-883B54F8677D}" type="slidenum">
              <a:t>‹#›</a:t>
            </a:fld>
            <a:endParaRPr/>
          </a:p>
        </p:txBody>
      </p:sp>
    </p:spTree>
  </p:cSld>
  <p:clrMapOvr>
    <a:masterClrMapping/>
  </p:clrMapOvr>
  <p:transition spd="med"/>
</p:sldLayout>
</file>

<file path=ppt/slideLayouts/slideLayout273.xml><?xml version="1.0" encoding="utf-8"?>
<p:sldLayout xmlns:a="http://schemas.openxmlformats.org/drawingml/2006/main" xmlns:r="http://schemas.openxmlformats.org/officeDocument/2006/relationships" xmlns:p="http://schemas.openxmlformats.org/presentationml/2006/main" showMasterSp="0" type="tx">
  <p:cSld name="Default - Title Slide">
    <p:spTree>
      <p:nvGrpSpPr>
        <p:cNvPr id="1" name=""/>
        <p:cNvGrpSpPr/>
        <p:nvPr/>
      </p:nvGrpSpPr>
      <p:grpSpPr>
        <a:xfrm>
          <a:off x="0" y="0"/>
          <a:ext cx="0" cy="0"/>
          <a:chOff x="0" y="0"/>
          <a:chExt cx="0" cy="0"/>
        </a:xfrm>
      </p:grpSpPr>
      <p:sp>
        <p:nvSpPr>
          <p:cNvPr id="2652" name="Title Text"/>
          <p:cNvSpPr txBox="1">
            <a:spLocks noGrp="1"/>
          </p:cNvSpPr>
          <p:nvPr>
            <p:ph type="title"/>
          </p:nvPr>
        </p:nvSpPr>
        <p:spPr>
          <a:xfrm>
            <a:off x="4114800" y="1079500"/>
            <a:ext cx="8343900" cy="4991100"/>
          </a:xfrm>
          <a:prstGeom prst="rect">
            <a:avLst/>
          </a:prstGeom>
        </p:spPr>
        <p:txBody>
          <a:bodyPr lIns="38100" tIns="38100" rIns="38100" bIns="38100">
            <a:noAutofit/>
          </a:bodyPr>
          <a:lstStyle>
            <a:lvl1pPr defTabSz="1295400">
              <a:defRPr sz="6200" spc="0">
                <a:solidFill>
                  <a:srgbClr val="252744"/>
                </a:solidFill>
                <a:uFill>
                  <a:solidFill>
                    <a:srgbClr val="252744"/>
                  </a:solidFill>
                </a:uFill>
              </a:defRPr>
            </a:lvl1pPr>
          </a:lstStyle>
          <a:p>
            <a:r>
              <a:t>Title Text</a:t>
            </a:r>
          </a:p>
        </p:txBody>
      </p:sp>
      <p:sp>
        <p:nvSpPr>
          <p:cNvPr id="2653" name="Body Level One…"/>
          <p:cNvSpPr txBox="1">
            <a:spLocks noGrp="1"/>
          </p:cNvSpPr>
          <p:nvPr>
            <p:ph type="body" sz="half" idx="1"/>
          </p:nvPr>
        </p:nvSpPr>
        <p:spPr>
          <a:xfrm>
            <a:off x="4229100" y="6070600"/>
            <a:ext cx="8242300" cy="3683000"/>
          </a:xfrm>
          <a:prstGeom prst="rect">
            <a:avLst/>
          </a:prstGeom>
        </p:spPr>
        <p:txBody>
          <a:bodyPr lIns="38100" tIns="38100" rIns="38100" bIns="38100">
            <a:noAutofit/>
          </a:bodyPr>
          <a:lstStyle>
            <a:lvl1pPr marL="0" indent="0" defTabSz="1295400">
              <a:buClr>
                <a:srgbClr val="E4E4E4"/>
              </a:buClr>
              <a:buSzTx/>
              <a:buFontTx/>
              <a:buNone/>
              <a:defRPr sz="3600" b="1">
                <a:solidFill>
                  <a:srgbClr val="252744"/>
                </a:solidFill>
                <a:uFill>
                  <a:solidFill>
                    <a:srgbClr val="252744"/>
                  </a:solidFill>
                </a:uFill>
              </a:defRPr>
            </a:lvl1pPr>
            <a:lvl2pPr marL="742950" indent="-285750" defTabSz="1295400">
              <a:spcBef>
                <a:spcPts val="900"/>
              </a:spcBef>
              <a:buClr>
                <a:srgbClr val="E4E4E4"/>
              </a:buClr>
              <a:buSzPct val="70000"/>
              <a:buChar char=""/>
              <a:defRPr>
                <a:solidFill>
                  <a:srgbClr val="252744"/>
                </a:solidFill>
                <a:uFill>
                  <a:solidFill>
                    <a:srgbClr val="252744"/>
                  </a:solidFill>
                </a:uFill>
              </a:defRPr>
            </a:lvl2pPr>
            <a:lvl3pPr marL="1143000" indent="-228600" defTabSz="1295400">
              <a:spcBef>
                <a:spcPts val="700"/>
              </a:spcBef>
              <a:buClr>
                <a:srgbClr val="E4E4E4"/>
              </a:buClr>
              <a:buSzPct val="70000"/>
              <a:buChar char=""/>
              <a:defRPr sz="3000">
                <a:solidFill>
                  <a:srgbClr val="252744"/>
                </a:solidFill>
                <a:uFill>
                  <a:solidFill>
                    <a:srgbClr val="252744"/>
                  </a:solidFill>
                </a:uFill>
              </a:defRPr>
            </a:lvl3pPr>
            <a:lvl4pPr marL="1600200" indent="-228600" defTabSz="1295400">
              <a:spcBef>
                <a:spcPts val="600"/>
              </a:spcBef>
              <a:buClr>
                <a:srgbClr val="E4E4E4"/>
              </a:buClr>
              <a:buSzPct val="70000"/>
              <a:buChar char=""/>
              <a:defRPr sz="2800">
                <a:solidFill>
                  <a:srgbClr val="252744"/>
                </a:solidFill>
                <a:uFill>
                  <a:solidFill>
                    <a:srgbClr val="252744"/>
                  </a:solidFill>
                </a:uFill>
              </a:defRPr>
            </a:lvl4pPr>
            <a:lvl5pPr marL="2057400" indent="-228600" defTabSz="1295400">
              <a:spcBef>
                <a:spcPts val="600"/>
              </a:spcBef>
              <a:buClr>
                <a:srgbClr val="E4E4E4"/>
              </a:buClr>
              <a:buSzPct val="70000"/>
              <a:buChar char=""/>
              <a:defRPr sz="2800">
                <a:solidFill>
                  <a:srgbClr val="252744"/>
                </a:solidFill>
                <a:uFill>
                  <a:solidFill>
                    <a:srgbClr val="252744"/>
                  </a:solidFill>
                </a:uFill>
              </a:defRPr>
            </a:lvl5pPr>
          </a:lstStyle>
          <a:p>
            <a:r>
              <a:t>Body Level One</a:t>
            </a:r>
          </a:p>
          <a:p>
            <a:pPr lvl="1"/>
            <a:r>
              <a:t>Body Level Two</a:t>
            </a:r>
          </a:p>
          <a:p>
            <a:pPr lvl="2"/>
            <a:r>
              <a:t>Body Level Three</a:t>
            </a:r>
          </a:p>
          <a:p>
            <a:pPr lvl="3"/>
            <a:r>
              <a:t>Body Level Four</a:t>
            </a:r>
          </a:p>
          <a:p>
            <a:pPr lvl="4"/>
            <a:r>
              <a:t>Body Level Five</a:t>
            </a:r>
          </a:p>
        </p:txBody>
      </p:sp>
      <p:sp>
        <p:nvSpPr>
          <p:cNvPr id="2654" name="Slide Number"/>
          <p:cNvSpPr txBox="1">
            <a:spLocks noGrp="1"/>
          </p:cNvSpPr>
          <p:nvPr>
            <p:ph type="sldNum" sz="quarter" idx="2"/>
          </p:nvPr>
        </p:nvSpPr>
        <p:spPr>
          <a:xfrm>
            <a:off x="12014239" y="9212862"/>
            <a:ext cx="340321" cy="342901"/>
          </a:xfrm>
          <a:prstGeom prst="rect">
            <a:avLst/>
          </a:prstGeom>
        </p:spPr>
        <p:txBody>
          <a:bodyPr lIns="50800" tIns="50800" rIns="50800" bIns="50800" anchor="b"/>
          <a:lstStyle>
            <a:lvl1pPr algn="r" defTabSz="1295400">
              <a:defRPr sz="1600">
                <a:solidFill>
                  <a:srgbClr val="000000"/>
                </a:solidFill>
                <a:uFill>
                  <a:solidFill>
                    <a:srgbClr val="000000"/>
                  </a:solidFill>
                </a:uFill>
              </a:defRPr>
            </a:lvl1pPr>
          </a:lstStyle>
          <a:p>
            <a:fld id="{86CB4B4D-7CA3-9044-876B-883B54F8677D}" type="slidenum">
              <a:t>‹#›</a:t>
            </a:fld>
            <a:endParaRPr/>
          </a:p>
        </p:txBody>
      </p:sp>
    </p:spTree>
  </p:cSld>
  <p:clrMapOvr>
    <a:masterClrMapping/>
  </p:clrMapOvr>
  <p:transition spd="med"/>
</p:sldLayout>
</file>

<file path=ppt/slideLayouts/slideLayout274.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2661" name="Title Text"/>
          <p:cNvSpPr txBox="1">
            <a:spLocks noGrp="1"/>
          </p:cNvSpPr>
          <p:nvPr>
            <p:ph type="title"/>
          </p:nvPr>
        </p:nvSpPr>
        <p:spPr>
          <a:xfrm>
            <a:off x="647700" y="130951"/>
            <a:ext cx="11709400" cy="2144889"/>
          </a:xfrm>
          <a:prstGeom prst="rect">
            <a:avLst/>
          </a:prstGeom>
        </p:spPr>
        <p:txBody>
          <a:bodyPr lIns="50800" tIns="50800" rIns="50800" bIns="50800">
            <a:noAutofit/>
          </a:bodyPr>
          <a:lstStyle>
            <a:lvl1pPr marL="57799" marR="57799" algn="ctr" defTabSz="1295400">
              <a:defRPr sz="6200" spc="0">
                <a:solidFill>
                  <a:srgbClr val="000000"/>
                </a:solidFill>
                <a:uFill>
                  <a:solidFill>
                    <a:srgbClr val="000000"/>
                  </a:solidFill>
                </a:uFill>
              </a:defRPr>
            </a:lvl1pPr>
          </a:lstStyle>
          <a:p>
            <a:r>
              <a:t>Title Text</a:t>
            </a:r>
          </a:p>
        </p:txBody>
      </p:sp>
      <p:sp>
        <p:nvSpPr>
          <p:cNvPr id="2662" name="Body Level One…"/>
          <p:cNvSpPr txBox="1">
            <a:spLocks noGrp="1"/>
          </p:cNvSpPr>
          <p:nvPr>
            <p:ph type="body" idx="1"/>
          </p:nvPr>
        </p:nvSpPr>
        <p:spPr>
          <a:xfrm>
            <a:off x="647700" y="2273300"/>
            <a:ext cx="11709400" cy="7480300"/>
          </a:xfrm>
          <a:prstGeom prst="rect">
            <a:avLst/>
          </a:prstGeom>
        </p:spPr>
        <p:txBody>
          <a:bodyPr lIns="50800" tIns="50800" rIns="50800" bIns="50800">
            <a:noAutofit/>
          </a:bodyPr>
          <a:lstStyle>
            <a:lvl1pPr marL="383540" marR="57799" indent="-342900" defTabSz="1295400">
              <a:spcBef>
                <a:spcPts val="1000"/>
              </a:spcBef>
              <a:buClrTx/>
              <a:buSzPct val="100000"/>
              <a:buFontTx/>
              <a:defRPr sz="4400">
                <a:solidFill>
                  <a:srgbClr val="000000"/>
                </a:solidFill>
                <a:uFill>
                  <a:solidFill>
                    <a:srgbClr val="000000"/>
                  </a:solidFill>
                </a:uFill>
              </a:defRPr>
            </a:lvl1pPr>
            <a:lvl2pPr marL="783590" marR="57799" indent="-285750" defTabSz="1295400">
              <a:spcBef>
                <a:spcPts val="900"/>
              </a:spcBef>
              <a:buClrTx/>
              <a:buSzPct val="100000"/>
              <a:buFontTx/>
              <a:buChar char="–"/>
              <a:defRPr sz="3800">
                <a:solidFill>
                  <a:srgbClr val="000000"/>
                </a:solidFill>
                <a:uFill>
                  <a:solidFill>
                    <a:srgbClr val="000000"/>
                  </a:solidFill>
                </a:uFill>
              </a:defRPr>
            </a:lvl2pPr>
            <a:lvl3pPr marL="1183639" marR="57799" indent="-228600" defTabSz="1295400">
              <a:spcBef>
                <a:spcPts val="700"/>
              </a:spcBef>
              <a:buClrTx/>
              <a:buSzPct val="100000"/>
              <a:buFontTx/>
              <a:defRPr>
                <a:solidFill>
                  <a:srgbClr val="000000"/>
                </a:solidFill>
                <a:uFill>
                  <a:solidFill>
                    <a:srgbClr val="000000"/>
                  </a:solidFill>
                </a:uFill>
              </a:defRPr>
            </a:lvl3pPr>
            <a:lvl4pPr marL="1640839" marR="57799" indent="-228600" defTabSz="1295400">
              <a:spcBef>
                <a:spcPts val="600"/>
              </a:spcBef>
              <a:buClrTx/>
              <a:buFontTx/>
              <a:buChar char="–"/>
              <a:defRPr sz="2800">
                <a:solidFill>
                  <a:srgbClr val="000000"/>
                </a:solidFill>
                <a:uFill>
                  <a:solidFill>
                    <a:srgbClr val="000000"/>
                  </a:solidFill>
                </a:uFill>
              </a:defRPr>
            </a:lvl4pPr>
            <a:lvl5pPr marL="2098039" marR="57799" indent="-228600" defTabSz="1295400">
              <a:spcBef>
                <a:spcPts val="600"/>
              </a:spcBef>
              <a:buClrTx/>
              <a:buFontTx/>
              <a:buChar char="»"/>
              <a:defRPr sz="2800">
                <a:solidFill>
                  <a:srgbClr val="000000"/>
                </a:solidFill>
                <a:uFill>
                  <a:solidFill>
                    <a:srgbClr val="000000"/>
                  </a:solidFill>
                </a:uFill>
              </a:defRPr>
            </a:lvl5pPr>
          </a:lstStyle>
          <a:p>
            <a:r>
              <a:t>Body Level One</a:t>
            </a:r>
          </a:p>
          <a:p>
            <a:pPr lvl="1"/>
            <a:r>
              <a:t>Body Level Two</a:t>
            </a:r>
          </a:p>
          <a:p>
            <a:pPr lvl="2"/>
            <a:r>
              <a:t>Body Level Three</a:t>
            </a:r>
          </a:p>
          <a:p>
            <a:pPr lvl="3"/>
            <a:r>
              <a:t>Body Level Four</a:t>
            </a:r>
          </a:p>
          <a:p>
            <a:pPr lvl="4"/>
            <a:r>
              <a:t>Body Level Five</a:t>
            </a:r>
          </a:p>
        </p:txBody>
      </p:sp>
      <p:sp>
        <p:nvSpPr>
          <p:cNvPr id="2663" name="Slide Number"/>
          <p:cNvSpPr txBox="1">
            <a:spLocks noGrp="1"/>
          </p:cNvSpPr>
          <p:nvPr>
            <p:ph type="sldNum" sz="quarter" idx="2"/>
          </p:nvPr>
        </p:nvSpPr>
        <p:spPr>
          <a:xfrm>
            <a:off x="10653047" y="8882098"/>
            <a:ext cx="368574" cy="381001"/>
          </a:xfrm>
          <a:prstGeom prst="rect">
            <a:avLst/>
          </a:prstGeom>
        </p:spPr>
        <p:txBody>
          <a:bodyPr lIns="50800" tIns="50800" rIns="50800" bIns="50800" anchor="t"/>
          <a:lstStyle>
            <a:lvl1pPr algn="ctr" defTabSz="825500">
              <a:defRPr b="0">
                <a:solidFill>
                  <a:srgbClr val="000000"/>
                </a:solidFill>
                <a:uFill>
                  <a:solidFill>
                    <a:srgbClr val="000000"/>
                  </a:solidFill>
                </a:uFill>
              </a:defRPr>
            </a:lvl1pPr>
          </a:lstStyle>
          <a:p>
            <a:fld id="{86CB4B4D-7CA3-9044-876B-883B54F8677D}" type="slidenum">
              <a:t>‹#›</a:t>
            </a:fld>
            <a:endParaRPr/>
          </a:p>
        </p:txBody>
      </p:sp>
    </p:spTree>
  </p:cSld>
  <p:clrMapOvr>
    <a:masterClrMapping/>
  </p:clrMapOvr>
  <p:transition spd="med"/>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grpSp>
        <p:nvGrpSpPr>
          <p:cNvPr id="2672" name="Group"/>
          <p:cNvGrpSpPr/>
          <p:nvPr/>
        </p:nvGrpSpPr>
        <p:grpSpPr>
          <a:xfrm>
            <a:off x="406400" y="2565399"/>
            <a:ext cx="12192001" cy="50929"/>
            <a:chOff x="0" y="0"/>
            <a:chExt cx="12192000" cy="50926"/>
          </a:xfrm>
        </p:grpSpPr>
        <p:sp>
          <p:nvSpPr>
            <p:cNvPr id="2670" name="Line"/>
            <p:cNvSpPr/>
            <p:nvPr/>
          </p:nvSpPr>
          <p:spPr>
            <a:xfrm>
              <a:off x="0" y="0"/>
              <a:ext cx="12192001" cy="127"/>
            </a:xfrm>
            <a:prstGeom prst="line">
              <a:avLst/>
            </a:prstGeom>
            <a:noFill/>
            <a:ln w="12700" cap="flat">
              <a:solidFill>
                <a:srgbClr val="7996B9"/>
              </a:solidFill>
              <a:prstDash val="solid"/>
              <a:miter lim="400000"/>
            </a:ln>
            <a:effectLst/>
          </p:spPr>
          <p:txBody>
            <a:bodyPr wrap="square" lIns="50800" tIns="50800" rIns="50800" bIns="50800" numCol="1" anchor="ctr">
              <a:noAutofit/>
            </a:bodyPr>
            <a:lstStyle/>
            <a:p>
              <a:pPr defTabSz="457200">
                <a:defRPr sz="1200">
                  <a:solidFill>
                    <a:srgbClr val="000000"/>
                  </a:solidFill>
                </a:defRPr>
              </a:pPr>
              <a:endParaRPr/>
            </a:p>
          </p:txBody>
        </p:sp>
        <p:sp>
          <p:nvSpPr>
            <p:cNvPr id="2671" name="Line"/>
            <p:cNvSpPr/>
            <p:nvPr/>
          </p:nvSpPr>
          <p:spPr>
            <a:xfrm>
              <a:off x="0" y="50800"/>
              <a:ext cx="12192001" cy="127"/>
            </a:xfrm>
            <a:prstGeom prst="line">
              <a:avLst/>
            </a:prstGeom>
            <a:noFill/>
            <a:ln w="12700" cap="flat">
              <a:solidFill>
                <a:srgbClr val="7996B9"/>
              </a:solidFill>
              <a:prstDash val="solid"/>
              <a:miter lim="400000"/>
            </a:ln>
            <a:effectLst/>
          </p:spPr>
          <p:txBody>
            <a:bodyPr wrap="square" lIns="50800" tIns="50800" rIns="50800" bIns="50800" numCol="1" anchor="ctr">
              <a:noAutofit/>
            </a:bodyPr>
            <a:lstStyle/>
            <a:p>
              <a:pPr defTabSz="457200">
                <a:defRPr sz="1200">
                  <a:solidFill>
                    <a:srgbClr val="000000"/>
                  </a:solidFill>
                </a:defRPr>
              </a:pPr>
              <a:endParaRPr/>
            </a:p>
          </p:txBody>
        </p:sp>
      </p:grpSp>
      <p:sp>
        <p:nvSpPr>
          <p:cNvPr id="2673" name="Title Text"/>
          <p:cNvSpPr txBox="1">
            <a:spLocks noGrp="1"/>
          </p:cNvSpPr>
          <p:nvPr>
            <p:ph type="title"/>
          </p:nvPr>
        </p:nvSpPr>
        <p:spPr>
          <a:xfrm>
            <a:off x="355600" y="444500"/>
            <a:ext cx="12293600" cy="2044700"/>
          </a:xfrm>
          <a:prstGeom prst="rect">
            <a:avLst/>
          </a:prstGeom>
        </p:spPr>
        <p:txBody>
          <a:bodyPr lIns="50800" tIns="50800" rIns="50800" bIns="50800">
            <a:noAutofit/>
          </a:bodyPr>
          <a:lstStyle>
            <a:lvl1pPr defTabSz="584200">
              <a:lnSpc>
                <a:spcPct val="90000"/>
              </a:lnSpc>
              <a:defRPr sz="6400" spc="-128">
                <a:solidFill>
                  <a:srgbClr val="314864"/>
                </a:solidFill>
              </a:defRPr>
            </a:lvl1pPr>
          </a:lstStyle>
          <a:p>
            <a:r>
              <a:t>Title Text</a:t>
            </a:r>
          </a:p>
        </p:txBody>
      </p:sp>
      <p:sp>
        <p:nvSpPr>
          <p:cNvPr id="2674" name="Body Level One…"/>
          <p:cNvSpPr txBox="1">
            <a:spLocks noGrp="1"/>
          </p:cNvSpPr>
          <p:nvPr>
            <p:ph type="body" idx="1"/>
          </p:nvPr>
        </p:nvSpPr>
        <p:spPr>
          <a:xfrm>
            <a:off x="355600" y="2984500"/>
            <a:ext cx="12293600" cy="6324600"/>
          </a:xfrm>
          <a:prstGeom prst="rect">
            <a:avLst/>
          </a:prstGeom>
        </p:spPr>
        <p:txBody>
          <a:bodyPr lIns="50800" tIns="50800" rIns="50800" bIns="50800" anchor="ctr">
            <a:noAutofit/>
          </a:bodyPr>
          <a:lstStyle>
            <a:lvl1pPr marL="368300" indent="-368300" defTabSz="584200">
              <a:lnSpc>
                <a:spcPct val="90000"/>
              </a:lnSpc>
              <a:spcBef>
                <a:spcPts val="3800"/>
              </a:spcBef>
              <a:buClr>
                <a:srgbClr val="5C86B9"/>
              </a:buClr>
              <a:buSzPct val="50000"/>
              <a:buChar char="✤"/>
              <a:defRPr sz="3000">
                <a:solidFill>
                  <a:srgbClr val="000000"/>
                </a:solidFill>
              </a:defRPr>
            </a:lvl1pPr>
            <a:lvl2pPr marL="812800" indent="-368300" defTabSz="584200">
              <a:lnSpc>
                <a:spcPct val="90000"/>
              </a:lnSpc>
              <a:spcBef>
                <a:spcPts val="3800"/>
              </a:spcBef>
              <a:buClr>
                <a:srgbClr val="5C86B9"/>
              </a:buClr>
              <a:buSzPct val="50000"/>
              <a:buChar char="✤"/>
              <a:defRPr sz="3000">
                <a:solidFill>
                  <a:srgbClr val="000000"/>
                </a:solidFill>
              </a:defRPr>
            </a:lvl2pPr>
            <a:lvl3pPr marL="1257300" indent="-368300" defTabSz="584200">
              <a:lnSpc>
                <a:spcPct val="90000"/>
              </a:lnSpc>
              <a:spcBef>
                <a:spcPts val="3800"/>
              </a:spcBef>
              <a:buClr>
                <a:srgbClr val="5C86B9"/>
              </a:buClr>
              <a:buSzPct val="50000"/>
              <a:buChar char="✤"/>
              <a:defRPr sz="3000">
                <a:solidFill>
                  <a:srgbClr val="000000"/>
                </a:solidFill>
              </a:defRPr>
            </a:lvl3pPr>
            <a:lvl4pPr marL="1701800" indent="-368300" defTabSz="584200">
              <a:lnSpc>
                <a:spcPct val="90000"/>
              </a:lnSpc>
              <a:spcBef>
                <a:spcPts val="3800"/>
              </a:spcBef>
              <a:buClr>
                <a:srgbClr val="5C86B9"/>
              </a:buClr>
              <a:buSzPct val="50000"/>
              <a:buChar char="✤"/>
              <a:defRPr sz="3000">
                <a:solidFill>
                  <a:srgbClr val="000000"/>
                </a:solidFill>
              </a:defRPr>
            </a:lvl4pPr>
            <a:lvl5pPr marL="2146300" indent="-368300" defTabSz="584200">
              <a:lnSpc>
                <a:spcPct val="90000"/>
              </a:lnSpc>
              <a:spcBef>
                <a:spcPts val="3800"/>
              </a:spcBef>
              <a:buClr>
                <a:srgbClr val="5C86B9"/>
              </a:buClr>
              <a:buSzPct val="50000"/>
              <a:buChar char="✤"/>
              <a:defRPr sz="3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675" name="Slide Number"/>
          <p:cNvSpPr txBox="1">
            <a:spLocks noGrp="1"/>
          </p:cNvSpPr>
          <p:nvPr>
            <p:ph type="sldNum" sz="quarter" idx="2"/>
          </p:nvPr>
        </p:nvSpPr>
        <p:spPr>
          <a:xfrm>
            <a:off x="12308879" y="9220200"/>
            <a:ext cx="340322" cy="342900"/>
          </a:xfrm>
          <a:prstGeom prst="rect">
            <a:avLst/>
          </a:prstGeom>
        </p:spPr>
        <p:txBody>
          <a:bodyPr lIns="50800" tIns="50800" rIns="50800" bIns="50800" anchor="t"/>
          <a:lstStyle>
            <a:lvl1pPr algn="r" defTabSz="584200">
              <a:defRPr sz="1600" b="0">
                <a:solidFill>
                  <a:srgbClr val="314864"/>
                </a:solidFill>
              </a:defRPr>
            </a:lvl1pPr>
          </a:lstStyle>
          <a:p>
            <a:fld id="{86CB4B4D-7CA3-9044-876B-883B54F8677D}" type="slidenum">
              <a:t>‹#›</a:t>
            </a:fld>
            <a:endParaRPr/>
          </a:p>
        </p:txBody>
      </p:sp>
    </p:spTree>
  </p:cSld>
  <p:clrMapOvr>
    <a:masterClrMapping/>
  </p:clrMapOvr>
  <p:transition spd="med"/>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type="tx">
  <p:cSld name="Title, Bullets &amp; Photo">
    <p:bg>
      <p:bgPr>
        <a:blipFill rotWithShape="1">
          <a:blip r:embed="rId2"/>
          <a:srcRect/>
          <a:stretch>
            <a:fillRect/>
          </a:stretch>
        </a:blipFill>
        <a:effectLst/>
      </p:bgPr>
    </p:bg>
    <p:spTree>
      <p:nvGrpSpPr>
        <p:cNvPr id="1" name=""/>
        <p:cNvGrpSpPr/>
        <p:nvPr/>
      </p:nvGrpSpPr>
      <p:grpSpPr>
        <a:xfrm>
          <a:off x="0" y="0"/>
          <a:ext cx="0" cy="0"/>
          <a:chOff x="0" y="0"/>
          <a:chExt cx="0" cy="0"/>
        </a:xfrm>
      </p:grpSpPr>
      <p:grpSp>
        <p:nvGrpSpPr>
          <p:cNvPr id="2684" name="Group"/>
          <p:cNvGrpSpPr/>
          <p:nvPr/>
        </p:nvGrpSpPr>
        <p:grpSpPr>
          <a:xfrm>
            <a:off x="406400" y="2565399"/>
            <a:ext cx="5689600" cy="50929"/>
            <a:chOff x="0" y="0"/>
            <a:chExt cx="5689600" cy="50926"/>
          </a:xfrm>
        </p:grpSpPr>
        <p:sp>
          <p:nvSpPr>
            <p:cNvPr id="2682" name="Line"/>
            <p:cNvSpPr/>
            <p:nvPr/>
          </p:nvSpPr>
          <p:spPr>
            <a:xfrm>
              <a:off x="0" y="0"/>
              <a:ext cx="5689600" cy="127"/>
            </a:xfrm>
            <a:prstGeom prst="line">
              <a:avLst/>
            </a:prstGeom>
            <a:noFill/>
            <a:ln w="12700" cap="flat">
              <a:solidFill>
                <a:srgbClr val="7996B9"/>
              </a:solidFill>
              <a:prstDash val="solid"/>
              <a:miter lim="400000"/>
            </a:ln>
            <a:effectLst/>
          </p:spPr>
          <p:txBody>
            <a:bodyPr wrap="square" lIns="50800" tIns="50800" rIns="50800" bIns="50800" numCol="1" anchor="ctr">
              <a:noAutofit/>
            </a:bodyPr>
            <a:lstStyle/>
            <a:p>
              <a:pPr defTabSz="457200">
                <a:defRPr sz="1200">
                  <a:solidFill>
                    <a:srgbClr val="000000"/>
                  </a:solidFill>
                </a:defRPr>
              </a:pPr>
              <a:endParaRPr/>
            </a:p>
          </p:txBody>
        </p:sp>
        <p:sp>
          <p:nvSpPr>
            <p:cNvPr id="2683" name="Line"/>
            <p:cNvSpPr/>
            <p:nvPr/>
          </p:nvSpPr>
          <p:spPr>
            <a:xfrm>
              <a:off x="0" y="50800"/>
              <a:ext cx="5689600" cy="127"/>
            </a:xfrm>
            <a:prstGeom prst="line">
              <a:avLst/>
            </a:prstGeom>
            <a:noFill/>
            <a:ln w="12700" cap="flat">
              <a:solidFill>
                <a:srgbClr val="7996B9"/>
              </a:solidFill>
              <a:prstDash val="solid"/>
              <a:miter lim="400000"/>
            </a:ln>
            <a:effectLst/>
          </p:spPr>
          <p:txBody>
            <a:bodyPr wrap="square" lIns="50800" tIns="50800" rIns="50800" bIns="50800" numCol="1" anchor="ctr">
              <a:noAutofit/>
            </a:bodyPr>
            <a:lstStyle/>
            <a:p>
              <a:pPr defTabSz="457200">
                <a:defRPr sz="1200">
                  <a:solidFill>
                    <a:srgbClr val="000000"/>
                  </a:solidFill>
                </a:defRPr>
              </a:pPr>
              <a:endParaRPr/>
            </a:p>
          </p:txBody>
        </p:sp>
      </p:grpSp>
      <p:sp>
        <p:nvSpPr>
          <p:cNvPr id="2685" name="Image"/>
          <p:cNvSpPr>
            <a:spLocks noGrp="1"/>
          </p:cNvSpPr>
          <p:nvPr>
            <p:ph type="pic" idx="21"/>
          </p:nvPr>
        </p:nvSpPr>
        <p:spPr>
          <a:xfrm>
            <a:off x="6261100" y="-1422400"/>
            <a:ext cx="7505700" cy="11258550"/>
          </a:xfrm>
          <a:prstGeom prst="rect">
            <a:avLst/>
          </a:prstGeom>
        </p:spPr>
        <p:txBody>
          <a:bodyPr lIns="91439" tIns="45719" rIns="91439" bIns="45719">
            <a:noAutofit/>
          </a:bodyPr>
          <a:lstStyle/>
          <a:p>
            <a:endParaRPr/>
          </a:p>
        </p:txBody>
      </p:sp>
      <p:sp>
        <p:nvSpPr>
          <p:cNvPr id="2686" name="Title Text"/>
          <p:cNvSpPr txBox="1">
            <a:spLocks noGrp="1"/>
          </p:cNvSpPr>
          <p:nvPr>
            <p:ph type="title"/>
          </p:nvPr>
        </p:nvSpPr>
        <p:spPr>
          <a:xfrm>
            <a:off x="355600" y="444500"/>
            <a:ext cx="5816600" cy="2044700"/>
          </a:xfrm>
          <a:prstGeom prst="rect">
            <a:avLst/>
          </a:prstGeom>
        </p:spPr>
        <p:txBody>
          <a:bodyPr lIns="50800" tIns="50800" rIns="50800" bIns="50800">
            <a:noAutofit/>
          </a:bodyPr>
          <a:lstStyle>
            <a:lvl1pPr defTabSz="584200">
              <a:lnSpc>
                <a:spcPct val="90000"/>
              </a:lnSpc>
              <a:defRPr sz="6400" spc="-128">
                <a:solidFill>
                  <a:srgbClr val="314864"/>
                </a:solidFill>
              </a:defRPr>
            </a:lvl1pPr>
          </a:lstStyle>
          <a:p>
            <a:r>
              <a:t>Title Text</a:t>
            </a:r>
          </a:p>
        </p:txBody>
      </p:sp>
      <p:sp>
        <p:nvSpPr>
          <p:cNvPr id="2687" name="Body Level One…"/>
          <p:cNvSpPr txBox="1">
            <a:spLocks noGrp="1"/>
          </p:cNvSpPr>
          <p:nvPr>
            <p:ph type="body" sz="half" idx="1"/>
          </p:nvPr>
        </p:nvSpPr>
        <p:spPr>
          <a:xfrm>
            <a:off x="355600" y="2984500"/>
            <a:ext cx="5816600" cy="6324600"/>
          </a:xfrm>
          <a:prstGeom prst="rect">
            <a:avLst/>
          </a:prstGeom>
        </p:spPr>
        <p:txBody>
          <a:bodyPr lIns="50800" tIns="50800" rIns="50800" bIns="50800" anchor="ctr">
            <a:noAutofit/>
          </a:bodyPr>
          <a:lstStyle>
            <a:lvl1pPr marL="368300" indent="-368300" defTabSz="584200">
              <a:lnSpc>
                <a:spcPct val="90000"/>
              </a:lnSpc>
              <a:spcBef>
                <a:spcPts val="3800"/>
              </a:spcBef>
              <a:buClr>
                <a:srgbClr val="5C86B9"/>
              </a:buClr>
              <a:buSzPct val="50000"/>
              <a:buChar char="✤"/>
              <a:defRPr sz="3000">
                <a:solidFill>
                  <a:srgbClr val="000000"/>
                </a:solidFill>
              </a:defRPr>
            </a:lvl1pPr>
            <a:lvl2pPr marL="812800" indent="-368300" defTabSz="584200">
              <a:lnSpc>
                <a:spcPct val="90000"/>
              </a:lnSpc>
              <a:spcBef>
                <a:spcPts val="3800"/>
              </a:spcBef>
              <a:buClr>
                <a:srgbClr val="5C86B9"/>
              </a:buClr>
              <a:buSzPct val="50000"/>
              <a:buChar char="✤"/>
              <a:defRPr sz="3000">
                <a:solidFill>
                  <a:srgbClr val="000000"/>
                </a:solidFill>
              </a:defRPr>
            </a:lvl2pPr>
            <a:lvl3pPr marL="1257300" indent="-368300" defTabSz="584200">
              <a:lnSpc>
                <a:spcPct val="90000"/>
              </a:lnSpc>
              <a:spcBef>
                <a:spcPts val="3800"/>
              </a:spcBef>
              <a:buClr>
                <a:srgbClr val="5C86B9"/>
              </a:buClr>
              <a:buSzPct val="50000"/>
              <a:buChar char="✤"/>
              <a:defRPr sz="3000">
                <a:solidFill>
                  <a:srgbClr val="000000"/>
                </a:solidFill>
              </a:defRPr>
            </a:lvl3pPr>
            <a:lvl4pPr marL="1701800" indent="-368300" defTabSz="584200">
              <a:lnSpc>
                <a:spcPct val="90000"/>
              </a:lnSpc>
              <a:spcBef>
                <a:spcPts val="3800"/>
              </a:spcBef>
              <a:buClr>
                <a:srgbClr val="5C86B9"/>
              </a:buClr>
              <a:buSzPct val="50000"/>
              <a:buChar char="✤"/>
              <a:defRPr sz="3000">
                <a:solidFill>
                  <a:srgbClr val="000000"/>
                </a:solidFill>
              </a:defRPr>
            </a:lvl4pPr>
            <a:lvl5pPr marL="2146300" indent="-368300" defTabSz="584200">
              <a:lnSpc>
                <a:spcPct val="90000"/>
              </a:lnSpc>
              <a:spcBef>
                <a:spcPts val="3800"/>
              </a:spcBef>
              <a:buClr>
                <a:srgbClr val="5C86B9"/>
              </a:buClr>
              <a:buSzPct val="50000"/>
              <a:buChar char="✤"/>
              <a:defRPr sz="3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688" name="Slide Number"/>
          <p:cNvSpPr txBox="1">
            <a:spLocks noGrp="1"/>
          </p:cNvSpPr>
          <p:nvPr>
            <p:ph type="sldNum" sz="quarter" idx="2"/>
          </p:nvPr>
        </p:nvSpPr>
        <p:spPr>
          <a:xfrm>
            <a:off x="12308879" y="9226549"/>
            <a:ext cx="340322" cy="342901"/>
          </a:xfrm>
          <a:prstGeom prst="rect">
            <a:avLst/>
          </a:prstGeom>
          <a:effectLst>
            <a:outerShdw blurRad="38100" dist="12700" dir="5400000" rotWithShape="0">
              <a:srgbClr val="000000"/>
            </a:outerShdw>
          </a:effectLst>
        </p:spPr>
        <p:txBody>
          <a:bodyPr lIns="50800" tIns="50800" rIns="50800" bIns="50800"/>
          <a:lstStyle>
            <a:lvl1pPr algn="r" defTabSz="584200">
              <a:defRPr sz="1600" b="0"/>
            </a:lvl1pPr>
          </a:lstStyle>
          <a:p>
            <a:fld id="{86CB4B4D-7CA3-9044-876B-883B54F8677D}" type="slidenum">
              <a:t>‹#›</a:t>
            </a:fld>
            <a:endParaRPr/>
          </a:p>
        </p:txBody>
      </p:sp>
    </p:spTree>
  </p:cSld>
  <p:clrMapOvr>
    <a:masterClrMapping/>
  </p:clrMapOvr>
  <p:transition spd="med"/>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x">
  <p:cSld name="Default - 标题和内容">
    <p:spTree>
      <p:nvGrpSpPr>
        <p:cNvPr id="1" name=""/>
        <p:cNvGrpSpPr/>
        <p:nvPr/>
      </p:nvGrpSpPr>
      <p:grpSpPr>
        <a:xfrm>
          <a:off x="0" y="0"/>
          <a:ext cx="0" cy="0"/>
          <a:chOff x="0" y="0"/>
          <a:chExt cx="0" cy="0"/>
        </a:xfrm>
      </p:grpSpPr>
      <p:sp>
        <p:nvSpPr>
          <p:cNvPr id="2695" name="Title Text"/>
          <p:cNvSpPr txBox="1">
            <a:spLocks noGrp="1"/>
          </p:cNvSpPr>
          <p:nvPr>
            <p:ph type="title"/>
          </p:nvPr>
        </p:nvSpPr>
        <p:spPr>
          <a:xfrm>
            <a:off x="647700" y="390596"/>
            <a:ext cx="11709400" cy="1625601"/>
          </a:xfrm>
          <a:prstGeom prst="rect">
            <a:avLst/>
          </a:prstGeom>
          <a:ln>
            <a:round/>
          </a:ln>
        </p:spPr>
        <p:txBody>
          <a:bodyPr lIns="38100" tIns="38100" rIns="38100" bIns="38100">
            <a:noAutofit/>
          </a:bodyPr>
          <a:lstStyle>
            <a:lvl1pPr algn="ctr" defTabSz="1295400">
              <a:defRPr sz="6200" spc="0">
                <a:solidFill>
                  <a:srgbClr val="000000"/>
                </a:solidFill>
                <a:uFill>
                  <a:solidFill>
                    <a:srgbClr val="000000"/>
                  </a:solidFill>
                </a:uFill>
              </a:defRPr>
            </a:lvl1pPr>
          </a:lstStyle>
          <a:p>
            <a:r>
              <a:t>Title Text</a:t>
            </a:r>
          </a:p>
        </p:txBody>
      </p:sp>
      <p:sp>
        <p:nvSpPr>
          <p:cNvPr id="2696" name="Body Level One…"/>
          <p:cNvSpPr txBox="1">
            <a:spLocks noGrp="1"/>
          </p:cNvSpPr>
          <p:nvPr>
            <p:ph type="body" idx="1"/>
          </p:nvPr>
        </p:nvSpPr>
        <p:spPr>
          <a:xfrm>
            <a:off x="647700" y="2273300"/>
            <a:ext cx="11709400" cy="6436926"/>
          </a:xfrm>
          <a:prstGeom prst="rect">
            <a:avLst/>
          </a:prstGeom>
          <a:ln>
            <a:round/>
          </a:ln>
        </p:spPr>
        <p:txBody>
          <a:bodyPr lIns="38100" tIns="38100" rIns="38100" bIns="38100">
            <a:noAutofit/>
          </a:bodyPr>
          <a:lstStyle>
            <a:lvl1pPr marL="342900" indent="-342900" defTabSz="1295400">
              <a:spcBef>
                <a:spcPts val="1000"/>
              </a:spcBef>
              <a:buClr>
                <a:srgbClr val="000000"/>
              </a:buClr>
              <a:buSzPct val="100000"/>
              <a:defRPr sz="4400">
                <a:solidFill>
                  <a:srgbClr val="000000"/>
                </a:solidFill>
                <a:uFill>
                  <a:solidFill>
                    <a:srgbClr val="000000"/>
                  </a:solidFill>
                </a:uFill>
              </a:defRPr>
            </a:lvl1pPr>
            <a:lvl2pPr marL="742950" indent="-285750" defTabSz="1295400">
              <a:spcBef>
                <a:spcPts val="900"/>
              </a:spcBef>
              <a:buClr>
                <a:srgbClr val="000000"/>
              </a:buClr>
              <a:buSzPct val="100000"/>
              <a:buChar char="–"/>
              <a:defRPr sz="3800">
                <a:solidFill>
                  <a:srgbClr val="000000"/>
                </a:solidFill>
                <a:uFill>
                  <a:solidFill>
                    <a:srgbClr val="000000"/>
                  </a:solidFill>
                </a:uFill>
              </a:defRPr>
            </a:lvl2pPr>
            <a:lvl3pPr marL="1143000" indent="-228600" defTabSz="1295400">
              <a:buClr>
                <a:srgbClr val="000000"/>
              </a:buClr>
              <a:buSzPct val="100000"/>
              <a:defRPr>
                <a:solidFill>
                  <a:srgbClr val="000000"/>
                </a:solidFill>
                <a:uFill>
                  <a:solidFill>
                    <a:srgbClr val="000000"/>
                  </a:solidFill>
                </a:uFill>
              </a:defRPr>
            </a:lvl3pPr>
            <a:lvl4pPr marL="1600200" indent="-228600" defTabSz="1295400">
              <a:spcBef>
                <a:spcPts val="600"/>
              </a:spcBef>
              <a:buClr>
                <a:srgbClr val="000000"/>
              </a:buClr>
              <a:buChar char="–"/>
              <a:defRPr sz="2800">
                <a:solidFill>
                  <a:srgbClr val="000000"/>
                </a:solidFill>
                <a:uFill>
                  <a:solidFill>
                    <a:srgbClr val="000000"/>
                  </a:solidFill>
                </a:uFill>
              </a:defRPr>
            </a:lvl4pPr>
            <a:lvl5pPr marL="2057400" indent="-228600" defTabSz="1295400">
              <a:spcBef>
                <a:spcPts val="600"/>
              </a:spcBef>
              <a:buClr>
                <a:srgbClr val="000000"/>
              </a:buClr>
              <a:buChar char="»"/>
              <a:defRPr sz="2800">
                <a:solidFill>
                  <a:srgbClr val="000000"/>
                </a:solidFill>
                <a:uFill>
                  <a:solidFill>
                    <a:srgbClr val="000000"/>
                  </a:solidFill>
                </a:uFill>
              </a:defRPr>
            </a:lvl5pPr>
          </a:lstStyle>
          <a:p>
            <a:r>
              <a:t>Body Level One</a:t>
            </a:r>
          </a:p>
          <a:p>
            <a:pPr lvl="1"/>
            <a:r>
              <a:t>Body Level Two</a:t>
            </a:r>
          </a:p>
          <a:p>
            <a:pPr lvl="2"/>
            <a:r>
              <a:t>Body Level Three</a:t>
            </a:r>
          </a:p>
          <a:p>
            <a:pPr lvl="3"/>
            <a:r>
              <a:t>Body Level Four</a:t>
            </a:r>
          </a:p>
          <a:p>
            <a:pPr lvl="4"/>
            <a:r>
              <a:t>Body Level Five</a:t>
            </a:r>
          </a:p>
        </p:txBody>
      </p:sp>
      <p:sp>
        <p:nvSpPr>
          <p:cNvPr id="2697" name="Slide Number"/>
          <p:cNvSpPr txBox="1">
            <a:spLocks noGrp="1"/>
          </p:cNvSpPr>
          <p:nvPr>
            <p:ph type="sldNum" sz="quarter" idx="2"/>
          </p:nvPr>
        </p:nvSpPr>
        <p:spPr>
          <a:xfrm>
            <a:off x="12039640" y="9236286"/>
            <a:ext cx="314921" cy="317501"/>
          </a:xfrm>
          <a:prstGeom prst="rect">
            <a:avLst/>
          </a:prstGeom>
          <a:ln>
            <a:round/>
          </a:ln>
        </p:spPr>
        <p:txBody>
          <a:bodyPr lIns="38100" tIns="38100" rIns="38100" bIns="38100" anchor="b"/>
          <a:lstStyle>
            <a:lvl1pPr algn="r" defTabSz="1295400">
              <a:defRPr sz="1600" b="0">
                <a:solidFill>
                  <a:srgbClr val="9A9A9A"/>
                </a:solidFill>
                <a:uFill>
                  <a:solidFill>
                    <a:srgbClr val="9A9A9A"/>
                  </a:solidFill>
                </a:uFill>
              </a:defRPr>
            </a:lvl1pPr>
          </a:lstStyle>
          <a:p>
            <a:fld id="{86CB4B4D-7CA3-9044-876B-883B54F8677D}" type="slidenum">
              <a:t>‹#›</a:t>
            </a:fld>
            <a:endParaRPr/>
          </a:p>
        </p:txBody>
      </p:sp>
    </p:spTree>
  </p:cSld>
  <p:clrMapOvr>
    <a:masterClrMapping/>
  </p:clrMapOvr>
  <p:transition spd="med"/>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704"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defTabSz="650005">
              <a:defRPr>
                <a:solidFill>
                  <a:srgbClr val="FFFFFF"/>
                </a:solidFill>
              </a:defRPr>
            </a:pPr>
            <a:endParaRPr/>
          </a:p>
        </p:txBody>
      </p:sp>
      <p:sp>
        <p:nvSpPr>
          <p:cNvPr id="2705" name="Rectangle 6"/>
          <p:cNvSpPr/>
          <p:nvPr/>
        </p:nvSpPr>
        <p:spPr>
          <a:xfrm>
            <a:off x="-1" y="-1"/>
            <a:ext cx="13004801" cy="520193"/>
          </a:xfrm>
          <a:prstGeom prst="rect">
            <a:avLst/>
          </a:prstGeom>
          <a:solidFill>
            <a:srgbClr val="629DD1"/>
          </a:solidFill>
          <a:ln w="12700">
            <a:miter lim="400000"/>
          </a:ln>
        </p:spPr>
        <p:txBody>
          <a:bodyPr lIns="65023" tIns="65023" rIns="65023" bIns="65023" anchor="ctr"/>
          <a:lstStyle/>
          <a:p>
            <a:pPr algn="ctr" defTabSz="650005">
              <a:defRPr>
                <a:solidFill>
                  <a:srgbClr val="FFFFFF"/>
                </a:solidFill>
              </a:defRPr>
            </a:pPr>
            <a:endParaRPr/>
          </a:p>
        </p:txBody>
      </p:sp>
      <p:sp>
        <p:nvSpPr>
          <p:cNvPr id="2706" name="Title Text"/>
          <p:cNvSpPr txBox="1">
            <a:spLocks noGrp="1"/>
          </p:cNvSpPr>
          <p:nvPr>
            <p:ph type="title"/>
          </p:nvPr>
        </p:nvSpPr>
        <p:spPr>
          <a:prstGeom prst="rect">
            <a:avLst/>
          </a:prstGeom>
        </p:spPr>
        <p:txBody>
          <a:bodyPr lIns="65001" tIns="65001" rIns="65001" bIns="65001"/>
          <a:lstStyle>
            <a:lvl1pPr defTabSz="1300012">
              <a:defRPr>
                <a:solidFill>
                  <a:srgbClr val="242852"/>
                </a:solidFill>
              </a:defRPr>
            </a:lvl1pPr>
          </a:lstStyle>
          <a:p>
            <a:r>
              <a:t>Title Text</a:t>
            </a:r>
          </a:p>
        </p:txBody>
      </p:sp>
      <p:sp>
        <p:nvSpPr>
          <p:cNvPr id="2707" name="Body Level One…"/>
          <p:cNvSpPr txBox="1">
            <a:spLocks noGrp="1"/>
          </p:cNvSpPr>
          <p:nvPr>
            <p:ph type="body" idx="1"/>
          </p:nvPr>
        </p:nvSpPr>
        <p:spPr>
          <a:prstGeom prst="rect">
            <a:avLst/>
          </a:prstGeom>
        </p:spPr>
        <p:txBody>
          <a:bodyPr lIns="65001" tIns="65001" rIns="65001" bIns="65001"/>
          <a:lstStyle>
            <a:lvl1pPr marL="258986" indent="-258986" defTabSz="1300012">
              <a:buClr>
                <a:srgbClr val="629DD1"/>
              </a:buClr>
              <a:defRPr>
                <a:solidFill>
                  <a:srgbClr val="000000"/>
                </a:solidFill>
              </a:defRPr>
            </a:lvl1pPr>
            <a:lvl2pPr marL="585004" indent="-310783" defTabSz="1300012">
              <a:buClr>
                <a:srgbClr val="629DD1"/>
              </a:buClr>
              <a:defRPr>
                <a:solidFill>
                  <a:srgbClr val="000000"/>
                </a:solidFill>
              </a:defRPr>
            </a:lvl2pPr>
            <a:lvl3pPr marL="893757" indent="-345315" defTabSz="1300012">
              <a:buClr>
                <a:srgbClr val="629DD1"/>
              </a:buClr>
              <a:defRPr>
                <a:solidFill>
                  <a:srgbClr val="000000"/>
                </a:solidFill>
              </a:defRPr>
            </a:lvl3pPr>
            <a:lvl4pPr marL="1211142" indent="-388479" defTabSz="1300012">
              <a:buClr>
                <a:srgbClr val="629DD1"/>
              </a:buClr>
              <a:defRPr>
                <a:solidFill>
                  <a:srgbClr val="000000"/>
                </a:solidFill>
              </a:defRPr>
            </a:lvl4pPr>
            <a:lvl5pPr marL="1384165" indent="-332983" defTabSz="1300012">
              <a:buClr>
                <a:srgbClr val="629DD1"/>
              </a:buCl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708" name="Slide Number"/>
          <p:cNvSpPr txBox="1">
            <a:spLocks noGrp="1"/>
          </p:cNvSpPr>
          <p:nvPr>
            <p:ph type="sldNum" sz="quarter" idx="2"/>
          </p:nvPr>
        </p:nvSpPr>
        <p:spPr>
          <a:xfrm>
            <a:off x="10837333" y="55396"/>
            <a:ext cx="396976" cy="409403"/>
          </a:xfrm>
          <a:prstGeom prst="rect">
            <a:avLst/>
          </a:prstGeom>
        </p:spPr>
        <p:txBody>
          <a:bodyPr lIns="65001" tIns="65001" rIns="65001" bIns="65001"/>
          <a:lstStyle>
            <a:lvl1pPr defTabSz="650005"/>
          </a:lstStyle>
          <a:p>
            <a:fld id="{86CB4B4D-7CA3-9044-876B-883B54F8677D}" type="slidenum">
              <a:t>‹#›</a:t>
            </a:fld>
            <a:endParaRPr/>
          </a:p>
        </p:txBody>
      </p:sp>
    </p:spTree>
  </p:cSld>
  <p:clrMapOvr>
    <a:masterClrMapping/>
  </p:clrMapOvr>
  <p:transition spd="med"/>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type="tx">
  <p:cSld name="Cascade - Title and Content">
    <p:spTree>
      <p:nvGrpSpPr>
        <p:cNvPr id="1" name=""/>
        <p:cNvGrpSpPr/>
        <p:nvPr/>
      </p:nvGrpSpPr>
      <p:grpSpPr>
        <a:xfrm>
          <a:off x="0" y="0"/>
          <a:ext cx="0" cy="0"/>
          <a:chOff x="0" y="0"/>
          <a:chExt cx="0" cy="0"/>
        </a:xfrm>
      </p:grpSpPr>
      <p:sp>
        <p:nvSpPr>
          <p:cNvPr id="2715" name="Line"/>
          <p:cNvSpPr/>
          <p:nvPr/>
        </p:nvSpPr>
        <p:spPr>
          <a:xfrm>
            <a:off x="330200" y="431800"/>
            <a:ext cx="12242800" cy="0"/>
          </a:xfrm>
          <a:prstGeom prst="line">
            <a:avLst/>
          </a:prstGeom>
          <a:ln w="76200">
            <a:solidFill>
              <a:srgbClr val="005493"/>
            </a:solidFill>
          </a:ln>
        </p:spPr>
        <p:txBody>
          <a:bodyPr lIns="0" tIns="0" rIns="0" bIns="0"/>
          <a:lstStyle/>
          <a:p>
            <a:pPr defTabSz="457200">
              <a:defRPr sz="1200">
                <a:solidFill>
                  <a:srgbClr val="000000"/>
                </a:solidFill>
              </a:defRPr>
            </a:pPr>
            <a:endParaRPr/>
          </a:p>
        </p:txBody>
      </p:sp>
      <p:sp>
        <p:nvSpPr>
          <p:cNvPr id="2716" name="Title Text"/>
          <p:cNvSpPr txBox="1">
            <a:spLocks noGrp="1"/>
          </p:cNvSpPr>
          <p:nvPr>
            <p:ph type="title"/>
          </p:nvPr>
        </p:nvSpPr>
        <p:spPr>
          <a:xfrm>
            <a:off x="153528" y="647700"/>
            <a:ext cx="12785798" cy="1460784"/>
          </a:xfrm>
          <a:prstGeom prst="rect">
            <a:avLst/>
          </a:prstGeom>
        </p:spPr>
        <p:txBody>
          <a:bodyPr lIns="38100" tIns="38100" rIns="38100" bIns="38100" anchor="t">
            <a:noAutofit/>
          </a:bodyPr>
          <a:lstStyle>
            <a:lvl1pPr defTabSz="1295400">
              <a:defRPr sz="5400" spc="0">
                <a:solidFill>
                  <a:srgbClr val="252744"/>
                </a:solidFill>
                <a:uFill>
                  <a:solidFill>
                    <a:srgbClr val="252744"/>
                  </a:solidFill>
                </a:uFill>
              </a:defRPr>
            </a:lvl1pPr>
          </a:lstStyle>
          <a:p>
            <a:r>
              <a:t>Title Text</a:t>
            </a:r>
          </a:p>
        </p:txBody>
      </p:sp>
      <p:sp>
        <p:nvSpPr>
          <p:cNvPr id="2717" name="Body Level One…"/>
          <p:cNvSpPr txBox="1">
            <a:spLocks noGrp="1"/>
          </p:cNvSpPr>
          <p:nvPr>
            <p:ph type="body" idx="1"/>
          </p:nvPr>
        </p:nvSpPr>
        <p:spPr>
          <a:xfrm>
            <a:off x="153528" y="2111023"/>
            <a:ext cx="12785798" cy="7642578"/>
          </a:xfrm>
          <a:prstGeom prst="rect">
            <a:avLst/>
          </a:prstGeom>
        </p:spPr>
        <p:txBody>
          <a:bodyPr lIns="38100" tIns="38100" rIns="38100" bIns="38100">
            <a:noAutofit/>
          </a:bodyPr>
          <a:lstStyle>
            <a:lvl1pPr marL="342899" indent="-342899" defTabSz="1295400">
              <a:spcBef>
                <a:spcPts val="900"/>
              </a:spcBef>
              <a:buClr>
                <a:srgbClr val="531B93"/>
              </a:buClr>
              <a:buChar char=""/>
              <a:defRPr sz="3800">
                <a:solidFill>
                  <a:srgbClr val="252744"/>
                </a:solidFill>
                <a:uFill>
                  <a:solidFill>
                    <a:srgbClr val="252744"/>
                  </a:solidFill>
                </a:uFill>
              </a:defRPr>
            </a:lvl1pPr>
            <a:lvl2pPr marL="742950" indent="-285750" defTabSz="1295400">
              <a:spcBef>
                <a:spcPts val="900"/>
              </a:spcBef>
              <a:buClr>
                <a:srgbClr val="531B93"/>
              </a:buClr>
              <a:buSzPct val="70000"/>
              <a:buChar char=""/>
              <a:defRPr>
                <a:solidFill>
                  <a:srgbClr val="252744"/>
                </a:solidFill>
                <a:uFill>
                  <a:solidFill>
                    <a:srgbClr val="252744"/>
                  </a:solidFill>
                </a:uFill>
              </a:defRPr>
            </a:lvl2pPr>
            <a:lvl3pPr marL="1143000" indent="-228600" defTabSz="1295400">
              <a:spcBef>
                <a:spcPts val="700"/>
              </a:spcBef>
              <a:buClr>
                <a:srgbClr val="531B93"/>
              </a:buClr>
              <a:buSzPct val="70000"/>
              <a:buChar char=""/>
              <a:defRPr sz="3000">
                <a:solidFill>
                  <a:srgbClr val="252744"/>
                </a:solidFill>
                <a:uFill>
                  <a:solidFill>
                    <a:srgbClr val="252744"/>
                  </a:solidFill>
                </a:uFill>
              </a:defRPr>
            </a:lvl3pPr>
            <a:lvl4pPr marL="1600200" indent="-228600" defTabSz="1295400">
              <a:spcBef>
                <a:spcPts val="600"/>
              </a:spcBef>
              <a:buClr>
                <a:srgbClr val="531B93"/>
              </a:buClr>
              <a:buSzPct val="70000"/>
              <a:buChar char=""/>
              <a:defRPr sz="2800">
                <a:solidFill>
                  <a:srgbClr val="252744"/>
                </a:solidFill>
                <a:uFill>
                  <a:solidFill>
                    <a:srgbClr val="252744"/>
                  </a:solidFill>
                </a:uFill>
              </a:defRPr>
            </a:lvl4pPr>
            <a:lvl5pPr marL="2057400" indent="-228600" defTabSz="1295400">
              <a:spcBef>
                <a:spcPts val="600"/>
              </a:spcBef>
              <a:buClr>
                <a:srgbClr val="531B93"/>
              </a:buClr>
              <a:buSzPct val="70000"/>
              <a:buChar char=""/>
              <a:defRPr sz="2800">
                <a:solidFill>
                  <a:srgbClr val="252744"/>
                </a:solidFill>
                <a:uFill>
                  <a:solidFill>
                    <a:srgbClr val="252744"/>
                  </a:solidFill>
                </a:uFill>
              </a:defRPr>
            </a:lvl5pPr>
          </a:lstStyle>
          <a:p>
            <a:r>
              <a:t>Body Level One</a:t>
            </a:r>
          </a:p>
          <a:p>
            <a:pPr lvl="1"/>
            <a:r>
              <a:t>Body Level Two</a:t>
            </a:r>
          </a:p>
          <a:p>
            <a:pPr lvl="2"/>
            <a:r>
              <a:t>Body Level Three</a:t>
            </a:r>
          </a:p>
          <a:p>
            <a:pPr lvl="3"/>
            <a:r>
              <a:t>Body Level Four</a:t>
            </a:r>
          </a:p>
          <a:p>
            <a:pPr lvl="4"/>
            <a:r>
              <a:t>Body Level Five</a:t>
            </a:r>
          </a:p>
        </p:txBody>
      </p:sp>
      <p:sp>
        <p:nvSpPr>
          <p:cNvPr id="2718" name="Slide Number"/>
          <p:cNvSpPr txBox="1">
            <a:spLocks noGrp="1"/>
          </p:cNvSpPr>
          <p:nvPr>
            <p:ph type="sldNum" sz="quarter" idx="2"/>
          </p:nvPr>
        </p:nvSpPr>
        <p:spPr>
          <a:xfrm>
            <a:off x="12039640" y="9207500"/>
            <a:ext cx="314921" cy="317501"/>
          </a:xfrm>
          <a:prstGeom prst="rect">
            <a:avLst/>
          </a:prstGeom>
        </p:spPr>
        <p:txBody>
          <a:bodyPr lIns="38100" tIns="38100" rIns="38100" bIns="38100" anchor="b"/>
          <a:lstStyle>
            <a:lvl1pPr algn="r" defTabSz="1295400">
              <a:defRPr sz="1600" b="0">
                <a:solidFill>
                  <a:srgbClr val="252744"/>
                </a:solidFill>
                <a:uFill>
                  <a:solidFill>
                    <a:srgbClr val="252744"/>
                  </a:solidFill>
                </a:uFill>
              </a:defRPr>
            </a:lvl1pPr>
          </a:lstStyle>
          <a:p>
            <a:fld id="{86CB4B4D-7CA3-9044-876B-883B54F8677D}" type="slidenum">
              <a:t>‹#›</a:t>
            </a:fld>
            <a:endParaRPr/>
          </a:p>
        </p:txBody>
      </p:sp>
    </p:spTree>
  </p:cSld>
  <p:clrMapOvr>
    <a:masterClrMapping/>
  </p:clrMapOvr>
  <p:transition spd="med"/>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725" name="Freeform 7"/>
          <p:cNvSpPr/>
          <p:nvPr/>
        </p:nvSpPr>
        <p:spPr>
          <a:xfrm>
            <a:off x="541866" y="325119"/>
            <a:ext cx="11704321" cy="86698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path>
            </a:pathLst>
          </a:custGeom>
          <a:ln w="25400">
            <a:solidFill>
              <a:srgbClr val="CC9900"/>
            </a:solidFill>
            <a:miter/>
          </a:ln>
        </p:spPr>
        <p:txBody>
          <a:bodyPr lIns="65023" tIns="65023" rIns="65023" bIns="65023"/>
          <a:lstStyle/>
          <a:p>
            <a:pPr defTabSz="1300480">
              <a:defRPr>
                <a:solidFill>
                  <a:srgbClr val="000000"/>
                </a:solidFill>
              </a:defRPr>
            </a:pPr>
            <a:endParaRPr/>
          </a:p>
        </p:txBody>
      </p:sp>
      <p:sp>
        <p:nvSpPr>
          <p:cNvPr id="2726" name="Line 8"/>
          <p:cNvSpPr/>
          <p:nvPr/>
        </p:nvSpPr>
        <p:spPr>
          <a:xfrm>
            <a:off x="650239" y="8778240"/>
            <a:ext cx="11704322" cy="1"/>
          </a:xfrm>
          <a:prstGeom prst="line">
            <a:avLst/>
          </a:prstGeom>
          <a:ln w="25400">
            <a:solidFill>
              <a:srgbClr val="CC9900"/>
            </a:solidFill>
          </a:ln>
        </p:spPr>
        <p:txBody>
          <a:bodyPr lIns="65023" tIns="65023" rIns="65023" bIns="65023"/>
          <a:lstStyle/>
          <a:p>
            <a:pPr defTabSz="1300480">
              <a:defRPr>
                <a:solidFill>
                  <a:srgbClr val="000000"/>
                </a:solidFill>
              </a:defRPr>
            </a:pPr>
            <a:endParaRPr/>
          </a:p>
        </p:txBody>
      </p:sp>
      <p:sp>
        <p:nvSpPr>
          <p:cNvPr id="2727" name="Title Text"/>
          <p:cNvSpPr txBox="1">
            <a:spLocks noGrp="1"/>
          </p:cNvSpPr>
          <p:nvPr>
            <p:ph type="title"/>
          </p:nvPr>
        </p:nvSpPr>
        <p:spPr>
          <a:xfrm>
            <a:off x="650239" y="395111"/>
            <a:ext cx="11704322" cy="1621086"/>
          </a:xfrm>
          <a:prstGeom prst="rect">
            <a:avLst/>
          </a:prstGeom>
        </p:spPr>
        <p:txBody>
          <a:bodyPr lIns="65023" tIns="65023" rIns="65023" bIns="65023" anchor="t"/>
          <a:lstStyle>
            <a:lvl1pPr defTabSz="1300480">
              <a:defRPr sz="5800" spc="0">
                <a:solidFill>
                  <a:srgbClr val="006633"/>
                </a:solidFill>
              </a:defRPr>
            </a:lvl1pPr>
          </a:lstStyle>
          <a:p>
            <a:r>
              <a:t>Title Text</a:t>
            </a:r>
          </a:p>
        </p:txBody>
      </p:sp>
      <p:sp>
        <p:nvSpPr>
          <p:cNvPr id="2728" name="Body Level One…"/>
          <p:cNvSpPr txBox="1">
            <a:spLocks noGrp="1"/>
          </p:cNvSpPr>
          <p:nvPr>
            <p:ph type="body" idx="1"/>
          </p:nvPr>
        </p:nvSpPr>
        <p:spPr>
          <a:xfrm>
            <a:off x="650239" y="2275839"/>
            <a:ext cx="11704322" cy="6443699"/>
          </a:xfrm>
          <a:prstGeom prst="rect">
            <a:avLst/>
          </a:prstGeom>
        </p:spPr>
        <p:txBody>
          <a:bodyPr lIns="65023" tIns="65023" rIns="65023" bIns="65023"/>
          <a:lstStyle>
            <a:lvl1pPr marL="480059" indent="-480059" defTabSz="1300480">
              <a:spcBef>
                <a:spcPts val="1000"/>
              </a:spcBef>
              <a:buClr>
                <a:srgbClr val="CC9900"/>
              </a:buClr>
              <a:buSzPct val="65000"/>
              <a:buChar char="■"/>
              <a:defRPr sz="4200">
                <a:solidFill>
                  <a:srgbClr val="000000"/>
                </a:solidFill>
              </a:defRPr>
            </a:lvl1pPr>
            <a:lvl2pPr marL="870194" indent="-525707" defTabSz="1300480">
              <a:spcBef>
                <a:spcPts val="1000"/>
              </a:spcBef>
              <a:buClr>
                <a:srgbClr val="CC9900"/>
              </a:buClr>
              <a:buSzPct val="60000"/>
              <a:buChar char="❑"/>
              <a:defRPr sz="4200">
                <a:solidFill>
                  <a:srgbClr val="000000"/>
                </a:solidFill>
              </a:defRPr>
            </a:lvl2pPr>
            <a:lvl3pPr marL="1341293" indent="-669781" defTabSz="1300480">
              <a:spcBef>
                <a:spcPts val="1000"/>
              </a:spcBef>
              <a:buClr>
                <a:srgbClr val="CC9900"/>
              </a:buClr>
              <a:buSzPct val="65000"/>
              <a:buChar char="■"/>
              <a:defRPr sz="4200">
                <a:solidFill>
                  <a:srgbClr val="000000"/>
                </a:solidFill>
              </a:defRPr>
            </a:lvl3pPr>
            <a:lvl4pPr marL="1687354" indent="-663417" defTabSz="1300480">
              <a:spcBef>
                <a:spcPts val="1000"/>
              </a:spcBef>
              <a:buClr>
                <a:srgbClr val="CC9900"/>
              </a:buClr>
              <a:buSzPct val="70000"/>
              <a:buChar char="❑"/>
              <a:defRPr sz="4200">
                <a:solidFill>
                  <a:srgbClr val="000000"/>
                </a:solidFill>
              </a:defRPr>
            </a:lvl4pPr>
            <a:lvl5pPr marL="2054860" indent="-713422" defTabSz="1300480">
              <a:spcBef>
                <a:spcPts val="1000"/>
              </a:spcBef>
              <a:buClr>
                <a:srgbClr val="CC9900"/>
              </a:buClr>
              <a:buSzPct val="75000"/>
              <a:buChar char="▪"/>
              <a:defRPr sz="4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729" name="Slide Number"/>
          <p:cNvSpPr txBox="1">
            <a:spLocks noGrp="1"/>
          </p:cNvSpPr>
          <p:nvPr>
            <p:ph type="sldNum" sz="quarter" idx="2"/>
          </p:nvPr>
        </p:nvSpPr>
        <p:spPr>
          <a:xfrm>
            <a:off x="11985791" y="9158732"/>
            <a:ext cx="368769" cy="371349"/>
          </a:xfrm>
          <a:prstGeom prst="rect">
            <a:avLst/>
          </a:prstGeom>
        </p:spPr>
        <p:txBody>
          <a:bodyPr lIns="65023" tIns="65023" rIns="65023" bIns="65023" anchor="b"/>
          <a:lstStyle>
            <a:lvl1pPr algn="r" defTabSz="1300480">
              <a:defRPr sz="16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736" name="Freeform 7"/>
          <p:cNvSpPr/>
          <p:nvPr/>
        </p:nvSpPr>
        <p:spPr>
          <a:xfrm>
            <a:off x="541866" y="325119"/>
            <a:ext cx="11704321" cy="86698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path>
            </a:pathLst>
          </a:custGeom>
          <a:ln w="25400">
            <a:solidFill>
              <a:srgbClr val="009999"/>
            </a:solidFill>
            <a:miter/>
          </a:ln>
        </p:spPr>
        <p:txBody>
          <a:bodyPr lIns="65023" tIns="65023" rIns="65023" bIns="65023"/>
          <a:lstStyle/>
          <a:p>
            <a:pPr defTabSz="1300480">
              <a:defRPr>
                <a:solidFill>
                  <a:srgbClr val="000000"/>
                </a:solidFill>
              </a:defRPr>
            </a:pPr>
            <a:endParaRPr/>
          </a:p>
        </p:txBody>
      </p:sp>
      <p:sp>
        <p:nvSpPr>
          <p:cNvPr id="2737" name="Line 8"/>
          <p:cNvSpPr/>
          <p:nvPr/>
        </p:nvSpPr>
        <p:spPr>
          <a:xfrm>
            <a:off x="650239" y="8778240"/>
            <a:ext cx="11704322" cy="1"/>
          </a:xfrm>
          <a:prstGeom prst="line">
            <a:avLst/>
          </a:prstGeom>
          <a:ln w="25400">
            <a:solidFill>
              <a:srgbClr val="009999"/>
            </a:solidFill>
          </a:ln>
        </p:spPr>
        <p:txBody>
          <a:bodyPr lIns="65023" tIns="65023" rIns="65023" bIns="65023"/>
          <a:lstStyle/>
          <a:p>
            <a:pPr defTabSz="1300480">
              <a:defRPr>
                <a:solidFill>
                  <a:srgbClr val="000000"/>
                </a:solidFill>
              </a:defRPr>
            </a:pPr>
            <a:endParaRPr/>
          </a:p>
        </p:txBody>
      </p:sp>
      <p:sp>
        <p:nvSpPr>
          <p:cNvPr id="2738" name="Title Text"/>
          <p:cNvSpPr txBox="1">
            <a:spLocks noGrp="1"/>
          </p:cNvSpPr>
          <p:nvPr>
            <p:ph type="title"/>
          </p:nvPr>
        </p:nvSpPr>
        <p:spPr>
          <a:xfrm>
            <a:off x="650239" y="395111"/>
            <a:ext cx="11704322" cy="1621086"/>
          </a:xfrm>
          <a:prstGeom prst="rect">
            <a:avLst/>
          </a:prstGeom>
        </p:spPr>
        <p:txBody>
          <a:bodyPr lIns="65023" tIns="65023" rIns="65023" bIns="65023" anchor="t"/>
          <a:lstStyle>
            <a:lvl1pPr defTabSz="1300480">
              <a:defRPr sz="5800" spc="0">
                <a:solidFill>
                  <a:srgbClr val="003399"/>
                </a:solidFill>
              </a:defRPr>
            </a:lvl1pPr>
          </a:lstStyle>
          <a:p>
            <a:r>
              <a:t>Title Text</a:t>
            </a:r>
          </a:p>
        </p:txBody>
      </p:sp>
      <p:sp>
        <p:nvSpPr>
          <p:cNvPr id="2739" name="Body Level One…"/>
          <p:cNvSpPr txBox="1">
            <a:spLocks noGrp="1"/>
          </p:cNvSpPr>
          <p:nvPr>
            <p:ph type="body" idx="1"/>
          </p:nvPr>
        </p:nvSpPr>
        <p:spPr>
          <a:xfrm>
            <a:off x="650239" y="2275839"/>
            <a:ext cx="11704322" cy="6443699"/>
          </a:xfrm>
          <a:prstGeom prst="rect">
            <a:avLst/>
          </a:prstGeom>
        </p:spPr>
        <p:txBody>
          <a:bodyPr lIns="65023" tIns="65023" rIns="65023" bIns="65023"/>
          <a:lstStyle>
            <a:lvl1pPr marL="480059" indent="-480059" defTabSz="1300480">
              <a:spcBef>
                <a:spcPts val="1000"/>
              </a:spcBef>
              <a:buClr>
                <a:srgbClr val="009999"/>
              </a:buClr>
              <a:buSzPct val="65000"/>
              <a:buChar char="■"/>
              <a:defRPr sz="4200">
                <a:solidFill>
                  <a:srgbClr val="000000"/>
                </a:solidFill>
              </a:defRPr>
            </a:lvl1pPr>
            <a:lvl2pPr marL="870194" indent="-525707" defTabSz="1300480">
              <a:spcBef>
                <a:spcPts val="1000"/>
              </a:spcBef>
              <a:buClr>
                <a:srgbClr val="009999"/>
              </a:buClr>
              <a:buSzPct val="60000"/>
              <a:buChar char="❑"/>
              <a:defRPr sz="4200">
                <a:solidFill>
                  <a:srgbClr val="000000"/>
                </a:solidFill>
              </a:defRPr>
            </a:lvl2pPr>
            <a:lvl3pPr marL="1341293" indent="-669781" defTabSz="1300480">
              <a:spcBef>
                <a:spcPts val="1000"/>
              </a:spcBef>
              <a:buClr>
                <a:srgbClr val="009999"/>
              </a:buClr>
              <a:buSzPct val="65000"/>
              <a:buChar char="■"/>
              <a:defRPr sz="4200">
                <a:solidFill>
                  <a:srgbClr val="000000"/>
                </a:solidFill>
              </a:defRPr>
            </a:lvl3pPr>
            <a:lvl4pPr marL="1687354" indent="-663417" defTabSz="1300480">
              <a:spcBef>
                <a:spcPts val="1000"/>
              </a:spcBef>
              <a:buClr>
                <a:srgbClr val="009999"/>
              </a:buClr>
              <a:buSzPct val="70000"/>
              <a:buChar char="❑"/>
              <a:defRPr sz="4200">
                <a:solidFill>
                  <a:srgbClr val="000000"/>
                </a:solidFill>
              </a:defRPr>
            </a:lvl4pPr>
            <a:lvl5pPr marL="2054860" indent="-713422" defTabSz="1300480">
              <a:spcBef>
                <a:spcPts val="1000"/>
              </a:spcBef>
              <a:buClr>
                <a:srgbClr val="009999"/>
              </a:buClr>
              <a:buSzPct val="75000"/>
              <a:buChar char="▪"/>
              <a:defRPr sz="4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740" name="Slide Number"/>
          <p:cNvSpPr txBox="1">
            <a:spLocks noGrp="1"/>
          </p:cNvSpPr>
          <p:nvPr>
            <p:ph type="sldNum" sz="quarter" idx="2"/>
          </p:nvPr>
        </p:nvSpPr>
        <p:spPr>
          <a:xfrm>
            <a:off x="11985791" y="9158732"/>
            <a:ext cx="368769" cy="371349"/>
          </a:xfrm>
          <a:prstGeom prst="rect">
            <a:avLst/>
          </a:prstGeom>
        </p:spPr>
        <p:txBody>
          <a:bodyPr lIns="65023" tIns="65023" rIns="65023" bIns="65023" anchor="b"/>
          <a:lstStyle>
            <a:lvl1pPr algn="r" defTabSz="1300480">
              <a:defRPr sz="16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type="tx">
  <p:cSld name="Title and Content">
    <p:bg>
      <p:bgPr>
        <a:solidFill>
          <a:srgbClr val="000000"/>
        </a:solidFill>
        <a:effectLst/>
      </p:bgPr>
    </p:bg>
    <p:spTree>
      <p:nvGrpSpPr>
        <p:cNvPr id="1" name=""/>
        <p:cNvGrpSpPr/>
        <p:nvPr/>
      </p:nvGrpSpPr>
      <p:grpSpPr>
        <a:xfrm>
          <a:off x="0" y="0"/>
          <a:ext cx="0" cy="0"/>
          <a:chOff x="0" y="0"/>
          <a:chExt cx="0" cy="0"/>
        </a:xfrm>
      </p:grpSpPr>
      <p:sp>
        <p:nvSpPr>
          <p:cNvPr id="2747" name="Title Text"/>
          <p:cNvSpPr txBox="1">
            <a:spLocks noGrp="1"/>
          </p:cNvSpPr>
          <p:nvPr>
            <p:ph type="title"/>
          </p:nvPr>
        </p:nvSpPr>
        <p:spPr>
          <a:xfrm>
            <a:off x="894079" y="1527078"/>
            <a:ext cx="11216642" cy="837123"/>
          </a:xfrm>
          <a:prstGeom prst="rect">
            <a:avLst/>
          </a:prstGeom>
        </p:spPr>
        <p:txBody>
          <a:bodyPr lIns="48767" tIns="48767" rIns="48767" bIns="48767"/>
          <a:lstStyle>
            <a:lvl1pPr defTabSz="1300480">
              <a:lnSpc>
                <a:spcPct val="90000"/>
              </a:lnSpc>
              <a:defRPr sz="6200" spc="0">
                <a:solidFill>
                  <a:srgbClr val="FFFFFF"/>
                </a:solidFill>
              </a:defRPr>
            </a:lvl1pPr>
          </a:lstStyle>
          <a:p>
            <a:r>
              <a:t>Title Text</a:t>
            </a:r>
          </a:p>
        </p:txBody>
      </p:sp>
      <p:sp>
        <p:nvSpPr>
          <p:cNvPr id="2748" name="Body Level One…"/>
          <p:cNvSpPr txBox="1">
            <a:spLocks noGrp="1"/>
          </p:cNvSpPr>
          <p:nvPr>
            <p:ph type="body" idx="1"/>
          </p:nvPr>
        </p:nvSpPr>
        <p:spPr>
          <a:xfrm>
            <a:off x="894079" y="2519679"/>
            <a:ext cx="11216642" cy="5288282"/>
          </a:xfrm>
          <a:prstGeom prst="rect">
            <a:avLst/>
          </a:prstGeom>
        </p:spPr>
        <p:txBody>
          <a:bodyPr lIns="48767" tIns="48767" rIns="48767" bIns="48767"/>
          <a:lstStyle>
            <a:lvl1pPr marL="310242" indent="-310242" defTabSz="1300480">
              <a:lnSpc>
                <a:spcPct val="90000"/>
              </a:lnSpc>
              <a:spcBef>
                <a:spcPts val="1400"/>
              </a:spcBef>
              <a:buClrTx/>
              <a:buSzPct val="100000"/>
              <a:defRPr sz="3800">
                <a:solidFill>
                  <a:srgbClr val="FFFFFF"/>
                </a:solidFill>
              </a:defRPr>
            </a:lvl1pPr>
            <a:lvl2pPr marL="819150" indent="-361950" defTabSz="1300480">
              <a:lnSpc>
                <a:spcPct val="90000"/>
              </a:lnSpc>
              <a:spcBef>
                <a:spcPts val="1400"/>
              </a:spcBef>
              <a:buClrTx/>
              <a:buSzPct val="100000"/>
              <a:defRPr sz="3800">
                <a:solidFill>
                  <a:srgbClr val="FFFFFF"/>
                </a:solidFill>
              </a:defRPr>
            </a:lvl2pPr>
            <a:lvl3pPr marL="1348739" indent="-434339" defTabSz="1300480">
              <a:lnSpc>
                <a:spcPct val="90000"/>
              </a:lnSpc>
              <a:spcBef>
                <a:spcPts val="1400"/>
              </a:spcBef>
              <a:buClrTx/>
              <a:buSzPct val="100000"/>
              <a:defRPr sz="3800">
                <a:solidFill>
                  <a:srgbClr val="FFFFFF"/>
                </a:solidFill>
              </a:defRPr>
            </a:lvl3pPr>
            <a:lvl4pPr marL="1854200" indent="-482600" defTabSz="1300480">
              <a:lnSpc>
                <a:spcPct val="90000"/>
              </a:lnSpc>
              <a:spcBef>
                <a:spcPts val="1400"/>
              </a:spcBef>
              <a:buClrTx/>
              <a:defRPr sz="3800">
                <a:solidFill>
                  <a:srgbClr val="FFFFFF"/>
                </a:solidFill>
              </a:defRPr>
            </a:lvl4pPr>
            <a:lvl5pPr marL="2311400" indent="-482600" defTabSz="1300480">
              <a:lnSpc>
                <a:spcPct val="90000"/>
              </a:lnSpc>
              <a:spcBef>
                <a:spcPts val="1400"/>
              </a:spcBef>
              <a:buClrTx/>
              <a:defRPr sz="3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749" name="Slide Number"/>
          <p:cNvSpPr txBox="1">
            <a:spLocks noGrp="1"/>
          </p:cNvSpPr>
          <p:nvPr>
            <p:ph type="sldNum" sz="quarter" idx="2"/>
          </p:nvPr>
        </p:nvSpPr>
        <p:spPr>
          <a:xfrm>
            <a:off x="12187817" y="7817305"/>
            <a:ext cx="647035" cy="681737"/>
          </a:xfrm>
          <a:prstGeom prst="rect">
            <a:avLst/>
          </a:prstGeom>
        </p:spPr>
        <p:txBody>
          <a:bodyPr lIns="48767" tIns="48767" rIns="48767" bIns="48767"/>
          <a:lstStyle>
            <a:lvl1pPr algn="r" defTabSz="650240">
              <a:defRPr sz="3800" b="0"/>
            </a:lvl1pPr>
          </a:lstStyle>
          <a:p>
            <a:fld id="{86CB4B4D-7CA3-9044-876B-883B54F8677D}" type="slidenum">
              <a:t>‹#›</a:t>
            </a:fld>
            <a:endParaRPr/>
          </a:p>
        </p:txBody>
      </p:sp>
    </p:spTree>
  </p:cSld>
  <p:clrMapOvr>
    <a:masterClrMapping/>
  </p:clrMapOvr>
  <p:transition spd="med"/>
</p:sldLayout>
</file>

<file path=ppt/slideLayouts/slideLayout283.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756" name="Title Text"/>
          <p:cNvSpPr txBox="1">
            <a:spLocks noGrp="1"/>
          </p:cNvSpPr>
          <p:nvPr>
            <p:ph type="title"/>
          </p:nvPr>
        </p:nvSpPr>
        <p:spPr>
          <a:xfrm>
            <a:off x="894079" y="1608666"/>
            <a:ext cx="11216642" cy="1413935"/>
          </a:xfrm>
          <a:prstGeom prst="rect">
            <a:avLst/>
          </a:prstGeom>
        </p:spPr>
        <p:txBody>
          <a:bodyPr lIns="48767" tIns="48767" rIns="48767" bIns="48767"/>
          <a:lstStyle>
            <a:lvl1pPr defTabSz="1300480">
              <a:lnSpc>
                <a:spcPct val="90000"/>
              </a:lnSpc>
              <a:defRPr sz="6200" spc="0">
                <a:solidFill>
                  <a:srgbClr val="000000"/>
                </a:solidFill>
              </a:defRPr>
            </a:lvl1pPr>
          </a:lstStyle>
          <a:p>
            <a:r>
              <a:t>Title Text</a:t>
            </a:r>
          </a:p>
        </p:txBody>
      </p:sp>
      <p:sp>
        <p:nvSpPr>
          <p:cNvPr id="2757" name="Body Level One…"/>
          <p:cNvSpPr txBox="1">
            <a:spLocks noGrp="1"/>
          </p:cNvSpPr>
          <p:nvPr>
            <p:ph type="body" idx="1"/>
          </p:nvPr>
        </p:nvSpPr>
        <p:spPr>
          <a:xfrm>
            <a:off x="894079" y="3166533"/>
            <a:ext cx="11216642" cy="4641428"/>
          </a:xfrm>
          <a:prstGeom prst="rect">
            <a:avLst/>
          </a:prstGeom>
        </p:spPr>
        <p:txBody>
          <a:bodyPr lIns="48767" tIns="48767" rIns="48767" bIns="48767"/>
          <a:lstStyle>
            <a:lvl1pPr marL="310242" indent="-310242" defTabSz="1300480">
              <a:lnSpc>
                <a:spcPct val="90000"/>
              </a:lnSpc>
              <a:spcBef>
                <a:spcPts val="1400"/>
              </a:spcBef>
              <a:buClrTx/>
              <a:buSzPct val="100000"/>
              <a:defRPr sz="3800">
                <a:solidFill>
                  <a:srgbClr val="000000"/>
                </a:solidFill>
              </a:defRPr>
            </a:lvl1pPr>
            <a:lvl2pPr marL="819150" indent="-361950" defTabSz="1300480">
              <a:lnSpc>
                <a:spcPct val="90000"/>
              </a:lnSpc>
              <a:spcBef>
                <a:spcPts val="1400"/>
              </a:spcBef>
              <a:buClrTx/>
              <a:buSzPct val="100000"/>
              <a:defRPr sz="3800">
                <a:solidFill>
                  <a:srgbClr val="000000"/>
                </a:solidFill>
              </a:defRPr>
            </a:lvl2pPr>
            <a:lvl3pPr marL="1348739" indent="-434339" defTabSz="1300480">
              <a:lnSpc>
                <a:spcPct val="90000"/>
              </a:lnSpc>
              <a:spcBef>
                <a:spcPts val="1400"/>
              </a:spcBef>
              <a:buClrTx/>
              <a:buSzPct val="100000"/>
              <a:defRPr sz="3800">
                <a:solidFill>
                  <a:srgbClr val="000000"/>
                </a:solidFill>
              </a:defRPr>
            </a:lvl3pPr>
            <a:lvl4pPr marL="1854200" indent="-482600" defTabSz="1300480">
              <a:lnSpc>
                <a:spcPct val="90000"/>
              </a:lnSpc>
              <a:spcBef>
                <a:spcPts val="1400"/>
              </a:spcBef>
              <a:buClrTx/>
              <a:defRPr sz="3800">
                <a:solidFill>
                  <a:srgbClr val="000000"/>
                </a:solidFill>
              </a:defRPr>
            </a:lvl4pPr>
            <a:lvl5pPr marL="2311400" indent="-482600" defTabSz="1300480">
              <a:lnSpc>
                <a:spcPct val="90000"/>
              </a:lnSpc>
              <a:spcBef>
                <a:spcPts val="1400"/>
              </a:spcBef>
              <a:buClrTx/>
              <a:defRPr sz="38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758" name="Slide Number"/>
          <p:cNvSpPr txBox="1">
            <a:spLocks noGrp="1"/>
          </p:cNvSpPr>
          <p:nvPr>
            <p:ph type="sldNum" sz="quarter" idx="2"/>
          </p:nvPr>
        </p:nvSpPr>
        <p:spPr>
          <a:xfrm>
            <a:off x="11774464" y="8024622"/>
            <a:ext cx="336257" cy="338837"/>
          </a:xfrm>
          <a:prstGeom prst="rect">
            <a:avLst/>
          </a:prstGeom>
        </p:spPr>
        <p:txBody>
          <a:bodyPr lIns="48767" tIns="48767" rIns="48767" bIns="48767"/>
          <a:lstStyle>
            <a:lvl1pPr algn="r" defTabSz="1300480">
              <a:defRPr sz="1600" b="0">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284.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765" name="Title Text"/>
          <p:cNvSpPr txBox="1">
            <a:spLocks noGrp="1"/>
          </p:cNvSpPr>
          <p:nvPr>
            <p:ph type="title"/>
          </p:nvPr>
        </p:nvSpPr>
        <p:spPr>
          <a:xfrm>
            <a:off x="649454" y="127001"/>
            <a:ext cx="11704637" cy="2146301"/>
          </a:xfrm>
          <a:prstGeom prst="rect">
            <a:avLst/>
          </a:prstGeom>
        </p:spPr>
        <p:txBody>
          <a:bodyPr lIns="50168" tIns="50168" rIns="50168" bIns="50168"/>
          <a:lstStyle>
            <a:lvl1pPr marL="11113" indent="-11113" algn="ctr" defTabSz="914400">
              <a:defRPr sz="6300" spc="0">
                <a:solidFill>
                  <a:srgbClr val="000000"/>
                </a:solidFill>
              </a:defRPr>
            </a:lvl1pPr>
          </a:lstStyle>
          <a:p>
            <a:r>
              <a:t>Title Text</a:t>
            </a:r>
          </a:p>
        </p:txBody>
      </p:sp>
      <p:sp>
        <p:nvSpPr>
          <p:cNvPr id="2766" name="Body Level One…"/>
          <p:cNvSpPr txBox="1">
            <a:spLocks noGrp="1"/>
          </p:cNvSpPr>
          <p:nvPr>
            <p:ph type="body" idx="1"/>
          </p:nvPr>
        </p:nvSpPr>
        <p:spPr>
          <a:xfrm>
            <a:off x="649454" y="2273300"/>
            <a:ext cx="11704637" cy="7475539"/>
          </a:xfrm>
          <a:prstGeom prst="rect">
            <a:avLst/>
          </a:prstGeom>
        </p:spPr>
        <p:txBody>
          <a:bodyPr lIns="50168" tIns="50168" rIns="50168" bIns="50168"/>
          <a:lstStyle>
            <a:lvl1pPr marL="421367" indent="-372402" defTabSz="914400">
              <a:spcBef>
                <a:spcPts val="1000"/>
              </a:spcBef>
              <a:buClrTx/>
              <a:buSzPct val="100000"/>
              <a:defRPr sz="4300">
                <a:solidFill>
                  <a:srgbClr val="000000"/>
                </a:solidFill>
              </a:defRPr>
            </a:lvl1pPr>
            <a:lvl2pPr marL="847289" indent="-351772" defTabSz="914400">
              <a:spcBef>
                <a:spcPts val="1000"/>
              </a:spcBef>
              <a:buClrTx/>
              <a:buSzPct val="100000"/>
              <a:buChar char="–"/>
              <a:defRPr sz="4300">
                <a:solidFill>
                  <a:srgbClr val="000000"/>
                </a:solidFill>
              </a:defRPr>
            </a:lvl2pPr>
            <a:lvl3pPr marL="1351503" indent="-357368" defTabSz="914400">
              <a:spcBef>
                <a:spcPts val="1000"/>
              </a:spcBef>
              <a:buClrTx/>
              <a:buSzPct val="100000"/>
              <a:defRPr sz="4300">
                <a:solidFill>
                  <a:srgbClr val="000000"/>
                </a:solidFill>
              </a:defRPr>
            </a:lvl3pPr>
            <a:lvl4pPr marL="1937930" indent="-446710" defTabSz="914400">
              <a:spcBef>
                <a:spcPts val="1000"/>
              </a:spcBef>
              <a:buClrTx/>
              <a:buChar char="–"/>
              <a:defRPr sz="4300">
                <a:solidFill>
                  <a:srgbClr val="000000"/>
                </a:solidFill>
              </a:defRPr>
            </a:lvl4pPr>
            <a:lvl5pPr marL="2436597" indent="-446710" defTabSz="914400">
              <a:spcBef>
                <a:spcPts val="1000"/>
              </a:spcBef>
              <a:buClrTx/>
              <a:buChar char="»"/>
              <a:defRPr sz="43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767" name="Slide Number"/>
          <p:cNvSpPr txBox="1">
            <a:spLocks noGrp="1"/>
          </p:cNvSpPr>
          <p:nvPr>
            <p:ph type="sldNum" sz="quarter" idx="2"/>
          </p:nvPr>
        </p:nvSpPr>
        <p:spPr>
          <a:xfrm>
            <a:off x="10671932" y="8880475"/>
            <a:ext cx="329019" cy="331599"/>
          </a:xfrm>
          <a:prstGeom prst="rect">
            <a:avLst/>
          </a:prstGeom>
        </p:spPr>
        <p:txBody>
          <a:bodyPr lIns="45149" tIns="45149" rIns="45149" bIns="45149" anchor="t"/>
          <a:lstStyle>
            <a:lvl1pPr algn="ctr" defTabSz="452958">
              <a:defRPr sz="16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85.xml><?xml version="1.0" encoding="utf-8"?>
<p:sldLayout xmlns:a="http://schemas.openxmlformats.org/drawingml/2006/main" xmlns:r="http://schemas.openxmlformats.org/officeDocument/2006/relationships" xmlns:p="http://schemas.openxmlformats.org/presentationml/2006/main" showMasterSp="0" type="tx">
  <p:cSld name="Two Content">
    <p:bg>
      <p:bgPr>
        <a:solidFill>
          <a:srgbClr val="000000"/>
        </a:solidFill>
        <a:effectLst/>
      </p:bgPr>
    </p:bg>
    <p:spTree>
      <p:nvGrpSpPr>
        <p:cNvPr id="1" name=""/>
        <p:cNvGrpSpPr/>
        <p:nvPr/>
      </p:nvGrpSpPr>
      <p:grpSpPr>
        <a:xfrm>
          <a:off x="0" y="0"/>
          <a:ext cx="0" cy="0"/>
          <a:chOff x="0" y="0"/>
          <a:chExt cx="0" cy="0"/>
        </a:xfrm>
      </p:grpSpPr>
      <p:sp>
        <p:nvSpPr>
          <p:cNvPr id="2774" name="Title Text"/>
          <p:cNvSpPr txBox="1">
            <a:spLocks noGrp="1"/>
          </p:cNvSpPr>
          <p:nvPr>
            <p:ph type="title"/>
          </p:nvPr>
        </p:nvSpPr>
        <p:spPr>
          <a:xfrm>
            <a:off x="316088" y="216746"/>
            <a:ext cx="12372624" cy="1625601"/>
          </a:xfrm>
          <a:prstGeom prst="rect">
            <a:avLst/>
          </a:prstGeom>
        </p:spPr>
        <p:txBody>
          <a:bodyPr lIns="65437" tIns="65437" rIns="65437" bIns="65437"/>
          <a:lstStyle>
            <a:lvl1pPr defTabSz="914400">
              <a:lnSpc>
                <a:spcPct val="70000"/>
              </a:lnSpc>
              <a:defRPr sz="6800" b="1" spc="0">
                <a:solidFill>
                  <a:srgbClr val="FFFFCC"/>
                </a:solidFill>
              </a:defRPr>
            </a:lvl1pPr>
          </a:lstStyle>
          <a:p>
            <a:r>
              <a:t>Title Text</a:t>
            </a:r>
          </a:p>
        </p:txBody>
      </p:sp>
      <p:sp>
        <p:nvSpPr>
          <p:cNvPr id="2775" name="Body Level One…"/>
          <p:cNvSpPr txBox="1">
            <a:spLocks noGrp="1"/>
          </p:cNvSpPr>
          <p:nvPr>
            <p:ph type="body" sz="half" idx="1"/>
          </p:nvPr>
        </p:nvSpPr>
        <p:spPr>
          <a:xfrm>
            <a:off x="392870" y="2214881"/>
            <a:ext cx="6001173" cy="6454986"/>
          </a:xfrm>
          <a:prstGeom prst="rect">
            <a:avLst/>
          </a:prstGeom>
        </p:spPr>
        <p:txBody>
          <a:bodyPr lIns="65437" tIns="65437" rIns="65437" bIns="65437"/>
          <a:lstStyle>
            <a:lvl1pPr marL="487401" indent="-487401" defTabSz="914400">
              <a:spcBef>
                <a:spcPts val="900"/>
              </a:spcBef>
              <a:buClr>
                <a:srgbClr val="800000"/>
              </a:buClr>
              <a:buSzPct val="60000"/>
              <a:buChar char="■"/>
              <a:defRPr sz="4000">
                <a:solidFill>
                  <a:srgbClr val="FFFFFF"/>
                </a:solidFill>
              </a:defRPr>
            </a:lvl1pPr>
            <a:lvl2pPr marL="1127705" indent="-477841" defTabSz="914400">
              <a:spcBef>
                <a:spcPts val="900"/>
              </a:spcBef>
              <a:buClr>
                <a:srgbClr val="800000"/>
              </a:buClr>
              <a:buSzPct val="65000"/>
              <a:buChar char="◆"/>
              <a:defRPr sz="4000">
                <a:solidFill>
                  <a:srgbClr val="FFFFFF"/>
                </a:solidFill>
              </a:defRPr>
            </a:lvl2pPr>
            <a:lvl3pPr marL="1763909" indent="-464185" defTabSz="914400">
              <a:spcBef>
                <a:spcPts val="900"/>
              </a:spcBef>
              <a:buClr>
                <a:srgbClr val="800000"/>
              </a:buClr>
              <a:buSzPct val="65000"/>
              <a:buChar char="★"/>
              <a:defRPr sz="4000">
                <a:solidFill>
                  <a:srgbClr val="FFFFFF"/>
                </a:solidFill>
              </a:defRPr>
            </a:lvl3pPr>
            <a:lvl4pPr marL="2449484" indent="-499892" defTabSz="914400">
              <a:spcBef>
                <a:spcPts val="900"/>
              </a:spcBef>
              <a:buClr>
                <a:srgbClr val="800000"/>
              </a:buClr>
              <a:defRPr sz="4000">
                <a:solidFill>
                  <a:srgbClr val="FFFFFF"/>
                </a:solidFill>
              </a:defRPr>
            </a:lvl4pPr>
            <a:lvl5pPr marL="3099354" indent="-499892" defTabSz="914400">
              <a:spcBef>
                <a:spcPts val="900"/>
              </a:spcBef>
              <a:buClr>
                <a:srgbClr val="800000"/>
              </a:buClr>
              <a:buChar char="–"/>
              <a:defRPr sz="40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776" name="Slide Number"/>
          <p:cNvSpPr txBox="1">
            <a:spLocks noGrp="1"/>
          </p:cNvSpPr>
          <p:nvPr>
            <p:ph type="sldNum" sz="quarter" idx="2"/>
          </p:nvPr>
        </p:nvSpPr>
        <p:spPr>
          <a:xfrm>
            <a:off x="12221969" y="8993895"/>
            <a:ext cx="426103" cy="435677"/>
          </a:xfrm>
          <a:prstGeom prst="rect">
            <a:avLst/>
          </a:prstGeom>
        </p:spPr>
        <p:txBody>
          <a:bodyPr lIns="65437" tIns="65437" rIns="65437" bIns="65437"/>
          <a:lstStyle>
            <a:lvl1pPr algn="r" defTabSz="452855">
              <a:defRPr sz="2000" b="0"/>
            </a:lvl1pPr>
          </a:lstStyle>
          <a:p>
            <a:fld id="{86CB4B4D-7CA3-9044-876B-883B54F8677D}" type="slidenum">
              <a:t>‹#›</a:t>
            </a:fld>
            <a:endParaRPr/>
          </a:p>
        </p:txBody>
      </p:sp>
    </p:spTree>
  </p:cSld>
  <p:clrMapOvr>
    <a:masterClrMapping/>
  </p:clrMapOvr>
  <p:transition spd="med"/>
</p:sldLayout>
</file>

<file path=ppt/slideLayouts/slideLayout286.xml><?xml version="1.0" encoding="utf-8"?>
<p:sldLayout xmlns:a="http://schemas.openxmlformats.org/drawingml/2006/main" xmlns:r="http://schemas.openxmlformats.org/officeDocument/2006/relationships" xmlns:p="http://schemas.openxmlformats.org/presentationml/2006/main" showMasterSp="0" type="tx">
  <p:cSld name="Title, Text, and 2 Content">
    <p:bg>
      <p:bgPr>
        <a:solidFill>
          <a:srgbClr val="000000"/>
        </a:solidFill>
        <a:effectLst/>
      </p:bgPr>
    </p:bg>
    <p:spTree>
      <p:nvGrpSpPr>
        <p:cNvPr id="1" name=""/>
        <p:cNvGrpSpPr/>
        <p:nvPr/>
      </p:nvGrpSpPr>
      <p:grpSpPr>
        <a:xfrm>
          <a:off x="0" y="0"/>
          <a:ext cx="0" cy="0"/>
          <a:chOff x="0" y="0"/>
          <a:chExt cx="0" cy="0"/>
        </a:xfrm>
      </p:grpSpPr>
      <p:sp>
        <p:nvSpPr>
          <p:cNvPr id="2783" name="Title Text"/>
          <p:cNvSpPr txBox="1">
            <a:spLocks noGrp="1"/>
          </p:cNvSpPr>
          <p:nvPr>
            <p:ph type="title"/>
          </p:nvPr>
        </p:nvSpPr>
        <p:spPr>
          <a:xfrm>
            <a:off x="316088" y="216746"/>
            <a:ext cx="12372624" cy="1625601"/>
          </a:xfrm>
          <a:prstGeom prst="rect">
            <a:avLst/>
          </a:prstGeom>
        </p:spPr>
        <p:txBody>
          <a:bodyPr lIns="65468" tIns="65468" rIns="65468" bIns="65468"/>
          <a:lstStyle>
            <a:lvl1pPr defTabSz="914400">
              <a:lnSpc>
                <a:spcPct val="70000"/>
              </a:lnSpc>
              <a:defRPr sz="6800" b="1" spc="0">
                <a:solidFill>
                  <a:srgbClr val="FFFFCC"/>
                </a:solidFill>
              </a:defRPr>
            </a:lvl1pPr>
          </a:lstStyle>
          <a:p>
            <a:r>
              <a:t>Title Text</a:t>
            </a:r>
          </a:p>
        </p:txBody>
      </p:sp>
      <p:sp>
        <p:nvSpPr>
          <p:cNvPr id="2784" name="Body Level One…"/>
          <p:cNvSpPr txBox="1">
            <a:spLocks noGrp="1"/>
          </p:cNvSpPr>
          <p:nvPr>
            <p:ph type="body" sz="half" idx="1"/>
          </p:nvPr>
        </p:nvSpPr>
        <p:spPr>
          <a:xfrm>
            <a:off x="392857" y="2214881"/>
            <a:ext cx="6001173" cy="6454986"/>
          </a:xfrm>
          <a:prstGeom prst="rect">
            <a:avLst/>
          </a:prstGeom>
        </p:spPr>
        <p:txBody>
          <a:bodyPr lIns="65468" tIns="65468" rIns="65468" bIns="65468"/>
          <a:lstStyle>
            <a:lvl1pPr marL="487622" indent="-487622" defTabSz="914400">
              <a:spcBef>
                <a:spcPts val="900"/>
              </a:spcBef>
              <a:buClr>
                <a:srgbClr val="800000"/>
              </a:buClr>
              <a:buSzPct val="60000"/>
              <a:buChar char="■"/>
              <a:defRPr sz="4000">
                <a:solidFill>
                  <a:srgbClr val="FFFFFF"/>
                </a:solidFill>
              </a:defRPr>
            </a:lvl1pPr>
            <a:lvl2pPr marL="1089462" indent="-439301" defTabSz="914400">
              <a:spcBef>
                <a:spcPts val="900"/>
              </a:spcBef>
              <a:buClr>
                <a:srgbClr val="800000"/>
              </a:buClr>
              <a:buSzPct val="65000"/>
              <a:buChar char="◆"/>
              <a:defRPr sz="4000">
                <a:solidFill>
                  <a:srgbClr val="FFFFFF"/>
                </a:solidFill>
              </a:defRPr>
            </a:lvl2pPr>
            <a:lvl3pPr marL="1682775" indent="-382448" defTabSz="914400">
              <a:spcBef>
                <a:spcPts val="900"/>
              </a:spcBef>
              <a:buClr>
                <a:srgbClr val="800000"/>
              </a:buClr>
              <a:buSzPct val="65000"/>
              <a:buChar char="★"/>
              <a:defRPr sz="4000">
                <a:solidFill>
                  <a:srgbClr val="FFFFFF"/>
                </a:solidFill>
              </a:defRPr>
            </a:lvl3pPr>
            <a:lvl4pPr marL="2414891" indent="-464401" defTabSz="914400">
              <a:spcBef>
                <a:spcPts val="900"/>
              </a:spcBef>
              <a:buClr>
                <a:srgbClr val="800000"/>
              </a:buClr>
              <a:defRPr sz="4000">
                <a:solidFill>
                  <a:srgbClr val="FFFFFF"/>
                </a:solidFill>
              </a:defRPr>
            </a:lvl4pPr>
            <a:lvl5pPr marL="3065056" indent="-464401" defTabSz="914400">
              <a:spcBef>
                <a:spcPts val="900"/>
              </a:spcBef>
              <a:buClr>
                <a:srgbClr val="800000"/>
              </a:buClr>
              <a:buChar char="–"/>
              <a:defRPr sz="40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785" name="Slide Number"/>
          <p:cNvSpPr txBox="1">
            <a:spLocks noGrp="1"/>
          </p:cNvSpPr>
          <p:nvPr>
            <p:ph type="sldNum" sz="quarter" idx="2"/>
          </p:nvPr>
        </p:nvSpPr>
        <p:spPr>
          <a:xfrm>
            <a:off x="12221910" y="8993865"/>
            <a:ext cx="426162" cy="435737"/>
          </a:xfrm>
          <a:prstGeom prst="rect">
            <a:avLst/>
          </a:prstGeom>
        </p:spPr>
        <p:txBody>
          <a:bodyPr lIns="65468" tIns="65468" rIns="65468" bIns="65468"/>
          <a:lstStyle>
            <a:lvl1pPr algn="r" defTabSz="452855">
              <a:defRPr sz="2000" b="0"/>
            </a:lvl1pPr>
          </a:lstStyle>
          <a:p>
            <a:fld id="{86CB4B4D-7CA3-9044-876B-883B54F8677D}" type="slidenum">
              <a:t>‹#›</a:t>
            </a:fld>
            <a:endParaRPr/>
          </a:p>
        </p:txBody>
      </p:sp>
    </p:spTree>
  </p:cSld>
  <p:clrMapOvr>
    <a:masterClrMapping/>
  </p:clrMapOvr>
  <p:transition spd="med"/>
</p:sldLayout>
</file>

<file path=ppt/slideLayouts/slideLayout287.xml><?xml version="1.0" encoding="utf-8"?>
<p:sldLayout xmlns:a="http://schemas.openxmlformats.org/drawingml/2006/main" xmlns:r="http://schemas.openxmlformats.org/officeDocument/2006/relationships" xmlns:p="http://schemas.openxmlformats.org/presentationml/2006/main" showMasterSp="0" type="tx">
  <p:cSld name="Text Slide">
    <p:spTree>
      <p:nvGrpSpPr>
        <p:cNvPr id="1" name=""/>
        <p:cNvGrpSpPr/>
        <p:nvPr/>
      </p:nvGrpSpPr>
      <p:grpSpPr>
        <a:xfrm>
          <a:off x="0" y="0"/>
          <a:ext cx="0" cy="0"/>
          <a:chOff x="0" y="0"/>
          <a:chExt cx="0" cy="0"/>
        </a:xfrm>
      </p:grpSpPr>
      <p:sp>
        <p:nvSpPr>
          <p:cNvPr id="2792" name="Body Level One…"/>
          <p:cNvSpPr txBox="1">
            <a:spLocks noGrp="1"/>
          </p:cNvSpPr>
          <p:nvPr>
            <p:ph type="body" sz="quarter" idx="1"/>
          </p:nvPr>
        </p:nvSpPr>
        <p:spPr>
          <a:xfrm>
            <a:off x="1332788" y="3671886"/>
            <a:ext cx="10339226" cy="340196"/>
          </a:xfrm>
          <a:prstGeom prst="rect">
            <a:avLst/>
          </a:prstGeom>
        </p:spPr>
        <p:txBody>
          <a:bodyPr lIns="48767" tIns="48767" rIns="48767" bIns="48767"/>
          <a:lstStyle>
            <a:lvl1pPr marL="0" indent="0" defTabSz="1300480">
              <a:spcBef>
                <a:spcPts val="1400"/>
              </a:spcBef>
              <a:buClrTx/>
              <a:buSzTx/>
              <a:buFontTx/>
              <a:buNone/>
              <a:defRPr sz="3800">
                <a:solidFill>
                  <a:srgbClr val="000000"/>
                </a:solidFill>
              </a:defRPr>
            </a:lvl1pPr>
            <a:lvl2pPr marL="819150" indent="-361950" defTabSz="1300480">
              <a:spcBef>
                <a:spcPts val="1400"/>
              </a:spcBef>
              <a:buClrTx/>
              <a:buSzPct val="100000"/>
              <a:buFontTx/>
              <a:defRPr sz="3800">
                <a:solidFill>
                  <a:srgbClr val="000000"/>
                </a:solidFill>
              </a:defRPr>
            </a:lvl2pPr>
            <a:lvl3pPr marL="1348739" indent="-434339" defTabSz="1300480">
              <a:spcBef>
                <a:spcPts val="1400"/>
              </a:spcBef>
              <a:buClrTx/>
              <a:buSzPct val="100000"/>
              <a:buFontTx/>
              <a:defRPr sz="3800">
                <a:solidFill>
                  <a:srgbClr val="000000"/>
                </a:solidFill>
              </a:defRPr>
            </a:lvl3pPr>
            <a:lvl4pPr marL="1854200" indent="-482600" defTabSz="1300480">
              <a:spcBef>
                <a:spcPts val="1400"/>
              </a:spcBef>
              <a:buClrTx/>
              <a:buFontTx/>
              <a:defRPr sz="3800">
                <a:solidFill>
                  <a:srgbClr val="000000"/>
                </a:solidFill>
              </a:defRPr>
            </a:lvl4pPr>
            <a:lvl5pPr marL="2311400" indent="-482600" defTabSz="1300480">
              <a:spcBef>
                <a:spcPts val="1400"/>
              </a:spcBef>
              <a:buClrTx/>
              <a:buFontTx/>
              <a:defRPr sz="38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793" name="Title Text"/>
          <p:cNvSpPr txBox="1">
            <a:spLocks noGrp="1"/>
          </p:cNvSpPr>
          <p:nvPr>
            <p:ph type="title"/>
          </p:nvPr>
        </p:nvSpPr>
        <p:spPr>
          <a:xfrm>
            <a:off x="1320799" y="1985292"/>
            <a:ext cx="10363202" cy="1157958"/>
          </a:xfrm>
          <a:prstGeom prst="rect">
            <a:avLst/>
          </a:prstGeom>
        </p:spPr>
        <p:txBody>
          <a:bodyPr lIns="48767" tIns="48767" rIns="48767" bIns="48767" anchor="b"/>
          <a:lstStyle>
            <a:lvl1pPr defTabSz="1300480">
              <a:lnSpc>
                <a:spcPct val="90000"/>
              </a:lnSpc>
              <a:defRPr sz="5200" spc="0">
                <a:solidFill>
                  <a:srgbClr val="305397"/>
                </a:solidFill>
              </a:defRPr>
            </a:lvl1pPr>
          </a:lstStyle>
          <a:p>
            <a:r>
              <a:t>Title Text</a:t>
            </a:r>
          </a:p>
        </p:txBody>
      </p:sp>
      <p:sp>
        <p:nvSpPr>
          <p:cNvPr id="2794" name="Slide Number"/>
          <p:cNvSpPr txBox="1">
            <a:spLocks noGrp="1"/>
          </p:cNvSpPr>
          <p:nvPr>
            <p:ph type="sldNum" sz="quarter" idx="2"/>
          </p:nvPr>
        </p:nvSpPr>
        <p:spPr>
          <a:xfrm>
            <a:off x="11969876" y="7753774"/>
            <a:ext cx="347094" cy="349675"/>
          </a:xfrm>
          <a:prstGeom prst="rect">
            <a:avLst/>
          </a:prstGeom>
        </p:spPr>
        <p:txBody>
          <a:bodyPr lIns="54186" tIns="54186" rIns="54186" bIns="54186"/>
          <a:lstStyle>
            <a:lvl1pPr algn="r" defTabSz="1300480">
              <a:defRPr sz="1600" b="0">
                <a:solidFill>
                  <a:srgbClr val="305397"/>
                </a:solidFill>
              </a:defRPr>
            </a:lvl1pPr>
          </a:lstStyle>
          <a:p>
            <a:fld id="{86CB4B4D-7CA3-9044-876B-883B54F8677D}" type="slidenum">
              <a:t>‹#›</a:t>
            </a:fld>
            <a:endParaRPr/>
          </a:p>
        </p:txBody>
      </p:sp>
    </p:spTree>
  </p:cSld>
  <p:clrMapOvr>
    <a:masterClrMapping/>
  </p:clrMapOvr>
  <p:transition spd="med"/>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2801" name="Title Text"/>
          <p:cNvSpPr txBox="1">
            <a:spLocks noGrp="1"/>
          </p:cNvSpPr>
          <p:nvPr>
            <p:ph type="title"/>
          </p:nvPr>
        </p:nvSpPr>
        <p:spPr>
          <a:xfrm>
            <a:off x="894079" y="1608666"/>
            <a:ext cx="11216642" cy="1413935"/>
          </a:xfrm>
          <a:prstGeom prst="rect">
            <a:avLst/>
          </a:prstGeom>
        </p:spPr>
        <p:txBody>
          <a:bodyPr lIns="48767" tIns="48767" rIns="48767" bIns="48767"/>
          <a:lstStyle>
            <a:lvl1pPr defTabSz="1300480">
              <a:lnSpc>
                <a:spcPct val="90000"/>
              </a:lnSpc>
              <a:defRPr sz="6200" spc="0">
                <a:solidFill>
                  <a:srgbClr val="000000"/>
                </a:solidFill>
              </a:defRPr>
            </a:lvl1pPr>
          </a:lstStyle>
          <a:p>
            <a:r>
              <a:t>Title Text</a:t>
            </a:r>
          </a:p>
        </p:txBody>
      </p:sp>
      <p:sp>
        <p:nvSpPr>
          <p:cNvPr id="2802" name="Slide Number"/>
          <p:cNvSpPr txBox="1">
            <a:spLocks noGrp="1"/>
          </p:cNvSpPr>
          <p:nvPr>
            <p:ph type="sldNum" sz="quarter" idx="2"/>
          </p:nvPr>
        </p:nvSpPr>
        <p:spPr>
          <a:xfrm>
            <a:off x="11774464" y="8024622"/>
            <a:ext cx="336257" cy="338837"/>
          </a:xfrm>
          <a:prstGeom prst="rect">
            <a:avLst/>
          </a:prstGeom>
        </p:spPr>
        <p:txBody>
          <a:bodyPr lIns="48767" tIns="48767" rIns="48767" bIns="48767"/>
          <a:lstStyle>
            <a:lvl1pPr algn="r" defTabSz="1300480">
              <a:defRPr sz="1600" b="0">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2809" name="Title Text"/>
          <p:cNvSpPr txBox="1">
            <a:spLocks noGrp="1"/>
          </p:cNvSpPr>
          <p:nvPr>
            <p:ph type="title"/>
          </p:nvPr>
        </p:nvSpPr>
        <p:spPr>
          <a:xfrm>
            <a:off x="975359" y="3491653"/>
            <a:ext cx="11054082" cy="1568027"/>
          </a:xfrm>
          <a:prstGeom prst="rect">
            <a:avLst/>
          </a:prstGeom>
        </p:spPr>
        <p:txBody>
          <a:bodyPr lIns="54324" tIns="54324" rIns="54324" bIns="54324"/>
          <a:lstStyle>
            <a:lvl1pPr algn="ctr" defTabSz="639145">
              <a:defRPr sz="6000" spc="0">
                <a:solidFill>
                  <a:srgbClr val="000000"/>
                </a:solidFill>
              </a:defRPr>
            </a:lvl1pPr>
          </a:lstStyle>
          <a:p>
            <a:r>
              <a:t>Title Text</a:t>
            </a:r>
          </a:p>
        </p:txBody>
      </p:sp>
      <p:sp>
        <p:nvSpPr>
          <p:cNvPr id="2810" name="Body Level One…"/>
          <p:cNvSpPr txBox="1">
            <a:spLocks noGrp="1"/>
          </p:cNvSpPr>
          <p:nvPr>
            <p:ph type="body" sz="quarter" idx="1"/>
          </p:nvPr>
        </p:nvSpPr>
        <p:spPr>
          <a:xfrm>
            <a:off x="1950719" y="5364479"/>
            <a:ext cx="9103362" cy="1869442"/>
          </a:xfrm>
          <a:prstGeom prst="rect">
            <a:avLst/>
          </a:prstGeom>
        </p:spPr>
        <p:txBody>
          <a:bodyPr lIns="54324" tIns="54324" rIns="54324" bIns="54324"/>
          <a:lstStyle>
            <a:lvl1pPr marL="0" indent="0" algn="ctr" defTabSz="639145">
              <a:spcBef>
                <a:spcPts val="1000"/>
              </a:spcBef>
              <a:buClrTx/>
              <a:buSzTx/>
              <a:buFontTx/>
              <a:buNone/>
              <a:defRPr sz="4400">
                <a:solidFill>
                  <a:srgbClr val="888888"/>
                </a:solidFill>
              </a:defRPr>
            </a:lvl1pPr>
            <a:lvl2pPr marL="0" indent="449399" algn="ctr" defTabSz="639145">
              <a:spcBef>
                <a:spcPts val="1000"/>
              </a:spcBef>
              <a:buClrTx/>
              <a:buSzTx/>
              <a:buFontTx/>
              <a:buNone/>
              <a:defRPr sz="4400">
                <a:solidFill>
                  <a:srgbClr val="888888"/>
                </a:solidFill>
              </a:defRPr>
            </a:lvl2pPr>
            <a:lvl3pPr marL="0" indent="898799" algn="ctr" defTabSz="639145">
              <a:spcBef>
                <a:spcPts val="1000"/>
              </a:spcBef>
              <a:buClrTx/>
              <a:buSzTx/>
              <a:buFontTx/>
              <a:buNone/>
              <a:defRPr sz="4400">
                <a:solidFill>
                  <a:srgbClr val="888888"/>
                </a:solidFill>
              </a:defRPr>
            </a:lvl3pPr>
            <a:lvl4pPr marL="0" indent="1348199" algn="ctr" defTabSz="639145">
              <a:spcBef>
                <a:spcPts val="1000"/>
              </a:spcBef>
              <a:buClrTx/>
              <a:buSzTx/>
              <a:buFontTx/>
              <a:buNone/>
              <a:defRPr sz="4400">
                <a:solidFill>
                  <a:srgbClr val="888888"/>
                </a:solidFill>
              </a:defRPr>
            </a:lvl4pPr>
            <a:lvl5pPr marL="0" indent="1797600" algn="ctr" defTabSz="639145">
              <a:spcBef>
                <a:spcPts val="1000"/>
              </a:spcBef>
              <a:buClrTx/>
              <a:buSzTx/>
              <a:buFontTx/>
              <a:buNone/>
              <a:defRPr sz="4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2811" name="Slide Number"/>
          <p:cNvSpPr txBox="1">
            <a:spLocks noGrp="1"/>
          </p:cNvSpPr>
          <p:nvPr>
            <p:ph type="sldNum" sz="quarter" idx="2"/>
          </p:nvPr>
        </p:nvSpPr>
        <p:spPr>
          <a:xfrm>
            <a:off x="12035444" y="8031765"/>
            <a:ext cx="319117" cy="324550"/>
          </a:xfrm>
          <a:prstGeom prst="rect">
            <a:avLst/>
          </a:prstGeom>
        </p:spPr>
        <p:txBody>
          <a:bodyPr lIns="54324" tIns="54324" rIns="54324" bIns="54324"/>
          <a:lstStyle>
            <a:lvl1pPr algn="r" defTabSz="1300480">
              <a:defRPr sz="1400" b="0">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2818" name="Title Text"/>
          <p:cNvSpPr txBox="1">
            <a:spLocks noGrp="1"/>
          </p:cNvSpPr>
          <p:nvPr>
            <p:ph type="title"/>
          </p:nvPr>
        </p:nvSpPr>
        <p:spPr>
          <a:xfrm>
            <a:off x="1625599" y="2416387"/>
            <a:ext cx="9753602" cy="2546774"/>
          </a:xfrm>
          <a:prstGeom prst="rect">
            <a:avLst/>
          </a:prstGeom>
        </p:spPr>
        <p:txBody>
          <a:bodyPr lIns="48767" tIns="48767" rIns="48767" bIns="48767" anchor="b"/>
          <a:lstStyle>
            <a:lvl1pPr algn="ctr" defTabSz="1300480">
              <a:lnSpc>
                <a:spcPct val="90000"/>
              </a:lnSpc>
              <a:defRPr sz="8400" spc="0">
                <a:solidFill>
                  <a:srgbClr val="000000"/>
                </a:solidFill>
              </a:defRPr>
            </a:lvl1pPr>
          </a:lstStyle>
          <a:p>
            <a:r>
              <a:t>Title Text</a:t>
            </a:r>
          </a:p>
        </p:txBody>
      </p:sp>
      <p:sp>
        <p:nvSpPr>
          <p:cNvPr id="2819" name="Body Level One…"/>
          <p:cNvSpPr txBox="1">
            <a:spLocks noGrp="1"/>
          </p:cNvSpPr>
          <p:nvPr>
            <p:ph type="body" sz="quarter" idx="1"/>
          </p:nvPr>
        </p:nvSpPr>
        <p:spPr>
          <a:xfrm>
            <a:off x="1625599" y="5061373"/>
            <a:ext cx="9753602" cy="1766147"/>
          </a:xfrm>
          <a:prstGeom prst="rect">
            <a:avLst/>
          </a:prstGeom>
        </p:spPr>
        <p:txBody>
          <a:bodyPr lIns="48767" tIns="48767" rIns="48767" bIns="48767"/>
          <a:lstStyle>
            <a:lvl1pPr marL="0" indent="0" algn="ctr" defTabSz="1300480">
              <a:lnSpc>
                <a:spcPct val="90000"/>
              </a:lnSpc>
              <a:spcBef>
                <a:spcPts val="1400"/>
              </a:spcBef>
              <a:buClrTx/>
              <a:buSzTx/>
              <a:buFontTx/>
              <a:buNone/>
              <a:defRPr>
                <a:solidFill>
                  <a:srgbClr val="000000"/>
                </a:solidFill>
              </a:defRPr>
            </a:lvl1pPr>
            <a:lvl2pPr marL="0" indent="457200" algn="ctr" defTabSz="1300480">
              <a:lnSpc>
                <a:spcPct val="90000"/>
              </a:lnSpc>
              <a:spcBef>
                <a:spcPts val="1400"/>
              </a:spcBef>
              <a:buClrTx/>
              <a:buSzTx/>
              <a:buFontTx/>
              <a:buNone/>
              <a:defRPr>
                <a:solidFill>
                  <a:srgbClr val="000000"/>
                </a:solidFill>
              </a:defRPr>
            </a:lvl2pPr>
            <a:lvl3pPr marL="0" indent="914400" algn="ctr" defTabSz="1300480">
              <a:lnSpc>
                <a:spcPct val="90000"/>
              </a:lnSpc>
              <a:spcBef>
                <a:spcPts val="1400"/>
              </a:spcBef>
              <a:buClrTx/>
              <a:buSzTx/>
              <a:buFontTx/>
              <a:buNone/>
              <a:defRPr>
                <a:solidFill>
                  <a:srgbClr val="000000"/>
                </a:solidFill>
              </a:defRPr>
            </a:lvl3pPr>
            <a:lvl4pPr marL="0" indent="1371600" algn="ctr" defTabSz="1300480">
              <a:lnSpc>
                <a:spcPct val="90000"/>
              </a:lnSpc>
              <a:spcBef>
                <a:spcPts val="1400"/>
              </a:spcBef>
              <a:buClrTx/>
              <a:buSzTx/>
              <a:buFontTx/>
              <a:buNone/>
              <a:defRPr>
                <a:solidFill>
                  <a:srgbClr val="000000"/>
                </a:solidFill>
              </a:defRPr>
            </a:lvl4pPr>
            <a:lvl5pPr marL="0" indent="1828800" algn="ctr" defTabSz="1300480">
              <a:lnSpc>
                <a:spcPct val="90000"/>
              </a:lnSpc>
              <a:spcBef>
                <a:spcPts val="1400"/>
              </a:spcBef>
              <a:buClrTx/>
              <a:buSzTx/>
              <a:buFontTx/>
              <a:buNone/>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820" name="Slide Number"/>
          <p:cNvSpPr txBox="1">
            <a:spLocks noGrp="1"/>
          </p:cNvSpPr>
          <p:nvPr>
            <p:ph type="sldNum" sz="quarter" idx="2"/>
          </p:nvPr>
        </p:nvSpPr>
        <p:spPr>
          <a:xfrm>
            <a:off x="11774464" y="8024622"/>
            <a:ext cx="336257" cy="338837"/>
          </a:xfrm>
          <a:prstGeom prst="rect">
            <a:avLst/>
          </a:prstGeom>
        </p:spPr>
        <p:txBody>
          <a:bodyPr lIns="48767" tIns="48767" rIns="48767" bIns="48767"/>
          <a:lstStyle>
            <a:lvl1pPr algn="r" defTabSz="1300480">
              <a:defRPr sz="1600" b="0">
                <a:solidFill>
                  <a:srgbClr val="757575"/>
                </a:solidFill>
              </a:defRPr>
            </a:lvl1pPr>
          </a:lstStyle>
          <a:p>
            <a:fld id="{86CB4B4D-7CA3-9044-876B-883B54F8677D}" type="slidenum">
              <a:t>‹#›</a:t>
            </a:fld>
            <a:endParaRPr/>
          </a:p>
        </p:txBody>
      </p:sp>
    </p:spTree>
  </p:cSld>
  <p:clrMapOvr>
    <a:masterClrMapping/>
  </p:clrMapOvr>
  <p:transition spd="med"/>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type="tx">
  <p:cSld name="Title and Content 0">
    <p:bg>
      <p:bgPr>
        <a:solidFill>
          <a:srgbClr val="000000"/>
        </a:solidFill>
        <a:effectLst/>
      </p:bgPr>
    </p:bg>
    <p:spTree>
      <p:nvGrpSpPr>
        <p:cNvPr id="1" name=""/>
        <p:cNvGrpSpPr/>
        <p:nvPr/>
      </p:nvGrpSpPr>
      <p:grpSpPr>
        <a:xfrm>
          <a:off x="0" y="0"/>
          <a:ext cx="0" cy="0"/>
          <a:chOff x="0" y="0"/>
          <a:chExt cx="0" cy="0"/>
        </a:xfrm>
      </p:grpSpPr>
      <p:sp>
        <p:nvSpPr>
          <p:cNvPr id="2827" name="Title Text"/>
          <p:cNvSpPr txBox="1">
            <a:spLocks noGrp="1"/>
          </p:cNvSpPr>
          <p:nvPr>
            <p:ph type="title"/>
          </p:nvPr>
        </p:nvSpPr>
        <p:spPr>
          <a:xfrm>
            <a:off x="894079" y="1608666"/>
            <a:ext cx="11216642" cy="1413935"/>
          </a:xfrm>
          <a:prstGeom prst="rect">
            <a:avLst/>
          </a:prstGeom>
        </p:spPr>
        <p:txBody>
          <a:bodyPr lIns="48767" tIns="48767" rIns="48767" bIns="48767"/>
          <a:lstStyle>
            <a:lvl1pPr defTabSz="1300480">
              <a:lnSpc>
                <a:spcPct val="90000"/>
              </a:lnSpc>
              <a:defRPr sz="6200" spc="0">
                <a:solidFill>
                  <a:srgbClr val="FFFFFF"/>
                </a:solidFill>
              </a:defRPr>
            </a:lvl1pPr>
          </a:lstStyle>
          <a:p>
            <a:r>
              <a:t>Title Text</a:t>
            </a:r>
          </a:p>
        </p:txBody>
      </p:sp>
      <p:sp>
        <p:nvSpPr>
          <p:cNvPr id="2828" name="Body Level One…"/>
          <p:cNvSpPr txBox="1">
            <a:spLocks noGrp="1"/>
          </p:cNvSpPr>
          <p:nvPr>
            <p:ph type="body" idx="1"/>
          </p:nvPr>
        </p:nvSpPr>
        <p:spPr>
          <a:xfrm>
            <a:off x="894079" y="3166533"/>
            <a:ext cx="11216642" cy="4641428"/>
          </a:xfrm>
          <a:prstGeom prst="rect">
            <a:avLst/>
          </a:prstGeom>
        </p:spPr>
        <p:txBody>
          <a:bodyPr lIns="48767" tIns="48767" rIns="48767" bIns="48767"/>
          <a:lstStyle>
            <a:lvl1pPr marL="310242" indent="-310242" defTabSz="1300480">
              <a:lnSpc>
                <a:spcPct val="90000"/>
              </a:lnSpc>
              <a:spcBef>
                <a:spcPts val="1400"/>
              </a:spcBef>
              <a:buClrTx/>
              <a:buSzPct val="100000"/>
              <a:defRPr sz="3800">
                <a:solidFill>
                  <a:srgbClr val="FFFFFF"/>
                </a:solidFill>
              </a:defRPr>
            </a:lvl1pPr>
            <a:lvl2pPr marL="819150" indent="-361950" defTabSz="1300480">
              <a:lnSpc>
                <a:spcPct val="90000"/>
              </a:lnSpc>
              <a:spcBef>
                <a:spcPts val="1400"/>
              </a:spcBef>
              <a:buClrTx/>
              <a:buSzPct val="100000"/>
              <a:defRPr sz="3800">
                <a:solidFill>
                  <a:srgbClr val="FFFFFF"/>
                </a:solidFill>
              </a:defRPr>
            </a:lvl2pPr>
            <a:lvl3pPr marL="1348739" indent="-434339" defTabSz="1300480">
              <a:lnSpc>
                <a:spcPct val="90000"/>
              </a:lnSpc>
              <a:spcBef>
                <a:spcPts val="1400"/>
              </a:spcBef>
              <a:buClrTx/>
              <a:buSzPct val="100000"/>
              <a:defRPr sz="3800">
                <a:solidFill>
                  <a:srgbClr val="FFFFFF"/>
                </a:solidFill>
              </a:defRPr>
            </a:lvl3pPr>
            <a:lvl4pPr marL="1854200" indent="-482600" defTabSz="1300480">
              <a:lnSpc>
                <a:spcPct val="90000"/>
              </a:lnSpc>
              <a:spcBef>
                <a:spcPts val="1400"/>
              </a:spcBef>
              <a:buClrTx/>
              <a:defRPr sz="3800">
                <a:solidFill>
                  <a:srgbClr val="FFFFFF"/>
                </a:solidFill>
              </a:defRPr>
            </a:lvl4pPr>
            <a:lvl5pPr marL="2311400" indent="-482600" defTabSz="1300480">
              <a:lnSpc>
                <a:spcPct val="90000"/>
              </a:lnSpc>
              <a:spcBef>
                <a:spcPts val="1400"/>
              </a:spcBef>
              <a:buClrTx/>
              <a:defRPr sz="3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829" name="Slide Number"/>
          <p:cNvSpPr txBox="1">
            <a:spLocks noGrp="1"/>
          </p:cNvSpPr>
          <p:nvPr>
            <p:ph type="sldNum" sz="quarter" idx="2"/>
          </p:nvPr>
        </p:nvSpPr>
        <p:spPr>
          <a:xfrm>
            <a:off x="11774464" y="8024622"/>
            <a:ext cx="336257" cy="338837"/>
          </a:xfrm>
          <a:prstGeom prst="rect">
            <a:avLst/>
          </a:prstGeom>
        </p:spPr>
        <p:txBody>
          <a:bodyPr lIns="48767" tIns="48767" rIns="48767" bIns="48767"/>
          <a:lstStyle>
            <a:lvl1pPr algn="r" defTabSz="1300480">
              <a:defRPr sz="1600" b="0"/>
            </a:lvl1pPr>
          </a:lstStyle>
          <a:p>
            <a:fld id="{86CB4B4D-7CA3-9044-876B-883B54F8677D}" type="slidenum">
              <a:t>‹#›</a:t>
            </a:fld>
            <a:endParaRPr/>
          </a:p>
        </p:txBody>
      </p:sp>
    </p:spTree>
  </p:cSld>
  <p:clrMapOvr>
    <a:masterClrMapping/>
  </p:clrMapOvr>
  <p:transition spd="med"/>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2836" name="Title Text"/>
          <p:cNvSpPr txBox="1">
            <a:spLocks noGrp="1"/>
          </p:cNvSpPr>
          <p:nvPr>
            <p:ph type="title"/>
          </p:nvPr>
        </p:nvSpPr>
        <p:spPr>
          <a:xfrm>
            <a:off x="1625599" y="2416387"/>
            <a:ext cx="9753602" cy="2546774"/>
          </a:xfrm>
          <a:prstGeom prst="rect">
            <a:avLst/>
          </a:prstGeom>
        </p:spPr>
        <p:txBody>
          <a:bodyPr lIns="48767" tIns="48767" rIns="48767" bIns="48767" anchor="b"/>
          <a:lstStyle>
            <a:lvl1pPr algn="ctr" defTabSz="1300480">
              <a:lnSpc>
                <a:spcPct val="90000"/>
              </a:lnSpc>
              <a:defRPr sz="8400" spc="0">
                <a:solidFill>
                  <a:srgbClr val="000000"/>
                </a:solidFill>
              </a:defRPr>
            </a:lvl1pPr>
          </a:lstStyle>
          <a:p>
            <a:r>
              <a:t>Title Text</a:t>
            </a:r>
          </a:p>
        </p:txBody>
      </p:sp>
      <p:sp>
        <p:nvSpPr>
          <p:cNvPr id="2837" name="Body Level One…"/>
          <p:cNvSpPr txBox="1">
            <a:spLocks noGrp="1"/>
          </p:cNvSpPr>
          <p:nvPr>
            <p:ph type="body" sz="quarter" idx="1"/>
          </p:nvPr>
        </p:nvSpPr>
        <p:spPr>
          <a:xfrm>
            <a:off x="1625599" y="5061373"/>
            <a:ext cx="9753602" cy="1766147"/>
          </a:xfrm>
          <a:prstGeom prst="rect">
            <a:avLst/>
          </a:prstGeom>
        </p:spPr>
        <p:txBody>
          <a:bodyPr lIns="48767" tIns="48767" rIns="48767" bIns="48767"/>
          <a:lstStyle>
            <a:lvl1pPr marL="0" indent="0" algn="ctr" defTabSz="1300480">
              <a:lnSpc>
                <a:spcPct val="90000"/>
              </a:lnSpc>
              <a:spcBef>
                <a:spcPts val="1400"/>
              </a:spcBef>
              <a:buClrTx/>
              <a:buSzTx/>
              <a:buFontTx/>
              <a:buNone/>
              <a:defRPr>
                <a:solidFill>
                  <a:srgbClr val="000000"/>
                </a:solidFill>
              </a:defRPr>
            </a:lvl1pPr>
            <a:lvl2pPr marL="0" indent="457200" algn="ctr" defTabSz="1300480">
              <a:lnSpc>
                <a:spcPct val="90000"/>
              </a:lnSpc>
              <a:spcBef>
                <a:spcPts val="1400"/>
              </a:spcBef>
              <a:buClrTx/>
              <a:buSzTx/>
              <a:buFontTx/>
              <a:buNone/>
              <a:defRPr>
                <a:solidFill>
                  <a:srgbClr val="000000"/>
                </a:solidFill>
              </a:defRPr>
            </a:lvl2pPr>
            <a:lvl3pPr marL="0" indent="914400" algn="ctr" defTabSz="1300480">
              <a:lnSpc>
                <a:spcPct val="90000"/>
              </a:lnSpc>
              <a:spcBef>
                <a:spcPts val="1400"/>
              </a:spcBef>
              <a:buClrTx/>
              <a:buSzTx/>
              <a:buFontTx/>
              <a:buNone/>
              <a:defRPr>
                <a:solidFill>
                  <a:srgbClr val="000000"/>
                </a:solidFill>
              </a:defRPr>
            </a:lvl3pPr>
            <a:lvl4pPr marL="0" indent="1371600" algn="ctr" defTabSz="1300480">
              <a:lnSpc>
                <a:spcPct val="90000"/>
              </a:lnSpc>
              <a:spcBef>
                <a:spcPts val="1400"/>
              </a:spcBef>
              <a:buClrTx/>
              <a:buSzTx/>
              <a:buFontTx/>
              <a:buNone/>
              <a:defRPr>
                <a:solidFill>
                  <a:srgbClr val="000000"/>
                </a:solidFill>
              </a:defRPr>
            </a:lvl4pPr>
            <a:lvl5pPr marL="0" indent="1828800" algn="ctr" defTabSz="1300480">
              <a:lnSpc>
                <a:spcPct val="90000"/>
              </a:lnSpc>
              <a:spcBef>
                <a:spcPts val="1400"/>
              </a:spcBef>
              <a:buClrTx/>
              <a:buSzTx/>
              <a:buFontTx/>
              <a:buNone/>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838" name="Slide Number"/>
          <p:cNvSpPr txBox="1">
            <a:spLocks noGrp="1"/>
          </p:cNvSpPr>
          <p:nvPr>
            <p:ph type="sldNum" sz="quarter" idx="2"/>
          </p:nvPr>
        </p:nvSpPr>
        <p:spPr>
          <a:xfrm>
            <a:off x="11774464" y="8024622"/>
            <a:ext cx="336257" cy="338837"/>
          </a:xfrm>
          <a:prstGeom prst="rect">
            <a:avLst/>
          </a:prstGeom>
        </p:spPr>
        <p:txBody>
          <a:bodyPr lIns="48767" tIns="48767" rIns="48767" bIns="48767"/>
          <a:lstStyle>
            <a:lvl1pPr algn="r" defTabSz="1300480">
              <a:defRPr sz="1600" b="0">
                <a:solidFill>
                  <a:srgbClr val="757575"/>
                </a:solidFill>
              </a:defRPr>
            </a:lvl1pPr>
          </a:lstStyle>
          <a:p>
            <a:fld id="{86CB4B4D-7CA3-9044-876B-883B54F8677D}" type="slidenum">
              <a:t>‹#›</a:t>
            </a:fld>
            <a:endParaRPr/>
          </a:p>
        </p:txBody>
      </p:sp>
    </p:spTree>
  </p:cSld>
  <p:clrMapOvr>
    <a:masterClrMapping/>
  </p:clrMapOvr>
  <p:transition spd="med"/>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type="tx">
  <p:cSld name="Title and Content 0">
    <p:bg>
      <p:bgPr>
        <a:solidFill>
          <a:srgbClr val="000000"/>
        </a:solidFill>
        <a:effectLst/>
      </p:bgPr>
    </p:bg>
    <p:spTree>
      <p:nvGrpSpPr>
        <p:cNvPr id="1" name=""/>
        <p:cNvGrpSpPr/>
        <p:nvPr/>
      </p:nvGrpSpPr>
      <p:grpSpPr>
        <a:xfrm>
          <a:off x="0" y="0"/>
          <a:ext cx="0" cy="0"/>
          <a:chOff x="0" y="0"/>
          <a:chExt cx="0" cy="0"/>
        </a:xfrm>
      </p:grpSpPr>
      <p:sp>
        <p:nvSpPr>
          <p:cNvPr id="2845" name="Title Text"/>
          <p:cNvSpPr txBox="1">
            <a:spLocks noGrp="1"/>
          </p:cNvSpPr>
          <p:nvPr>
            <p:ph type="title"/>
          </p:nvPr>
        </p:nvSpPr>
        <p:spPr>
          <a:xfrm>
            <a:off x="894079" y="1608666"/>
            <a:ext cx="11216642" cy="1413935"/>
          </a:xfrm>
          <a:prstGeom prst="rect">
            <a:avLst/>
          </a:prstGeom>
        </p:spPr>
        <p:txBody>
          <a:bodyPr lIns="48767" tIns="48767" rIns="48767" bIns="48767"/>
          <a:lstStyle>
            <a:lvl1pPr defTabSz="1300480">
              <a:lnSpc>
                <a:spcPct val="90000"/>
              </a:lnSpc>
              <a:defRPr sz="6200" spc="0">
                <a:solidFill>
                  <a:srgbClr val="FFFFFF"/>
                </a:solidFill>
                <a:latin typeface="Calibri Light"/>
                <a:ea typeface="Calibri Light"/>
                <a:cs typeface="Calibri Light"/>
                <a:sym typeface="Calibri Light"/>
              </a:defRPr>
            </a:lvl1pPr>
          </a:lstStyle>
          <a:p>
            <a:r>
              <a:t>Title Text</a:t>
            </a:r>
          </a:p>
        </p:txBody>
      </p:sp>
      <p:sp>
        <p:nvSpPr>
          <p:cNvPr id="2846" name="Body Level One…"/>
          <p:cNvSpPr txBox="1">
            <a:spLocks noGrp="1"/>
          </p:cNvSpPr>
          <p:nvPr>
            <p:ph type="body" idx="1"/>
          </p:nvPr>
        </p:nvSpPr>
        <p:spPr>
          <a:xfrm>
            <a:off x="894079" y="3166533"/>
            <a:ext cx="11216642" cy="4641428"/>
          </a:xfrm>
          <a:prstGeom prst="rect">
            <a:avLst/>
          </a:prstGeom>
        </p:spPr>
        <p:txBody>
          <a:bodyPr lIns="48767" tIns="48767" rIns="48767" bIns="48767"/>
          <a:lstStyle>
            <a:lvl1pPr marL="310242" indent="-310242" defTabSz="1300480">
              <a:lnSpc>
                <a:spcPct val="90000"/>
              </a:lnSpc>
              <a:spcBef>
                <a:spcPts val="1400"/>
              </a:spcBef>
              <a:buClrTx/>
              <a:buSzPct val="100000"/>
              <a:buFont typeface="Arial"/>
              <a:defRPr sz="3800">
                <a:solidFill>
                  <a:srgbClr val="FFFFFF"/>
                </a:solidFill>
                <a:latin typeface="Calibri"/>
                <a:ea typeface="Calibri"/>
                <a:cs typeface="Calibri"/>
                <a:sym typeface="Calibri"/>
              </a:defRPr>
            </a:lvl1pPr>
            <a:lvl2pPr marL="819150" indent="-361950" defTabSz="1300480">
              <a:lnSpc>
                <a:spcPct val="90000"/>
              </a:lnSpc>
              <a:spcBef>
                <a:spcPts val="1400"/>
              </a:spcBef>
              <a:buClrTx/>
              <a:buSzPct val="100000"/>
              <a:buFont typeface="Arial"/>
              <a:defRPr sz="3800">
                <a:solidFill>
                  <a:srgbClr val="FFFFFF"/>
                </a:solidFill>
                <a:latin typeface="Calibri"/>
                <a:ea typeface="Calibri"/>
                <a:cs typeface="Calibri"/>
                <a:sym typeface="Calibri"/>
              </a:defRPr>
            </a:lvl2pPr>
            <a:lvl3pPr marL="1348739" indent="-434339" defTabSz="1300480">
              <a:lnSpc>
                <a:spcPct val="90000"/>
              </a:lnSpc>
              <a:spcBef>
                <a:spcPts val="1400"/>
              </a:spcBef>
              <a:buClrTx/>
              <a:buSzPct val="100000"/>
              <a:buFont typeface="Arial"/>
              <a:defRPr sz="3800">
                <a:solidFill>
                  <a:srgbClr val="FFFFFF"/>
                </a:solidFill>
                <a:latin typeface="Calibri"/>
                <a:ea typeface="Calibri"/>
                <a:cs typeface="Calibri"/>
                <a:sym typeface="Calibri"/>
              </a:defRPr>
            </a:lvl3pPr>
            <a:lvl4pPr marL="1854200" indent="-482600" defTabSz="1300480">
              <a:lnSpc>
                <a:spcPct val="90000"/>
              </a:lnSpc>
              <a:spcBef>
                <a:spcPts val="1400"/>
              </a:spcBef>
              <a:buClrTx/>
              <a:buFont typeface="Arial"/>
              <a:defRPr sz="3800">
                <a:solidFill>
                  <a:srgbClr val="FFFFFF"/>
                </a:solidFill>
                <a:latin typeface="Calibri"/>
                <a:ea typeface="Calibri"/>
                <a:cs typeface="Calibri"/>
                <a:sym typeface="Calibri"/>
              </a:defRPr>
            </a:lvl4pPr>
            <a:lvl5pPr marL="2311400" indent="-482600" defTabSz="1300480">
              <a:lnSpc>
                <a:spcPct val="90000"/>
              </a:lnSpc>
              <a:spcBef>
                <a:spcPts val="1400"/>
              </a:spcBef>
              <a:buClrTx/>
              <a:buFont typeface="Arial"/>
              <a:defRPr sz="3800">
                <a:solidFill>
                  <a:srgbClr val="FFFFFF"/>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847" name="Slide Number"/>
          <p:cNvSpPr txBox="1">
            <a:spLocks noGrp="1"/>
          </p:cNvSpPr>
          <p:nvPr>
            <p:ph type="sldNum" sz="quarter" idx="2"/>
          </p:nvPr>
        </p:nvSpPr>
        <p:spPr>
          <a:xfrm>
            <a:off x="11794506" y="8040695"/>
            <a:ext cx="316215" cy="306690"/>
          </a:xfrm>
          <a:prstGeom prst="rect">
            <a:avLst/>
          </a:prstGeom>
        </p:spPr>
        <p:txBody>
          <a:bodyPr lIns="48767" tIns="48767" rIns="48767" bIns="48767"/>
          <a:lstStyle>
            <a:lvl1pPr algn="r" defTabSz="1300480">
              <a:defRPr sz="1600" b="0">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294.xml><?xml version="1.0" encoding="utf-8"?>
<p:sldLayout xmlns:a="http://schemas.openxmlformats.org/drawingml/2006/main" xmlns:r="http://schemas.openxmlformats.org/officeDocument/2006/relationships" xmlns:p="http://schemas.openxmlformats.org/presentationml/2006/main" showMasterSp="0" type="tx">
  <p:cSld name="Cascade - Title and Content">
    <p:spTree>
      <p:nvGrpSpPr>
        <p:cNvPr id="1" name=""/>
        <p:cNvGrpSpPr/>
        <p:nvPr/>
      </p:nvGrpSpPr>
      <p:grpSpPr>
        <a:xfrm>
          <a:off x="0" y="0"/>
          <a:ext cx="0" cy="0"/>
          <a:chOff x="0" y="0"/>
          <a:chExt cx="0" cy="0"/>
        </a:xfrm>
      </p:grpSpPr>
      <p:sp>
        <p:nvSpPr>
          <p:cNvPr id="2854" name="Line"/>
          <p:cNvSpPr/>
          <p:nvPr/>
        </p:nvSpPr>
        <p:spPr>
          <a:xfrm>
            <a:off x="330200" y="431800"/>
            <a:ext cx="12242800" cy="0"/>
          </a:xfrm>
          <a:prstGeom prst="line">
            <a:avLst/>
          </a:prstGeom>
          <a:ln w="76200">
            <a:solidFill>
              <a:srgbClr val="005493"/>
            </a:solidFill>
          </a:ln>
        </p:spPr>
        <p:txBody>
          <a:bodyPr lIns="0" tIns="0" rIns="0" bIns="0"/>
          <a:lstStyle/>
          <a:p>
            <a:pPr defTabSz="457200">
              <a:defRPr sz="1200">
                <a:solidFill>
                  <a:srgbClr val="000000"/>
                </a:solidFill>
              </a:defRPr>
            </a:pPr>
            <a:endParaRPr/>
          </a:p>
        </p:txBody>
      </p:sp>
      <p:sp>
        <p:nvSpPr>
          <p:cNvPr id="2855" name="Title Text"/>
          <p:cNvSpPr txBox="1">
            <a:spLocks noGrp="1"/>
          </p:cNvSpPr>
          <p:nvPr>
            <p:ph type="title"/>
          </p:nvPr>
        </p:nvSpPr>
        <p:spPr>
          <a:xfrm>
            <a:off x="153528" y="647700"/>
            <a:ext cx="12785798" cy="1460784"/>
          </a:xfrm>
          <a:prstGeom prst="rect">
            <a:avLst/>
          </a:prstGeom>
        </p:spPr>
        <p:txBody>
          <a:bodyPr lIns="38100" tIns="38100" rIns="38100" bIns="38100" anchor="t">
            <a:noAutofit/>
          </a:bodyPr>
          <a:lstStyle>
            <a:lvl1pPr defTabSz="1295400">
              <a:defRPr sz="5400" spc="0">
                <a:solidFill>
                  <a:srgbClr val="252744"/>
                </a:solidFill>
                <a:uFill>
                  <a:solidFill>
                    <a:srgbClr val="252744"/>
                  </a:solidFill>
                </a:uFill>
                <a:latin typeface="Arial"/>
                <a:ea typeface="Arial"/>
                <a:cs typeface="Arial"/>
                <a:sym typeface="Arial"/>
              </a:defRPr>
            </a:lvl1pPr>
          </a:lstStyle>
          <a:p>
            <a:r>
              <a:t>Title Text</a:t>
            </a:r>
          </a:p>
        </p:txBody>
      </p:sp>
      <p:sp>
        <p:nvSpPr>
          <p:cNvPr id="2856" name="Body Level One…"/>
          <p:cNvSpPr txBox="1">
            <a:spLocks noGrp="1"/>
          </p:cNvSpPr>
          <p:nvPr>
            <p:ph type="body" idx="1"/>
          </p:nvPr>
        </p:nvSpPr>
        <p:spPr>
          <a:xfrm>
            <a:off x="153528" y="2111023"/>
            <a:ext cx="12785798" cy="7642578"/>
          </a:xfrm>
          <a:prstGeom prst="rect">
            <a:avLst/>
          </a:prstGeom>
        </p:spPr>
        <p:txBody>
          <a:bodyPr lIns="38100" tIns="38100" rIns="38100" bIns="38100">
            <a:noAutofit/>
          </a:bodyPr>
          <a:lstStyle>
            <a:lvl1pPr marL="342899" indent="-342899" defTabSz="1295400">
              <a:spcBef>
                <a:spcPts val="900"/>
              </a:spcBef>
              <a:buClr>
                <a:srgbClr val="531B93"/>
              </a:buClr>
              <a:buFontTx/>
              <a:buChar char=""/>
              <a:defRPr sz="3800">
                <a:solidFill>
                  <a:srgbClr val="252744"/>
                </a:solidFill>
                <a:uFill>
                  <a:solidFill>
                    <a:srgbClr val="252744"/>
                  </a:solidFill>
                </a:uFill>
                <a:latin typeface="Arial"/>
                <a:ea typeface="Arial"/>
                <a:cs typeface="Arial"/>
                <a:sym typeface="Arial"/>
              </a:defRPr>
            </a:lvl1pPr>
            <a:lvl2pPr marL="742950" indent="-285750" defTabSz="1295400">
              <a:spcBef>
                <a:spcPts val="900"/>
              </a:spcBef>
              <a:buClr>
                <a:srgbClr val="531B93"/>
              </a:buClr>
              <a:buSzPct val="70000"/>
              <a:buFontTx/>
              <a:buChar char=""/>
              <a:defRPr>
                <a:solidFill>
                  <a:srgbClr val="252744"/>
                </a:solidFill>
                <a:uFill>
                  <a:solidFill>
                    <a:srgbClr val="252744"/>
                  </a:solidFill>
                </a:uFill>
                <a:latin typeface="Arial"/>
                <a:ea typeface="Arial"/>
                <a:cs typeface="Arial"/>
                <a:sym typeface="Arial"/>
              </a:defRPr>
            </a:lvl2pPr>
            <a:lvl3pPr marL="1143000" indent="-228600" defTabSz="1295400">
              <a:spcBef>
                <a:spcPts val="700"/>
              </a:spcBef>
              <a:buClr>
                <a:srgbClr val="531B93"/>
              </a:buClr>
              <a:buSzPct val="70000"/>
              <a:buFontTx/>
              <a:buChar char=""/>
              <a:defRPr sz="3000">
                <a:solidFill>
                  <a:srgbClr val="252744"/>
                </a:solidFill>
                <a:uFill>
                  <a:solidFill>
                    <a:srgbClr val="252744"/>
                  </a:solidFill>
                </a:uFill>
                <a:latin typeface="Arial"/>
                <a:ea typeface="Arial"/>
                <a:cs typeface="Arial"/>
                <a:sym typeface="Arial"/>
              </a:defRPr>
            </a:lvl3pPr>
            <a:lvl4pPr marL="1600200" indent="-228600" defTabSz="1295400">
              <a:spcBef>
                <a:spcPts val="600"/>
              </a:spcBef>
              <a:buClr>
                <a:srgbClr val="531B93"/>
              </a:buClr>
              <a:buSzPct val="70000"/>
              <a:buFontTx/>
              <a:buChar char=""/>
              <a:defRPr sz="2800">
                <a:solidFill>
                  <a:srgbClr val="252744"/>
                </a:solidFill>
                <a:uFill>
                  <a:solidFill>
                    <a:srgbClr val="252744"/>
                  </a:solidFill>
                </a:uFill>
                <a:latin typeface="Arial"/>
                <a:ea typeface="Arial"/>
                <a:cs typeface="Arial"/>
                <a:sym typeface="Arial"/>
              </a:defRPr>
            </a:lvl4pPr>
            <a:lvl5pPr marL="2057400" indent="-228600" defTabSz="1295400">
              <a:spcBef>
                <a:spcPts val="600"/>
              </a:spcBef>
              <a:buClr>
                <a:srgbClr val="531B93"/>
              </a:buClr>
              <a:buSzPct val="70000"/>
              <a:buFontTx/>
              <a:buChar char=""/>
              <a:defRPr sz="2800">
                <a:solidFill>
                  <a:srgbClr val="252744"/>
                </a:solidFill>
                <a:uFill>
                  <a:solidFill>
                    <a:srgbClr val="252744"/>
                  </a:solidFill>
                </a:u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857" name="Slide Number"/>
          <p:cNvSpPr txBox="1">
            <a:spLocks noGrp="1"/>
          </p:cNvSpPr>
          <p:nvPr>
            <p:ph type="sldNum" sz="quarter" idx="2"/>
          </p:nvPr>
        </p:nvSpPr>
        <p:spPr>
          <a:xfrm>
            <a:off x="12039640" y="9226847"/>
            <a:ext cx="314921" cy="298153"/>
          </a:xfrm>
          <a:prstGeom prst="rect">
            <a:avLst/>
          </a:prstGeom>
        </p:spPr>
        <p:txBody>
          <a:bodyPr lIns="38100" tIns="38100" rIns="38100" bIns="38100" anchor="b"/>
          <a:lstStyle>
            <a:lvl1pPr algn="r" defTabSz="1295400">
              <a:defRPr sz="1600" b="0">
                <a:solidFill>
                  <a:srgbClr val="252744"/>
                </a:solidFill>
                <a:uFill>
                  <a:solidFill>
                    <a:srgbClr val="252744"/>
                  </a:solidFill>
                </a:u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63" Type="http://schemas.openxmlformats.org/officeDocument/2006/relationships/slideLayout" Target="../slideLayouts/slideLayout63.xml"/><Relationship Id="rId159" Type="http://schemas.openxmlformats.org/officeDocument/2006/relationships/slideLayout" Target="../slideLayouts/slideLayout159.xml"/><Relationship Id="rId170" Type="http://schemas.openxmlformats.org/officeDocument/2006/relationships/slideLayout" Target="../slideLayouts/slideLayout170.xml"/><Relationship Id="rId226" Type="http://schemas.openxmlformats.org/officeDocument/2006/relationships/slideLayout" Target="../slideLayouts/slideLayout226.xml"/><Relationship Id="rId268" Type="http://schemas.openxmlformats.org/officeDocument/2006/relationships/slideLayout" Target="../slideLayouts/slideLayout268.xml"/><Relationship Id="rId32" Type="http://schemas.openxmlformats.org/officeDocument/2006/relationships/slideLayout" Target="../slideLayouts/slideLayout32.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5" Type="http://schemas.openxmlformats.org/officeDocument/2006/relationships/slideLayout" Target="../slideLayouts/slideLayout5.xml"/><Relationship Id="rId181" Type="http://schemas.openxmlformats.org/officeDocument/2006/relationships/slideLayout" Target="../slideLayouts/slideLayout181.xml"/><Relationship Id="rId237" Type="http://schemas.openxmlformats.org/officeDocument/2006/relationships/slideLayout" Target="../slideLayouts/slideLayout237.xml"/><Relationship Id="rId279" Type="http://schemas.openxmlformats.org/officeDocument/2006/relationships/slideLayout" Target="../slideLayouts/slideLayout279.xml"/><Relationship Id="rId43" Type="http://schemas.openxmlformats.org/officeDocument/2006/relationships/slideLayout" Target="../slideLayouts/slideLayout43.xml"/><Relationship Id="rId139" Type="http://schemas.openxmlformats.org/officeDocument/2006/relationships/slideLayout" Target="../slideLayouts/slideLayout139.xml"/><Relationship Id="rId290" Type="http://schemas.openxmlformats.org/officeDocument/2006/relationships/slideLayout" Target="../slideLayouts/slideLayout290.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92" Type="http://schemas.openxmlformats.org/officeDocument/2006/relationships/slideLayout" Target="../slideLayouts/slideLayout192.xml"/><Relationship Id="rId206" Type="http://schemas.openxmlformats.org/officeDocument/2006/relationships/slideLayout" Target="../slideLayouts/slideLayout206.xml"/><Relationship Id="rId248" Type="http://schemas.openxmlformats.org/officeDocument/2006/relationships/slideLayout" Target="../slideLayouts/slideLayout248.xml"/><Relationship Id="rId12" Type="http://schemas.openxmlformats.org/officeDocument/2006/relationships/slideLayout" Target="../slideLayouts/slideLayout12.xml"/><Relationship Id="rId33" Type="http://schemas.openxmlformats.org/officeDocument/2006/relationships/slideLayout" Target="../slideLayouts/slideLayout33.xml"/><Relationship Id="rId108" Type="http://schemas.openxmlformats.org/officeDocument/2006/relationships/slideLayout" Target="../slideLayouts/slideLayout108.xml"/><Relationship Id="rId129" Type="http://schemas.openxmlformats.org/officeDocument/2006/relationships/slideLayout" Target="../slideLayouts/slideLayout129.xml"/><Relationship Id="rId280" Type="http://schemas.openxmlformats.org/officeDocument/2006/relationships/slideLayout" Target="../slideLayouts/slideLayout280.xml"/><Relationship Id="rId54" Type="http://schemas.openxmlformats.org/officeDocument/2006/relationships/slideLayout" Target="../slideLayouts/slideLayout54.xml"/><Relationship Id="rId75" Type="http://schemas.openxmlformats.org/officeDocument/2006/relationships/slideLayout" Target="../slideLayouts/slideLayout75.xml"/><Relationship Id="rId96" Type="http://schemas.openxmlformats.org/officeDocument/2006/relationships/slideLayout" Target="../slideLayouts/slideLayout96.xml"/><Relationship Id="rId140" Type="http://schemas.openxmlformats.org/officeDocument/2006/relationships/slideLayout" Target="../slideLayouts/slideLayout140.xml"/><Relationship Id="rId161" Type="http://schemas.openxmlformats.org/officeDocument/2006/relationships/slideLayout" Target="../slideLayouts/slideLayout161.xml"/><Relationship Id="rId182" Type="http://schemas.openxmlformats.org/officeDocument/2006/relationships/slideLayout" Target="../slideLayouts/slideLayout182.xml"/><Relationship Id="rId217" Type="http://schemas.openxmlformats.org/officeDocument/2006/relationships/slideLayout" Target="../slideLayouts/slideLayout217.xml"/><Relationship Id="rId6" Type="http://schemas.openxmlformats.org/officeDocument/2006/relationships/slideLayout" Target="../slideLayouts/slideLayout6.xml"/><Relationship Id="rId238" Type="http://schemas.openxmlformats.org/officeDocument/2006/relationships/slideLayout" Target="../slideLayouts/slideLayout238.xml"/><Relationship Id="rId259" Type="http://schemas.openxmlformats.org/officeDocument/2006/relationships/slideLayout" Target="../slideLayouts/slideLayout259.xml"/><Relationship Id="rId23" Type="http://schemas.openxmlformats.org/officeDocument/2006/relationships/slideLayout" Target="../slideLayouts/slideLayout23.xml"/><Relationship Id="rId119" Type="http://schemas.openxmlformats.org/officeDocument/2006/relationships/slideLayout" Target="../slideLayouts/slideLayout119.xml"/><Relationship Id="rId270" Type="http://schemas.openxmlformats.org/officeDocument/2006/relationships/slideLayout" Target="../slideLayouts/slideLayout270.xml"/><Relationship Id="rId291" Type="http://schemas.openxmlformats.org/officeDocument/2006/relationships/slideLayout" Target="../slideLayouts/slideLayout291.xml"/><Relationship Id="rId44" Type="http://schemas.openxmlformats.org/officeDocument/2006/relationships/slideLayout" Target="../slideLayouts/slideLayout44.xml"/><Relationship Id="rId65" Type="http://schemas.openxmlformats.org/officeDocument/2006/relationships/slideLayout" Target="../slideLayouts/slideLayout65.xml"/><Relationship Id="rId86" Type="http://schemas.openxmlformats.org/officeDocument/2006/relationships/slideLayout" Target="../slideLayouts/slideLayout86.xml"/><Relationship Id="rId130" Type="http://schemas.openxmlformats.org/officeDocument/2006/relationships/slideLayout" Target="../slideLayouts/slideLayout130.xml"/><Relationship Id="rId151" Type="http://schemas.openxmlformats.org/officeDocument/2006/relationships/slideLayout" Target="../slideLayouts/slideLayout151.xml"/><Relationship Id="rId172" Type="http://schemas.openxmlformats.org/officeDocument/2006/relationships/slideLayout" Target="../slideLayouts/slideLayout172.xml"/><Relationship Id="rId193" Type="http://schemas.openxmlformats.org/officeDocument/2006/relationships/slideLayout" Target="../slideLayouts/slideLayout193.xml"/><Relationship Id="rId207" Type="http://schemas.openxmlformats.org/officeDocument/2006/relationships/slideLayout" Target="../slideLayouts/slideLayout207.xml"/><Relationship Id="rId228" Type="http://schemas.openxmlformats.org/officeDocument/2006/relationships/slideLayout" Target="../slideLayouts/slideLayout228.xml"/><Relationship Id="rId249" Type="http://schemas.openxmlformats.org/officeDocument/2006/relationships/slideLayout" Target="../slideLayouts/slideLayout249.xml"/><Relationship Id="rId13" Type="http://schemas.openxmlformats.org/officeDocument/2006/relationships/slideLayout" Target="../slideLayouts/slideLayout13.xml"/><Relationship Id="rId109" Type="http://schemas.openxmlformats.org/officeDocument/2006/relationships/slideLayout" Target="../slideLayouts/slideLayout109.xml"/><Relationship Id="rId260" Type="http://schemas.openxmlformats.org/officeDocument/2006/relationships/slideLayout" Target="../slideLayouts/slideLayout260.xml"/><Relationship Id="rId281" Type="http://schemas.openxmlformats.org/officeDocument/2006/relationships/slideLayout" Target="../slideLayouts/slideLayout281.xml"/><Relationship Id="rId34" Type="http://schemas.openxmlformats.org/officeDocument/2006/relationships/slideLayout" Target="../slideLayouts/slideLayout34.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20" Type="http://schemas.openxmlformats.org/officeDocument/2006/relationships/slideLayout" Target="../slideLayouts/slideLayout120.xml"/><Relationship Id="rId141" Type="http://schemas.openxmlformats.org/officeDocument/2006/relationships/slideLayout" Target="../slideLayouts/slideLayout141.xml"/><Relationship Id="rId7" Type="http://schemas.openxmlformats.org/officeDocument/2006/relationships/slideLayout" Target="../slideLayouts/slideLayout7.xml"/><Relationship Id="rId162" Type="http://schemas.openxmlformats.org/officeDocument/2006/relationships/slideLayout" Target="../slideLayouts/slideLayout162.xml"/><Relationship Id="rId183" Type="http://schemas.openxmlformats.org/officeDocument/2006/relationships/slideLayout" Target="../slideLayouts/slideLayout183.xml"/><Relationship Id="rId218" Type="http://schemas.openxmlformats.org/officeDocument/2006/relationships/slideLayout" Target="../slideLayouts/slideLayout218.xml"/><Relationship Id="rId239" Type="http://schemas.openxmlformats.org/officeDocument/2006/relationships/slideLayout" Target="../slideLayouts/slideLayout239.xml"/><Relationship Id="rId250" Type="http://schemas.openxmlformats.org/officeDocument/2006/relationships/slideLayout" Target="../slideLayouts/slideLayout250.xml"/><Relationship Id="rId271" Type="http://schemas.openxmlformats.org/officeDocument/2006/relationships/slideLayout" Target="../slideLayouts/slideLayout271.xml"/><Relationship Id="rId292" Type="http://schemas.openxmlformats.org/officeDocument/2006/relationships/slideLayout" Target="../slideLayouts/slideLayout292.xml"/><Relationship Id="rId24" Type="http://schemas.openxmlformats.org/officeDocument/2006/relationships/slideLayout" Target="../slideLayouts/slideLayout24.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31" Type="http://schemas.openxmlformats.org/officeDocument/2006/relationships/slideLayout" Target="../slideLayouts/slideLayout131.xml"/><Relationship Id="rId152" Type="http://schemas.openxmlformats.org/officeDocument/2006/relationships/slideLayout" Target="../slideLayouts/slideLayout152.xml"/><Relationship Id="rId173" Type="http://schemas.openxmlformats.org/officeDocument/2006/relationships/slideLayout" Target="../slideLayouts/slideLayout173.xml"/><Relationship Id="rId194" Type="http://schemas.openxmlformats.org/officeDocument/2006/relationships/slideLayout" Target="../slideLayouts/slideLayout194.xml"/><Relationship Id="rId208" Type="http://schemas.openxmlformats.org/officeDocument/2006/relationships/slideLayout" Target="../slideLayouts/slideLayout208.xml"/><Relationship Id="rId229" Type="http://schemas.openxmlformats.org/officeDocument/2006/relationships/slideLayout" Target="../slideLayouts/slideLayout229.xml"/><Relationship Id="rId240" Type="http://schemas.openxmlformats.org/officeDocument/2006/relationships/slideLayout" Target="../slideLayouts/slideLayout240.xml"/><Relationship Id="rId261" Type="http://schemas.openxmlformats.org/officeDocument/2006/relationships/slideLayout" Target="../slideLayouts/slideLayout261.xml"/><Relationship Id="rId14" Type="http://schemas.openxmlformats.org/officeDocument/2006/relationships/slideLayout" Target="../slideLayouts/slideLayout14.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282" Type="http://schemas.openxmlformats.org/officeDocument/2006/relationships/slideLayout" Target="../slideLayouts/slideLayout282.xml"/><Relationship Id="rId8" Type="http://schemas.openxmlformats.org/officeDocument/2006/relationships/slideLayout" Target="../slideLayouts/slideLayout8.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openxmlformats.org/officeDocument/2006/relationships/slideLayout" Target="../slideLayouts/slideLayout142.xml"/><Relationship Id="rId163" Type="http://schemas.openxmlformats.org/officeDocument/2006/relationships/slideLayout" Target="../slideLayouts/slideLayout163.xml"/><Relationship Id="rId184" Type="http://schemas.openxmlformats.org/officeDocument/2006/relationships/slideLayout" Target="../slideLayouts/slideLayout184.xml"/><Relationship Id="rId219" Type="http://schemas.openxmlformats.org/officeDocument/2006/relationships/slideLayout" Target="../slideLayouts/slideLayout219.xml"/><Relationship Id="rId230" Type="http://schemas.openxmlformats.org/officeDocument/2006/relationships/slideLayout" Target="../slideLayouts/slideLayout230.xml"/><Relationship Id="rId251" Type="http://schemas.openxmlformats.org/officeDocument/2006/relationships/slideLayout" Target="../slideLayouts/slideLayout251.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272" Type="http://schemas.openxmlformats.org/officeDocument/2006/relationships/slideLayout" Target="../slideLayouts/slideLayout272.xml"/><Relationship Id="rId293" Type="http://schemas.openxmlformats.org/officeDocument/2006/relationships/slideLayout" Target="../slideLayouts/slideLayout29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53" Type="http://schemas.openxmlformats.org/officeDocument/2006/relationships/slideLayout" Target="../slideLayouts/slideLayout153.xml"/><Relationship Id="rId174" Type="http://schemas.openxmlformats.org/officeDocument/2006/relationships/slideLayout" Target="../slideLayouts/slideLayout174.xml"/><Relationship Id="rId195" Type="http://schemas.openxmlformats.org/officeDocument/2006/relationships/slideLayout" Target="../slideLayouts/slideLayout195.xml"/><Relationship Id="rId209" Type="http://schemas.openxmlformats.org/officeDocument/2006/relationships/slideLayout" Target="../slideLayouts/slideLayout209.xml"/><Relationship Id="rId220" Type="http://schemas.openxmlformats.org/officeDocument/2006/relationships/slideLayout" Target="../slideLayouts/slideLayout220.xml"/><Relationship Id="rId241" Type="http://schemas.openxmlformats.org/officeDocument/2006/relationships/slideLayout" Target="../slideLayouts/slideLayout24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262" Type="http://schemas.openxmlformats.org/officeDocument/2006/relationships/slideLayout" Target="../slideLayouts/slideLayout262.xml"/><Relationship Id="rId283" Type="http://schemas.openxmlformats.org/officeDocument/2006/relationships/slideLayout" Target="../slideLayouts/slideLayout283.xml"/><Relationship Id="rId78" Type="http://schemas.openxmlformats.org/officeDocument/2006/relationships/slideLayout" Target="../slideLayouts/slideLayout78.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43" Type="http://schemas.openxmlformats.org/officeDocument/2006/relationships/slideLayout" Target="../slideLayouts/slideLayout143.xml"/><Relationship Id="rId164" Type="http://schemas.openxmlformats.org/officeDocument/2006/relationships/slideLayout" Target="../slideLayouts/slideLayout164.xml"/><Relationship Id="rId185" Type="http://schemas.openxmlformats.org/officeDocument/2006/relationships/slideLayout" Target="../slideLayouts/slideLayout185.xml"/><Relationship Id="rId9" Type="http://schemas.openxmlformats.org/officeDocument/2006/relationships/slideLayout" Target="../slideLayouts/slideLayout9.xml"/><Relationship Id="rId210" Type="http://schemas.openxmlformats.org/officeDocument/2006/relationships/slideLayout" Target="../slideLayouts/slideLayout210.xml"/><Relationship Id="rId26" Type="http://schemas.openxmlformats.org/officeDocument/2006/relationships/slideLayout" Target="../slideLayouts/slideLayout26.xml"/><Relationship Id="rId231" Type="http://schemas.openxmlformats.org/officeDocument/2006/relationships/slideLayout" Target="../slideLayouts/slideLayout231.xml"/><Relationship Id="rId252" Type="http://schemas.openxmlformats.org/officeDocument/2006/relationships/slideLayout" Target="../slideLayouts/slideLayout252.xml"/><Relationship Id="rId273" Type="http://schemas.openxmlformats.org/officeDocument/2006/relationships/slideLayout" Target="../slideLayouts/slideLayout273.xml"/><Relationship Id="rId294" Type="http://schemas.openxmlformats.org/officeDocument/2006/relationships/slideLayout" Target="../slideLayouts/slideLayout294.xml"/><Relationship Id="rId47" Type="http://schemas.openxmlformats.org/officeDocument/2006/relationships/slideLayout" Target="../slideLayouts/slideLayout47.xml"/><Relationship Id="rId68" Type="http://schemas.openxmlformats.org/officeDocument/2006/relationships/slideLayout" Target="../slideLayouts/slideLayout68.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54" Type="http://schemas.openxmlformats.org/officeDocument/2006/relationships/slideLayout" Target="../slideLayouts/slideLayout154.xml"/><Relationship Id="rId175" Type="http://schemas.openxmlformats.org/officeDocument/2006/relationships/slideLayout" Target="../slideLayouts/slideLayout175.xml"/><Relationship Id="rId196" Type="http://schemas.openxmlformats.org/officeDocument/2006/relationships/slideLayout" Target="../slideLayouts/slideLayout196.xml"/><Relationship Id="rId200" Type="http://schemas.openxmlformats.org/officeDocument/2006/relationships/slideLayout" Target="../slideLayouts/slideLayout200.xml"/><Relationship Id="rId16" Type="http://schemas.openxmlformats.org/officeDocument/2006/relationships/slideLayout" Target="../slideLayouts/slideLayout16.xml"/><Relationship Id="rId221" Type="http://schemas.openxmlformats.org/officeDocument/2006/relationships/slideLayout" Target="../slideLayouts/slideLayout221.xml"/><Relationship Id="rId242" Type="http://schemas.openxmlformats.org/officeDocument/2006/relationships/slideLayout" Target="../slideLayouts/slideLayout242.xml"/><Relationship Id="rId263" Type="http://schemas.openxmlformats.org/officeDocument/2006/relationships/slideLayout" Target="../slideLayouts/slideLayout263.xml"/><Relationship Id="rId284" Type="http://schemas.openxmlformats.org/officeDocument/2006/relationships/slideLayout" Target="../slideLayouts/slideLayout284.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 Id="rId90" Type="http://schemas.openxmlformats.org/officeDocument/2006/relationships/slideLayout" Target="../slideLayouts/slideLayout90.xml"/><Relationship Id="rId165" Type="http://schemas.openxmlformats.org/officeDocument/2006/relationships/slideLayout" Target="../slideLayouts/slideLayout165.xml"/><Relationship Id="rId186" Type="http://schemas.openxmlformats.org/officeDocument/2006/relationships/slideLayout" Target="../slideLayouts/slideLayout186.xml"/><Relationship Id="rId211" Type="http://schemas.openxmlformats.org/officeDocument/2006/relationships/slideLayout" Target="../slideLayouts/slideLayout211.xml"/><Relationship Id="rId232" Type="http://schemas.openxmlformats.org/officeDocument/2006/relationships/slideLayout" Target="../slideLayouts/slideLayout232.xml"/><Relationship Id="rId253" Type="http://schemas.openxmlformats.org/officeDocument/2006/relationships/slideLayout" Target="../slideLayouts/slideLayout253.xml"/><Relationship Id="rId274" Type="http://schemas.openxmlformats.org/officeDocument/2006/relationships/slideLayout" Target="../slideLayouts/slideLayout274.xml"/><Relationship Id="rId295" Type="http://schemas.openxmlformats.org/officeDocument/2006/relationships/theme" Target="../theme/theme1.xml"/><Relationship Id="rId27" Type="http://schemas.openxmlformats.org/officeDocument/2006/relationships/slideLayout" Target="../slideLayouts/slideLayout27.xml"/><Relationship Id="rId48" Type="http://schemas.openxmlformats.org/officeDocument/2006/relationships/slideLayout" Target="../slideLayouts/slideLayout48.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34" Type="http://schemas.openxmlformats.org/officeDocument/2006/relationships/slideLayout" Target="../slideLayouts/slideLayout134.xml"/><Relationship Id="rId80" Type="http://schemas.openxmlformats.org/officeDocument/2006/relationships/slideLayout" Target="../slideLayouts/slideLayout80.xml"/><Relationship Id="rId155" Type="http://schemas.openxmlformats.org/officeDocument/2006/relationships/slideLayout" Target="../slideLayouts/slideLayout155.xml"/><Relationship Id="rId176" Type="http://schemas.openxmlformats.org/officeDocument/2006/relationships/slideLayout" Target="../slideLayouts/slideLayout176.xml"/><Relationship Id="rId197" Type="http://schemas.openxmlformats.org/officeDocument/2006/relationships/slideLayout" Target="../slideLayouts/slideLayout197.xml"/><Relationship Id="rId201" Type="http://schemas.openxmlformats.org/officeDocument/2006/relationships/slideLayout" Target="../slideLayouts/slideLayout201.xml"/><Relationship Id="rId222" Type="http://schemas.openxmlformats.org/officeDocument/2006/relationships/slideLayout" Target="../slideLayouts/slideLayout222.xml"/><Relationship Id="rId243" Type="http://schemas.openxmlformats.org/officeDocument/2006/relationships/slideLayout" Target="../slideLayouts/slideLayout243.xml"/><Relationship Id="rId264" Type="http://schemas.openxmlformats.org/officeDocument/2006/relationships/slideLayout" Target="../slideLayouts/slideLayout264.xml"/><Relationship Id="rId285" Type="http://schemas.openxmlformats.org/officeDocument/2006/relationships/slideLayout" Target="../slideLayouts/slideLayout285.xml"/><Relationship Id="rId17" Type="http://schemas.openxmlformats.org/officeDocument/2006/relationships/slideLayout" Target="../slideLayouts/slideLayout17.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24" Type="http://schemas.openxmlformats.org/officeDocument/2006/relationships/slideLayout" Target="../slideLayouts/slideLayout124.xml"/><Relationship Id="rId70" Type="http://schemas.openxmlformats.org/officeDocument/2006/relationships/slideLayout" Target="../slideLayouts/slideLayout70.xml"/><Relationship Id="rId91" Type="http://schemas.openxmlformats.org/officeDocument/2006/relationships/slideLayout" Target="../slideLayouts/slideLayout91.xml"/><Relationship Id="rId145" Type="http://schemas.openxmlformats.org/officeDocument/2006/relationships/slideLayout" Target="../slideLayouts/slideLayout145.xml"/><Relationship Id="rId166" Type="http://schemas.openxmlformats.org/officeDocument/2006/relationships/slideLayout" Target="../slideLayouts/slideLayout166.xml"/><Relationship Id="rId187" Type="http://schemas.openxmlformats.org/officeDocument/2006/relationships/slideLayout" Target="../slideLayouts/slideLayout187.xml"/><Relationship Id="rId1" Type="http://schemas.openxmlformats.org/officeDocument/2006/relationships/slideLayout" Target="../slideLayouts/slideLayout1.xml"/><Relationship Id="rId212" Type="http://schemas.openxmlformats.org/officeDocument/2006/relationships/slideLayout" Target="../slideLayouts/slideLayout212.xml"/><Relationship Id="rId233" Type="http://schemas.openxmlformats.org/officeDocument/2006/relationships/slideLayout" Target="../slideLayouts/slideLayout233.xml"/><Relationship Id="rId254" Type="http://schemas.openxmlformats.org/officeDocument/2006/relationships/slideLayout" Target="../slideLayouts/slideLayout254.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275" Type="http://schemas.openxmlformats.org/officeDocument/2006/relationships/slideLayout" Target="../slideLayouts/slideLayout275.xml"/><Relationship Id="rId60" Type="http://schemas.openxmlformats.org/officeDocument/2006/relationships/slideLayout" Target="../slideLayouts/slideLayout60.xml"/><Relationship Id="rId81" Type="http://schemas.openxmlformats.org/officeDocument/2006/relationships/slideLayout" Target="../slideLayouts/slideLayout81.xml"/><Relationship Id="rId135" Type="http://schemas.openxmlformats.org/officeDocument/2006/relationships/slideLayout" Target="../slideLayouts/slideLayout135.xml"/><Relationship Id="rId156" Type="http://schemas.openxmlformats.org/officeDocument/2006/relationships/slideLayout" Target="../slideLayouts/slideLayout156.xml"/><Relationship Id="rId177" Type="http://schemas.openxmlformats.org/officeDocument/2006/relationships/slideLayout" Target="../slideLayouts/slideLayout177.xml"/><Relationship Id="rId198" Type="http://schemas.openxmlformats.org/officeDocument/2006/relationships/slideLayout" Target="../slideLayouts/slideLayout198.xml"/><Relationship Id="rId202" Type="http://schemas.openxmlformats.org/officeDocument/2006/relationships/slideLayout" Target="../slideLayouts/slideLayout202.xml"/><Relationship Id="rId223" Type="http://schemas.openxmlformats.org/officeDocument/2006/relationships/slideLayout" Target="../slideLayouts/slideLayout223.xml"/><Relationship Id="rId244" Type="http://schemas.openxmlformats.org/officeDocument/2006/relationships/slideLayout" Target="../slideLayouts/slideLayout244.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265" Type="http://schemas.openxmlformats.org/officeDocument/2006/relationships/slideLayout" Target="../slideLayouts/slideLayout265.xml"/><Relationship Id="rId286" Type="http://schemas.openxmlformats.org/officeDocument/2006/relationships/slideLayout" Target="../slideLayouts/slideLayout286.xml"/><Relationship Id="rId50" Type="http://schemas.openxmlformats.org/officeDocument/2006/relationships/slideLayout" Target="../slideLayouts/slideLayout50.xml"/><Relationship Id="rId104" Type="http://schemas.openxmlformats.org/officeDocument/2006/relationships/slideLayout" Target="../slideLayouts/slideLayout104.xml"/><Relationship Id="rId125" Type="http://schemas.openxmlformats.org/officeDocument/2006/relationships/slideLayout" Target="../slideLayouts/slideLayout125.xml"/><Relationship Id="rId146" Type="http://schemas.openxmlformats.org/officeDocument/2006/relationships/slideLayout" Target="../slideLayouts/slideLayout146.xml"/><Relationship Id="rId167" Type="http://schemas.openxmlformats.org/officeDocument/2006/relationships/slideLayout" Target="../slideLayouts/slideLayout167.xml"/><Relationship Id="rId188" Type="http://schemas.openxmlformats.org/officeDocument/2006/relationships/slideLayout" Target="../slideLayouts/slideLayout188.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13" Type="http://schemas.openxmlformats.org/officeDocument/2006/relationships/slideLayout" Target="../slideLayouts/slideLayout213.xml"/><Relationship Id="rId234" Type="http://schemas.openxmlformats.org/officeDocument/2006/relationships/slideLayout" Target="../slideLayouts/slideLayout234.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55" Type="http://schemas.openxmlformats.org/officeDocument/2006/relationships/slideLayout" Target="../slideLayouts/slideLayout255.xml"/><Relationship Id="rId276" Type="http://schemas.openxmlformats.org/officeDocument/2006/relationships/slideLayout" Target="../slideLayouts/slideLayout276.xml"/><Relationship Id="rId40" Type="http://schemas.openxmlformats.org/officeDocument/2006/relationships/slideLayout" Target="../slideLayouts/slideLayout40.xml"/><Relationship Id="rId115" Type="http://schemas.openxmlformats.org/officeDocument/2006/relationships/slideLayout" Target="../slideLayouts/slideLayout115.xml"/><Relationship Id="rId136" Type="http://schemas.openxmlformats.org/officeDocument/2006/relationships/slideLayout" Target="../slideLayouts/slideLayout136.xml"/><Relationship Id="rId157" Type="http://schemas.openxmlformats.org/officeDocument/2006/relationships/slideLayout" Target="../slideLayouts/slideLayout157.xml"/><Relationship Id="rId178" Type="http://schemas.openxmlformats.org/officeDocument/2006/relationships/slideLayout" Target="../slideLayouts/slideLayout178.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9" Type="http://schemas.openxmlformats.org/officeDocument/2006/relationships/slideLayout" Target="../slideLayouts/slideLayout199.xml"/><Relationship Id="rId203" Type="http://schemas.openxmlformats.org/officeDocument/2006/relationships/slideLayout" Target="../slideLayouts/slideLayout203.xml"/><Relationship Id="rId19" Type="http://schemas.openxmlformats.org/officeDocument/2006/relationships/slideLayout" Target="../slideLayouts/slideLayout19.xml"/><Relationship Id="rId224" Type="http://schemas.openxmlformats.org/officeDocument/2006/relationships/slideLayout" Target="../slideLayouts/slideLayout224.xml"/><Relationship Id="rId245" Type="http://schemas.openxmlformats.org/officeDocument/2006/relationships/slideLayout" Target="../slideLayouts/slideLayout245.xml"/><Relationship Id="rId266" Type="http://schemas.openxmlformats.org/officeDocument/2006/relationships/slideLayout" Target="../slideLayouts/slideLayout266.xml"/><Relationship Id="rId287" Type="http://schemas.openxmlformats.org/officeDocument/2006/relationships/slideLayout" Target="../slideLayouts/slideLayout287.xml"/><Relationship Id="rId30" Type="http://schemas.openxmlformats.org/officeDocument/2006/relationships/slideLayout" Target="../slideLayouts/slideLayout3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168" Type="http://schemas.openxmlformats.org/officeDocument/2006/relationships/slideLayout" Target="../slideLayouts/slideLayout16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189" Type="http://schemas.openxmlformats.org/officeDocument/2006/relationships/slideLayout" Target="../slideLayouts/slideLayout189.xml"/><Relationship Id="rId3" Type="http://schemas.openxmlformats.org/officeDocument/2006/relationships/slideLayout" Target="../slideLayouts/slideLayout3.xml"/><Relationship Id="rId214" Type="http://schemas.openxmlformats.org/officeDocument/2006/relationships/slideLayout" Target="../slideLayouts/slideLayout214.xml"/><Relationship Id="rId235" Type="http://schemas.openxmlformats.org/officeDocument/2006/relationships/slideLayout" Target="../slideLayouts/slideLayout235.xml"/><Relationship Id="rId256" Type="http://schemas.openxmlformats.org/officeDocument/2006/relationships/slideLayout" Target="../slideLayouts/slideLayout256.xml"/><Relationship Id="rId277" Type="http://schemas.openxmlformats.org/officeDocument/2006/relationships/slideLayout" Target="../slideLayouts/slideLayout277.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158" Type="http://schemas.openxmlformats.org/officeDocument/2006/relationships/slideLayout" Target="../slideLayouts/slideLayout158.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179" Type="http://schemas.openxmlformats.org/officeDocument/2006/relationships/slideLayout" Target="../slideLayouts/slideLayout179.xml"/><Relationship Id="rId190" Type="http://schemas.openxmlformats.org/officeDocument/2006/relationships/slideLayout" Target="../slideLayouts/slideLayout190.xml"/><Relationship Id="rId204" Type="http://schemas.openxmlformats.org/officeDocument/2006/relationships/slideLayout" Target="../slideLayouts/slideLayout204.xml"/><Relationship Id="rId225" Type="http://schemas.openxmlformats.org/officeDocument/2006/relationships/slideLayout" Target="../slideLayouts/slideLayout225.xml"/><Relationship Id="rId246" Type="http://schemas.openxmlformats.org/officeDocument/2006/relationships/slideLayout" Target="../slideLayouts/slideLayout246.xml"/><Relationship Id="rId267" Type="http://schemas.openxmlformats.org/officeDocument/2006/relationships/slideLayout" Target="../slideLayouts/slideLayout267.xml"/><Relationship Id="rId288" Type="http://schemas.openxmlformats.org/officeDocument/2006/relationships/slideLayout" Target="../slideLayouts/slideLayout288.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94" Type="http://schemas.openxmlformats.org/officeDocument/2006/relationships/slideLayout" Target="../slideLayouts/slideLayout94.xml"/><Relationship Id="rId148" Type="http://schemas.openxmlformats.org/officeDocument/2006/relationships/slideLayout" Target="../slideLayouts/slideLayout148.xml"/><Relationship Id="rId169" Type="http://schemas.openxmlformats.org/officeDocument/2006/relationships/slideLayout" Target="../slideLayouts/slideLayout169.xml"/><Relationship Id="rId4" Type="http://schemas.openxmlformats.org/officeDocument/2006/relationships/slideLayout" Target="../slideLayouts/slideLayout4.xml"/><Relationship Id="rId180" Type="http://schemas.openxmlformats.org/officeDocument/2006/relationships/slideLayout" Target="../slideLayouts/slideLayout180.xml"/><Relationship Id="rId215" Type="http://schemas.openxmlformats.org/officeDocument/2006/relationships/slideLayout" Target="../slideLayouts/slideLayout215.xml"/><Relationship Id="rId236" Type="http://schemas.openxmlformats.org/officeDocument/2006/relationships/slideLayout" Target="../slideLayouts/slideLayout236.xml"/><Relationship Id="rId257" Type="http://schemas.openxmlformats.org/officeDocument/2006/relationships/slideLayout" Target="../slideLayouts/slideLayout257.xml"/><Relationship Id="rId278" Type="http://schemas.openxmlformats.org/officeDocument/2006/relationships/slideLayout" Target="../slideLayouts/slideLayout278.xml"/><Relationship Id="rId42" Type="http://schemas.openxmlformats.org/officeDocument/2006/relationships/slideLayout" Target="../slideLayouts/slideLayout42.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191" Type="http://schemas.openxmlformats.org/officeDocument/2006/relationships/slideLayout" Target="../slideLayouts/slideLayout191.xml"/><Relationship Id="rId205" Type="http://schemas.openxmlformats.org/officeDocument/2006/relationships/slideLayout" Target="../slideLayouts/slideLayout205.xml"/><Relationship Id="rId247" Type="http://schemas.openxmlformats.org/officeDocument/2006/relationships/slideLayout" Target="../slideLayouts/slideLayout247.xml"/><Relationship Id="rId107" Type="http://schemas.openxmlformats.org/officeDocument/2006/relationships/slideLayout" Target="../slideLayouts/slideLayout107.xml"/><Relationship Id="rId289" Type="http://schemas.openxmlformats.org/officeDocument/2006/relationships/slideLayout" Target="../slideLayouts/slideLayout289.xml"/><Relationship Id="rId11" Type="http://schemas.openxmlformats.org/officeDocument/2006/relationships/slideLayout" Target="../slideLayouts/slideLayout11.xml"/><Relationship Id="rId53" Type="http://schemas.openxmlformats.org/officeDocument/2006/relationships/slideLayout" Target="../slideLayouts/slideLayout53.xml"/><Relationship Id="rId149" Type="http://schemas.openxmlformats.org/officeDocument/2006/relationships/slideLayout" Target="../slideLayouts/slideLayout149.xml"/><Relationship Id="rId95" Type="http://schemas.openxmlformats.org/officeDocument/2006/relationships/slideLayout" Target="../slideLayouts/slideLayout95.xml"/><Relationship Id="rId160" Type="http://schemas.openxmlformats.org/officeDocument/2006/relationships/slideLayout" Target="../slideLayouts/slideLayout160.xml"/><Relationship Id="rId216" Type="http://schemas.openxmlformats.org/officeDocument/2006/relationships/slideLayout" Target="../slideLayouts/slideLayout216.xml"/><Relationship Id="rId258" Type="http://schemas.openxmlformats.org/officeDocument/2006/relationships/slideLayout" Target="../slideLayouts/slideLayout258.xml"/><Relationship Id="rId22" Type="http://schemas.openxmlformats.org/officeDocument/2006/relationships/slideLayout" Target="../slideLayouts/slideLayout22.xml"/><Relationship Id="rId64" Type="http://schemas.openxmlformats.org/officeDocument/2006/relationships/slideLayout" Target="../slideLayouts/slideLayout64.xml"/><Relationship Id="rId118" Type="http://schemas.openxmlformats.org/officeDocument/2006/relationships/slideLayout" Target="../slideLayouts/slideLayout118.xml"/><Relationship Id="rId171" Type="http://schemas.openxmlformats.org/officeDocument/2006/relationships/slideLayout" Target="../slideLayouts/slideLayout171.xml"/><Relationship Id="rId227" Type="http://schemas.openxmlformats.org/officeDocument/2006/relationships/slideLayout" Target="../slideLayouts/slideLayout227.xml"/><Relationship Id="rId269" Type="http://schemas.openxmlformats.org/officeDocument/2006/relationships/slideLayout" Target="../slideLayouts/slideLayout2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9"/>
          <p:cNvSpPr/>
          <p:nvPr/>
        </p:nvSpPr>
        <p:spPr>
          <a:xfrm>
            <a:off x="-1" y="314006"/>
            <a:ext cx="13004801" cy="325121"/>
          </a:xfrm>
          <a:prstGeom prst="rect">
            <a:avLst/>
          </a:prstGeom>
          <a:solidFill>
            <a:srgbClr val="FFFFFF"/>
          </a:solidFill>
          <a:ln w="12700">
            <a:miter lim="400000"/>
          </a:ln>
        </p:spPr>
        <p:txBody>
          <a:bodyPr lIns="65023" tIns="65023" rIns="65023" bIns="65023" anchor="ctr"/>
          <a:lstStyle/>
          <a:p>
            <a:pPr algn="ctr">
              <a:defRPr>
                <a:solidFill>
                  <a:srgbClr val="FFFFFF"/>
                </a:solidFill>
              </a:defRPr>
            </a:pPr>
            <a:endParaRPr/>
          </a:p>
        </p:txBody>
      </p:sp>
      <p:sp>
        <p:nvSpPr>
          <p:cNvPr id="3" name="Rectangle 6"/>
          <p:cNvSpPr/>
          <p:nvPr/>
        </p:nvSpPr>
        <p:spPr>
          <a:xfrm>
            <a:off x="-1" y="-1"/>
            <a:ext cx="13004801" cy="520193"/>
          </a:xfrm>
          <a:prstGeom prst="rect">
            <a:avLst/>
          </a:prstGeom>
          <a:solidFill>
            <a:schemeClr val="accent6">
              <a:satOff val="-14674"/>
              <a:lumOff val="32156"/>
            </a:schemeClr>
          </a:solidFill>
          <a:ln w="12700">
            <a:miter lim="400000"/>
          </a:ln>
        </p:spPr>
        <p:txBody>
          <a:bodyPr lIns="65023" tIns="65023" rIns="65023" bIns="65023" anchor="ctr"/>
          <a:lstStyle/>
          <a:p>
            <a:pPr algn="ctr">
              <a:defRPr>
                <a:solidFill>
                  <a:srgbClr val="FFFFFF"/>
                </a:solidFill>
              </a:defRPr>
            </a:pPr>
            <a:endParaRPr/>
          </a:p>
        </p:txBody>
      </p:sp>
      <p:sp>
        <p:nvSpPr>
          <p:cNvPr id="4" name="Title Text"/>
          <p:cNvSpPr txBox="1">
            <a:spLocks noGrp="1"/>
          </p:cNvSpPr>
          <p:nvPr>
            <p:ph type="title"/>
          </p:nvPr>
        </p:nvSpPr>
        <p:spPr>
          <a:xfrm>
            <a:off x="650239" y="758614"/>
            <a:ext cx="11704322" cy="14088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4849" tIns="64849" rIns="64849" bIns="64849" anchor="ctr">
            <a:normAutofit/>
          </a:bodyPr>
          <a:lstStyle/>
          <a:p>
            <a:r>
              <a:t>Title Text</a:t>
            </a:r>
          </a:p>
        </p:txBody>
      </p:sp>
      <p:sp>
        <p:nvSpPr>
          <p:cNvPr id="5" name="Body Level One…"/>
          <p:cNvSpPr txBox="1">
            <a:spLocks noGrp="1"/>
          </p:cNvSpPr>
          <p:nvPr>
            <p:ph type="body" idx="1"/>
          </p:nvPr>
        </p:nvSpPr>
        <p:spPr>
          <a:xfrm>
            <a:off x="650239" y="2275839"/>
            <a:ext cx="11704322" cy="69358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4849" tIns="64849" rIns="64849" bIns="64849">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10837333" y="55548"/>
            <a:ext cx="396672" cy="409099"/>
          </a:xfrm>
          <a:prstGeom prst="rect">
            <a:avLst/>
          </a:prstGeom>
          <a:ln w="12700">
            <a:miter lim="400000"/>
          </a:ln>
        </p:spPr>
        <p:txBody>
          <a:bodyPr wrap="none" lIns="64849" tIns="64849" rIns="64849" bIns="64849" anchor="ctr">
            <a:spAutoFit/>
          </a:bodyPr>
          <a:lstStyle>
            <a:lvl1pPr>
              <a:defRPr sz="1800" b="1">
                <a:solidFill>
                  <a:srgbClr val="FFFFFF"/>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 id="2147483710" r:id="rId62"/>
    <p:sldLayoutId id="2147483711" r:id="rId63"/>
    <p:sldLayoutId id="2147483712" r:id="rId64"/>
    <p:sldLayoutId id="2147483713" r:id="rId65"/>
    <p:sldLayoutId id="2147483714" r:id="rId66"/>
    <p:sldLayoutId id="2147483715" r:id="rId67"/>
    <p:sldLayoutId id="2147483716" r:id="rId68"/>
    <p:sldLayoutId id="2147483717" r:id="rId69"/>
    <p:sldLayoutId id="2147483718" r:id="rId70"/>
    <p:sldLayoutId id="2147483719" r:id="rId71"/>
    <p:sldLayoutId id="2147483720" r:id="rId72"/>
    <p:sldLayoutId id="2147483721" r:id="rId73"/>
    <p:sldLayoutId id="2147483722" r:id="rId74"/>
    <p:sldLayoutId id="2147483723" r:id="rId75"/>
    <p:sldLayoutId id="2147483724" r:id="rId76"/>
    <p:sldLayoutId id="2147483725" r:id="rId77"/>
    <p:sldLayoutId id="2147483726" r:id="rId78"/>
    <p:sldLayoutId id="2147483727" r:id="rId79"/>
    <p:sldLayoutId id="2147483728" r:id="rId80"/>
    <p:sldLayoutId id="2147483729" r:id="rId81"/>
    <p:sldLayoutId id="2147483730" r:id="rId82"/>
    <p:sldLayoutId id="2147483731" r:id="rId83"/>
    <p:sldLayoutId id="2147483732" r:id="rId84"/>
    <p:sldLayoutId id="2147483733" r:id="rId85"/>
    <p:sldLayoutId id="2147483734" r:id="rId86"/>
    <p:sldLayoutId id="2147483735" r:id="rId87"/>
    <p:sldLayoutId id="2147483736" r:id="rId88"/>
    <p:sldLayoutId id="2147483737" r:id="rId89"/>
    <p:sldLayoutId id="2147483738" r:id="rId90"/>
    <p:sldLayoutId id="2147483739" r:id="rId91"/>
    <p:sldLayoutId id="2147483740" r:id="rId92"/>
    <p:sldLayoutId id="2147483741" r:id="rId93"/>
    <p:sldLayoutId id="2147483742" r:id="rId94"/>
    <p:sldLayoutId id="2147483743" r:id="rId95"/>
    <p:sldLayoutId id="2147483744" r:id="rId96"/>
    <p:sldLayoutId id="2147483745" r:id="rId97"/>
    <p:sldLayoutId id="2147483746" r:id="rId98"/>
    <p:sldLayoutId id="2147483747" r:id="rId99"/>
    <p:sldLayoutId id="2147483748" r:id="rId100"/>
    <p:sldLayoutId id="2147483749" r:id="rId101"/>
    <p:sldLayoutId id="2147483750" r:id="rId102"/>
    <p:sldLayoutId id="2147483751" r:id="rId103"/>
    <p:sldLayoutId id="2147483752" r:id="rId104"/>
    <p:sldLayoutId id="2147483753" r:id="rId105"/>
    <p:sldLayoutId id="2147483754" r:id="rId106"/>
    <p:sldLayoutId id="2147483755" r:id="rId107"/>
    <p:sldLayoutId id="2147483756" r:id="rId108"/>
    <p:sldLayoutId id="2147483757" r:id="rId109"/>
    <p:sldLayoutId id="2147483758" r:id="rId110"/>
    <p:sldLayoutId id="2147483759" r:id="rId111"/>
    <p:sldLayoutId id="2147483760" r:id="rId112"/>
    <p:sldLayoutId id="2147483761" r:id="rId113"/>
    <p:sldLayoutId id="2147483762" r:id="rId114"/>
    <p:sldLayoutId id="2147483763" r:id="rId115"/>
    <p:sldLayoutId id="2147483764" r:id="rId116"/>
    <p:sldLayoutId id="2147483765" r:id="rId117"/>
    <p:sldLayoutId id="2147483766" r:id="rId118"/>
    <p:sldLayoutId id="2147483767" r:id="rId119"/>
    <p:sldLayoutId id="2147483768" r:id="rId120"/>
    <p:sldLayoutId id="2147483769" r:id="rId121"/>
    <p:sldLayoutId id="2147483770" r:id="rId122"/>
    <p:sldLayoutId id="2147483771" r:id="rId123"/>
    <p:sldLayoutId id="2147483772" r:id="rId124"/>
    <p:sldLayoutId id="2147483773" r:id="rId125"/>
    <p:sldLayoutId id="2147483774" r:id="rId126"/>
    <p:sldLayoutId id="2147483775" r:id="rId127"/>
    <p:sldLayoutId id="2147483776" r:id="rId128"/>
    <p:sldLayoutId id="2147483777" r:id="rId129"/>
    <p:sldLayoutId id="2147483778" r:id="rId130"/>
    <p:sldLayoutId id="2147483779" r:id="rId131"/>
    <p:sldLayoutId id="2147483780" r:id="rId132"/>
    <p:sldLayoutId id="2147483781" r:id="rId133"/>
    <p:sldLayoutId id="2147483782" r:id="rId134"/>
    <p:sldLayoutId id="2147483783" r:id="rId135"/>
    <p:sldLayoutId id="2147483784" r:id="rId136"/>
    <p:sldLayoutId id="2147483785" r:id="rId137"/>
    <p:sldLayoutId id="2147483786" r:id="rId138"/>
    <p:sldLayoutId id="2147483787" r:id="rId139"/>
    <p:sldLayoutId id="2147483788" r:id="rId140"/>
    <p:sldLayoutId id="2147483789" r:id="rId141"/>
    <p:sldLayoutId id="2147483790" r:id="rId142"/>
    <p:sldLayoutId id="2147483791" r:id="rId143"/>
    <p:sldLayoutId id="2147483792" r:id="rId144"/>
    <p:sldLayoutId id="2147483793" r:id="rId145"/>
    <p:sldLayoutId id="2147483794" r:id="rId146"/>
    <p:sldLayoutId id="2147483795" r:id="rId147"/>
    <p:sldLayoutId id="2147483796" r:id="rId148"/>
    <p:sldLayoutId id="2147483797" r:id="rId149"/>
    <p:sldLayoutId id="2147483798" r:id="rId150"/>
    <p:sldLayoutId id="2147483799" r:id="rId151"/>
    <p:sldLayoutId id="2147483800" r:id="rId152"/>
    <p:sldLayoutId id="2147483801" r:id="rId153"/>
    <p:sldLayoutId id="2147483802" r:id="rId154"/>
    <p:sldLayoutId id="2147483803" r:id="rId155"/>
    <p:sldLayoutId id="2147483804" r:id="rId156"/>
    <p:sldLayoutId id="2147483805" r:id="rId157"/>
    <p:sldLayoutId id="2147483806" r:id="rId158"/>
    <p:sldLayoutId id="2147483807" r:id="rId159"/>
    <p:sldLayoutId id="2147483808" r:id="rId160"/>
    <p:sldLayoutId id="2147483809" r:id="rId161"/>
    <p:sldLayoutId id="2147483810" r:id="rId162"/>
    <p:sldLayoutId id="2147483811" r:id="rId163"/>
    <p:sldLayoutId id="2147483812" r:id="rId164"/>
    <p:sldLayoutId id="2147483813" r:id="rId165"/>
    <p:sldLayoutId id="2147483814" r:id="rId166"/>
    <p:sldLayoutId id="2147483815" r:id="rId167"/>
    <p:sldLayoutId id="2147483816" r:id="rId168"/>
    <p:sldLayoutId id="2147483817" r:id="rId169"/>
    <p:sldLayoutId id="2147483818" r:id="rId170"/>
    <p:sldLayoutId id="2147483819" r:id="rId171"/>
    <p:sldLayoutId id="2147483820" r:id="rId172"/>
    <p:sldLayoutId id="2147483821" r:id="rId173"/>
    <p:sldLayoutId id="2147483822" r:id="rId174"/>
    <p:sldLayoutId id="2147483823" r:id="rId175"/>
    <p:sldLayoutId id="2147483824" r:id="rId176"/>
    <p:sldLayoutId id="2147483825" r:id="rId177"/>
    <p:sldLayoutId id="2147483826" r:id="rId178"/>
    <p:sldLayoutId id="2147483827" r:id="rId179"/>
    <p:sldLayoutId id="2147483828" r:id="rId180"/>
    <p:sldLayoutId id="2147483829" r:id="rId181"/>
    <p:sldLayoutId id="2147483830" r:id="rId182"/>
    <p:sldLayoutId id="2147483831" r:id="rId183"/>
    <p:sldLayoutId id="2147483832" r:id="rId184"/>
    <p:sldLayoutId id="2147483833" r:id="rId185"/>
    <p:sldLayoutId id="2147483834" r:id="rId186"/>
    <p:sldLayoutId id="2147483835" r:id="rId187"/>
    <p:sldLayoutId id="2147483836" r:id="rId188"/>
    <p:sldLayoutId id="2147483837" r:id="rId189"/>
    <p:sldLayoutId id="2147483838" r:id="rId190"/>
    <p:sldLayoutId id="2147483839" r:id="rId191"/>
    <p:sldLayoutId id="2147483840" r:id="rId192"/>
    <p:sldLayoutId id="2147483841" r:id="rId193"/>
    <p:sldLayoutId id="2147483842" r:id="rId194"/>
    <p:sldLayoutId id="2147483843" r:id="rId195"/>
    <p:sldLayoutId id="2147483844" r:id="rId196"/>
    <p:sldLayoutId id="2147483845" r:id="rId197"/>
    <p:sldLayoutId id="2147483846" r:id="rId198"/>
    <p:sldLayoutId id="2147483847" r:id="rId199"/>
    <p:sldLayoutId id="2147483848" r:id="rId200"/>
    <p:sldLayoutId id="2147483849" r:id="rId201"/>
    <p:sldLayoutId id="2147483850" r:id="rId202"/>
    <p:sldLayoutId id="2147483851" r:id="rId203"/>
    <p:sldLayoutId id="2147483852" r:id="rId204"/>
    <p:sldLayoutId id="2147483853" r:id="rId205"/>
    <p:sldLayoutId id="2147483854" r:id="rId206"/>
    <p:sldLayoutId id="2147483855" r:id="rId207"/>
    <p:sldLayoutId id="2147483856" r:id="rId208"/>
    <p:sldLayoutId id="2147483857" r:id="rId209"/>
    <p:sldLayoutId id="2147483858" r:id="rId210"/>
    <p:sldLayoutId id="2147483859" r:id="rId211"/>
    <p:sldLayoutId id="2147483860" r:id="rId212"/>
    <p:sldLayoutId id="2147483861" r:id="rId213"/>
    <p:sldLayoutId id="2147483862" r:id="rId214"/>
    <p:sldLayoutId id="2147483863" r:id="rId215"/>
    <p:sldLayoutId id="2147483864" r:id="rId216"/>
    <p:sldLayoutId id="2147483865" r:id="rId217"/>
    <p:sldLayoutId id="2147483866" r:id="rId218"/>
    <p:sldLayoutId id="2147483867" r:id="rId219"/>
    <p:sldLayoutId id="2147483868" r:id="rId220"/>
    <p:sldLayoutId id="2147483869" r:id="rId221"/>
    <p:sldLayoutId id="2147483870" r:id="rId222"/>
    <p:sldLayoutId id="2147483871" r:id="rId223"/>
    <p:sldLayoutId id="2147483872" r:id="rId224"/>
    <p:sldLayoutId id="2147483873" r:id="rId225"/>
    <p:sldLayoutId id="2147483874" r:id="rId226"/>
    <p:sldLayoutId id="2147483875" r:id="rId227"/>
    <p:sldLayoutId id="2147483876" r:id="rId228"/>
    <p:sldLayoutId id="2147483877" r:id="rId229"/>
    <p:sldLayoutId id="2147483878" r:id="rId230"/>
    <p:sldLayoutId id="2147483879" r:id="rId231"/>
    <p:sldLayoutId id="2147483880" r:id="rId232"/>
    <p:sldLayoutId id="2147483881" r:id="rId233"/>
    <p:sldLayoutId id="2147483882" r:id="rId234"/>
    <p:sldLayoutId id="2147483883" r:id="rId235"/>
    <p:sldLayoutId id="2147483884" r:id="rId236"/>
    <p:sldLayoutId id="2147483885" r:id="rId237"/>
    <p:sldLayoutId id="2147483886" r:id="rId238"/>
    <p:sldLayoutId id="2147483887" r:id="rId239"/>
    <p:sldLayoutId id="2147483888" r:id="rId240"/>
    <p:sldLayoutId id="2147483889" r:id="rId241"/>
    <p:sldLayoutId id="2147483890" r:id="rId242"/>
    <p:sldLayoutId id="2147483891" r:id="rId243"/>
    <p:sldLayoutId id="2147483892" r:id="rId244"/>
    <p:sldLayoutId id="2147483893" r:id="rId245"/>
    <p:sldLayoutId id="2147483894" r:id="rId246"/>
    <p:sldLayoutId id="2147483895" r:id="rId247"/>
    <p:sldLayoutId id="2147483896" r:id="rId248"/>
    <p:sldLayoutId id="2147483897" r:id="rId249"/>
    <p:sldLayoutId id="2147483898" r:id="rId250"/>
    <p:sldLayoutId id="2147483899" r:id="rId251"/>
    <p:sldLayoutId id="2147483900" r:id="rId252"/>
    <p:sldLayoutId id="2147483901" r:id="rId253"/>
    <p:sldLayoutId id="2147483902" r:id="rId254"/>
    <p:sldLayoutId id="2147483903" r:id="rId255"/>
    <p:sldLayoutId id="2147483904" r:id="rId256"/>
    <p:sldLayoutId id="2147483905" r:id="rId257"/>
    <p:sldLayoutId id="2147483906" r:id="rId258"/>
    <p:sldLayoutId id="2147483907" r:id="rId259"/>
    <p:sldLayoutId id="2147483908" r:id="rId260"/>
    <p:sldLayoutId id="2147483909" r:id="rId261"/>
    <p:sldLayoutId id="2147483910" r:id="rId262"/>
    <p:sldLayoutId id="2147483911" r:id="rId263"/>
    <p:sldLayoutId id="2147483912" r:id="rId264"/>
    <p:sldLayoutId id="2147483913" r:id="rId265"/>
    <p:sldLayoutId id="2147483914" r:id="rId266"/>
    <p:sldLayoutId id="2147483915" r:id="rId267"/>
    <p:sldLayoutId id="2147483916" r:id="rId268"/>
    <p:sldLayoutId id="2147483917" r:id="rId269"/>
    <p:sldLayoutId id="2147483918" r:id="rId270"/>
    <p:sldLayoutId id="2147483919" r:id="rId271"/>
    <p:sldLayoutId id="2147483920" r:id="rId272"/>
    <p:sldLayoutId id="2147483921" r:id="rId273"/>
    <p:sldLayoutId id="2147483922" r:id="rId274"/>
    <p:sldLayoutId id="2147483923" r:id="rId275"/>
    <p:sldLayoutId id="2147483924" r:id="rId276"/>
    <p:sldLayoutId id="2147483925" r:id="rId277"/>
    <p:sldLayoutId id="2147483926" r:id="rId278"/>
    <p:sldLayoutId id="2147483927" r:id="rId279"/>
    <p:sldLayoutId id="2147483928" r:id="rId280"/>
    <p:sldLayoutId id="2147483929" r:id="rId281"/>
    <p:sldLayoutId id="2147483930" r:id="rId282"/>
    <p:sldLayoutId id="2147483931" r:id="rId283"/>
    <p:sldLayoutId id="2147483932" r:id="rId284"/>
    <p:sldLayoutId id="2147483933" r:id="rId285"/>
    <p:sldLayoutId id="2147483934" r:id="rId286"/>
    <p:sldLayoutId id="2147483935" r:id="rId287"/>
    <p:sldLayoutId id="2147483936" r:id="rId288"/>
    <p:sldLayoutId id="2147483937" r:id="rId289"/>
    <p:sldLayoutId id="2147483938" r:id="rId290"/>
    <p:sldLayoutId id="2147483939" r:id="rId291"/>
    <p:sldLayoutId id="2147483940" r:id="rId292"/>
    <p:sldLayoutId id="2147483941" r:id="rId293"/>
    <p:sldLayoutId id="2147483942" r:id="rId294"/>
  </p:sldLayoutIdLst>
  <p:transition spd="med"/>
  <p:txStyles>
    <p:titleStyle>
      <a:lvl1pPr marL="0" marR="0" indent="0" algn="l" defTabSz="1297016" latinLnBrk="0">
        <a:lnSpc>
          <a:spcPct val="100000"/>
        </a:lnSpc>
        <a:spcBef>
          <a:spcPts val="0"/>
        </a:spcBef>
        <a:spcAft>
          <a:spcPts val="0"/>
        </a:spcAft>
        <a:buClrTx/>
        <a:buSzTx/>
        <a:buFontTx/>
        <a:buNone/>
        <a:tabLst/>
        <a:defRPr sz="5600" b="0" i="0" u="none" strike="noStrike" cap="none" spc="-140" baseline="0">
          <a:solidFill>
            <a:srgbClr val="941100"/>
          </a:solidFill>
          <a:uFillTx/>
          <a:latin typeface="+mn-lt"/>
          <a:ea typeface="+mn-ea"/>
          <a:cs typeface="+mn-cs"/>
          <a:sym typeface="Helvetica"/>
        </a:defRPr>
      </a:lvl1pPr>
      <a:lvl2pPr marL="0" marR="0" indent="0" algn="l" defTabSz="1297016" latinLnBrk="0">
        <a:lnSpc>
          <a:spcPct val="100000"/>
        </a:lnSpc>
        <a:spcBef>
          <a:spcPts val="0"/>
        </a:spcBef>
        <a:spcAft>
          <a:spcPts val="0"/>
        </a:spcAft>
        <a:buClrTx/>
        <a:buSzTx/>
        <a:buFontTx/>
        <a:buNone/>
        <a:tabLst/>
        <a:defRPr sz="5600" b="0" i="0" u="none" strike="noStrike" cap="none" spc="-140" baseline="0">
          <a:solidFill>
            <a:srgbClr val="941100"/>
          </a:solidFill>
          <a:uFillTx/>
          <a:latin typeface="+mn-lt"/>
          <a:ea typeface="+mn-ea"/>
          <a:cs typeface="+mn-cs"/>
          <a:sym typeface="Helvetica"/>
        </a:defRPr>
      </a:lvl2pPr>
      <a:lvl3pPr marL="0" marR="0" indent="0" algn="l" defTabSz="1297016" latinLnBrk="0">
        <a:lnSpc>
          <a:spcPct val="100000"/>
        </a:lnSpc>
        <a:spcBef>
          <a:spcPts val="0"/>
        </a:spcBef>
        <a:spcAft>
          <a:spcPts val="0"/>
        </a:spcAft>
        <a:buClrTx/>
        <a:buSzTx/>
        <a:buFontTx/>
        <a:buNone/>
        <a:tabLst/>
        <a:defRPr sz="5600" b="0" i="0" u="none" strike="noStrike" cap="none" spc="-140" baseline="0">
          <a:solidFill>
            <a:srgbClr val="941100"/>
          </a:solidFill>
          <a:uFillTx/>
          <a:latin typeface="+mn-lt"/>
          <a:ea typeface="+mn-ea"/>
          <a:cs typeface="+mn-cs"/>
          <a:sym typeface="Helvetica"/>
        </a:defRPr>
      </a:lvl3pPr>
      <a:lvl4pPr marL="0" marR="0" indent="0" algn="l" defTabSz="1297016" latinLnBrk="0">
        <a:lnSpc>
          <a:spcPct val="100000"/>
        </a:lnSpc>
        <a:spcBef>
          <a:spcPts val="0"/>
        </a:spcBef>
        <a:spcAft>
          <a:spcPts val="0"/>
        </a:spcAft>
        <a:buClrTx/>
        <a:buSzTx/>
        <a:buFontTx/>
        <a:buNone/>
        <a:tabLst/>
        <a:defRPr sz="5600" b="0" i="0" u="none" strike="noStrike" cap="none" spc="-140" baseline="0">
          <a:solidFill>
            <a:srgbClr val="941100"/>
          </a:solidFill>
          <a:uFillTx/>
          <a:latin typeface="+mn-lt"/>
          <a:ea typeface="+mn-ea"/>
          <a:cs typeface="+mn-cs"/>
          <a:sym typeface="Helvetica"/>
        </a:defRPr>
      </a:lvl4pPr>
      <a:lvl5pPr marL="0" marR="0" indent="0" algn="l" defTabSz="1297016" latinLnBrk="0">
        <a:lnSpc>
          <a:spcPct val="100000"/>
        </a:lnSpc>
        <a:spcBef>
          <a:spcPts val="0"/>
        </a:spcBef>
        <a:spcAft>
          <a:spcPts val="0"/>
        </a:spcAft>
        <a:buClrTx/>
        <a:buSzTx/>
        <a:buFontTx/>
        <a:buNone/>
        <a:tabLst/>
        <a:defRPr sz="5600" b="0" i="0" u="none" strike="noStrike" cap="none" spc="-140" baseline="0">
          <a:solidFill>
            <a:srgbClr val="941100"/>
          </a:solidFill>
          <a:uFillTx/>
          <a:latin typeface="+mn-lt"/>
          <a:ea typeface="+mn-ea"/>
          <a:cs typeface="+mn-cs"/>
          <a:sym typeface="Helvetica"/>
        </a:defRPr>
      </a:lvl5pPr>
      <a:lvl6pPr marL="0" marR="0" indent="0" algn="l" defTabSz="1297016" latinLnBrk="0">
        <a:lnSpc>
          <a:spcPct val="100000"/>
        </a:lnSpc>
        <a:spcBef>
          <a:spcPts val="0"/>
        </a:spcBef>
        <a:spcAft>
          <a:spcPts val="0"/>
        </a:spcAft>
        <a:buClrTx/>
        <a:buSzTx/>
        <a:buFontTx/>
        <a:buNone/>
        <a:tabLst/>
        <a:defRPr sz="5600" b="0" i="0" u="none" strike="noStrike" cap="none" spc="-140" baseline="0">
          <a:solidFill>
            <a:srgbClr val="941100"/>
          </a:solidFill>
          <a:uFillTx/>
          <a:latin typeface="+mn-lt"/>
          <a:ea typeface="+mn-ea"/>
          <a:cs typeface="+mn-cs"/>
          <a:sym typeface="Helvetica"/>
        </a:defRPr>
      </a:lvl6pPr>
      <a:lvl7pPr marL="0" marR="0" indent="0" algn="l" defTabSz="1297016" latinLnBrk="0">
        <a:lnSpc>
          <a:spcPct val="100000"/>
        </a:lnSpc>
        <a:spcBef>
          <a:spcPts val="0"/>
        </a:spcBef>
        <a:spcAft>
          <a:spcPts val="0"/>
        </a:spcAft>
        <a:buClrTx/>
        <a:buSzTx/>
        <a:buFontTx/>
        <a:buNone/>
        <a:tabLst/>
        <a:defRPr sz="5600" b="0" i="0" u="none" strike="noStrike" cap="none" spc="-140" baseline="0">
          <a:solidFill>
            <a:srgbClr val="941100"/>
          </a:solidFill>
          <a:uFillTx/>
          <a:latin typeface="+mn-lt"/>
          <a:ea typeface="+mn-ea"/>
          <a:cs typeface="+mn-cs"/>
          <a:sym typeface="Helvetica"/>
        </a:defRPr>
      </a:lvl7pPr>
      <a:lvl8pPr marL="0" marR="0" indent="0" algn="l" defTabSz="1297016" latinLnBrk="0">
        <a:lnSpc>
          <a:spcPct val="100000"/>
        </a:lnSpc>
        <a:spcBef>
          <a:spcPts val="0"/>
        </a:spcBef>
        <a:spcAft>
          <a:spcPts val="0"/>
        </a:spcAft>
        <a:buClrTx/>
        <a:buSzTx/>
        <a:buFontTx/>
        <a:buNone/>
        <a:tabLst/>
        <a:defRPr sz="5600" b="0" i="0" u="none" strike="noStrike" cap="none" spc="-140" baseline="0">
          <a:solidFill>
            <a:srgbClr val="941100"/>
          </a:solidFill>
          <a:uFillTx/>
          <a:latin typeface="+mn-lt"/>
          <a:ea typeface="+mn-ea"/>
          <a:cs typeface="+mn-cs"/>
          <a:sym typeface="Helvetica"/>
        </a:defRPr>
      </a:lvl8pPr>
      <a:lvl9pPr marL="0" marR="0" indent="0" algn="l" defTabSz="1297016" latinLnBrk="0">
        <a:lnSpc>
          <a:spcPct val="100000"/>
        </a:lnSpc>
        <a:spcBef>
          <a:spcPts val="0"/>
        </a:spcBef>
        <a:spcAft>
          <a:spcPts val="0"/>
        </a:spcAft>
        <a:buClrTx/>
        <a:buSzTx/>
        <a:buFontTx/>
        <a:buNone/>
        <a:tabLst/>
        <a:defRPr sz="5600" b="0" i="0" u="none" strike="noStrike" cap="none" spc="-140" baseline="0">
          <a:solidFill>
            <a:srgbClr val="941100"/>
          </a:solidFill>
          <a:uFillTx/>
          <a:latin typeface="+mn-lt"/>
          <a:ea typeface="+mn-ea"/>
          <a:cs typeface="+mn-cs"/>
          <a:sym typeface="Helvetica"/>
        </a:defRPr>
      </a:lvl9pPr>
    </p:titleStyle>
    <p:bodyStyle>
      <a:lvl1pPr marL="258382" marR="0" indent="-258382" algn="l" defTabSz="1297016" rtl="0" latinLnBrk="0">
        <a:lnSpc>
          <a:spcPct val="100000"/>
        </a:lnSpc>
        <a:spcBef>
          <a:spcPts val="800"/>
        </a:spcBef>
        <a:spcAft>
          <a:spcPts val="0"/>
        </a:spcAft>
        <a:buClr>
          <a:schemeClr val="accent1"/>
        </a:buClr>
        <a:buSzPct val="85000"/>
        <a:buFont typeface="Helvetica"/>
        <a:buChar char="•"/>
        <a:tabLst/>
        <a:defRPr sz="3400" b="0" i="0" u="none" strike="noStrike" cap="none" spc="0" baseline="0">
          <a:solidFill>
            <a:srgbClr val="292934"/>
          </a:solidFill>
          <a:uFillTx/>
          <a:latin typeface="+mn-lt"/>
          <a:ea typeface="+mn-ea"/>
          <a:cs typeface="+mn-cs"/>
          <a:sym typeface="Helvetica"/>
        </a:defRPr>
      </a:lvl1pPr>
      <a:lvl2pPr marL="583643" marR="0" indent="-310059" algn="l" defTabSz="1297016" rtl="0" latinLnBrk="0">
        <a:lnSpc>
          <a:spcPct val="100000"/>
        </a:lnSpc>
        <a:spcBef>
          <a:spcPts val="800"/>
        </a:spcBef>
        <a:spcAft>
          <a:spcPts val="0"/>
        </a:spcAft>
        <a:buClr>
          <a:schemeClr val="accent1"/>
        </a:buClr>
        <a:buSzPct val="85000"/>
        <a:buFont typeface="Helvetica"/>
        <a:buChar char="•"/>
        <a:tabLst/>
        <a:defRPr sz="3400" b="0" i="0" u="none" strike="noStrike" cap="none" spc="0" baseline="0">
          <a:solidFill>
            <a:srgbClr val="292934"/>
          </a:solidFill>
          <a:uFillTx/>
          <a:latin typeface="+mn-lt"/>
          <a:ea typeface="+mn-ea"/>
          <a:cs typeface="+mn-cs"/>
          <a:sym typeface="Helvetica"/>
        </a:defRPr>
      </a:lvl2pPr>
      <a:lvl3pPr marL="891687" marR="0" indent="-344510" algn="l" defTabSz="1297016" rtl="0" latinLnBrk="0">
        <a:lnSpc>
          <a:spcPct val="100000"/>
        </a:lnSpc>
        <a:spcBef>
          <a:spcPts val="800"/>
        </a:spcBef>
        <a:spcAft>
          <a:spcPts val="0"/>
        </a:spcAft>
        <a:buClr>
          <a:schemeClr val="accent1"/>
        </a:buClr>
        <a:buSzPct val="90000"/>
        <a:buFont typeface="Helvetica"/>
        <a:buChar char="•"/>
        <a:tabLst/>
        <a:defRPr sz="3400" b="0" i="0" u="none" strike="noStrike" cap="none" spc="0" baseline="0">
          <a:solidFill>
            <a:srgbClr val="292934"/>
          </a:solidFill>
          <a:uFillTx/>
          <a:latin typeface="+mn-lt"/>
          <a:ea typeface="+mn-ea"/>
          <a:cs typeface="+mn-cs"/>
          <a:sym typeface="Helvetica"/>
        </a:defRPr>
      </a:lvl3pPr>
      <a:lvl4pPr marL="1208348" marR="0" indent="-387574" algn="l" defTabSz="1297016" rtl="0" latinLnBrk="0">
        <a:lnSpc>
          <a:spcPct val="100000"/>
        </a:lnSpc>
        <a:spcBef>
          <a:spcPts val="800"/>
        </a:spcBef>
        <a:spcAft>
          <a:spcPts val="0"/>
        </a:spcAft>
        <a:buClr>
          <a:schemeClr val="accent1"/>
        </a:buClr>
        <a:buSzPct val="100000"/>
        <a:buFont typeface="Helvetica"/>
        <a:buChar char="•"/>
        <a:tabLst/>
        <a:defRPr sz="3400" b="0" i="0" u="none" strike="noStrike" cap="none" spc="0" baseline="0">
          <a:solidFill>
            <a:srgbClr val="292934"/>
          </a:solidFill>
          <a:uFillTx/>
          <a:latin typeface="+mn-lt"/>
          <a:ea typeface="+mn-ea"/>
          <a:cs typeface="+mn-cs"/>
          <a:sym typeface="Helvetica"/>
        </a:defRPr>
      </a:lvl4pPr>
      <a:lvl5pPr marL="1380978" marR="0" indent="-332218" algn="l" defTabSz="1297016" rtl="0" latinLnBrk="0">
        <a:lnSpc>
          <a:spcPct val="100000"/>
        </a:lnSpc>
        <a:spcBef>
          <a:spcPts val="800"/>
        </a:spcBef>
        <a:spcAft>
          <a:spcPts val="0"/>
        </a:spcAft>
        <a:buClr>
          <a:schemeClr val="accent1"/>
        </a:buClr>
        <a:buSzPct val="100000"/>
        <a:buFont typeface="Helvetica"/>
        <a:buChar char="•"/>
        <a:tabLst/>
        <a:defRPr sz="3400" b="0" i="0" u="none" strike="noStrike" cap="none" spc="0" baseline="0">
          <a:solidFill>
            <a:srgbClr val="292934"/>
          </a:solidFill>
          <a:uFillTx/>
          <a:latin typeface="+mn-lt"/>
          <a:ea typeface="+mn-ea"/>
          <a:cs typeface="+mn-cs"/>
          <a:sym typeface="Helvetica"/>
        </a:defRPr>
      </a:lvl5pPr>
      <a:lvl6pPr marL="1662586" marR="0" indent="-477014" algn="l" defTabSz="1297016" rtl="0" latinLnBrk="0">
        <a:lnSpc>
          <a:spcPct val="100000"/>
        </a:lnSpc>
        <a:spcBef>
          <a:spcPts val="800"/>
        </a:spcBef>
        <a:spcAft>
          <a:spcPts val="0"/>
        </a:spcAft>
        <a:buClr>
          <a:schemeClr val="accent1"/>
        </a:buClr>
        <a:buSzPct val="100000"/>
        <a:buFont typeface="Helvetica"/>
        <a:buChar char="•"/>
        <a:tabLst/>
        <a:defRPr sz="3400" b="0" i="0" u="none" strike="noStrike" cap="none" spc="0" baseline="0">
          <a:solidFill>
            <a:srgbClr val="292934"/>
          </a:solidFill>
          <a:uFillTx/>
          <a:latin typeface="+mn-lt"/>
          <a:ea typeface="+mn-ea"/>
          <a:cs typeface="+mn-cs"/>
          <a:sym typeface="Helvetica"/>
        </a:defRPr>
      </a:lvl6pPr>
      <a:lvl7pPr marL="1844966" marR="0" indent="-477014" algn="l" defTabSz="1297016" rtl="0" latinLnBrk="0">
        <a:lnSpc>
          <a:spcPct val="100000"/>
        </a:lnSpc>
        <a:spcBef>
          <a:spcPts val="800"/>
        </a:spcBef>
        <a:spcAft>
          <a:spcPts val="0"/>
        </a:spcAft>
        <a:buClr>
          <a:schemeClr val="accent1"/>
        </a:buClr>
        <a:buSzPct val="100000"/>
        <a:buFont typeface="Helvetica"/>
        <a:buChar char="•"/>
        <a:tabLst/>
        <a:defRPr sz="3400" b="0" i="0" u="none" strike="noStrike" cap="none" spc="0" baseline="0">
          <a:solidFill>
            <a:srgbClr val="292934"/>
          </a:solidFill>
          <a:uFillTx/>
          <a:latin typeface="+mn-lt"/>
          <a:ea typeface="+mn-ea"/>
          <a:cs typeface="+mn-cs"/>
          <a:sym typeface="Helvetica"/>
        </a:defRPr>
      </a:lvl7pPr>
      <a:lvl8pPr marL="2027363" marR="0" indent="-477014" algn="l" defTabSz="1297016" rtl="0" latinLnBrk="0">
        <a:lnSpc>
          <a:spcPct val="100000"/>
        </a:lnSpc>
        <a:spcBef>
          <a:spcPts val="800"/>
        </a:spcBef>
        <a:spcAft>
          <a:spcPts val="0"/>
        </a:spcAft>
        <a:buClr>
          <a:schemeClr val="accent1"/>
        </a:buClr>
        <a:buSzPct val="100000"/>
        <a:buFont typeface="Helvetica"/>
        <a:buChar char="•"/>
        <a:tabLst/>
        <a:defRPr sz="3400" b="0" i="0" u="none" strike="noStrike" cap="none" spc="0" baseline="0">
          <a:solidFill>
            <a:srgbClr val="292934"/>
          </a:solidFill>
          <a:uFillTx/>
          <a:latin typeface="+mn-lt"/>
          <a:ea typeface="+mn-ea"/>
          <a:cs typeface="+mn-cs"/>
          <a:sym typeface="Helvetica"/>
        </a:defRPr>
      </a:lvl8pPr>
      <a:lvl9pPr marL="2209767" marR="0" indent="-477015" algn="l" defTabSz="1297016" rtl="0" latinLnBrk="0">
        <a:lnSpc>
          <a:spcPct val="100000"/>
        </a:lnSpc>
        <a:spcBef>
          <a:spcPts val="800"/>
        </a:spcBef>
        <a:spcAft>
          <a:spcPts val="0"/>
        </a:spcAft>
        <a:buClr>
          <a:schemeClr val="accent1"/>
        </a:buClr>
        <a:buSzPct val="100000"/>
        <a:buFont typeface="Helvetica"/>
        <a:buChar char="•"/>
        <a:tabLst/>
        <a:defRPr sz="3400" b="0" i="0" u="none" strike="noStrike" cap="none" spc="0" baseline="0">
          <a:solidFill>
            <a:srgbClr val="292934"/>
          </a:solidFill>
          <a:uFillTx/>
          <a:latin typeface="+mn-lt"/>
          <a:ea typeface="+mn-ea"/>
          <a:cs typeface="+mn-cs"/>
          <a:sym typeface="Helvetica"/>
        </a:defRPr>
      </a:lvl9pPr>
    </p:bodyStyle>
    <p:otherStyle>
      <a:lvl1pPr marL="0" marR="0" indent="0" algn="l" defTabSz="1297016" rtl="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a:defRPr>
      </a:lvl1pPr>
      <a:lvl2pPr marL="0" marR="0" indent="455972" algn="l" defTabSz="1297016" rtl="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a:defRPr>
      </a:lvl2pPr>
      <a:lvl3pPr marL="0" marR="0" indent="911964" algn="l" defTabSz="1297016" rtl="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a:defRPr>
      </a:lvl3pPr>
      <a:lvl4pPr marL="0" marR="0" indent="1367960" algn="l" defTabSz="1297016" rtl="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a:defRPr>
      </a:lvl4pPr>
      <a:lvl5pPr marL="0" marR="0" indent="1823940" algn="l" defTabSz="1297016" rtl="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a:defRPr>
      </a:lvl5pPr>
      <a:lvl6pPr marL="0" marR="0" indent="2279924" algn="l" defTabSz="1297016" rtl="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a:defRPr>
      </a:lvl6pPr>
      <a:lvl7pPr marL="0" marR="0" indent="2735914" algn="l" defTabSz="1297016" rtl="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a:defRPr>
      </a:lvl7pPr>
      <a:lvl8pPr marL="0" marR="0" indent="3191895" algn="l" defTabSz="1297016" rtl="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a:defRPr>
      </a:lvl8pPr>
      <a:lvl9pPr marL="0" marR="0" indent="3647876" algn="l" defTabSz="1297016" rtl="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tif"/><Relationship Id="rId7" Type="http://schemas.openxmlformats.org/officeDocument/2006/relationships/image" Target="../media/image13.tif"/><Relationship Id="rId2" Type="http://schemas.openxmlformats.org/officeDocument/2006/relationships/image" Target="../media/image8.jpeg"/><Relationship Id="rId1" Type="http://schemas.openxmlformats.org/officeDocument/2006/relationships/slideLayout" Target="../slideLayouts/slideLayout249.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9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72.xml"/><Relationship Id="rId5" Type="http://schemas.openxmlformats.org/officeDocument/2006/relationships/image" Target="../media/image23.pn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72.xml"/><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2.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73.xml"/><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2.xml"/></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chart" Target="../charts/chart1.xml"/><Relationship Id="rId1" Type="http://schemas.openxmlformats.org/officeDocument/2006/relationships/slideLayout" Target="../slideLayouts/slideLayout273.xml"/><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272.xml"/><Relationship Id="rId5" Type="http://schemas.openxmlformats.org/officeDocument/2006/relationships/image" Target="../media/image33.jpe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274.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274.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7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2.xml"/></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75.xml"/></Relationships>
</file>

<file path=ppt/slides/_rels/slide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75.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72.xml"/><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72.xml"/><Relationship Id="rId6" Type="http://schemas.openxmlformats.org/officeDocument/2006/relationships/image" Target="../media/image50.tif"/><Relationship Id="rId5" Type="http://schemas.openxmlformats.org/officeDocument/2006/relationships/image" Target="../media/image49.png"/><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1.png"/><Relationship Id="rId1" Type="http://schemas.openxmlformats.org/officeDocument/2006/relationships/slideLayout" Target="../slideLayouts/slideLayout272.xml"/><Relationship Id="rId6" Type="http://schemas.openxmlformats.org/officeDocument/2006/relationships/image" Target="../media/image50.tif"/><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53.tif"/><Relationship Id="rId2" Type="http://schemas.openxmlformats.org/officeDocument/2006/relationships/image" Target="../media/image52.png"/><Relationship Id="rId1" Type="http://schemas.openxmlformats.org/officeDocument/2006/relationships/slideLayout" Target="../slideLayouts/slideLayout279.xml"/><Relationship Id="rId4" Type="http://schemas.openxmlformats.org/officeDocument/2006/relationships/image" Target="../media/image54.jpeg"/></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90.xml"/><Relationship Id="rId5" Type="http://schemas.openxmlformats.org/officeDocument/2006/relationships/image" Target="../media/image58.png"/><Relationship Id="rId4" Type="http://schemas.openxmlformats.org/officeDocument/2006/relationships/image" Target="../media/image57.png"/></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79.xml"/><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90.xml"/><Relationship Id="rId5" Type="http://schemas.openxmlformats.org/officeDocument/2006/relationships/image" Target="../media/image65.png"/><Relationship Id="rId4" Type="http://schemas.openxmlformats.org/officeDocument/2006/relationships/image" Target="../media/image64.png"/></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34.xml"/><Relationship Id="rId6" Type="http://schemas.openxmlformats.org/officeDocument/2006/relationships/image" Target="../media/image11.png"/><Relationship Id="rId5" Type="http://schemas.openxmlformats.org/officeDocument/2006/relationships/image" Target="../media/image69.png"/><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83.xml"/></Relationships>
</file>

<file path=ppt/slides/_rels/slide2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93.xml"/></Relationships>
</file>

<file path=ppt/slides/_rels/slide2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87.xml"/></Relationships>
</file>

<file path=ppt/slides/_rels/slide2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87.xml"/></Relationships>
</file>

<file path=ppt/slides/_rels/slide2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79.xml"/><Relationship Id="rId4" Type="http://schemas.openxmlformats.org/officeDocument/2006/relationships/image" Target="../media/image77.png"/></Relationships>
</file>

<file path=ppt/slides/_rels/slide2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94.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92.xml"/></Relationships>
</file>

<file path=ppt/slides/_rels/slide31.xml.rels><?xml version="1.0" encoding="UTF-8" standalone="yes"?>
<Relationships xmlns="http://schemas.openxmlformats.org/package/2006/relationships"><Relationship Id="rId3" Type="http://schemas.openxmlformats.org/officeDocument/2006/relationships/image" Target="../media/image86.tif"/><Relationship Id="rId2" Type="http://schemas.openxmlformats.org/officeDocument/2006/relationships/image" Target="../media/image85.png"/><Relationship Id="rId1" Type="http://schemas.openxmlformats.org/officeDocument/2006/relationships/slideLayout" Target="../slideLayouts/slideLayout18.xml"/><Relationship Id="rId4" Type="http://schemas.openxmlformats.org/officeDocument/2006/relationships/image" Target="../media/image87.png"/></Relationships>
</file>

<file path=ppt/slides/_rels/slide3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72.xml"/><Relationship Id="rId4" Type="http://schemas.openxmlformats.org/officeDocument/2006/relationships/image" Target="../media/image90.png"/></Relationships>
</file>

<file path=ppt/slides/_rels/slide33.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image" Target="../media/image91.png"/><Relationship Id="rId1" Type="http://schemas.openxmlformats.org/officeDocument/2006/relationships/slideLayout" Target="../slideLayouts/slideLayout27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34.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image" Target="../media/image97.png"/><Relationship Id="rId1" Type="http://schemas.openxmlformats.org/officeDocument/2006/relationships/slideLayout" Target="../slideLayouts/slideLayout272.xml"/><Relationship Id="rId4" Type="http://schemas.openxmlformats.org/officeDocument/2006/relationships/image" Target="../media/image98.png"/></Relationships>
</file>

<file path=ppt/slides/_rels/slide3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90.xml"/></Relationships>
</file>

<file path=ppt/slides/_rels/slide3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90.xml"/><Relationship Id="rId4" Type="http://schemas.openxmlformats.org/officeDocument/2006/relationships/image" Target="../media/image103.png"/></Relationships>
</file>

<file path=ppt/slides/_rels/slide37.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8.xml"/><Relationship Id="rId5" Type="http://schemas.openxmlformats.org/officeDocument/2006/relationships/image" Target="../media/image108.png"/><Relationship Id="rId4" Type="http://schemas.openxmlformats.org/officeDocument/2006/relationships/image" Target="../media/image107.png"/></Relationships>
</file>

<file path=ppt/slides/_rels/slide3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72.xml"/><Relationship Id="rId4" Type="http://schemas.openxmlformats.org/officeDocument/2006/relationships/image" Target="../media/image111.png"/></Relationships>
</file>

<file path=ppt/slides/_rels/slide4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60.xml"/><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6" name="Image" descr="Image"/>
          <p:cNvPicPr>
            <a:picLocks noChangeAspect="1"/>
          </p:cNvPicPr>
          <p:nvPr/>
        </p:nvPicPr>
        <p:blipFill>
          <a:blip r:embed="rId2"/>
          <a:stretch>
            <a:fillRect/>
          </a:stretch>
        </p:blipFill>
        <p:spPr>
          <a:xfrm>
            <a:off x="1847" y="-2810"/>
            <a:ext cx="9778531" cy="4775562"/>
          </a:xfrm>
          <a:prstGeom prst="rect">
            <a:avLst/>
          </a:prstGeom>
          <a:ln w="12700">
            <a:miter lim="400000"/>
          </a:ln>
        </p:spPr>
      </p:pic>
      <p:pic>
        <p:nvPicPr>
          <p:cNvPr id="2867" name="Image" descr="Image"/>
          <p:cNvPicPr>
            <a:picLocks noChangeAspect="1"/>
          </p:cNvPicPr>
          <p:nvPr/>
        </p:nvPicPr>
        <p:blipFill>
          <a:blip r:embed="rId3">
            <a:alphaModFix amt="75331"/>
          </a:blip>
          <a:stretch>
            <a:fillRect/>
          </a:stretch>
        </p:blipFill>
        <p:spPr>
          <a:xfrm>
            <a:off x="2581726" y="3486310"/>
            <a:ext cx="3348774" cy="2067134"/>
          </a:xfrm>
          <a:prstGeom prst="rect">
            <a:avLst/>
          </a:prstGeom>
          <a:ln w="12700">
            <a:miter lim="400000"/>
          </a:ln>
        </p:spPr>
      </p:pic>
      <p:sp>
        <p:nvSpPr>
          <p:cNvPr id="2868" name="TextBox 1"/>
          <p:cNvSpPr txBox="1"/>
          <p:nvPr/>
        </p:nvSpPr>
        <p:spPr>
          <a:xfrm>
            <a:off x="493624" y="491137"/>
            <a:ext cx="9819131" cy="18692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03" tIns="45603" rIns="45603" bIns="45603">
            <a:spAutoFit/>
          </a:bodyPr>
          <a:lstStyle/>
          <a:p>
            <a:pPr defTabSz="452855">
              <a:defRPr sz="5800">
                <a:solidFill>
                  <a:srgbClr val="73FDFF"/>
                </a:solidFill>
              </a:defRPr>
            </a:pPr>
            <a:r>
              <a:t>Overview on</a:t>
            </a:r>
          </a:p>
          <a:p>
            <a:pPr defTabSz="452855">
              <a:defRPr sz="5800">
                <a:solidFill>
                  <a:srgbClr val="FFFB00"/>
                </a:solidFill>
              </a:defRPr>
            </a:pPr>
            <a:r>
              <a:t>Geoneutrinos</a:t>
            </a:r>
          </a:p>
        </p:txBody>
      </p:sp>
      <p:pic>
        <p:nvPicPr>
          <p:cNvPr id="2869" name="Picture 8" descr="Picture 8"/>
          <p:cNvPicPr>
            <a:picLocks noChangeAspect="1"/>
          </p:cNvPicPr>
          <p:nvPr/>
        </p:nvPicPr>
        <p:blipFill>
          <a:blip r:embed="rId4"/>
          <a:stretch>
            <a:fillRect/>
          </a:stretch>
        </p:blipFill>
        <p:spPr>
          <a:xfrm>
            <a:off x="9629536" y="8439361"/>
            <a:ext cx="1800201" cy="1371581"/>
          </a:xfrm>
          <a:prstGeom prst="rect">
            <a:avLst/>
          </a:prstGeom>
          <a:ln w="12700">
            <a:miter lim="400000"/>
          </a:ln>
        </p:spPr>
      </p:pic>
      <p:pic>
        <p:nvPicPr>
          <p:cNvPr id="2870" name="Picture 32" descr="Picture 32"/>
          <p:cNvPicPr>
            <a:picLocks noChangeAspect="1"/>
          </p:cNvPicPr>
          <p:nvPr/>
        </p:nvPicPr>
        <p:blipFill>
          <a:blip r:embed="rId5"/>
          <a:stretch>
            <a:fillRect/>
          </a:stretch>
        </p:blipFill>
        <p:spPr>
          <a:xfrm>
            <a:off x="11404465" y="8774948"/>
            <a:ext cx="1452768" cy="700407"/>
          </a:xfrm>
          <a:prstGeom prst="rect">
            <a:avLst/>
          </a:prstGeom>
          <a:ln w="12700">
            <a:miter lim="400000"/>
          </a:ln>
        </p:spPr>
      </p:pic>
      <p:pic>
        <p:nvPicPr>
          <p:cNvPr id="2871" name="Camera1_2017-03-30T12:52:18.jpeg" descr="Camera1_2017-03-30T12:52:18.jpeg"/>
          <p:cNvPicPr>
            <a:picLocks noChangeAspect="1"/>
          </p:cNvPicPr>
          <p:nvPr/>
        </p:nvPicPr>
        <p:blipFill>
          <a:blip r:embed="rId6"/>
          <a:stretch>
            <a:fillRect/>
          </a:stretch>
        </p:blipFill>
        <p:spPr>
          <a:xfrm>
            <a:off x="6090587" y="-5745"/>
            <a:ext cx="7179049" cy="4777149"/>
          </a:xfrm>
          <a:prstGeom prst="rect">
            <a:avLst/>
          </a:prstGeom>
          <a:ln w="3175">
            <a:solidFill>
              <a:srgbClr val="292934"/>
            </a:solidFill>
          </a:ln>
        </p:spPr>
      </p:pic>
      <p:sp>
        <p:nvSpPr>
          <p:cNvPr id="2872" name="Rectangle"/>
          <p:cNvSpPr/>
          <p:nvPr/>
        </p:nvSpPr>
        <p:spPr>
          <a:xfrm>
            <a:off x="12745046" y="-860496"/>
            <a:ext cx="1087513" cy="5592217"/>
          </a:xfrm>
          <a:prstGeom prst="rect">
            <a:avLst/>
          </a:prstGeom>
          <a:solidFill>
            <a:srgbClr val="000000"/>
          </a:solidFill>
          <a:ln w="12700">
            <a:miter lim="400000"/>
          </a:ln>
        </p:spPr>
        <p:txBody>
          <a:bodyPr lIns="65023" tIns="65023" rIns="65023" bIns="65023" anchor="ctr"/>
          <a:lstStyle/>
          <a:p>
            <a:endParaRPr/>
          </a:p>
        </p:txBody>
      </p:sp>
      <p:sp>
        <p:nvSpPr>
          <p:cNvPr id="2873" name="Mark Chen…"/>
          <p:cNvSpPr txBox="1"/>
          <p:nvPr/>
        </p:nvSpPr>
        <p:spPr>
          <a:xfrm>
            <a:off x="226788" y="7688039"/>
            <a:ext cx="2695300" cy="19715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p>
            <a:endParaRPr/>
          </a:p>
          <a:p>
            <a:endParaRPr/>
          </a:p>
          <a:p>
            <a:endParaRPr/>
          </a:p>
          <a:p>
            <a:pPr>
              <a:defRPr i="1"/>
            </a:pPr>
            <a:r>
              <a:t>Mark Chen</a:t>
            </a:r>
          </a:p>
          <a:p>
            <a:r>
              <a:t>Queen’s University</a:t>
            </a:r>
          </a:p>
        </p:txBody>
      </p:sp>
      <p:pic>
        <p:nvPicPr>
          <p:cNvPr id="2874" name="Image" descr="Image"/>
          <p:cNvPicPr>
            <a:picLocks noChangeAspect="1"/>
          </p:cNvPicPr>
          <p:nvPr/>
        </p:nvPicPr>
        <p:blipFill>
          <a:blip r:embed="rId7"/>
          <a:stretch>
            <a:fillRect/>
          </a:stretch>
        </p:blipFill>
        <p:spPr>
          <a:xfrm>
            <a:off x="-31923" y="4735096"/>
            <a:ext cx="6619573" cy="3701445"/>
          </a:xfrm>
          <a:prstGeom prst="rect">
            <a:avLst/>
          </a:prstGeom>
          <a:ln w="12700">
            <a:miter lim="400000"/>
          </a:ln>
        </p:spPr>
      </p:pic>
      <p:pic>
        <p:nvPicPr>
          <p:cNvPr id="2875" name="Central-acrylic-sphere-and-PMTs-cr-JUNO-Collaboration-Lede-scaled.png" descr="Central-acrylic-sphere-and-PMTs-cr-JUNO-Collaboration-Lede-scaled.png"/>
          <p:cNvPicPr>
            <a:picLocks noChangeAspect="1"/>
          </p:cNvPicPr>
          <p:nvPr/>
        </p:nvPicPr>
        <p:blipFill>
          <a:blip r:embed="rId8"/>
          <a:stretch>
            <a:fillRect/>
          </a:stretch>
        </p:blipFill>
        <p:spPr>
          <a:xfrm>
            <a:off x="6568340" y="4732660"/>
            <a:ext cx="6588671" cy="3706129"/>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877" name="Title 1"/>
              <p:cNvSpPr txBox="1">
                <a:spLocks noGrp="1"/>
              </p:cNvSpPr>
              <p:nvPr>
                <p:ph type="title"/>
              </p:nvPr>
            </p:nvSpPr>
            <p:spPr>
              <a:xfrm>
                <a:off x="894079" y="783166"/>
                <a:ext cx="11216642" cy="1413935"/>
              </a:xfrm>
              <a:prstGeom prst="rect">
                <a:avLst/>
              </a:prstGeom>
            </p:spPr>
            <p:txBody>
              <a:bodyPr/>
              <a:lstStyle/>
              <a:p>
                <a:pPr defTabSz="1105408">
                  <a:defRPr sz="5270"/>
                </a:pPr>
                <a:r>
                  <a:t>Geoneutrinos: </a:t>
                </a:r>
                <a14:m>
                  <m:oMath xmlns:m="http://schemas.openxmlformats.org/officeDocument/2006/math">
                    <m:sSub>
                      <m:sSubPr>
                        <m:ctrlPr>
                          <a:rPr sz="5150">
                            <a:solidFill>
                              <a:srgbClr val="FFFFFF"/>
                            </a:solidFill>
                            <a:latin typeface="Cambria Math" panose="02040503050406030204" pitchFamily="18" charset="0"/>
                          </a:rPr>
                        </m:ctrlPr>
                      </m:sSubPr>
                      <m:e>
                        <m:limUpp>
                          <m:limUppPr>
                            <m:ctrlPr>
                              <a:rPr sz="5150" i="1">
                                <a:solidFill>
                                  <a:srgbClr val="FFFFFF"/>
                                </a:solidFill>
                                <a:latin typeface="Cambria Math" panose="02040503050406030204" pitchFamily="18" charset="0"/>
                              </a:rPr>
                            </m:ctrlPr>
                          </m:limUppPr>
                          <m:e>
                            <m:r>
                              <a:rPr sz="5150" i="1">
                                <a:solidFill>
                                  <a:srgbClr val="FFFFFF"/>
                                </a:solidFill>
                                <a:latin typeface="Cambria Math" panose="02040503050406030204" pitchFamily="18" charset="0"/>
                              </a:rPr>
                              <m:t>𝜈</m:t>
                            </m:r>
                          </m:e>
                          <m:lim>
                            <m:r>
                              <a:rPr sz="5150" i="1">
                                <a:solidFill>
                                  <a:srgbClr val="FFFFFF"/>
                                </a:solidFill>
                                <a:latin typeface="Cambria Math" panose="02040503050406030204" pitchFamily="18" charset="0"/>
                              </a:rPr>
                              <m:t>¯</m:t>
                            </m:r>
                          </m:lim>
                        </m:limUpp>
                      </m:e>
                      <m:sub>
                        <m:r>
                          <a:rPr sz="5150" i="1">
                            <a:solidFill>
                              <a:srgbClr val="FFFFFF"/>
                            </a:solidFill>
                            <a:latin typeface="Cambria Math" panose="02040503050406030204" pitchFamily="18" charset="0"/>
                          </a:rPr>
                          <m:t>𝑒</m:t>
                        </m:r>
                      </m:sub>
                    </m:sSub>
                  </m:oMath>
                </a14:m>
                <a:r>
                  <a:t> emitted by the Earth</a:t>
                </a:r>
                <a:endParaRPr sz="5800"/>
              </a:p>
            </p:txBody>
          </p:sp>
        </mc:Choice>
        <mc:Fallback>
          <p:sp>
            <p:nvSpPr>
              <p:cNvPr id="2877" name="Title 1"/>
              <p:cNvSpPr txBox="1">
                <a:spLocks noGrp="1" noRot="1" noChangeAspect="1" noMove="1" noResize="1" noEditPoints="1" noAdjustHandles="1" noChangeArrowheads="1" noChangeShapeType="1" noTextEdit="1"/>
              </p:cNvSpPr>
              <p:nvPr>
                <p:ph type="title"/>
              </p:nvPr>
            </p:nvSpPr>
            <p:spPr>
              <a:xfrm>
                <a:off x="894079" y="783166"/>
                <a:ext cx="11216642" cy="1413935"/>
              </a:xfrm>
              <a:prstGeom prst="rect">
                <a:avLst/>
              </a:prstGeom>
              <a:blipFill>
                <a:blip r:embed="rId2"/>
                <a:stretch>
                  <a:fillRect l="-3167" t="-16071" b="-37500"/>
                </a:stretch>
              </a:blipFill>
            </p:spPr>
            <p:txBody>
              <a:bodyPr/>
              <a:lstStyle/>
              <a:p>
                <a:r>
                  <a:rPr lang="en-US">
                    <a:noFill/>
                  </a:rPr>
                  <a:t> </a:t>
                </a:r>
              </a:p>
            </p:txBody>
          </p:sp>
        </mc:Fallback>
      </mc:AlternateContent>
      <p:sp>
        <p:nvSpPr>
          <p:cNvPr id="2878" name="Content Placeholder 2"/>
          <p:cNvSpPr txBox="1">
            <a:spLocks noGrp="1"/>
          </p:cNvSpPr>
          <p:nvPr>
            <p:ph type="body" idx="1"/>
          </p:nvPr>
        </p:nvSpPr>
        <p:spPr>
          <a:xfrm>
            <a:off x="894079" y="2499734"/>
            <a:ext cx="11216642" cy="4641428"/>
          </a:xfrm>
          <a:prstGeom prst="rect">
            <a:avLst/>
          </a:prstGeom>
        </p:spPr>
        <p:txBody>
          <a:bodyPr/>
          <a:lstStyle/>
          <a:p>
            <a:pPr marL="0" indent="0">
              <a:buSzTx/>
              <a:buNone/>
              <a:defRPr>
                <a:solidFill>
                  <a:srgbClr val="FFFF00"/>
                </a:solidFill>
              </a:defRPr>
            </a:pPr>
            <a:r>
              <a:t>from the β</a:t>
            </a:r>
            <a:r>
              <a:rPr baseline="30526"/>
              <a:t>–</a:t>
            </a:r>
            <a:r>
              <a:t> decay of naturally-occurring radioactive elements in the crust and mantle</a:t>
            </a:r>
          </a:p>
          <a:p>
            <a:pPr marL="0" indent="0">
              <a:buSzTx/>
              <a:buNone/>
              <a:defRPr>
                <a:solidFill>
                  <a:srgbClr val="E498E1"/>
                </a:solidFill>
              </a:defRPr>
            </a:pPr>
            <a:r>
              <a:t>U, Th, K account for &gt;99% of Earth’s </a:t>
            </a:r>
            <a:r>
              <a:rPr>
                <a:solidFill>
                  <a:srgbClr val="FFC000"/>
                </a:solidFill>
              </a:rPr>
              <a:t>radiogenic</a:t>
            </a:r>
            <a:r>
              <a:t> </a:t>
            </a:r>
            <a:r>
              <a:rPr>
                <a:solidFill>
                  <a:srgbClr val="FFC000"/>
                </a:solidFill>
              </a:rPr>
              <a:t>heat</a:t>
            </a:r>
            <a:r>
              <a:t> production</a:t>
            </a:r>
          </a:p>
          <a:p>
            <a:pPr marL="0" indent="0">
              <a:buSzTx/>
              <a:buNone/>
              <a:defRPr sz="3400">
                <a:solidFill>
                  <a:srgbClr val="F1CCF0"/>
                </a:solidFill>
              </a:defRPr>
            </a:pPr>
            <a:r>
              <a:t>(and a large fraction ~40% of Earth’s total heat flow)</a:t>
            </a:r>
          </a:p>
        </p:txBody>
      </p:sp>
      <p:pic>
        <p:nvPicPr>
          <p:cNvPr id="2879" name="Picture 6" descr="Picture 6"/>
          <p:cNvPicPr>
            <a:picLocks noChangeAspect="1"/>
          </p:cNvPicPr>
          <p:nvPr/>
        </p:nvPicPr>
        <p:blipFill>
          <a:blip r:embed="rId3"/>
          <a:stretch>
            <a:fillRect/>
          </a:stretch>
        </p:blipFill>
        <p:spPr>
          <a:xfrm>
            <a:off x="514082" y="6833447"/>
            <a:ext cx="3737188" cy="2087117"/>
          </a:xfrm>
          <a:prstGeom prst="rect">
            <a:avLst/>
          </a:prstGeom>
          <a:ln w="12700">
            <a:miter lim="400000"/>
          </a:ln>
        </p:spPr>
      </p:pic>
      <p:pic>
        <p:nvPicPr>
          <p:cNvPr id="2880" name="Picture 7" descr="Picture 7"/>
          <p:cNvPicPr>
            <a:picLocks noChangeAspect="1"/>
          </p:cNvPicPr>
          <p:nvPr/>
        </p:nvPicPr>
        <p:blipFill>
          <a:blip r:embed="rId4"/>
          <a:stretch>
            <a:fillRect/>
          </a:stretch>
        </p:blipFill>
        <p:spPr>
          <a:xfrm>
            <a:off x="4437690" y="6833447"/>
            <a:ext cx="3630506" cy="2042160"/>
          </a:xfrm>
          <a:prstGeom prst="rect">
            <a:avLst/>
          </a:prstGeom>
          <a:ln w="12700">
            <a:miter lim="400000"/>
          </a:ln>
        </p:spPr>
      </p:pic>
      <p:pic>
        <p:nvPicPr>
          <p:cNvPr id="2881" name="Picture 8" descr="Picture 8"/>
          <p:cNvPicPr>
            <a:picLocks noChangeAspect="1"/>
          </p:cNvPicPr>
          <p:nvPr/>
        </p:nvPicPr>
        <p:blipFill>
          <a:blip r:embed="rId5"/>
          <a:stretch>
            <a:fillRect/>
          </a:stretch>
        </p:blipFill>
        <p:spPr>
          <a:xfrm>
            <a:off x="8301318" y="6490124"/>
            <a:ext cx="2926081" cy="2914695"/>
          </a:xfrm>
          <a:prstGeom prst="rect">
            <a:avLst/>
          </a:prstGeom>
          <a:ln w="12700">
            <a:miter lim="400000"/>
          </a:ln>
        </p:spPr>
      </p:pic>
      <p:pic>
        <p:nvPicPr>
          <p:cNvPr id="2882" name="Picture 4" descr="Picture 4"/>
          <p:cNvPicPr>
            <a:picLocks noChangeAspect="1"/>
          </p:cNvPicPr>
          <p:nvPr/>
        </p:nvPicPr>
        <p:blipFill>
          <a:blip r:embed="rId6"/>
          <a:stretch>
            <a:fillRect/>
          </a:stretch>
        </p:blipFill>
        <p:spPr>
          <a:xfrm>
            <a:off x="11318921" y="6513858"/>
            <a:ext cx="547423" cy="547423"/>
          </a:xfrm>
          <a:prstGeom prst="rect">
            <a:avLst/>
          </a:prstGeom>
          <a:ln w="12700">
            <a:miter lim="400000"/>
          </a:ln>
        </p:spPr>
      </p:pic>
      <p:sp>
        <p:nvSpPr>
          <p:cNvPr id="2883" name="TextBox 9"/>
          <p:cNvSpPr txBox="1"/>
          <p:nvPr/>
        </p:nvSpPr>
        <p:spPr>
          <a:xfrm>
            <a:off x="11441683" y="7072827"/>
            <a:ext cx="1579617" cy="2320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8767" tIns="48767" rIns="48767" bIns="48767">
            <a:spAutoFit/>
          </a:bodyPr>
          <a:lstStyle/>
          <a:p>
            <a:pPr defTabSz="1300480">
              <a:defRPr sz="3400" baseline="30588">
                <a:solidFill>
                  <a:srgbClr val="FFFFFF"/>
                </a:solidFill>
              </a:defRPr>
            </a:pPr>
            <a:r>
              <a:t>40</a:t>
            </a:r>
            <a:r>
              <a:rPr baseline="0"/>
              <a:t>K</a:t>
            </a:r>
          </a:p>
          <a:p>
            <a:pPr defTabSz="1300480">
              <a:defRPr sz="3400">
                <a:solidFill>
                  <a:srgbClr val="FFFFFF"/>
                </a:solidFill>
              </a:defRPr>
            </a:pPr>
            <a:r>
              <a:t>~20% </a:t>
            </a:r>
            <a:r>
              <a:rPr sz="2200"/>
              <a:t>of</a:t>
            </a:r>
          </a:p>
          <a:p>
            <a:pPr defTabSz="1300480">
              <a:defRPr sz="2200">
                <a:solidFill>
                  <a:srgbClr val="FFC000"/>
                </a:solidFill>
              </a:defRPr>
            </a:pPr>
            <a:r>
              <a:t>radiogenic</a:t>
            </a:r>
            <a:endParaRPr>
              <a:solidFill>
                <a:srgbClr val="FFFFFF"/>
              </a:solidFill>
            </a:endParaRPr>
          </a:p>
          <a:p>
            <a:pPr defTabSz="1300480">
              <a:defRPr sz="2200">
                <a:solidFill>
                  <a:srgbClr val="FFC000"/>
                </a:solidFill>
              </a:defRPr>
            </a:pPr>
            <a:r>
              <a:t>heat</a:t>
            </a:r>
            <a:endParaRPr>
              <a:solidFill>
                <a:srgbClr val="FFFFFF"/>
              </a:solidFill>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5" name="Line"/>
          <p:cNvSpPr/>
          <p:nvPr/>
        </p:nvSpPr>
        <p:spPr>
          <a:xfrm>
            <a:off x="330200" y="431800"/>
            <a:ext cx="12242800" cy="0"/>
          </a:xfrm>
          <a:prstGeom prst="line">
            <a:avLst/>
          </a:prstGeom>
          <a:ln w="76200">
            <a:solidFill>
              <a:srgbClr val="005493"/>
            </a:solidFill>
          </a:ln>
        </p:spPr>
        <p:txBody>
          <a:bodyPr lIns="50800" tIns="50800" rIns="50800" bIns="50800" anchor="ctr"/>
          <a:lstStyle/>
          <a:p>
            <a:pPr defTabSz="457200">
              <a:defRPr sz="1200">
                <a:solidFill>
                  <a:srgbClr val="000000"/>
                </a:solidFill>
              </a:defRPr>
            </a:pPr>
            <a:endParaRPr/>
          </a:p>
        </p:txBody>
      </p:sp>
      <p:sp>
        <p:nvSpPr>
          <p:cNvPr id="2886" name="Uranium, Thorium and Potassium Decay"/>
          <p:cNvSpPr txBox="1">
            <a:spLocks noGrp="1"/>
          </p:cNvSpPr>
          <p:nvPr>
            <p:ph type="title"/>
          </p:nvPr>
        </p:nvSpPr>
        <p:spPr>
          <a:xfrm>
            <a:off x="153528" y="647700"/>
            <a:ext cx="12785798" cy="2115539"/>
          </a:xfrm>
          <a:prstGeom prst="rect">
            <a:avLst/>
          </a:prstGeom>
        </p:spPr>
        <p:txBody>
          <a:bodyPr/>
          <a:lstStyle/>
          <a:p>
            <a:r>
              <a:t>Uranium, Thorium and Potassium Decay</a:t>
            </a:r>
          </a:p>
        </p:txBody>
      </p:sp>
      <p:pic>
        <p:nvPicPr>
          <p:cNvPr id="2887" name="image28.jpg" descr="image28.jpg"/>
          <p:cNvPicPr>
            <a:picLocks noChangeAspect="1"/>
          </p:cNvPicPr>
          <p:nvPr/>
        </p:nvPicPr>
        <p:blipFill>
          <a:blip r:embed="rId2"/>
          <a:stretch>
            <a:fillRect/>
          </a:stretch>
        </p:blipFill>
        <p:spPr>
          <a:xfrm>
            <a:off x="4495145" y="1793522"/>
            <a:ext cx="8242955" cy="1731334"/>
          </a:xfrm>
          <a:prstGeom prst="rect">
            <a:avLst/>
          </a:prstGeom>
          <a:ln w="31750">
            <a:solidFill>
              <a:srgbClr val="000000"/>
            </a:solidFill>
            <a:miter lim="400000"/>
          </a:ln>
        </p:spPr>
      </p:pic>
      <p:pic>
        <p:nvPicPr>
          <p:cNvPr id="2888" name="700px-Decay_chain(4n+2,_Uranium_series).svg.png" descr="700px-Decay_chain(4n+2,_Uranium_series).svg.png"/>
          <p:cNvPicPr>
            <a:picLocks noChangeAspect="1"/>
          </p:cNvPicPr>
          <p:nvPr/>
        </p:nvPicPr>
        <p:blipFill>
          <a:blip r:embed="rId3"/>
          <a:stretch>
            <a:fillRect/>
          </a:stretch>
        </p:blipFill>
        <p:spPr>
          <a:xfrm>
            <a:off x="153412" y="1641774"/>
            <a:ext cx="5558828" cy="7830005"/>
          </a:xfrm>
          <a:prstGeom prst="rect">
            <a:avLst/>
          </a:prstGeom>
          <a:ln w="12700">
            <a:miter lim="400000"/>
          </a:ln>
        </p:spPr>
      </p:pic>
      <p:pic>
        <p:nvPicPr>
          <p:cNvPr id="2889" name="600px-Decay_Chain_Thorium.svg.png" descr="600px-Decay_Chain_Thorium.svg.png"/>
          <p:cNvPicPr>
            <a:picLocks noChangeAspect="1"/>
          </p:cNvPicPr>
          <p:nvPr/>
        </p:nvPicPr>
        <p:blipFill>
          <a:blip r:embed="rId4"/>
          <a:stretch>
            <a:fillRect/>
          </a:stretch>
        </p:blipFill>
        <p:spPr>
          <a:xfrm>
            <a:off x="5547690" y="3856635"/>
            <a:ext cx="3735770" cy="5759311"/>
          </a:xfrm>
          <a:prstGeom prst="rect">
            <a:avLst/>
          </a:prstGeom>
          <a:ln w="12700">
            <a:miter lim="400000"/>
          </a:ln>
        </p:spPr>
      </p:pic>
      <p:sp>
        <p:nvSpPr>
          <p:cNvPr id="2890" name="when neutron-rich…"/>
          <p:cNvSpPr txBox="1"/>
          <p:nvPr/>
        </p:nvSpPr>
        <p:spPr>
          <a:xfrm>
            <a:off x="9709784" y="4638961"/>
            <a:ext cx="2862683" cy="3470149"/>
          </a:xfrm>
          <a:prstGeom prst="rect">
            <a:avLst/>
          </a:prstGeom>
          <a:ln w="25400">
            <a:solidFill>
              <a:schemeClr val="accent6">
                <a:lumOff val="-7137"/>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p>
            <a:pPr>
              <a:defRPr i="1">
                <a:solidFill>
                  <a:schemeClr val="accent6">
                    <a:lumOff val="-7137"/>
                  </a:schemeClr>
                </a:solidFill>
              </a:defRPr>
            </a:pPr>
            <a:r>
              <a:t>when neutron-rich </a:t>
            </a:r>
          </a:p>
          <a:p>
            <a:pPr>
              <a:defRPr i="1">
                <a:solidFill>
                  <a:schemeClr val="accent6">
                    <a:lumOff val="-7137"/>
                  </a:schemeClr>
                </a:solidFill>
              </a:defRPr>
            </a:pPr>
            <a:r>
              <a:t>heavy elements</a:t>
            </a:r>
          </a:p>
          <a:p>
            <a:pPr>
              <a:defRPr i="1">
                <a:solidFill>
                  <a:schemeClr val="accent6">
                    <a:lumOff val="-7137"/>
                  </a:schemeClr>
                </a:solidFill>
              </a:defRPr>
            </a:pPr>
            <a:r>
              <a:t>undergo beta decay</a:t>
            </a:r>
          </a:p>
          <a:p>
            <a:pPr>
              <a:defRPr i="1">
                <a:solidFill>
                  <a:schemeClr val="accent6">
                    <a:lumOff val="-7137"/>
                  </a:schemeClr>
                </a:solidFill>
              </a:defRPr>
            </a:pPr>
            <a:endParaRPr/>
          </a:p>
          <a:p>
            <a:pPr>
              <a:defRPr i="1">
                <a:solidFill>
                  <a:schemeClr val="accent6">
                    <a:lumOff val="-7137"/>
                  </a:schemeClr>
                </a:solidFill>
              </a:defRPr>
            </a:pPr>
            <a:endParaRPr/>
          </a:p>
          <a:p>
            <a:pPr>
              <a:defRPr i="1">
                <a:solidFill>
                  <a:schemeClr val="accent6">
                    <a:lumOff val="-7137"/>
                  </a:schemeClr>
                </a:solidFill>
              </a:defRPr>
            </a:pPr>
            <a:endParaRPr/>
          </a:p>
          <a:p>
            <a:pPr>
              <a:defRPr i="1">
                <a:solidFill>
                  <a:schemeClr val="accent6">
                    <a:lumOff val="-7137"/>
                  </a:schemeClr>
                </a:solidFill>
              </a:defRPr>
            </a:pPr>
            <a:r>
              <a:t>antineutrinos</a:t>
            </a:r>
          </a:p>
          <a:p>
            <a:pPr>
              <a:defRPr i="1">
                <a:solidFill>
                  <a:schemeClr val="accent6">
                    <a:lumOff val="-7137"/>
                  </a:schemeClr>
                </a:solidFill>
              </a:defRPr>
            </a:pPr>
            <a:r>
              <a:t>(electron-flavour)</a:t>
            </a:r>
          </a:p>
          <a:p>
            <a:pPr>
              <a:defRPr i="1">
                <a:solidFill>
                  <a:schemeClr val="accent6">
                    <a:lumOff val="-7137"/>
                  </a:schemeClr>
                </a:solidFill>
              </a:defRPr>
            </a:pPr>
            <a:r>
              <a:t>are emitted </a:t>
            </a:r>
          </a:p>
        </p:txBody>
      </p:sp>
      <mc:AlternateContent xmlns:mc="http://schemas.openxmlformats.org/markup-compatibility/2006">
        <mc:Choice xmlns:a14="http://schemas.microsoft.com/office/drawing/2010/main" Requires="a14">
          <p:sp>
            <p:nvSpPr>
              <p:cNvPr id="2891" name="Equation"/>
              <p:cNvSpPr txBox="1"/>
              <p:nvPr/>
            </p:nvSpPr>
            <p:spPr>
              <a:xfrm>
                <a:off x="9816163" y="6171015"/>
                <a:ext cx="2549612" cy="338394"/>
              </a:xfrm>
              <a:prstGeom prst="rect">
                <a:avLst/>
              </a:prstGeom>
              <a:ln w="12700">
                <a:miter lim="400000"/>
              </a:ln>
            </p:spPr>
            <p:txBody>
              <a:bodyPr wrap="none" lIns="0" tIns="0" rIns="0" bIns="0">
                <a:spAutoFit/>
              </a:bodyPr>
              <a:lstStyle/>
              <a:p>
                <a:pPr defTabSz="914400" latinLnBrk="1">
                  <a:defRPr sz="1800">
                    <a:solidFill>
                      <a:srgbClr val="000000"/>
                    </a:solidFill>
                  </a:defRPr>
                </a:pPr>
                <a14:m>
                  <m:oMathPara xmlns:m="http://schemas.openxmlformats.org/officeDocument/2006/math">
                    <m:oMath>
                      <m:r>
                        <a:rPr sz="3100" i="1">
                          <a:solidFill>
                            <a:srgbClr val="292934"/>
                          </a:solidFill>
                          <a:latin typeface="Cambria Math" panose="02040503050406030204" pitchFamily="18" charset="0"/>
                        </a:rPr>
                        <m:t>𝑛</m:t>
                      </m:r>
                      <m:r>
                        <a:rPr sz="3100" i="1">
                          <a:solidFill>
                            <a:srgbClr val="292934"/>
                          </a:solidFill>
                          <a:latin typeface="Cambria Math" panose="02040503050406030204" pitchFamily="18" charset="0"/>
                        </a:rPr>
                        <m:t>→</m:t>
                      </m:r>
                      <m:r>
                        <a:rPr sz="3100" i="1">
                          <a:solidFill>
                            <a:srgbClr val="292934"/>
                          </a:solidFill>
                          <a:latin typeface="Cambria Math" panose="02040503050406030204" pitchFamily="18" charset="0"/>
                        </a:rPr>
                        <m:t>𝑝</m:t>
                      </m:r>
                      <m:r>
                        <a:rPr sz="3100" i="1">
                          <a:solidFill>
                            <a:srgbClr val="292934"/>
                          </a:solidFill>
                          <a:latin typeface="Cambria Math" panose="02040503050406030204" pitchFamily="18" charset="0"/>
                        </a:rPr>
                        <m:t>+</m:t>
                      </m:r>
                      <m:sSup>
                        <m:sSupPr>
                          <m:ctrlPr>
                            <a:rPr sz="3100" i="1">
                              <a:solidFill>
                                <a:srgbClr val="292934"/>
                              </a:solidFill>
                              <a:latin typeface="Cambria Math" panose="02040503050406030204" pitchFamily="18" charset="0"/>
                            </a:rPr>
                          </m:ctrlPr>
                        </m:sSupPr>
                        <m:e>
                          <m:r>
                            <a:rPr sz="3100" i="1">
                              <a:solidFill>
                                <a:srgbClr val="292934"/>
                              </a:solidFill>
                              <a:latin typeface="Cambria Math" panose="02040503050406030204" pitchFamily="18" charset="0"/>
                            </a:rPr>
                            <m:t>𝑒</m:t>
                          </m:r>
                        </m:e>
                        <m:sup>
                          <m:r>
                            <a:rPr sz="3100" i="1">
                              <a:solidFill>
                                <a:srgbClr val="292934"/>
                              </a:solidFill>
                              <a:latin typeface="Cambria Math" panose="02040503050406030204" pitchFamily="18" charset="0"/>
                            </a:rPr>
                            <m:t>−</m:t>
                          </m:r>
                        </m:sup>
                      </m:sSup>
                      <m:r>
                        <a:rPr sz="3100" i="1">
                          <a:solidFill>
                            <a:srgbClr val="292934"/>
                          </a:solidFill>
                          <a:latin typeface="Cambria Math" panose="02040503050406030204" pitchFamily="18" charset="0"/>
                        </a:rPr>
                        <m:t>+</m:t>
                      </m:r>
                      <m:sSub>
                        <m:sSubPr>
                          <m:ctrlPr>
                            <a:rPr sz="3100" i="1">
                              <a:solidFill>
                                <a:srgbClr val="292934"/>
                              </a:solidFill>
                              <a:latin typeface="Cambria Math" panose="02040503050406030204" pitchFamily="18" charset="0"/>
                            </a:rPr>
                          </m:ctrlPr>
                        </m:sSubPr>
                        <m:e>
                          <m:bar>
                            <m:barPr>
                              <m:pos m:val="top"/>
                              <m:ctrlPr>
                                <a:rPr sz="3100" i="1">
                                  <a:solidFill>
                                    <a:srgbClr val="292934"/>
                                  </a:solidFill>
                                  <a:latin typeface="Cambria Math" panose="02040503050406030204" pitchFamily="18" charset="0"/>
                                </a:rPr>
                              </m:ctrlPr>
                            </m:barPr>
                            <m:e>
                              <m:r>
                                <a:rPr sz="3100" i="1">
                                  <a:solidFill>
                                    <a:srgbClr val="292934"/>
                                  </a:solidFill>
                                  <a:latin typeface="Cambria Math" panose="02040503050406030204" pitchFamily="18" charset="0"/>
                                </a:rPr>
                                <m:t>𝜈</m:t>
                              </m:r>
                            </m:e>
                          </m:bar>
                        </m:e>
                        <m:sub>
                          <m:r>
                            <a:rPr sz="3100" i="1">
                              <a:solidFill>
                                <a:srgbClr val="292934"/>
                              </a:solidFill>
                              <a:latin typeface="Cambria Math" panose="02040503050406030204" pitchFamily="18" charset="0"/>
                            </a:rPr>
                            <m:t>𝑒</m:t>
                          </m:r>
                        </m:sub>
                      </m:sSub>
                    </m:oMath>
                  </m:oMathPara>
                </a14:m>
                <a:endParaRPr sz="3100">
                  <a:solidFill>
                    <a:srgbClr val="292934"/>
                  </a:solidFill>
                </a:endParaRPr>
              </a:p>
            </p:txBody>
          </p:sp>
        </mc:Choice>
        <mc:Fallback>
          <p:sp>
            <p:nvSpPr>
              <p:cNvPr id="2891" name="Equation"/>
              <p:cNvSpPr txBox="1">
                <a:spLocks noRot="1" noChangeAspect="1" noMove="1" noResize="1" noEditPoints="1" noAdjustHandles="1" noChangeArrowheads="1" noChangeShapeType="1" noTextEdit="1"/>
              </p:cNvSpPr>
              <p:nvPr/>
            </p:nvSpPr>
            <p:spPr>
              <a:xfrm>
                <a:off x="9816163" y="6171015"/>
                <a:ext cx="2549612" cy="338394"/>
              </a:xfrm>
              <a:prstGeom prst="rect">
                <a:avLst/>
              </a:prstGeom>
              <a:blipFill>
                <a:blip r:embed="rId5"/>
                <a:stretch>
                  <a:fillRect l="-3465" r="-10891" b="-75000"/>
                </a:stretch>
              </a:blipFill>
              <a:ln w="12700">
                <a:miter lim="400000"/>
              </a:ln>
            </p:spPr>
            <p:txBody>
              <a:bodyPr/>
              <a:lstStyle/>
              <a:p>
                <a:r>
                  <a:rPr lang="en-US">
                    <a:noFill/>
                  </a:rPr>
                  <a:t> </a:t>
                </a:r>
              </a:p>
            </p:txBody>
          </p:sp>
        </mc:Fallback>
      </mc:AlternateContent>
      <p:grpSp>
        <p:nvGrpSpPr>
          <p:cNvPr id="2896" name="Group"/>
          <p:cNvGrpSpPr/>
          <p:nvPr/>
        </p:nvGrpSpPr>
        <p:grpSpPr>
          <a:xfrm>
            <a:off x="864164" y="2200768"/>
            <a:ext cx="7324796" cy="6599486"/>
            <a:chOff x="0" y="0"/>
            <a:chExt cx="7324795" cy="6599484"/>
          </a:xfrm>
        </p:grpSpPr>
        <p:sp>
          <p:nvSpPr>
            <p:cNvPr id="2892" name="Circle"/>
            <p:cNvSpPr/>
            <p:nvPr/>
          </p:nvSpPr>
          <p:spPr>
            <a:xfrm>
              <a:off x="0" y="0"/>
              <a:ext cx="1270000" cy="1270000"/>
            </a:xfrm>
            <a:prstGeom prst="ellipse">
              <a:avLst/>
            </a:prstGeom>
            <a:noFill/>
            <a:ln w="25400" cap="flat">
              <a:solidFill>
                <a:srgbClr val="FF2600"/>
              </a:solidFill>
              <a:prstDash val="solid"/>
              <a:round/>
            </a:ln>
            <a:effectLst>
              <a:outerShdw blurRad="50800" dist="25400" dir="2700000" rotWithShape="0">
                <a:srgbClr val="000000">
                  <a:alpha val="60000"/>
                </a:srgbClr>
              </a:outerShdw>
            </a:effectLst>
          </p:spPr>
          <p:txBody>
            <a:bodyPr wrap="square" lIns="65023" tIns="65023" rIns="65023" bIns="65023" numCol="1" anchor="ctr">
              <a:noAutofit/>
            </a:bodyPr>
            <a:lstStyle/>
            <a:p>
              <a:endParaRPr/>
            </a:p>
          </p:txBody>
        </p:sp>
        <p:sp>
          <p:nvSpPr>
            <p:cNvPr id="2893" name="Circle"/>
            <p:cNvSpPr/>
            <p:nvPr/>
          </p:nvSpPr>
          <p:spPr>
            <a:xfrm>
              <a:off x="4952435" y="1915160"/>
              <a:ext cx="1270001" cy="1270001"/>
            </a:xfrm>
            <a:prstGeom prst="ellipse">
              <a:avLst/>
            </a:prstGeom>
            <a:noFill/>
            <a:ln w="25400" cap="flat">
              <a:solidFill>
                <a:srgbClr val="FF2600"/>
              </a:solidFill>
              <a:prstDash val="solid"/>
              <a:round/>
            </a:ln>
            <a:effectLst>
              <a:outerShdw blurRad="50800" dist="25400" dir="2700000" rotWithShape="0">
                <a:srgbClr val="000000">
                  <a:alpha val="60000"/>
                </a:srgbClr>
              </a:outerShdw>
            </a:effectLst>
          </p:spPr>
          <p:txBody>
            <a:bodyPr wrap="square" lIns="65023" tIns="65023" rIns="65023" bIns="65023" numCol="1" anchor="ctr">
              <a:noAutofit/>
            </a:bodyPr>
            <a:lstStyle/>
            <a:p>
              <a:endParaRPr/>
            </a:p>
          </p:txBody>
        </p:sp>
        <p:sp>
          <p:nvSpPr>
            <p:cNvPr id="2894" name="Circle"/>
            <p:cNvSpPr/>
            <p:nvPr/>
          </p:nvSpPr>
          <p:spPr>
            <a:xfrm>
              <a:off x="6054795" y="5329484"/>
              <a:ext cx="1270001" cy="1270001"/>
            </a:xfrm>
            <a:prstGeom prst="ellipse">
              <a:avLst/>
            </a:prstGeom>
            <a:noFill/>
            <a:ln w="25400" cap="flat">
              <a:solidFill>
                <a:srgbClr val="FF2600"/>
              </a:solidFill>
              <a:prstDash val="solid"/>
              <a:round/>
            </a:ln>
            <a:effectLst>
              <a:outerShdw blurRad="50800" dist="25400" dir="2700000" rotWithShape="0">
                <a:srgbClr val="000000">
                  <a:alpha val="60000"/>
                </a:srgbClr>
              </a:outerShdw>
            </a:effectLst>
          </p:spPr>
          <p:txBody>
            <a:bodyPr wrap="square" lIns="65023" tIns="65023" rIns="65023" bIns="65023" numCol="1" anchor="ctr">
              <a:noAutofit/>
            </a:bodyPr>
            <a:lstStyle/>
            <a:p>
              <a:endParaRPr/>
            </a:p>
          </p:txBody>
        </p:sp>
        <p:sp>
          <p:nvSpPr>
            <p:cNvPr id="2895" name="Circle"/>
            <p:cNvSpPr/>
            <p:nvPr/>
          </p:nvSpPr>
          <p:spPr>
            <a:xfrm>
              <a:off x="1399912" y="4463062"/>
              <a:ext cx="1270001" cy="1270001"/>
            </a:xfrm>
            <a:prstGeom prst="ellipse">
              <a:avLst/>
            </a:prstGeom>
            <a:noFill/>
            <a:ln w="25400" cap="flat">
              <a:solidFill>
                <a:srgbClr val="FF2600"/>
              </a:solidFill>
              <a:prstDash val="solid"/>
              <a:round/>
            </a:ln>
            <a:effectLst>
              <a:outerShdw blurRad="50800" dist="25400" dir="2700000" rotWithShape="0">
                <a:srgbClr val="000000">
                  <a:alpha val="60000"/>
                </a:srgbClr>
              </a:outerShdw>
            </a:effectLst>
          </p:spPr>
          <p:txBody>
            <a:bodyPr wrap="square" lIns="65023" tIns="65023" rIns="65023" bIns="65023" numCol="1" anchor="ctr">
              <a:noAutofit/>
            </a:bodyPr>
            <a:lstStyle/>
            <a:p>
              <a:endParaRPr/>
            </a:p>
          </p:txBody>
        </p:sp>
      </p:grpSp>
      <p:sp>
        <p:nvSpPr>
          <p:cNvPr id="2897" name="Slide Number"/>
          <p:cNvSpPr txBox="1">
            <a:spLocks noGrp="1"/>
          </p:cNvSpPr>
          <p:nvPr>
            <p:ph type="sldNum" sz="quarter" idx="4294967295"/>
          </p:nvPr>
        </p:nvSpPr>
        <p:spPr>
          <a:xfrm>
            <a:off x="12039640" y="9207500"/>
            <a:ext cx="314921" cy="317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lstStyle>
            <a:lvl1pPr algn="r" defTabSz="1295400">
              <a:defRPr sz="1600" b="0">
                <a:solidFill>
                  <a:srgbClr val="252744"/>
                </a:solidFill>
                <a:uFill>
                  <a:solidFill>
                    <a:srgbClr val="252744"/>
                  </a:solidFill>
                </a:uFill>
              </a:defRPr>
            </a:lvl1pPr>
          </a:lstStyle>
          <a:p>
            <a:fld id="{86CB4B4D-7CA3-9044-876B-883B54F8677D}" type="slidenum">
              <a:rPr/>
              <a:t>3</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2896"/>
                                        </p:tgtEl>
                                        <p:attrNameLst>
                                          <p:attrName>style.visibility</p:attrName>
                                        </p:attrNameLst>
                                      </p:cBhvr>
                                      <p:to>
                                        <p:strVal val="visible"/>
                                      </p:to>
                                    </p:set>
                                    <p:anim calcmode="lin" valueType="num">
                                      <p:cBhvr>
                                        <p:cTn id="7" dur="750" fill="hold"/>
                                        <p:tgtEl>
                                          <p:spTgt spid="2896"/>
                                        </p:tgtEl>
                                        <p:attrNameLst>
                                          <p:attrName>ppt_w</p:attrName>
                                        </p:attrNameLst>
                                      </p:cBhvr>
                                      <p:tavLst>
                                        <p:tav tm="0">
                                          <p:val>
                                            <p:fltVal val="0"/>
                                          </p:val>
                                        </p:tav>
                                        <p:tav tm="100000">
                                          <p:val>
                                            <p:strVal val="#ppt_w"/>
                                          </p:val>
                                        </p:tav>
                                      </p:tavLst>
                                    </p:anim>
                                    <p:anim calcmode="lin" valueType="num">
                                      <p:cBhvr>
                                        <p:cTn id="8" dur="750" fill="hold"/>
                                        <p:tgtEl>
                                          <p:spTgt spid="289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6" grpId="1"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9" name="Line"/>
          <p:cNvSpPr/>
          <p:nvPr/>
        </p:nvSpPr>
        <p:spPr>
          <a:xfrm>
            <a:off x="330200" y="431800"/>
            <a:ext cx="12242800" cy="0"/>
          </a:xfrm>
          <a:prstGeom prst="line">
            <a:avLst/>
          </a:prstGeom>
          <a:ln w="76200">
            <a:solidFill>
              <a:srgbClr val="005493"/>
            </a:solidFill>
          </a:ln>
        </p:spPr>
        <p:txBody>
          <a:bodyPr lIns="50800" tIns="50800" rIns="50800" bIns="50800" anchor="ctr"/>
          <a:lstStyle/>
          <a:p>
            <a:pPr defTabSz="457200">
              <a:defRPr sz="1200">
                <a:solidFill>
                  <a:srgbClr val="000000"/>
                </a:solidFill>
              </a:defRPr>
            </a:pPr>
            <a:endParaRPr/>
          </a:p>
        </p:txBody>
      </p:sp>
      <p:pic>
        <p:nvPicPr>
          <p:cNvPr id="2900" name="image27.png" descr="image27.png"/>
          <p:cNvPicPr>
            <a:picLocks noChangeAspect="1"/>
          </p:cNvPicPr>
          <p:nvPr/>
        </p:nvPicPr>
        <p:blipFill>
          <a:blip r:embed="rId2"/>
          <a:stretch>
            <a:fillRect/>
          </a:stretch>
        </p:blipFill>
        <p:spPr>
          <a:xfrm>
            <a:off x="6494872" y="5051677"/>
            <a:ext cx="6181563" cy="2616862"/>
          </a:xfrm>
          <a:prstGeom prst="rect">
            <a:avLst/>
          </a:prstGeom>
          <a:ln w="12700">
            <a:miter lim="400000"/>
          </a:ln>
        </p:spPr>
      </p:pic>
      <mc:AlternateContent xmlns:mc="http://schemas.openxmlformats.org/markup-compatibility/2006">
        <mc:Choice xmlns:a14="http://schemas.microsoft.com/office/drawing/2010/main" Requires="a14">
          <p:sp>
            <p:nvSpPr>
              <p:cNvPr id="2901" name="note: 40K also has a 10.72% EC branch…"/>
              <p:cNvSpPr txBox="1">
                <a:spLocks noGrp="1"/>
              </p:cNvSpPr>
              <p:nvPr>
                <p:ph type="body" idx="1"/>
              </p:nvPr>
            </p:nvSpPr>
            <p:spPr>
              <a:xfrm>
                <a:off x="58701" y="2314223"/>
                <a:ext cx="12785798" cy="6987822"/>
              </a:xfrm>
              <a:prstGeom prst="rect">
                <a:avLst/>
              </a:prstGeom>
            </p:spPr>
            <p:txBody>
              <a:bodyPr/>
              <a:lstStyle/>
              <a:p>
                <a:endParaRPr/>
              </a:p>
              <a:p>
                <a:endParaRPr/>
              </a:p>
              <a:p>
                <a:pPr marL="342900" indent="-342900">
                  <a:spcBef>
                    <a:spcPts val="800"/>
                  </a:spcBef>
                  <a:defRPr sz="3400"/>
                </a:pPr>
                <a:endParaRPr/>
              </a:p>
              <a:p>
                <a:pPr marL="280736" indent="-280736">
                  <a:spcBef>
                    <a:spcPts val="600"/>
                  </a:spcBef>
                  <a:buClrTx/>
                  <a:buSzPct val="100000"/>
                  <a:buFontTx/>
                  <a:buChar char="•"/>
                </a:pPr>
                <a:r>
                  <a:rPr sz="2800"/>
                  <a:t>note: </a:t>
                </a:r>
                <a:r>
                  <a:rPr sz="2800" baseline="30571"/>
                  <a:t>40</a:t>
                </a:r>
                <a:r>
                  <a:rPr sz="2800"/>
                  <a:t>K also has a 10.72% EC branch</a:t>
                </a:r>
              </a:p>
              <a:p>
                <a:pPr marL="0" lvl="1" indent="0">
                  <a:spcBef>
                    <a:spcPts val="600"/>
                  </a:spcBef>
                  <a:buSzTx/>
                  <a:buNone/>
                  <a:defRPr sz="2600"/>
                </a:pPr>
                <a:r>
                  <a:rPr>
                    <a:solidFill>
                      <a:srgbClr val="FF2600"/>
                    </a:solidFill>
                    <a:uFill>
                      <a:solidFill>
                        <a:srgbClr val="FF2600"/>
                      </a:solidFill>
                    </a:uFill>
                  </a:rPr>
                  <a:t>thus also emits neutrinos as well as </a:t>
                </a:r>
              </a:p>
              <a:p>
                <a:pPr marL="0" lvl="1" indent="0">
                  <a:spcBef>
                    <a:spcPts val="600"/>
                  </a:spcBef>
                  <a:buSzTx/>
                  <a:buNone/>
                  <a:defRPr sz="2600"/>
                </a:pPr>
                <a:r>
                  <a:rPr>
                    <a:solidFill>
                      <a:srgbClr val="FF2600"/>
                    </a:solidFill>
                    <a:uFill>
                      <a:solidFill>
                        <a:srgbClr val="FF2600"/>
                      </a:solidFill>
                    </a:uFill>
                  </a:rPr>
                  <a:t>antineutrinos; but the </a:t>
                </a:r>
                <a14:m>
                  <m:oMath xmlns:m="http://schemas.openxmlformats.org/officeDocument/2006/math">
                    <m:sSub>
                      <m:sSubPr>
                        <m:ctrlPr>
                          <a:rPr sz="3150" i="1">
                            <a:solidFill>
                              <a:srgbClr val="FF2600"/>
                            </a:solidFill>
                            <a:latin typeface="Cambria Math" panose="02040503050406030204" pitchFamily="18" charset="0"/>
                          </a:rPr>
                        </m:ctrlPr>
                      </m:sSubPr>
                      <m:e>
                        <m:r>
                          <a:rPr sz="3150" i="1">
                            <a:solidFill>
                              <a:srgbClr val="FF2600"/>
                            </a:solidFill>
                            <a:latin typeface="Cambria Math" panose="02040503050406030204" pitchFamily="18" charset="0"/>
                          </a:rPr>
                          <m:t>𝜈</m:t>
                        </m:r>
                      </m:e>
                      <m:sub>
                        <m:r>
                          <a:rPr sz="3150" i="1">
                            <a:solidFill>
                              <a:srgbClr val="FF2600"/>
                            </a:solidFill>
                            <a:latin typeface="Cambria Math" panose="02040503050406030204" pitchFamily="18" charset="0"/>
                          </a:rPr>
                          <m:t>𝑒</m:t>
                        </m:r>
                      </m:sub>
                    </m:sSub>
                  </m:oMath>
                </a14:m>
                <a:r>
                  <a:rPr>
                    <a:solidFill>
                      <a:srgbClr val="FF2600"/>
                    </a:solidFill>
                    <a:uFill>
                      <a:solidFill>
                        <a:srgbClr val="FF2600"/>
                      </a:solidFill>
                    </a:uFill>
                  </a:rPr>
                  <a:t> are mostly</a:t>
                </a:r>
              </a:p>
              <a:p>
                <a:pPr marL="0" lvl="1" indent="0">
                  <a:spcBef>
                    <a:spcPts val="600"/>
                  </a:spcBef>
                  <a:buSzTx/>
                  <a:buNone/>
                  <a:defRPr sz="2600"/>
                </a:pPr>
                <a:r>
                  <a:rPr>
                    <a:solidFill>
                      <a:srgbClr val="FF2600"/>
                    </a:solidFill>
                    <a:uFill>
                      <a:solidFill>
                        <a:srgbClr val="FF2600"/>
                      </a:solidFill>
                    </a:uFill>
                  </a:rPr>
                  <a:t>inconsequential because they have</a:t>
                </a:r>
              </a:p>
              <a:p>
                <a:pPr marL="0" lvl="1" indent="0">
                  <a:spcBef>
                    <a:spcPts val="600"/>
                  </a:spcBef>
                  <a:buSzTx/>
                  <a:buNone/>
                  <a:defRPr sz="2600"/>
                </a:pPr>
                <a:r>
                  <a:rPr>
                    <a:solidFill>
                      <a:srgbClr val="FF2600"/>
                    </a:solidFill>
                    <a:uFill>
                      <a:solidFill>
                        <a:srgbClr val="FF2600"/>
                      </a:solidFill>
                    </a:uFill>
                  </a:rPr>
                  <a:t>much lower energy, 44 keV (EC to </a:t>
                </a:r>
              </a:p>
              <a:p>
                <a:pPr marL="0" lvl="1" indent="0">
                  <a:spcBef>
                    <a:spcPts val="600"/>
                  </a:spcBef>
                  <a:buSzTx/>
                  <a:buNone/>
                  <a:defRPr sz="2600"/>
                </a:pPr>
                <a:r>
                  <a:rPr>
                    <a:solidFill>
                      <a:srgbClr val="FF2600"/>
                    </a:solidFill>
                    <a:uFill>
                      <a:solidFill>
                        <a:srgbClr val="FF2600"/>
                      </a:solidFill>
                    </a:uFill>
                  </a:rPr>
                  <a:t>an excited state</a:t>
                </a:r>
                <a:r>
                  <a:t> </a:t>
                </a:r>
                <a:r>
                  <a:rPr>
                    <a:solidFill>
                      <a:srgbClr val="FF2600"/>
                    </a:solidFill>
                    <a:uFill>
                      <a:solidFill>
                        <a:srgbClr val="FF2600"/>
                      </a:solidFill>
                    </a:uFill>
                  </a:rPr>
                  <a:t>of </a:t>
                </a:r>
                <a:r>
                  <a:rPr baseline="30461">
                    <a:solidFill>
                      <a:srgbClr val="FF2600"/>
                    </a:solidFill>
                    <a:uFill>
                      <a:solidFill>
                        <a:srgbClr val="FF2600"/>
                      </a:solidFill>
                    </a:uFill>
                  </a:rPr>
                  <a:t>40</a:t>
                </a:r>
                <a:r>
                  <a:rPr>
                    <a:solidFill>
                      <a:srgbClr val="FF2600"/>
                    </a:solidFill>
                    <a:uFill>
                      <a:solidFill>
                        <a:srgbClr val="FF2600"/>
                      </a:solidFill>
                    </a:uFill>
                  </a:rPr>
                  <a:t>Ar, 10.67%) or </a:t>
                </a:r>
              </a:p>
              <a:p>
                <a:pPr marL="0" lvl="1" indent="0">
                  <a:spcBef>
                    <a:spcPts val="600"/>
                  </a:spcBef>
                  <a:buSzTx/>
                  <a:buNone/>
                  <a:defRPr sz="2600"/>
                </a:pPr>
                <a:r>
                  <a:rPr>
                    <a:solidFill>
                      <a:srgbClr val="FF2600"/>
                    </a:solidFill>
                    <a:uFill>
                      <a:solidFill>
                        <a:srgbClr val="FF2600"/>
                      </a:solidFill>
                    </a:uFill>
                  </a:rPr>
                  <a:t>very small branching ratio, 0.05% to </a:t>
                </a:r>
              </a:p>
              <a:p>
                <a:pPr marL="0" lvl="1" indent="0">
                  <a:spcBef>
                    <a:spcPts val="600"/>
                  </a:spcBef>
                  <a:buSzTx/>
                  <a:buNone/>
                  <a:defRPr sz="2600"/>
                </a:pPr>
                <a:r>
                  <a:rPr>
                    <a:solidFill>
                      <a:srgbClr val="FF2600"/>
                    </a:solidFill>
                    <a:uFill>
                      <a:solidFill>
                        <a:srgbClr val="FF2600"/>
                      </a:solidFill>
                    </a:uFill>
                  </a:rPr>
                  <a:t>the ground state</a:t>
                </a:r>
              </a:p>
            </p:txBody>
          </p:sp>
        </mc:Choice>
        <mc:Fallback>
          <p:sp>
            <p:nvSpPr>
              <p:cNvPr id="2901" name="note: 40K also has a 10.72% EC branch…"/>
              <p:cNvSpPr txBox="1">
                <a:spLocks noGrp="1" noRot="1" noChangeAspect="1" noMove="1" noResize="1" noEditPoints="1" noAdjustHandles="1" noChangeArrowheads="1" noChangeShapeType="1" noTextEdit="1"/>
              </p:cNvSpPr>
              <p:nvPr>
                <p:ph type="body" idx="1"/>
              </p:nvPr>
            </p:nvSpPr>
            <p:spPr>
              <a:xfrm>
                <a:off x="58701" y="2314223"/>
                <a:ext cx="12785798" cy="6987822"/>
              </a:xfrm>
              <a:prstGeom prst="rect">
                <a:avLst/>
              </a:prstGeom>
              <a:blipFill>
                <a:blip r:embed="rId3"/>
                <a:stretch>
                  <a:fillRect l="-1290"/>
                </a:stretch>
              </a:blipFill>
            </p:spPr>
            <p:txBody>
              <a:bodyPr/>
              <a:lstStyle/>
              <a:p>
                <a:r>
                  <a:rPr lang="en-US">
                    <a:noFill/>
                  </a:rPr>
                  <a:t> </a:t>
                </a:r>
              </a:p>
            </p:txBody>
          </p:sp>
        </mc:Fallback>
      </mc:AlternateContent>
      <p:sp>
        <p:nvSpPr>
          <p:cNvPr id="2902" name="Uranium, Thorium and Potassium Decay"/>
          <p:cNvSpPr txBox="1">
            <a:spLocks noGrp="1"/>
          </p:cNvSpPr>
          <p:nvPr>
            <p:ph type="title"/>
          </p:nvPr>
        </p:nvSpPr>
        <p:spPr>
          <a:xfrm>
            <a:off x="153528" y="647700"/>
            <a:ext cx="12785798" cy="2115539"/>
          </a:xfrm>
          <a:prstGeom prst="rect">
            <a:avLst/>
          </a:prstGeom>
        </p:spPr>
        <p:txBody>
          <a:bodyPr/>
          <a:lstStyle/>
          <a:p>
            <a:r>
              <a:t>Uranium, Thorium and Potassium Decay</a:t>
            </a:r>
          </a:p>
        </p:txBody>
      </p:sp>
      <p:sp>
        <p:nvSpPr>
          <p:cNvPr id="2903" name="0.0117% isotopic abundance"/>
          <p:cNvSpPr/>
          <p:nvPr/>
        </p:nvSpPr>
        <p:spPr>
          <a:xfrm>
            <a:off x="8621606" y="7394223"/>
            <a:ext cx="3677308" cy="45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defTabSz="1295400">
              <a:buClr>
                <a:srgbClr val="000000"/>
              </a:buClr>
              <a:buFont typeface="Helvetica"/>
              <a:defRPr sz="2200">
                <a:solidFill>
                  <a:srgbClr val="000000"/>
                </a:solidFill>
                <a:uFill>
                  <a:solidFill>
                    <a:srgbClr val="000000"/>
                  </a:solidFill>
                </a:uFill>
              </a:defRPr>
            </a:lvl1pPr>
          </a:lstStyle>
          <a:p>
            <a:pPr>
              <a:defRPr sz="2400" b="1"/>
            </a:pPr>
            <a:r>
              <a:rPr sz="2200" b="0"/>
              <a:t>0.0117% isotopic abundance</a:t>
            </a:r>
          </a:p>
        </p:txBody>
      </p:sp>
      <p:pic>
        <p:nvPicPr>
          <p:cNvPr id="2904" name="image28.jpg" descr="image28.jpg"/>
          <p:cNvPicPr>
            <a:picLocks noChangeAspect="1"/>
          </p:cNvPicPr>
          <p:nvPr/>
        </p:nvPicPr>
        <p:blipFill>
          <a:blip r:embed="rId4"/>
          <a:stretch>
            <a:fillRect/>
          </a:stretch>
        </p:blipFill>
        <p:spPr>
          <a:xfrm>
            <a:off x="4495145" y="1793522"/>
            <a:ext cx="8242955" cy="1731334"/>
          </a:xfrm>
          <a:prstGeom prst="rect">
            <a:avLst/>
          </a:prstGeom>
          <a:ln w="31750">
            <a:solidFill>
              <a:srgbClr val="000000"/>
            </a:solidFill>
            <a:miter lim="400000"/>
          </a:ln>
        </p:spPr>
      </p:pic>
      <p:sp>
        <p:nvSpPr>
          <p:cNvPr id="2905" name="Slide Number"/>
          <p:cNvSpPr txBox="1">
            <a:spLocks noGrp="1"/>
          </p:cNvSpPr>
          <p:nvPr>
            <p:ph type="sldNum" sz="quarter" idx="4294967295"/>
          </p:nvPr>
        </p:nvSpPr>
        <p:spPr>
          <a:xfrm>
            <a:off x="12039640" y="9207500"/>
            <a:ext cx="314921" cy="317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lstStyle>
            <a:lvl1pPr algn="r" defTabSz="1295400">
              <a:defRPr sz="1600" b="0">
                <a:solidFill>
                  <a:srgbClr val="252744"/>
                </a:solidFill>
                <a:uFill>
                  <a:solidFill>
                    <a:srgbClr val="252744"/>
                  </a:solidFill>
                </a:uFill>
              </a:defRPr>
            </a:lvl1pPr>
          </a:lstStyle>
          <a:p>
            <a:fld id="{86CB4B4D-7CA3-9044-876B-883B54F8677D}" type="slidenum">
              <a:rPr/>
              <a:t>4</a:t>
            </a:fld>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7" name="Line"/>
          <p:cNvSpPr/>
          <p:nvPr/>
        </p:nvSpPr>
        <p:spPr>
          <a:xfrm>
            <a:off x="330200" y="431800"/>
            <a:ext cx="12242800" cy="0"/>
          </a:xfrm>
          <a:prstGeom prst="line">
            <a:avLst/>
          </a:prstGeom>
          <a:ln w="76200">
            <a:solidFill>
              <a:srgbClr val="005493"/>
            </a:solidFill>
          </a:ln>
        </p:spPr>
        <p:txBody>
          <a:bodyPr lIns="50800" tIns="50800" rIns="50800" bIns="50800" anchor="ctr"/>
          <a:lstStyle/>
          <a:p>
            <a:pPr defTabSz="457200">
              <a:defRPr sz="1200">
                <a:solidFill>
                  <a:srgbClr val="000000"/>
                </a:solidFill>
              </a:defRPr>
            </a:pPr>
            <a:endParaRPr/>
          </a:p>
        </p:txBody>
      </p:sp>
      <p:sp>
        <p:nvSpPr>
          <p:cNvPr id="2908" name="Important Questions in Geosciences"/>
          <p:cNvSpPr txBox="1">
            <a:spLocks noGrp="1"/>
          </p:cNvSpPr>
          <p:nvPr>
            <p:ph type="title"/>
          </p:nvPr>
        </p:nvSpPr>
        <p:spPr>
          <a:prstGeom prst="rect">
            <a:avLst/>
          </a:prstGeom>
        </p:spPr>
        <p:txBody>
          <a:bodyPr/>
          <a:lstStyle/>
          <a:p>
            <a:r>
              <a:t>Important Questions in Geosciences</a:t>
            </a:r>
          </a:p>
        </p:txBody>
      </p:sp>
      <p:sp>
        <p:nvSpPr>
          <p:cNvPr id="2909" name="what is the radiogenic contribution (U, Th, 40K) to heat flow and energetics in the deep Earth? – seismology and geophysics give us structure and density but not chemical composition…"/>
          <p:cNvSpPr txBox="1">
            <a:spLocks noGrp="1"/>
          </p:cNvSpPr>
          <p:nvPr>
            <p:ph type="body" idx="1"/>
          </p:nvPr>
        </p:nvSpPr>
        <p:spPr>
          <a:xfrm>
            <a:off x="153528" y="1996723"/>
            <a:ext cx="12785798" cy="7558758"/>
          </a:xfrm>
          <a:prstGeom prst="rect">
            <a:avLst/>
          </a:prstGeom>
        </p:spPr>
        <p:txBody>
          <a:bodyPr/>
          <a:lstStyle/>
          <a:p>
            <a:pPr marL="270710" indent="-270710">
              <a:spcBef>
                <a:spcPts val="800"/>
              </a:spcBef>
              <a:buClrTx/>
              <a:buSzPct val="100000"/>
              <a:buFontTx/>
              <a:buChar char="•"/>
              <a:defRPr sz="2700"/>
            </a:pPr>
            <a:r>
              <a:t>what is the radiogenic contribution (U, Th, </a:t>
            </a:r>
            <a:r>
              <a:rPr baseline="31999"/>
              <a:t>40</a:t>
            </a:r>
            <a:r>
              <a:t>K) to heat flow and energetics in the deep Earth? </a:t>
            </a:r>
            <a:r>
              <a:rPr>
                <a:solidFill>
                  <a:srgbClr val="0433FF"/>
                </a:solidFill>
              </a:rPr>
              <a:t>– seismology and geophysics give us structure and density but not chemical composition</a:t>
            </a:r>
          </a:p>
          <a:p>
            <a:pPr marL="651710" lvl="1" indent="-270710">
              <a:spcBef>
                <a:spcPts val="700"/>
              </a:spcBef>
              <a:buClrTx/>
              <a:buSzPct val="100000"/>
              <a:buFontTx/>
              <a:buChar char="•"/>
              <a:defRPr sz="2700"/>
            </a:pPr>
            <a:r>
              <a:t>mantle: convective </a:t>
            </a:r>
            <a:r>
              <a:rPr i="1">
                <a:solidFill>
                  <a:schemeClr val="accent6">
                    <a:lumOff val="-7137"/>
                  </a:schemeClr>
                </a:solidFill>
              </a:rPr>
              <a:t>Urey ratio</a:t>
            </a:r>
          </a:p>
          <a:p>
            <a:pPr marL="651710" lvl="1" indent="-270710">
              <a:spcBef>
                <a:spcPts val="700"/>
              </a:spcBef>
              <a:buClrTx/>
              <a:buSzPct val="100000"/>
              <a:buFontTx/>
              <a:buChar char="•"/>
              <a:defRPr sz="2700"/>
            </a:pPr>
            <a:r>
              <a:rPr>
                <a:solidFill>
                  <a:srgbClr val="7B1979"/>
                </a:solidFill>
                <a:uFill>
                  <a:solidFill>
                    <a:srgbClr val="7B1979"/>
                  </a:solidFill>
                </a:uFill>
              </a:rPr>
              <a:t>geoneutrinos </a:t>
            </a:r>
            <a:r>
              <a:rPr b="1">
                <a:solidFill>
                  <a:srgbClr val="7B1979"/>
                </a:solidFill>
                <a:uFill>
                  <a:solidFill>
                    <a:srgbClr val="7B1979"/>
                  </a:solidFill>
                </a:uFill>
              </a:rPr>
              <a:t>can</a:t>
            </a:r>
            <a:r>
              <a:rPr>
                <a:solidFill>
                  <a:srgbClr val="7B1979"/>
                </a:solidFill>
                <a:uFill>
                  <a:solidFill>
                    <a:srgbClr val="7B1979"/>
                  </a:solidFill>
                </a:uFill>
              </a:rPr>
              <a:t> probe</a:t>
            </a:r>
          </a:p>
        </p:txBody>
      </p:sp>
      <p:sp>
        <p:nvSpPr>
          <p:cNvPr id="2910" name="related to geoneutrinos"/>
          <p:cNvSpPr/>
          <p:nvPr/>
        </p:nvSpPr>
        <p:spPr>
          <a:xfrm>
            <a:off x="8775700" y="1409700"/>
            <a:ext cx="3560614" cy="4445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defTabSz="1295400">
              <a:buClr>
                <a:srgbClr val="000000"/>
              </a:buClr>
              <a:defRPr b="1" i="1">
                <a:solidFill>
                  <a:srgbClr val="000000"/>
                </a:solidFill>
                <a:uFill>
                  <a:solidFill>
                    <a:srgbClr val="000000"/>
                  </a:solidFill>
                </a:uFill>
              </a:defRPr>
            </a:lvl1pPr>
          </a:lstStyle>
          <a:p>
            <a:pPr>
              <a:defRPr i="0"/>
            </a:pPr>
            <a:r>
              <a:rPr i="1"/>
              <a:t>related to geoneutrinos</a:t>
            </a:r>
          </a:p>
        </p:txBody>
      </p:sp>
      <p:sp>
        <p:nvSpPr>
          <p:cNvPr id="2911" name="Slide Number"/>
          <p:cNvSpPr txBox="1">
            <a:spLocks noGrp="1"/>
          </p:cNvSpPr>
          <p:nvPr>
            <p:ph type="sldNum" sz="quarter" idx="4294967295"/>
          </p:nvPr>
        </p:nvSpPr>
        <p:spPr>
          <a:xfrm>
            <a:off x="12039640" y="9207500"/>
            <a:ext cx="314921" cy="317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lstStyle>
            <a:lvl1pPr algn="r" defTabSz="1295400">
              <a:defRPr sz="1600" b="0">
                <a:solidFill>
                  <a:srgbClr val="252744"/>
                </a:solidFill>
                <a:uFill>
                  <a:solidFill>
                    <a:srgbClr val="252744"/>
                  </a:solidFill>
                </a:uFill>
              </a:defRPr>
            </a:lvl1pPr>
          </a:lstStyle>
          <a:p>
            <a:fld id="{86CB4B4D-7CA3-9044-876B-883B54F8677D}" type="slidenum">
              <a:rPr/>
              <a:t>5</a:t>
            </a:fld>
            <a:endParaRPr/>
          </a:p>
        </p:txBody>
      </p:sp>
      <p:sp>
        <p:nvSpPr>
          <p:cNvPr id="2912" name="Goal: assay the entire Earth by looking at its…"/>
          <p:cNvSpPr txBox="1"/>
          <p:nvPr/>
        </p:nvSpPr>
        <p:spPr>
          <a:xfrm>
            <a:off x="8589871" y="3042037"/>
            <a:ext cx="4188680" cy="1298449"/>
          </a:xfrm>
          <a:prstGeom prst="rect">
            <a:avLst/>
          </a:prstGeom>
          <a:ln w="63500">
            <a:solidFill>
              <a:srgbClr val="FF26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p>
            <a:r>
              <a:t>Goal: assay the entire Earth by looking at its </a:t>
            </a:r>
          </a:p>
          <a:p>
            <a:r>
              <a:t>“neutrino glow”</a:t>
            </a:r>
          </a:p>
        </p:txBody>
      </p:sp>
      <p:sp>
        <p:nvSpPr>
          <p:cNvPr id="2913" name="ratio of heat generation to heat loss in…"/>
          <p:cNvSpPr txBox="1"/>
          <p:nvPr/>
        </p:nvSpPr>
        <p:spPr>
          <a:xfrm>
            <a:off x="6151526" y="4638961"/>
            <a:ext cx="5360812" cy="8666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p>
            <a:pPr>
              <a:defRPr i="1">
                <a:solidFill>
                  <a:schemeClr val="accent6">
                    <a:lumOff val="-7137"/>
                  </a:schemeClr>
                </a:solidFill>
              </a:defRPr>
            </a:pPr>
            <a:r>
              <a:t>ratio of heat generation to heat loss in</a:t>
            </a:r>
          </a:p>
          <a:p>
            <a:pPr>
              <a:defRPr i="1">
                <a:solidFill>
                  <a:schemeClr val="accent6">
                    <a:lumOff val="-7137"/>
                  </a:schemeClr>
                </a:solidFill>
              </a:defRPr>
            </a:pPr>
            <a:r>
              <a:t>mantle convection models – important </a:t>
            </a:r>
          </a:p>
        </p:txBody>
      </p:sp>
      <p:sp>
        <p:nvSpPr>
          <p:cNvPr id="2914" name="Line"/>
          <p:cNvSpPr/>
          <p:nvPr/>
        </p:nvSpPr>
        <p:spPr>
          <a:xfrm>
            <a:off x="5545562" y="3815644"/>
            <a:ext cx="596329" cy="823786"/>
          </a:xfrm>
          <a:prstGeom prst="line">
            <a:avLst/>
          </a:prstGeom>
          <a:ln w="25400">
            <a:solidFill>
              <a:schemeClr val="accent6">
                <a:lumOff val="-7137"/>
              </a:schemeClr>
            </a:solidFill>
            <a:tailEnd type="triangle"/>
          </a:ln>
        </p:spPr>
        <p:txBody>
          <a:bodyPr lIns="65023" tIns="65023" rIns="65023" bIns="65023"/>
          <a:lstStyle/>
          <a:p>
            <a:endParaRPr/>
          </a:p>
        </p:txBody>
      </p:sp>
      <p:sp>
        <p:nvSpPr>
          <p:cNvPr id="2915" name="Radiogenic heat producing elements (HPEs) play an crucial role in Earth energetics: mantle convection, plate tectonics, volcanism, and Earth’s thermal history"/>
          <p:cNvSpPr txBox="1"/>
          <p:nvPr/>
        </p:nvSpPr>
        <p:spPr>
          <a:xfrm>
            <a:off x="2887163" y="5797736"/>
            <a:ext cx="7318529" cy="1628649"/>
          </a:xfrm>
          <a:prstGeom prst="rect">
            <a:avLst/>
          </a:prstGeom>
          <a:ln w="25400">
            <a:solidFill>
              <a:srgbClr val="00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p>
            <a:r>
              <a:t>Radiogenic heat producing elements (HPEs) play an crucial role in Earth energetics: </a:t>
            </a:r>
            <a:r>
              <a:rPr>
                <a:solidFill>
                  <a:srgbClr val="011993"/>
                </a:solidFill>
              </a:rPr>
              <a:t>mantle convection</a:t>
            </a:r>
            <a:r>
              <a:t>, </a:t>
            </a:r>
            <a:r>
              <a:rPr>
                <a:solidFill>
                  <a:schemeClr val="accent4">
                    <a:lumOff val="-7137"/>
                  </a:schemeClr>
                </a:solidFill>
              </a:rPr>
              <a:t>plate tectonics</a:t>
            </a:r>
            <a:r>
              <a:t>, </a:t>
            </a:r>
            <a:r>
              <a:rPr>
                <a:solidFill>
                  <a:srgbClr val="FF9300"/>
                </a:solidFill>
              </a:rPr>
              <a:t>volcanism</a:t>
            </a:r>
            <a:r>
              <a:t>, and Earth’s thermal history </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17" name="image23.jpg" descr="image23.jpg"/>
          <p:cNvPicPr>
            <a:picLocks noChangeAspect="1"/>
          </p:cNvPicPr>
          <p:nvPr/>
        </p:nvPicPr>
        <p:blipFill>
          <a:blip r:embed="rId2"/>
          <a:stretch>
            <a:fillRect/>
          </a:stretch>
        </p:blipFill>
        <p:spPr>
          <a:xfrm>
            <a:off x="274001" y="1352663"/>
            <a:ext cx="9552869" cy="7177552"/>
          </a:xfrm>
          <a:prstGeom prst="rect">
            <a:avLst/>
          </a:prstGeom>
          <a:ln w="12700"/>
        </p:spPr>
      </p:pic>
      <p:sp>
        <p:nvSpPr>
          <p:cNvPr id="2918" name="breakdown of what we think gives rise to…"/>
          <p:cNvSpPr/>
          <p:nvPr/>
        </p:nvSpPr>
        <p:spPr>
          <a:xfrm>
            <a:off x="101600" y="8872473"/>
            <a:ext cx="6016725" cy="812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1295400">
              <a:buClr>
                <a:srgbClr val="AF5DFF"/>
              </a:buClr>
              <a:defRPr b="1">
                <a:solidFill>
                  <a:srgbClr val="000000"/>
                </a:solidFill>
                <a:uFill>
                  <a:solidFill>
                    <a:srgbClr val="000000"/>
                  </a:solidFill>
                </a:uFill>
              </a:defRPr>
            </a:pPr>
            <a:r>
              <a:rPr>
                <a:solidFill>
                  <a:srgbClr val="AF5DFF"/>
                </a:solidFill>
                <a:uFill>
                  <a:solidFill>
                    <a:srgbClr val="AF5DFF"/>
                  </a:solidFill>
                </a:uFill>
              </a:rPr>
              <a:t>breakdown of what we think gives rise to</a:t>
            </a:r>
          </a:p>
          <a:p>
            <a:pPr defTabSz="1295400">
              <a:buClr>
                <a:srgbClr val="AF5DFF"/>
              </a:buClr>
              <a:defRPr b="1">
                <a:solidFill>
                  <a:srgbClr val="000000"/>
                </a:solidFill>
                <a:uFill>
                  <a:solidFill>
                    <a:srgbClr val="000000"/>
                  </a:solidFill>
                </a:uFill>
              </a:defRPr>
            </a:pPr>
            <a:r>
              <a:rPr>
                <a:solidFill>
                  <a:srgbClr val="AF5DFF"/>
                </a:solidFill>
                <a:uFill>
                  <a:solidFill>
                    <a:srgbClr val="AF5DFF"/>
                  </a:solidFill>
                </a:uFill>
              </a:rPr>
              <a:t>the measured heat flow</a:t>
            </a:r>
          </a:p>
        </p:txBody>
      </p:sp>
      <p:sp>
        <p:nvSpPr>
          <p:cNvPr id="2919" name="figure from Bill McDonough"/>
          <p:cNvSpPr/>
          <p:nvPr/>
        </p:nvSpPr>
        <p:spPr>
          <a:xfrm>
            <a:off x="8052778" y="9184436"/>
            <a:ext cx="3269811" cy="381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defTabSz="1295400">
              <a:buClr>
                <a:srgbClr val="000000"/>
              </a:buClr>
              <a:defRPr sz="2000">
                <a:solidFill>
                  <a:srgbClr val="4F7A28"/>
                </a:solidFill>
                <a:uFill>
                  <a:solidFill>
                    <a:srgbClr val="4F7A28"/>
                  </a:solidFill>
                </a:uFill>
              </a:defRPr>
            </a:lvl1pPr>
          </a:lstStyle>
          <a:p>
            <a:r>
              <a:t>figure from Bill McDonough</a:t>
            </a:r>
          </a:p>
        </p:txBody>
      </p:sp>
      <p:sp>
        <p:nvSpPr>
          <p:cNvPr id="2920" name="Text"/>
          <p:cNvSpPr txBox="1"/>
          <p:nvPr/>
        </p:nvSpPr>
        <p:spPr>
          <a:xfrm>
            <a:off x="10592575" y="1785130"/>
            <a:ext cx="1542769" cy="714249"/>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lvl1pPr>
              <a:defRPr sz="3800"/>
            </a:lvl1pPr>
          </a:lstStyle>
          <a:p>
            <a:r>
              <a:t> </a:t>
            </a:r>
          </a:p>
        </p:txBody>
      </p:sp>
      <p:sp>
        <p:nvSpPr>
          <p:cNvPr id="2921" name="Rectangle"/>
          <p:cNvSpPr/>
          <p:nvPr/>
        </p:nvSpPr>
        <p:spPr>
          <a:xfrm>
            <a:off x="6700605" y="1030439"/>
            <a:ext cx="3810001" cy="1270001"/>
          </a:xfrm>
          <a:prstGeom prst="rect">
            <a:avLst/>
          </a:prstGeom>
          <a:solidFill>
            <a:srgbClr val="FFFFFF"/>
          </a:solidFill>
          <a:ln w="25400">
            <a:solidFill>
              <a:srgbClr val="FFFFFF"/>
            </a:solidFill>
          </a:ln>
          <a:effectLst>
            <a:outerShdw blurRad="50800" dist="25400" dir="2700000" rotWithShape="0">
              <a:srgbClr val="000000">
                <a:alpha val="0"/>
              </a:srgbClr>
            </a:outerShdw>
          </a:effectLst>
        </p:spPr>
        <p:txBody>
          <a:bodyPr lIns="65023" tIns="65023" rIns="65023" bIns="65023" anchor="ctr"/>
          <a:lstStyle/>
          <a:p>
            <a:endParaRPr/>
          </a:p>
        </p:txBody>
      </p:sp>
      <p:sp>
        <p:nvSpPr>
          <p:cNvPr id="2922" name="Slide Number"/>
          <p:cNvSpPr txBox="1">
            <a:spLocks noGrp="1"/>
          </p:cNvSpPr>
          <p:nvPr>
            <p:ph type="sldNum" sz="quarter" idx="4294967295"/>
          </p:nvPr>
        </p:nvSpPr>
        <p:spPr>
          <a:xfrm>
            <a:off x="12039640" y="9207500"/>
            <a:ext cx="314921" cy="317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lstStyle>
            <a:lvl1pPr algn="r" defTabSz="1295400">
              <a:defRPr sz="1600" b="0">
                <a:solidFill>
                  <a:srgbClr val="000000"/>
                </a:solidFill>
                <a:uFill>
                  <a:solidFill>
                    <a:srgbClr val="000000"/>
                  </a:solidFill>
                </a:uFill>
              </a:defRPr>
            </a:lvl1pPr>
          </a:lstStyle>
          <a:p>
            <a:fld id="{86CB4B4D-7CA3-9044-876B-883B54F8677D}" type="slidenum">
              <a:rPr/>
              <a:t>6</a:t>
            </a:fld>
            <a:endParaRPr/>
          </a:p>
        </p:txBody>
      </p:sp>
      <p:pic>
        <p:nvPicPr>
          <p:cNvPr id="2923" name="Picture 1" descr="Picture 1"/>
          <p:cNvPicPr>
            <a:picLocks noChangeAspect="1"/>
          </p:cNvPicPr>
          <p:nvPr/>
        </p:nvPicPr>
        <p:blipFill>
          <a:blip r:embed="rId3"/>
          <a:stretch>
            <a:fillRect/>
          </a:stretch>
        </p:blipFill>
        <p:spPr>
          <a:xfrm>
            <a:off x="8549423" y="28807"/>
            <a:ext cx="4364656" cy="4415526"/>
          </a:xfrm>
          <a:prstGeom prst="rect">
            <a:avLst/>
          </a:prstGeom>
          <a:ln w="12700">
            <a:miter lim="400000"/>
          </a:ln>
        </p:spPr>
      </p:pic>
      <mc:AlternateContent xmlns:mc="http://schemas.openxmlformats.org/markup-compatibility/2006">
        <mc:Choice xmlns:a14="http://schemas.microsoft.com/office/drawing/2010/main" Requires="a14">
          <p:sp>
            <p:nvSpPr>
              <p:cNvPr id="2924" name="Equation"/>
              <p:cNvSpPr txBox="1"/>
              <p:nvPr/>
            </p:nvSpPr>
            <p:spPr>
              <a:xfrm>
                <a:off x="6731324" y="1650589"/>
                <a:ext cx="2264383" cy="348997"/>
              </a:xfrm>
              <a:prstGeom prst="rect">
                <a:avLst/>
              </a:prstGeom>
              <a:ln w="12700">
                <a:miter lim="400000"/>
              </a:ln>
            </p:spPr>
            <p:txBody>
              <a:bodyPr wrap="none" lIns="0" tIns="0" rIns="0" bIns="0">
                <a:spAutoFit/>
              </a:bodyPr>
              <a:lstStyle/>
              <a:p>
                <a:pPr defTabSz="914400" latinLnBrk="1">
                  <a:defRPr sz="1800">
                    <a:solidFill>
                      <a:srgbClr val="000000"/>
                    </a:solidFill>
                  </a:defRPr>
                </a:pPr>
                <a14:m>
                  <m:oMathPara xmlns:m="http://schemas.openxmlformats.org/officeDocument/2006/math">
                    <m:oMath>
                      <m:r>
                        <a:rPr sz="4000" i="1">
                          <a:solidFill>
                            <a:srgbClr val="292934"/>
                          </a:solidFill>
                          <a:latin typeface="Cambria Math" panose="02040503050406030204" pitchFamily="18" charset="0"/>
                        </a:rPr>
                        <m:t>47±2</m:t>
                      </m:r>
                      <m:r>
                        <m:rPr>
                          <m:sty m:val="p"/>
                        </m:rPr>
                        <a:rPr sz="4000" i="1">
                          <a:solidFill>
                            <a:srgbClr val="292934"/>
                          </a:solidFill>
                          <a:latin typeface="Cambria Math" panose="02040503050406030204" pitchFamily="18" charset="0"/>
                        </a:rPr>
                        <m:t>TW</m:t>
                      </m:r>
                    </m:oMath>
                  </m:oMathPara>
                </a14:m>
                <a:endParaRPr sz="4000">
                  <a:solidFill>
                    <a:srgbClr val="292934"/>
                  </a:solidFill>
                </a:endParaRPr>
              </a:p>
            </p:txBody>
          </p:sp>
        </mc:Choice>
        <mc:Fallback>
          <p:sp>
            <p:nvSpPr>
              <p:cNvPr id="2924" name="Equation"/>
              <p:cNvSpPr txBox="1">
                <a:spLocks noRot="1" noChangeAspect="1" noMove="1" noResize="1" noEditPoints="1" noAdjustHandles="1" noChangeArrowheads="1" noChangeShapeType="1" noTextEdit="1"/>
              </p:cNvSpPr>
              <p:nvPr/>
            </p:nvSpPr>
            <p:spPr>
              <a:xfrm>
                <a:off x="6731324" y="1650589"/>
                <a:ext cx="2264383" cy="348997"/>
              </a:xfrm>
              <a:prstGeom prst="rect">
                <a:avLst/>
              </a:prstGeom>
              <a:blipFill>
                <a:blip r:embed="rId4"/>
                <a:stretch>
                  <a:fillRect l="-6667" r="-6111" b="-103571"/>
                </a:stretch>
              </a:blipFill>
              <a:ln w="12700">
                <a:miter lim="400000"/>
              </a:ln>
            </p:spPr>
            <p:txBody>
              <a:bodyPr/>
              <a:lstStyle/>
              <a:p>
                <a:r>
                  <a:rPr lang="en-US">
                    <a:noFill/>
                  </a:rPr>
                  <a:t> </a:t>
                </a:r>
              </a:p>
            </p:txBody>
          </p:sp>
        </mc:Fallback>
      </mc:AlternateContent>
      <p:sp>
        <p:nvSpPr>
          <p:cNvPr id="2925" name="figure from Livia Ludhova"/>
          <p:cNvSpPr/>
          <p:nvPr/>
        </p:nvSpPr>
        <p:spPr>
          <a:xfrm>
            <a:off x="9782733" y="4275621"/>
            <a:ext cx="3162453" cy="381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defTabSz="1295400">
              <a:buClr>
                <a:srgbClr val="000000"/>
              </a:buClr>
              <a:defRPr sz="2000">
                <a:solidFill>
                  <a:srgbClr val="4F7A28"/>
                </a:solidFill>
                <a:uFill>
                  <a:solidFill>
                    <a:srgbClr val="4F7A28"/>
                  </a:solidFill>
                </a:uFill>
              </a:defRPr>
            </a:lvl1pPr>
          </a:lstStyle>
          <a:p>
            <a:r>
              <a:t>figure from Livia Ludhova</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7" name="Line"/>
          <p:cNvSpPr/>
          <p:nvPr/>
        </p:nvSpPr>
        <p:spPr>
          <a:xfrm>
            <a:off x="330200" y="431800"/>
            <a:ext cx="12242800" cy="0"/>
          </a:xfrm>
          <a:prstGeom prst="line">
            <a:avLst/>
          </a:prstGeom>
          <a:ln w="76200">
            <a:solidFill>
              <a:srgbClr val="005493"/>
            </a:solidFill>
          </a:ln>
        </p:spPr>
        <p:txBody>
          <a:bodyPr lIns="50800" tIns="50800" rIns="50800" bIns="50800" anchor="ctr"/>
          <a:lstStyle/>
          <a:p>
            <a:pPr defTabSz="457200">
              <a:defRPr sz="1200">
                <a:solidFill>
                  <a:srgbClr val="000000"/>
                </a:solidFill>
              </a:defRPr>
            </a:pPr>
            <a:endParaRPr/>
          </a:p>
        </p:txBody>
      </p:sp>
      <p:sp>
        <p:nvSpPr>
          <p:cNvPr id="2928" name="Important Questions in Geosciences"/>
          <p:cNvSpPr txBox="1">
            <a:spLocks noGrp="1"/>
          </p:cNvSpPr>
          <p:nvPr>
            <p:ph type="title"/>
          </p:nvPr>
        </p:nvSpPr>
        <p:spPr>
          <a:prstGeom prst="rect">
            <a:avLst/>
          </a:prstGeom>
        </p:spPr>
        <p:txBody>
          <a:bodyPr/>
          <a:lstStyle/>
          <a:p>
            <a:r>
              <a:t>Important Questions in Geosciences</a:t>
            </a:r>
          </a:p>
        </p:txBody>
      </p:sp>
      <p:sp>
        <p:nvSpPr>
          <p:cNvPr id="2929" name="what is the radiogenic contribution (U, Th, 40K) to heat flow and energetics in the deep Earth? – seismology and geophysics give us structure and density but not chemical composition…"/>
          <p:cNvSpPr txBox="1">
            <a:spLocks noGrp="1"/>
          </p:cNvSpPr>
          <p:nvPr>
            <p:ph type="body" idx="1"/>
          </p:nvPr>
        </p:nvSpPr>
        <p:spPr>
          <a:xfrm>
            <a:off x="153528" y="1996723"/>
            <a:ext cx="12785798" cy="7558758"/>
          </a:xfrm>
          <a:prstGeom prst="rect">
            <a:avLst/>
          </a:prstGeom>
        </p:spPr>
        <p:txBody>
          <a:bodyPr/>
          <a:lstStyle/>
          <a:p>
            <a:pPr marL="270710" indent="-270710">
              <a:spcBef>
                <a:spcPts val="800"/>
              </a:spcBef>
              <a:buClrTx/>
              <a:buSzPct val="100000"/>
              <a:buFontTx/>
              <a:buChar char="•"/>
              <a:defRPr sz="2700"/>
            </a:pPr>
            <a:r>
              <a:t>what is the radiogenic contribution (U, Th, </a:t>
            </a:r>
            <a:r>
              <a:rPr baseline="31999"/>
              <a:t>40</a:t>
            </a:r>
            <a:r>
              <a:t>K) to heat flow and energetics in the deep Earth? </a:t>
            </a:r>
            <a:r>
              <a:rPr>
                <a:solidFill>
                  <a:srgbClr val="0433FF"/>
                </a:solidFill>
              </a:rPr>
              <a:t>– seismology and geophysics give us structure and density but not chemical composition</a:t>
            </a:r>
          </a:p>
          <a:p>
            <a:pPr marL="651710" lvl="1" indent="-270710">
              <a:spcBef>
                <a:spcPts val="700"/>
              </a:spcBef>
              <a:buClrTx/>
              <a:buSzPct val="100000"/>
              <a:buFontTx/>
              <a:buChar char="•"/>
              <a:defRPr sz="2700"/>
            </a:pPr>
            <a:r>
              <a:t>mantle: convective Urey ratio?</a:t>
            </a:r>
          </a:p>
          <a:p>
            <a:pPr marL="651710" lvl="1" indent="-270710">
              <a:spcBef>
                <a:spcPts val="700"/>
              </a:spcBef>
              <a:buClrTx/>
              <a:buSzPct val="100000"/>
              <a:buFontTx/>
              <a:buChar char="•"/>
              <a:defRPr sz="2700"/>
            </a:pPr>
            <a:r>
              <a:rPr>
                <a:solidFill>
                  <a:srgbClr val="7B1979"/>
                </a:solidFill>
                <a:uFill>
                  <a:solidFill>
                    <a:srgbClr val="7B1979"/>
                  </a:solidFill>
                </a:uFill>
              </a:rPr>
              <a:t>geoneutrinos </a:t>
            </a:r>
            <a:r>
              <a:rPr b="1">
                <a:solidFill>
                  <a:srgbClr val="7B1979"/>
                </a:solidFill>
                <a:uFill>
                  <a:solidFill>
                    <a:srgbClr val="7B1979"/>
                  </a:solidFill>
                </a:uFill>
              </a:rPr>
              <a:t>can</a:t>
            </a:r>
            <a:r>
              <a:rPr>
                <a:solidFill>
                  <a:srgbClr val="7B1979"/>
                </a:solidFill>
                <a:uFill>
                  <a:solidFill>
                    <a:srgbClr val="7B1979"/>
                  </a:solidFill>
                </a:uFill>
              </a:rPr>
              <a:t> probe</a:t>
            </a:r>
          </a:p>
          <a:p>
            <a:pPr marL="270710" indent="-270710">
              <a:spcBef>
                <a:spcPts val="800"/>
              </a:spcBef>
              <a:buClrTx/>
              <a:buSzPct val="100000"/>
              <a:buFontTx/>
              <a:buChar char="•"/>
              <a:defRPr sz="2700"/>
            </a:pPr>
            <a:r>
              <a:t>are the fundamental ideas about Earth’s origin and thus bulk chemical composition correct?</a:t>
            </a:r>
          </a:p>
          <a:p>
            <a:pPr marL="270710" indent="-270710">
              <a:spcBef>
                <a:spcPts val="800"/>
              </a:spcBef>
              <a:buClrTx/>
              <a:buSzPct val="100000"/>
              <a:buFontTx/>
              <a:buChar char="•"/>
              <a:defRPr sz="2700"/>
            </a:pPr>
            <a:r>
              <a:t>are the basic models of the composition of the crust correct?</a:t>
            </a:r>
          </a:p>
          <a:p>
            <a:pPr marL="651710" lvl="1" indent="-270710">
              <a:spcBef>
                <a:spcPts val="800"/>
              </a:spcBef>
              <a:buClrTx/>
              <a:buSzPct val="100000"/>
              <a:buFontTx/>
              <a:buChar char="•"/>
              <a:defRPr sz="2700"/>
            </a:pPr>
            <a:r>
              <a:rPr>
                <a:solidFill>
                  <a:srgbClr val="7B1979"/>
                </a:solidFill>
                <a:uFill>
                  <a:solidFill>
                    <a:srgbClr val="7B1979"/>
                  </a:solidFill>
                </a:uFill>
              </a:rPr>
              <a:t>geoneutrinos </a:t>
            </a:r>
            <a:r>
              <a:rPr b="1">
                <a:solidFill>
                  <a:srgbClr val="7B1979"/>
                </a:solidFill>
                <a:uFill>
                  <a:solidFill>
                    <a:srgbClr val="7B1979"/>
                  </a:solidFill>
                </a:uFill>
              </a:rPr>
              <a:t>can try</a:t>
            </a:r>
            <a:r>
              <a:rPr>
                <a:solidFill>
                  <a:srgbClr val="7B1979"/>
                </a:solidFill>
                <a:uFill>
                  <a:solidFill>
                    <a:srgbClr val="7B1979"/>
                  </a:solidFill>
                </a:uFill>
              </a:rPr>
              <a:t> to test which ones are</a:t>
            </a:r>
          </a:p>
        </p:txBody>
      </p:sp>
      <p:sp>
        <p:nvSpPr>
          <p:cNvPr id="2930" name="related to geoneutrinos"/>
          <p:cNvSpPr/>
          <p:nvPr/>
        </p:nvSpPr>
        <p:spPr>
          <a:xfrm>
            <a:off x="8775700" y="1409700"/>
            <a:ext cx="3560614" cy="4445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defTabSz="1295400">
              <a:buClr>
                <a:srgbClr val="000000"/>
              </a:buClr>
              <a:defRPr b="1" i="1">
                <a:solidFill>
                  <a:srgbClr val="000000"/>
                </a:solidFill>
                <a:uFill>
                  <a:solidFill>
                    <a:srgbClr val="000000"/>
                  </a:solidFill>
                </a:uFill>
              </a:defRPr>
            </a:lvl1pPr>
          </a:lstStyle>
          <a:p>
            <a:pPr>
              <a:defRPr i="0"/>
            </a:pPr>
            <a:r>
              <a:rPr i="1"/>
              <a:t>related to geoneutrinos</a:t>
            </a:r>
          </a:p>
        </p:txBody>
      </p:sp>
      <p:sp>
        <p:nvSpPr>
          <p:cNvPr id="2931" name="Slide Number"/>
          <p:cNvSpPr txBox="1">
            <a:spLocks noGrp="1"/>
          </p:cNvSpPr>
          <p:nvPr>
            <p:ph type="sldNum" sz="quarter" idx="4294967295"/>
          </p:nvPr>
        </p:nvSpPr>
        <p:spPr>
          <a:xfrm>
            <a:off x="12039640" y="9207500"/>
            <a:ext cx="314921" cy="317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lstStyle>
            <a:lvl1pPr algn="r" defTabSz="1295400">
              <a:defRPr sz="1600" b="0">
                <a:solidFill>
                  <a:srgbClr val="252744"/>
                </a:solidFill>
                <a:uFill>
                  <a:solidFill>
                    <a:srgbClr val="252744"/>
                  </a:solidFill>
                </a:uFill>
              </a:defRPr>
            </a:lvl1pPr>
          </a:lstStyle>
          <a:p>
            <a:fld id="{86CB4B4D-7CA3-9044-876B-883B54F8677D}" type="slidenum">
              <a:rPr/>
              <a:t>7</a:t>
            </a:fld>
            <a:endParaRPr/>
          </a:p>
        </p:txBody>
      </p:sp>
      <p:sp>
        <p:nvSpPr>
          <p:cNvPr id="2932" name="Goal: assay the entire Earth by looking at its…"/>
          <p:cNvSpPr txBox="1"/>
          <p:nvPr/>
        </p:nvSpPr>
        <p:spPr>
          <a:xfrm>
            <a:off x="8589871" y="3042037"/>
            <a:ext cx="4188680" cy="1298449"/>
          </a:xfrm>
          <a:prstGeom prst="rect">
            <a:avLst/>
          </a:prstGeom>
          <a:ln w="63500">
            <a:solidFill>
              <a:srgbClr val="FF26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p>
            <a:r>
              <a:t>Goal: assay the entire Earth by looking at its </a:t>
            </a:r>
          </a:p>
          <a:p>
            <a:r>
              <a:t>“neutrino glow”</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34" name="Scatter Chart"/>
          <p:cNvGraphicFramePr/>
          <p:nvPr/>
        </p:nvGraphicFramePr>
        <p:xfrm>
          <a:off x="2059300" y="-160350"/>
          <a:ext cx="10447016" cy="8261351"/>
        </p:xfrm>
        <a:graphic>
          <a:graphicData uri="http://schemas.openxmlformats.org/drawingml/2006/chart">
            <c:chart xmlns:c="http://schemas.openxmlformats.org/drawingml/2006/chart" xmlns:r="http://schemas.openxmlformats.org/officeDocument/2006/relationships" r:id="rId2"/>
          </a:graphicData>
        </a:graphic>
      </p:graphicFrame>
      <p:sp>
        <p:nvSpPr>
          <p:cNvPr id="2935" name="Solar photosphere…"/>
          <p:cNvSpPr/>
          <p:nvPr/>
        </p:nvSpPr>
        <p:spPr>
          <a:xfrm rot="16200000">
            <a:off x="-1222551" y="3973407"/>
            <a:ext cx="4032883" cy="1244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algn="ctr" defTabSz="1295400">
              <a:buClr>
                <a:srgbClr val="000000"/>
              </a:buClr>
              <a:defRPr b="1">
                <a:solidFill>
                  <a:srgbClr val="000000"/>
                </a:solidFill>
                <a:uFill>
                  <a:solidFill>
                    <a:srgbClr val="000000"/>
                  </a:solidFill>
                </a:uFill>
              </a:defRPr>
            </a:pPr>
            <a:r>
              <a:rPr sz="3800" b="0"/>
              <a:t>Solar photosphere</a:t>
            </a:r>
          </a:p>
          <a:p>
            <a:pPr algn="ctr" defTabSz="1295400">
              <a:buClr>
                <a:srgbClr val="000000"/>
              </a:buClr>
              <a:defRPr b="1">
                <a:solidFill>
                  <a:srgbClr val="000000"/>
                </a:solidFill>
                <a:uFill>
                  <a:solidFill>
                    <a:srgbClr val="000000"/>
                  </a:solidFill>
                </a:uFill>
              </a:defRPr>
            </a:pPr>
            <a:r>
              <a:rPr sz="3800" b="0"/>
              <a:t>(atoms Si = 1E6)</a:t>
            </a:r>
          </a:p>
        </p:txBody>
      </p:sp>
      <p:sp>
        <p:nvSpPr>
          <p:cNvPr id="2936" name="CI carbonaceous chondrite…"/>
          <p:cNvSpPr/>
          <p:nvPr/>
        </p:nvSpPr>
        <p:spPr>
          <a:xfrm>
            <a:off x="5499899" y="8511822"/>
            <a:ext cx="5856772" cy="1244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algn="ctr" defTabSz="1295400">
              <a:buClr>
                <a:srgbClr val="000000"/>
              </a:buClr>
              <a:defRPr b="1">
                <a:solidFill>
                  <a:srgbClr val="000000"/>
                </a:solidFill>
                <a:uFill>
                  <a:solidFill>
                    <a:srgbClr val="000000"/>
                  </a:solidFill>
                </a:uFill>
              </a:defRPr>
            </a:pPr>
            <a:r>
              <a:rPr sz="3800" b="0"/>
              <a:t>CI carbonaceous chondrite</a:t>
            </a:r>
          </a:p>
          <a:p>
            <a:pPr algn="ctr" defTabSz="1295400">
              <a:buClr>
                <a:srgbClr val="000000"/>
              </a:buClr>
              <a:defRPr b="1">
                <a:solidFill>
                  <a:srgbClr val="000000"/>
                </a:solidFill>
                <a:uFill>
                  <a:solidFill>
                    <a:srgbClr val="000000"/>
                  </a:solidFill>
                </a:uFill>
              </a:defRPr>
            </a:pPr>
            <a:r>
              <a:rPr sz="3800" b="0"/>
              <a:t>(atoms Si = 1E6)</a:t>
            </a:r>
          </a:p>
        </p:txBody>
      </p:sp>
      <p:sp>
        <p:nvSpPr>
          <p:cNvPr id="2937" name="Line"/>
          <p:cNvSpPr/>
          <p:nvPr/>
        </p:nvSpPr>
        <p:spPr>
          <a:xfrm flipV="1">
            <a:off x="3228481" y="973102"/>
            <a:ext cx="9399536" cy="6617688"/>
          </a:xfrm>
          <a:prstGeom prst="line">
            <a:avLst/>
          </a:prstGeom>
          <a:ln>
            <a:solidFill>
              <a:srgbClr val="000000"/>
            </a:solidFill>
          </a:ln>
        </p:spPr>
        <p:txBody>
          <a:bodyPr lIns="50800" tIns="50800" rIns="50800" bIns="50800" anchor="ctr"/>
          <a:lstStyle/>
          <a:p>
            <a:pPr defTabSz="457200">
              <a:defRPr sz="1200">
                <a:solidFill>
                  <a:srgbClr val="000000"/>
                </a:solidFill>
              </a:defRPr>
            </a:pPr>
            <a:endParaRPr/>
          </a:p>
        </p:txBody>
      </p:sp>
      <p:sp>
        <p:nvSpPr>
          <p:cNvPr id="2938" name="H"/>
          <p:cNvSpPr/>
          <p:nvPr/>
        </p:nvSpPr>
        <p:spPr>
          <a:xfrm>
            <a:off x="8610600" y="310962"/>
            <a:ext cx="400733"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defTabSz="1295400">
              <a:buClr>
                <a:srgbClr val="000000"/>
              </a:buClr>
              <a:defRPr sz="3400" b="1">
                <a:solidFill>
                  <a:srgbClr val="000000"/>
                </a:solidFill>
                <a:uFill>
                  <a:solidFill>
                    <a:srgbClr val="000000"/>
                  </a:solidFill>
                </a:uFill>
              </a:defRPr>
            </a:lvl1pPr>
          </a:lstStyle>
          <a:p>
            <a:pPr>
              <a:defRPr sz="2400"/>
            </a:pPr>
            <a:r>
              <a:rPr sz="3400"/>
              <a:t>H</a:t>
            </a:r>
          </a:p>
        </p:txBody>
      </p:sp>
      <p:sp>
        <p:nvSpPr>
          <p:cNvPr id="2939" name="C"/>
          <p:cNvSpPr/>
          <p:nvPr/>
        </p:nvSpPr>
        <p:spPr>
          <a:xfrm>
            <a:off x="8674100" y="1841500"/>
            <a:ext cx="400733" cy="5969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defTabSz="1295400">
              <a:buClr>
                <a:srgbClr val="000000"/>
              </a:buClr>
              <a:defRPr sz="3400" b="1">
                <a:solidFill>
                  <a:srgbClr val="000000"/>
                </a:solidFill>
                <a:uFill>
                  <a:solidFill>
                    <a:srgbClr val="000000"/>
                  </a:solidFill>
                </a:uFill>
              </a:defRPr>
            </a:lvl1pPr>
          </a:lstStyle>
          <a:p>
            <a:pPr>
              <a:defRPr sz="2400"/>
            </a:pPr>
            <a:r>
              <a:rPr sz="3400"/>
              <a:t>C</a:t>
            </a:r>
          </a:p>
        </p:txBody>
      </p:sp>
      <p:sp>
        <p:nvSpPr>
          <p:cNvPr id="2940" name="N"/>
          <p:cNvSpPr/>
          <p:nvPr/>
        </p:nvSpPr>
        <p:spPr>
          <a:xfrm>
            <a:off x="7228554" y="2273300"/>
            <a:ext cx="400733" cy="5969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defTabSz="1295400">
              <a:buClr>
                <a:srgbClr val="000000"/>
              </a:buClr>
              <a:defRPr sz="3400" b="1">
                <a:solidFill>
                  <a:srgbClr val="000000"/>
                </a:solidFill>
                <a:uFill>
                  <a:solidFill>
                    <a:srgbClr val="000000"/>
                  </a:solidFill>
                </a:uFill>
              </a:defRPr>
            </a:lvl1pPr>
          </a:lstStyle>
          <a:p>
            <a:pPr>
              <a:defRPr sz="2400"/>
            </a:pPr>
            <a:r>
              <a:rPr sz="3400"/>
              <a:t>N</a:t>
            </a:r>
          </a:p>
        </p:txBody>
      </p:sp>
      <p:sp>
        <p:nvSpPr>
          <p:cNvPr id="2941" name="Li"/>
          <p:cNvSpPr/>
          <p:nvPr/>
        </p:nvSpPr>
        <p:spPr>
          <a:xfrm>
            <a:off x="9383796" y="5816224"/>
            <a:ext cx="472630"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defTabSz="1295400">
              <a:buClr>
                <a:srgbClr val="000000"/>
              </a:buClr>
              <a:defRPr sz="3400" b="1">
                <a:solidFill>
                  <a:srgbClr val="000000"/>
                </a:solidFill>
                <a:uFill>
                  <a:solidFill>
                    <a:srgbClr val="000000"/>
                  </a:solidFill>
                </a:uFill>
              </a:defRPr>
            </a:lvl1pPr>
          </a:lstStyle>
          <a:p>
            <a:pPr>
              <a:defRPr sz="2400"/>
            </a:pPr>
            <a:r>
              <a:rPr sz="3400"/>
              <a:t>Li</a:t>
            </a:r>
          </a:p>
        </p:txBody>
      </p:sp>
      <p:sp>
        <p:nvSpPr>
          <p:cNvPr id="2942" name="B"/>
          <p:cNvSpPr/>
          <p:nvPr/>
        </p:nvSpPr>
        <p:spPr>
          <a:xfrm>
            <a:off x="8674100" y="4876800"/>
            <a:ext cx="400733" cy="5969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defTabSz="1295400">
              <a:buClr>
                <a:srgbClr val="000000"/>
              </a:buClr>
              <a:defRPr sz="3400" b="1">
                <a:solidFill>
                  <a:srgbClr val="000000"/>
                </a:solidFill>
                <a:uFill>
                  <a:solidFill>
                    <a:srgbClr val="000000"/>
                  </a:solidFill>
                </a:uFill>
              </a:defRPr>
            </a:lvl1pPr>
          </a:lstStyle>
          <a:p>
            <a:pPr>
              <a:defRPr sz="2400"/>
            </a:pPr>
            <a:r>
              <a:rPr sz="3400"/>
              <a:t>B</a:t>
            </a:r>
          </a:p>
        </p:txBody>
      </p:sp>
      <p:sp>
        <p:nvSpPr>
          <p:cNvPr id="2943" name="O"/>
          <p:cNvSpPr/>
          <p:nvPr/>
        </p:nvSpPr>
        <p:spPr>
          <a:xfrm>
            <a:off x="10204636" y="1605234"/>
            <a:ext cx="424768"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defTabSz="1295400">
              <a:buClr>
                <a:srgbClr val="000000"/>
              </a:buClr>
              <a:defRPr sz="3400" b="1">
                <a:solidFill>
                  <a:srgbClr val="000000"/>
                </a:solidFill>
                <a:uFill>
                  <a:solidFill>
                    <a:srgbClr val="000000"/>
                  </a:solidFill>
                </a:uFill>
              </a:defRPr>
            </a:lvl1pPr>
          </a:lstStyle>
          <a:p>
            <a:pPr>
              <a:defRPr sz="2400"/>
            </a:pPr>
            <a:r>
              <a:rPr sz="3400"/>
              <a:t>O</a:t>
            </a:r>
          </a:p>
        </p:txBody>
      </p:sp>
      <p:pic>
        <p:nvPicPr>
          <p:cNvPr id="2944" name="image35.jpg" descr="image35.jpg"/>
          <p:cNvPicPr>
            <a:picLocks noChangeAspect="1"/>
          </p:cNvPicPr>
          <p:nvPr/>
        </p:nvPicPr>
        <p:blipFill>
          <a:blip r:embed="rId3"/>
          <a:stretch>
            <a:fillRect/>
          </a:stretch>
        </p:blipFill>
        <p:spPr>
          <a:xfrm>
            <a:off x="12700" y="431800"/>
            <a:ext cx="1478846" cy="1517227"/>
          </a:xfrm>
          <a:prstGeom prst="rect">
            <a:avLst/>
          </a:prstGeom>
          <a:ln w="12700"/>
        </p:spPr>
      </p:pic>
      <p:pic>
        <p:nvPicPr>
          <p:cNvPr id="2945" name="image36.jpg" descr="image36.jpg"/>
          <p:cNvPicPr>
            <a:picLocks noChangeAspect="1"/>
          </p:cNvPicPr>
          <p:nvPr/>
        </p:nvPicPr>
        <p:blipFill>
          <a:blip r:embed="rId4"/>
          <a:stretch>
            <a:fillRect/>
          </a:stretch>
        </p:blipFill>
        <p:spPr>
          <a:xfrm>
            <a:off x="4089400" y="8365067"/>
            <a:ext cx="1476587" cy="1388534"/>
          </a:xfrm>
          <a:prstGeom prst="rect">
            <a:avLst/>
          </a:prstGeom>
          <a:ln w="12700"/>
        </p:spPr>
      </p:pic>
      <p:sp>
        <p:nvSpPr>
          <p:cNvPr id="2946" name="all the data points (dots) are…"/>
          <p:cNvSpPr/>
          <p:nvPr/>
        </p:nvSpPr>
        <p:spPr>
          <a:xfrm>
            <a:off x="3390900" y="393700"/>
            <a:ext cx="4153397" cy="15494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1295400">
              <a:buClr>
                <a:srgbClr val="021CA1"/>
              </a:buClr>
              <a:defRPr b="1">
                <a:solidFill>
                  <a:srgbClr val="000000"/>
                </a:solidFill>
                <a:uFill>
                  <a:solidFill>
                    <a:srgbClr val="000000"/>
                  </a:solidFill>
                </a:uFill>
              </a:defRPr>
            </a:pPr>
            <a:r>
              <a:rPr>
                <a:solidFill>
                  <a:srgbClr val="021CA1"/>
                </a:solidFill>
                <a:uFill>
                  <a:solidFill>
                    <a:srgbClr val="021CA1"/>
                  </a:solidFill>
                </a:uFill>
              </a:rPr>
              <a:t>all the data points (dots) are</a:t>
            </a:r>
          </a:p>
          <a:p>
            <a:pPr defTabSz="1295400">
              <a:buClr>
                <a:srgbClr val="021CA1"/>
              </a:buClr>
              <a:defRPr b="1">
                <a:solidFill>
                  <a:srgbClr val="000000"/>
                </a:solidFill>
                <a:uFill>
                  <a:solidFill>
                    <a:srgbClr val="000000"/>
                  </a:solidFill>
                </a:uFill>
              </a:defRPr>
            </a:pPr>
            <a:r>
              <a:rPr>
                <a:solidFill>
                  <a:srgbClr val="021CA1"/>
                </a:solidFill>
                <a:uFill>
                  <a:solidFill>
                    <a:srgbClr val="021CA1"/>
                  </a:solidFill>
                </a:uFill>
              </a:rPr>
              <a:t>each an element</a:t>
            </a:r>
          </a:p>
          <a:p>
            <a:pPr defTabSz="1295400">
              <a:buClr>
                <a:srgbClr val="021CA1"/>
              </a:buClr>
              <a:defRPr b="1">
                <a:solidFill>
                  <a:srgbClr val="021CA1"/>
                </a:solidFill>
                <a:uFill>
                  <a:solidFill>
                    <a:srgbClr val="021CA1"/>
                  </a:solidFill>
                </a:uFill>
              </a:defRPr>
            </a:pPr>
            <a:endParaRPr>
              <a:solidFill>
                <a:srgbClr val="021CA1"/>
              </a:solidFill>
              <a:uFill>
                <a:solidFill>
                  <a:srgbClr val="021CA1"/>
                </a:solidFill>
              </a:uFill>
            </a:endParaRPr>
          </a:p>
          <a:p>
            <a:pPr defTabSz="1295400">
              <a:buClr>
                <a:srgbClr val="021CA1"/>
              </a:buClr>
              <a:defRPr b="1">
                <a:solidFill>
                  <a:srgbClr val="000000"/>
                </a:solidFill>
                <a:uFill>
                  <a:solidFill>
                    <a:srgbClr val="000000"/>
                  </a:solidFill>
                </a:uFill>
              </a:defRPr>
            </a:pPr>
            <a:r>
              <a:rPr>
                <a:solidFill>
                  <a:srgbClr val="021CA1"/>
                </a:solidFill>
                <a:uFill>
                  <a:solidFill>
                    <a:srgbClr val="021CA1"/>
                  </a:solidFill>
                </a:uFill>
              </a:rPr>
              <a:t>the outliers are labeled</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52" name="Group"/>
          <p:cNvGrpSpPr/>
          <p:nvPr/>
        </p:nvGrpSpPr>
        <p:grpSpPr>
          <a:xfrm>
            <a:off x="4127500" y="3592192"/>
            <a:ext cx="4648201" cy="4537030"/>
            <a:chOff x="0" y="0"/>
            <a:chExt cx="4648200" cy="4537028"/>
          </a:xfrm>
        </p:grpSpPr>
        <p:sp>
          <p:nvSpPr>
            <p:cNvPr id="2948" name="Oval"/>
            <p:cNvSpPr/>
            <p:nvPr/>
          </p:nvSpPr>
          <p:spPr>
            <a:xfrm>
              <a:off x="-1" y="0"/>
              <a:ext cx="4648201" cy="4537029"/>
            </a:xfrm>
            <a:prstGeom prst="ellipse">
              <a:avLst/>
            </a:prstGeom>
            <a:gradFill flip="none" rotWithShape="1">
              <a:gsLst>
                <a:gs pos="0">
                  <a:srgbClr val="E4E4E4"/>
                </a:gs>
                <a:gs pos="84346">
                  <a:srgbClr val="727272"/>
                </a:gs>
                <a:gs pos="100000">
                  <a:srgbClr val="000000"/>
                </a:gs>
              </a:gsLst>
              <a:path path="shape">
                <a:fillToRect l="50000" t="50000" r="50000" b="50000"/>
              </a:path>
            </a:gradFill>
            <a:ln w="9525" cap="flat">
              <a:solidFill>
                <a:srgbClr val="000000"/>
              </a:solidFill>
              <a:prstDash val="solid"/>
              <a:round/>
            </a:ln>
            <a:effectLst/>
          </p:spPr>
          <p:txBody>
            <a:bodyPr wrap="square" lIns="38100" tIns="38100" rIns="38100" bIns="38100" numCol="1" anchor="t">
              <a:noAutofit/>
            </a:bodyPr>
            <a:lstStyle/>
            <a:p>
              <a:pPr defTabSz="1295400">
                <a:buClr>
                  <a:srgbClr val="000000"/>
                </a:buClr>
                <a:defRPr b="1">
                  <a:solidFill>
                    <a:srgbClr val="000000"/>
                  </a:solidFill>
                  <a:uFill>
                    <a:solidFill>
                      <a:srgbClr val="000000"/>
                    </a:solidFill>
                  </a:uFill>
                </a:defRPr>
              </a:pPr>
              <a:endParaRPr/>
            </a:p>
          </p:txBody>
        </p:sp>
        <p:sp>
          <p:nvSpPr>
            <p:cNvPr id="2949" name="differentiated…"/>
            <p:cNvSpPr/>
            <p:nvPr/>
          </p:nvSpPr>
          <p:spPr>
            <a:xfrm>
              <a:off x="840631" y="820526"/>
              <a:ext cx="3280114" cy="7627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t">
              <a:noAutofit/>
            </a:bodyPr>
            <a:lstStyle/>
            <a:p>
              <a:pPr defTabSz="1295400">
                <a:buClr>
                  <a:srgbClr val="000000"/>
                </a:buClr>
                <a:defRPr b="1">
                  <a:solidFill>
                    <a:srgbClr val="000000"/>
                  </a:solidFill>
                  <a:uFill>
                    <a:solidFill>
                      <a:srgbClr val="000000"/>
                    </a:solidFill>
                  </a:uFill>
                </a:defRPr>
              </a:pPr>
              <a:r>
                <a:t>differentiated</a:t>
              </a:r>
            </a:p>
            <a:p>
              <a:pPr defTabSz="1295400">
                <a:buClr>
                  <a:srgbClr val="000000"/>
                </a:buClr>
                <a:defRPr b="1">
                  <a:solidFill>
                    <a:srgbClr val="000000"/>
                  </a:solidFill>
                  <a:uFill>
                    <a:solidFill>
                      <a:srgbClr val="000000"/>
                    </a:solidFill>
                  </a:uFill>
                </a:defRPr>
              </a:pPr>
              <a:r>
                <a:t>crust-mantle</a:t>
              </a:r>
            </a:p>
          </p:txBody>
        </p:sp>
        <p:sp>
          <p:nvSpPr>
            <p:cNvPr id="2950" name="Oval"/>
            <p:cNvSpPr/>
            <p:nvPr/>
          </p:nvSpPr>
          <p:spPr>
            <a:xfrm>
              <a:off x="1829610" y="1785851"/>
              <a:ext cx="1120844" cy="1094037"/>
            </a:xfrm>
            <a:prstGeom prst="ellipse">
              <a:avLst/>
            </a:prstGeom>
            <a:solidFill>
              <a:srgbClr val="FF7C00"/>
            </a:solidFill>
            <a:ln w="9525" cap="flat">
              <a:solidFill>
                <a:srgbClr val="000000"/>
              </a:solidFill>
              <a:prstDash val="solid"/>
              <a:round/>
            </a:ln>
            <a:effectLst/>
          </p:spPr>
          <p:txBody>
            <a:bodyPr wrap="square" lIns="38100" tIns="38100" rIns="38100" bIns="38100" numCol="1" anchor="t">
              <a:noAutofit/>
            </a:bodyPr>
            <a:lstStyle/>
            <a:p>
              <a:pPr defTabSz="1295400">
                <a:buClr>
                  <a:srgbClr val="000000"/>
                </a:buClr>
                <a:defRPr b="1">
                  <a:solidFill>
                    <a:srgbClr val="000000"/>
                  </a:solidFill>
                  <a:uFill>
                    <a:solidFill>
                      <a:srgbClr val="000000"/>
                    </a:solidFill>
                  </a:uFill>
                </a:defRPr>
              </a:pPr>
              <a:endParaRPr/>
            </a:p>
          </p:txBody>
        </p:sp>
        <p:sp>
          <p:nvSpPr>
            <p:cNvPr id="2951" name="core"/>
            <p:cNvSpPr/>
            <p:nvPr/>
          </p:nvSpPr>
          <p:spPr>
            <a:xfrm>
              <a:off x="1990002" y="1997108"/>
              <a:ext cx="791184" cy="40968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t">
              <a:noAutofit/>
            </a:bodyPr>
            <a:lstStyle>
              <a:lvl1pPr defTabSz="1295400">
                <a:buClr>
                  <a:srgbClr val="000000"/>
                </a:buClr>
                <a:defRPr sz="1800" b="1">
                  <a:solidFill>
                    <a:srgbClr val="000000"/>
                  </a:solidFill>
                  <a:uFill>
                    <a:solidFill>
                      <a:srgbClr val="000000"/>
                    </a:solidFill>
                  </a:uFill>
                </a:defRPr>
              </a:lvl1pPr>
            </a:lstStyle>
            <a:p>
              <a:r>
                <a:t>core</a:t>
              </a:r>
            </a:p>
          </p:txBody>
        </p:sp>
      </p:grpSp>
      <p:sp>
        <p:nvSpPr>
          <p:cNvPr id="2953" name="Line"/>
          <p:cNvSpPr/>
          <p:nvPr/>
        </p:nvSpPr>
        <p:spPr>
          <a:xfrm>
            <a:off x="330200" y="431800"/>
            <a:ext cx="12242800" cy="0"/>
          </a:xfrm>
          <a:prstGeom prst="line">
            <a:avLst/>
          </a:prstGeom>
          <a:ln w="76200">
            <a:solidFill>
              <a:srgbClr val="005493"/>
            </a:solidFill>
          </a:ln>
        </p:spPr>
        <p:txBody>
          <a:bodyPr lIns="50800" tIns="50800" rIns="50800" bIns="50800" anchor="ctr"/>
          <a:lstStyle/>
          <a:p>
            <a:pPr defTabSz="457200">
              <a:defRPr sz="1200">
                <a:solidFill>
                  <a:srgbClr val="000000"/>
                </a:solidFill>
              </a:defRPr>
            </a:pPr>
            <a:endParaRPr/>
          </a:p>
        </p:txBody>
      </p:sp>
      <p:sp>
        <p:nvSpPr>
          <p:cNvPr id="2954" name="Models of Earth’s Origin"/>
          <p:cNvSpPr txBox="1">
            <a:spLocks noGrp="1"/>
          </p:cNvSpPr>
          <p:nvPr>
            <p:ph type="title"/>
          </p:nvPr>
        </p:nvSpPr>
        <p:spPr>
          <a:xfrm>
            <a:off x="294885" y="649252"/>
            <a:ext cx="12785798" cy="1359183"/>
          </a:xfrm>
          <a:prstGeom prst="rect">
            <a:avLst/>
          </a:prstGeom>
        </p:spPr>
        <p:txBody>
          <a:bodyPr/>
          <a:lstStyle/>
          <a:p>
            <a:r>
              <a:t>Models of Earth’s Origin</a:t>
            </a:r>
          </a:p>
        </p:txBody>
      </p:sp>
      <p:pic>
        <p:nvPicPr>
          <p:cNvPr id="2955" name="Picture 10" descr="Picture 10"/>
          <p:cNvPicPr>
            <a:picLocks noChangeAspect="1"/>
          </p:cNvPicPr>
          <p:nvPr/>
        </p:nvPicPr>
        <p:blipFill>
          <a:blip r:embed="rId3"/>
          <a:stretch>
            <a:fillRect/>
          </a:stretch>
        </p:blipFill>
        <p:spPr>
          <a:xfrm>
            <a:off x="8050593" y="1200162"/>
            <a:ext cx="4824440" cy="2041924"/>
          </a:xfrm>
          <a:prstGeom prst="rect">
            <a:avLst/>
          </a:prstGeom>
          <a:ln w="12700">
            <a:miter lim="400000"/>
          </a:ln>
        </p:spPr>
      </p:pic>
      <p:sp>
        <p:nvSpPr>
          <p:cNvPr id="2956" name="TextBox 11"/>
          <p:cNvSpPr txBox="1"/>
          <p:nvPr/>
        </p:nvSpPr>
        <p:spPr>
          <a:xfrm>
            <a:off x="8528996" y="3275810"/>
            <a:ext cx="3723174" cy="1011937"/>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8767" tIns="48767" rIns="48767" bIns="48767">
            <a:spAutoFit/>
          </a:bodyPr>
          <a:lstStyle>
            <a:lvl1pPr defTabSz="1300480">
              <a:defRPr sz="2000">
                <a:solidFill>
                  <a:srgbClr val="000000"/>
                </a:solidFill>
              </a:defRPr>
            </a:lvl1pPr>
          </a:lstStyle>
          <a:p>
            <a:r>
              <a:t>Lithophile elements have an affinity with oxygen, enriches the crust in U and Th</a:t>
            </a:r>
          </a:p>
        </p:txBody>
      </p:sp>
      <p:pic>
        <p:nvPicPr>
          <p:cNvPr id="2957" name="Screenshot 2026-05-05 at 12.13.32.png" descr="Screenshot 2026-05-05 at 12.13.32.png"/>
          <p:cNvPicPr>
            <a:picLocks noChangeAspect="1"/>
          </p:cNvPicPr>
          <p:nvPr/>
        </p:nvPicPr>
        <p:blipFill>
          <a:blip r:embed="rId4"/>
          <a:stretch>
            <a:fillRect/>
          </a:stretch>
        </p:blipFill>
        <p:spPr>
          <a:xfrm>
            <a:off x="718746" y="2187787"/>
            <a:ext cx="1476588" cy="1749713"/>
          </a:xfrm>
          <a:prstGeom prst="rect">
            <a:avLst/>
          </a:prstGeom>
          <a:ln w="12700">
            <a:miter lim="400000"/>
          </a:ln>
        </p:spPr>
      </p:pic>
      <p:pic>
        <p:nvPicPr>
          <p:cNvPr id="2958" name="Screenshot 2026-05-05 at 12.13.32.png" descr="Screenshot 2026-05-05 at 12.13.32.png"/>
          <p:cNvPicPr>
            <a:picLocks noChangeAspect="1"/>
          </p:cNvPicPr>
          <p:nvPr/>
        </p:nvPicPr>
        <p:blipFill>
          <a:blip r:embed="rId4"/>
          <a:stretch>
            <a:fillRect/>
          </a:stretch>
        </p:blipFill>
        <p:spPr>
          <a:xfrm>
            <a:off x="10971695" y="7629892"/>
            <a:ext cx="1476588" cy="1749713"/>
          </a:xfrm>
          <a:prstGeom prst="rect">
            <a:avLst/>
          </a:prstGeom>
          <a:ln w="12700">
            <a:miter lim="400000"/>
          </a:ln>
        </p:spPr>
      </p:pic>
      <p:pic>
        <p:nvPicPr>
          <p:cNvPr id="2959" name="Screenshot 2026-05-05 at 12.13.32.png" descr="Screenshot 2026-05-05 at 12.13.32.png"/>
          <p:cNvPicPr>
            <a:picLocks noChangeAspect="1"/>
          </p:cNvPicPr>
          <p:nvPr/>
        </p:nvPicPr>
        <p:blipFill>
          <a:blip r:embed="rId4"/>
          <a:stretch>
            <a:fillRect/>
          </a:stretch>
        </p:blipFill>
        <p:spPr>
          <a:xfrm>
            <a:off x="11129511" y="649252"/>
            <a:ext cx="1476588" cy="1749713"/>
          </a:xfrm>
          <a:prstGeom prst="rect">
            <a:avLst/>
          </a:prstGeom>
          <a:ln w="12700">
            <a:miter lim="400000"/>
          </a:ln>
        </p:spPr>
      </p:pic>
      <p:grpSp>
        <p:nvGrpSpPr>
          <p:cNvPr id="2964" name="Group"/>
          <p:cNvGrpSpPr/>
          <p:nvPr/>
        </p:nvGrpSpPr>
        <p:grpSpPr>
          <a:xfrm>
            <a:off x="4139648" y="3593756"/>
            <a:ext cx="4649305" cy="4533901"/>
            <a:chOff x="0" y="0"/>
            <a:chExt cx="4649304" cy="4533900"/>
          </a:xfrm>
        </p:grpSpPr>
        <p:sp>
          <p:nvSpPr>
            <p:cNvPr id="2960" name="Oval"/>
            <p:cNvSpPr/>
            <p:nvPr/>
          </p:nvSpPr>
          <p:spPr>
            <a:xfrm>
              <a:off x="-1" y="0"/>
              <a:ext cx="4649306" cy="4533900"/>
            </a:xfrm>
            <a:prstGeom prst="ellipse">
              <a:avLst/>
            </a:prstGeom>
            <a:blipFill rotWithShape="1">
              <a:blip r:embed="rId5"/>
              <a:srcRect/>
              <a:tile tx="0" ty="0" sx="100000" sy="100000" flip="none" algn="tl"/>
            </a:blipFill>
            <a:ln w="9525" cap="flat">
              <a:solidFill>
                <a:srgbClr val="000000"/>
              </a:solidFill>
              <a:prstDash val="solid"/>
              <a:round/>
            </a:ln>
            <a:effectLst/>
          </p:spPr>
          <p:txBody>
            <a:bodyPr wrap="square" lIns="38100" tIns="38100" rIns="38100" bIns="38100" numCol="1" anchor="t">
              <a:noAutofit/>
            </a:bodyPr>
            <a:lstStyle/>
            <a:p>
              <a:pPr defTabSz="1295400">
                <a:buClr>
                  <a:srgbClr val="000000"/>
                </a:buClr>
                <a:defRPr b="1">
                  <a:solidFill>
                    <a:srgbClr val="000000"/>
                  </a:solidFill>
                  <a:uFill>
                    <a:solidFill>
                      <a:srgbClr val="000000"/>
                    </a:solidFill>
                  </a:uFill>
                </a:defRPr>
              </a:pPr>
              <a:endParaRPr/>
            </a:p>
          </p:txBody>
        </p:sp>
        <p:sp>
          <p:nvSpPr>
            <p:cNvPr id="2961" name="rock…"/>
            <p:cNvSpPr/>
            <p:nvPr/>
          </p:nvSpPr>
          <p:spPr>
            <a:xfrm>
              <a:off x="675962" y="659184"/>
              <a:ext cx="3280893" cy="8370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t">
              <a:noAutofit/>
            </a:bodyPr>
            <a:lstStyle/>
            <a:p>
              <a:pPr defTabSz="1295400">
                <a:buClr>
                  <a:srgbClr val="000000"/>
                </a:buClr>
                <a:defRPr sz="2500" b="1">
                  <a:solidFill>
                    <a:srgbClr val="000000"/>
                  </a:solidFill>
                  <a:uFill>
                    <a:solidFill>
                      <a:srgbClr val="000000"/>
                    </a:solidFill>
                  </a:uFill>
                </a:defRPr>
              </a:pPr>
              <a:r>
                <a:t>rock</a:t>
              </a:r>
            </a:p>
            <a:p>
              <a:pPr defTabSz="1295400">
                <a:buClr>
                  <a:srgbClr val="000000"/>
                </a:buClr>
                <a:defRPr sz="2500" b="1">
                  <a:solidFill>
                    <a:srgbClr val="000000"/>
                  </a:solidFill>
                  <a:uFill>
                    <a:solidFill>
                      <a:srgbClr val="000000"/>
                    </a:solidFill>
                  </a:uFill>
                </a:defRPr>
              </a:pPr>
              <a:r>
                <a:t>primitive mantle</a:t>
              </a:r>
            </a:p>
          </p:txBody>
        </p:sp>
        <p:sp>
          <p:nvSpPr>
            <p:cNvPr id="2962" name="Oval"/>
            <p:cNvSpPr/>
            <p:nvPr/>
          </p:nvSpPr>
          <p:spPr>
            <a:xfrm>
              <a:off x="1830045" y="1784620"/>
              <a:ext cx="1121110" cy="1093281"/>
            </a:xfrm>
            <a:prstGeom prst="ellipse">
              <a:avLst/>
            </a:prstGeom>
            <a:solidFill>
              <a:srgbClr val="FF7C00"/>
            </a:solidFill>
            <a:ln w="9525" cap="flat">
              <a:solidFill>
                <a:srgbClr val="000000"/>
              </a:solidFill>
              <a:prstDash val="solid"/>
              <a:round/>
            </a:ln>
            <a:effectLst/>
          </p:spPr>
          <p:txBody>
            <a:bodyPr wrap="square" lIns="38100" tIns="38100" rIns="38100" bIns="38100" numCol="1" anchor="t">
              <a:noAutofit/>
            </a:bodyPr>
            <a:lstStyle/>
            <a:p>
              <a:pPr defTabSz="1295400">
                <a:buClr>
                  <a:srgbClr val="000000"/>
                </a:buClr>
                <a:defRPr b="1">
                  <a:solidFill>
                    <a:srgbClr val="000000"/>
                  </a:solidFill>
                  <a:uFill>
                    <a:solidFill>
                      <a:srgbClr val="000000"/>
                    </a:solidFill>
                  </a:uFill>
                </a:defRPr>
              </a:pPr>
              <a:endParaRPr/>
            </a:p>
          </p:txBody>
        </p:sp>
        <p:sp>
          <p:nvSpPr>
            <p:cNvPr id="2963" name="metal"/>
            <p:cNvSpPr/>
            <p:nvPr/>
          </p:nvSpPr>
          <p:spPr>
            <a:xfrm>
              <a:off x="2022109" y="1979653"/>
              <a:ext cx="791372" cy="4330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t">
              <a:noAutofit/>
            </a:bodyPr>
            <a:lstStyle>
              <a:lvl1pPr defTabSz="1295400">
                <a:buClr>
                  <a:srgbClr val="000000"/>
                </a:buClr>
                <a:defRPr sz="1800" b="1">
                  <a:solidFill>
                    <a:srgbClr val="000000"/>
                  </a:solidFill>
                  <a:uFill>
                    <a:solidFill>
                      <a:srgbClr val="000000"/>
                    </a:solidFill>
                  </a:uFill>
                </a:defRPr>
              </a:lvl1pPr>
            </a:lstStyle>
            <a:p>
              <a:r>
                <a:t>metal</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path" presetSubtype="0" accel="50000" decel="50000" fill="hold" nodeType="clickEffect">
                                  <p:stCondLst>
                                    <p:cond delay="0"/>
                                  </p:stCondLst>
                                  <p:childTnLst>
                                    <p:animMotion origin="layout" path="M 0.000000 0.000000 L 0.377821 0.281380" pathEditMode="relative">
                                      <p:cBhvr>
                                        <p:cTn id="6" dur="1000" fill="hold"/>
                                        <p:tgtEl>
                                          <p:spTgt spid="2957"/>
                                        </p:tgtEl>
                                        <p:attrNameLst>
                                          <p:attrName>ppt_x</p:attrName>
                                          <p:attrName>ppt_y</p:attrName>
                                        </p:attrNameLst>
                                      </p:cBhvr>
                                    </p:animMotion>
                                  </p:childTnLst>
                                </p:cTn>
                              </p:par>
                            </p:childTnLst>
                          </p:cTn>
                        </p:par>
                        <p:par>
                          <p:cTn id="7" fill="hold">
                            <p:stCondLst>
                              <p:cond delay="0"/>
                            </p:stCondLst>
                            <p:childTnLst>
                              <p:par>
                                <p:cTn id="8" presetID="-1" presetClass="path" presetSubtype="0" accel="50000" decel="50000" fill="hold" nodeType="withEffect">
                                  <p:stCondLst>
                                    <p:cond delay="0"/>
                                  </p:stCondLst>
                                  <p:childTnLst>
                                    <p:animMotion origin="layout" path="M 0.000000 0.000000 L -0.419760 -0.101807" pathEditMode="relative">
                                      <p:cBhvr>
                                        <p:cTn id="9" dur="1000" fill="hold"/>
                                        <p:tgtEl>
                                          <p:spTgt spid="2958"/>
                                        </p:tgtEl>
                                        <p:attrNameLst>
                                          <p:attrName>ppt_x</p:attrName>
                                          <p:attrName>ppt_y</p:attrName>
                                        </p:attrNameLst>
                                      </p:cBhvr>
                                    </p:animMotion>
                                  </p:childTnLst>
                                </p:cTn>
                              </p:par>
                            </p:childTnLst>
                          </p:cTn>
                        </p:par>
                        <p:par>
                          <p:cTn id="10" fill="hold">
                            <p:stCondLst>
                              <p:cond delay="0"/>
                            </p:stCondLst>
                            <p:childTnLst>
                              <p:par>
                                <p:cTn id="11" presetID="-1" presetClass="path" presetSubtype="0" accel="50000" decel="50000" fill="hold" nodeType="withEffect">
                                  <p:stCondLst>
                                    <p:cond delay="0"/>
                                  </p:stCondLst>
                                  <p:childTnLst>
                                    <p:animMotion origin="layout" path="M 0.000000 0.000000 L -0.282173 0.431052" pathEditMode="relative">
                                      <p:cBhvr>
                                        <p:cTn id="12" dur="1000" fill="hold"/>
                                        <p:tgtEl>
                                          <p:spTgt spid="2959"/>
                                        </p:tgtEl>
                                        <p:attrNameLst>
                                          <p:attrName>ppt_x</p:attrName>
                                          <p:attrName>ppt_y</p:attrName>
                                        </p:attrNameLst>
                                      </p:cBhvr>
                                    </p:animMotion>
                                  </p:childTnLst>
                                </p:cTn>
                              </p:par>
                            </p:childTnLst>
                          </p:cTn>
                        </p:par>
                        <p:par>
                          <p:cTn id="13" fill="hold">
                            <p:stCondLst>
                              <p:cond delay="1000"/>
                            </p:stCondLst>
                            <p:childTnLst>
                              <p:par>
                                <p:cTn id="14" presetID="1" presetClass="exit" presetSubtype="0" fill="hold" grpId="4" nodeType="afterEffect">
                                  <p:stCondLst>
                                    <p:cond delay="0"/>
                                  </p:stCondLst>
                                  <p:iterate>
                                    <p:tmAbs val="0"/>
                                  </p:iterate>
                                  <p:childTnLst>
                                    <p:set>
                                      <p:cBhvr>
                                        <p:cTn id="15" fill="hold">
                                          <p:stCondLst>
                                            <p:cond delay="0"/>
                                          </p:stCondLst>
                                        </p:cTn>
                                        <p:tgtEl>
                                          <p:spTgt spid="2957"/>
                                        </p:tgtEl>
                                        <p:attrNameLst>
                                          <p:attrName>style.visibility</p:attrName>
                                        </p:attrNameLst>
                                      </p:cBhvr>
                                      <p:to>
                                        <p:strVal val="hidden"/>
                                      </p:to>
                                    </p:set>
                                  </p:childTnLst>
                                </p:cTn>
                              </p:par>
                            </p:childTnLst>
                          </p:cTn>
                        </p:par>
                        <p:par>
                          <p:cTn id="16" fill="hold">
                            <p:stCondLst>
                              <p:cond delay="1000"/>
                            </p:stCondLst>
                            <p:childTnLst>
                              <p:par>
                                <p:cTn id="17" presetID="1" presetClass="exit" presetSubtype="0" fill="hold" grpId="5" nodeType="afterEffect">
                                  <p:stCondLst>
                                    <p:cond delay="0"/>
                                  </p:stCondLst>
                                  <p:iterate>
                                    <p:tmAbs val="0"/>
                                  </p:iterate>
                                  <p:childTnLst>
                                    <p:set>
                                      <p:cBhvr>
                                        <p:cTn id="18" fill="hold">
                                          <p:stCondLst>
                                            <p:cond delay="0"/>
                                          </p:stCondLst>
                                        </p:cTn>
                                        <p:tgtEl>
                                          <p:spTgt spid="2959"/>
                                        </p:tgtEl>
                                        <p:attrNameLst>
                                          <p:attrName>style.visibility</p:attrName>
                                        </p:attrNameLst>
                                      </p:cBhvr>
                                      <p:to>
                                        <p:strVal val="hidden"/>
                                      </p:to>
                                    </p:set>
                                  </p:childTnLst>
                                </p:cTn>
                              </p:par>
                            </p:childTnLst>
                          </p:cTn>
                        </p:par>
                        <p:par>
                          <p:cTn id="19" fill="hold">
                            <p:stCondLst>
                              <p:cond delay="1000"/>
                            </p:stCondLst>
                            <p:childTnLst>
                              <p:par>
                                <p:cTn id="20" presetID="1" presetClass="exit" presetSubtype="0" fill="hold" grpId="6" nodeType="afterEffect">
                                  <p:stCondLst>
                                    <p:cond delay="0"/>
                                  </p:stCondLst>
                                  <p:iterate>
                                    <p:tmAbs val="0"/>
                                  </p:iterate>
                                  <p:childTnLst>
                                    <p:set>
                                      <p:cBhvr>
                                        <p:cTn id="21" fill="hold">
                                          <p:stCondLst>
                                            <p:cond delay="0"/>
                                          </p:stCondLst>
                                        </p:cTn>
                                        <p:tgtEl>
                                          <p:spTgt spid="2958"/>
                                        </p:tgtEl>
                                        <p:attrNameLst>
                                          <p:attrName>style.visibility</p:attrName>
                                        </p:attrNameLst>
                                      </p:cBhvr>
                                      <p:to>
                                        <p:strVal val="hidden"/>
                                      </p:to>
                                    </p:set>
                                  </p:childTnLst>
                                </p:cTn>
                              </p:par>
                            </p:childTnLst>
                          </p:cTn>
                        </p:par>
                        <p:par>
                          <p:cTn id="22" fill="hold">
                            <p:stCondLst>
                              <p:cond delay="1000"/>
                            </p:stCondLst>
                            <p:childTnLst>
                              <p:par>
                                <p:cTn id="23" presetID="1" presetClass="entr" presetSubtype="0" fill="hold" grpId="7" nodeType="afterEffect">
                                  <p:stCondLst>
                                    <p:cond delay="0"/>
                                  </p:stCondLst>
                                  <p:iterate>
                                    <p:tmAbs val="0"/>
                                  </p:iterate>
                                  <p:childTnLst>
                                    <p:set>
                                      <p:cBhvr>
                                        <p:cTn id="24" fill="hold"/>
                                        <p:tgtEl>
                                          <p:spTgt spid="296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fill="hold" grpId="8" nodeType="clickEffect">
                                  <p:stCondLst>
                                    <p:cond delay="0"/>
                                  </p:stCondLst>
                                  <p:iterate>
                                    <p:tmAbs val="0"/>
                                  </p:iterate>
                                  <p:childTnLst>
                                    <p:animEffect transition="out" filter="fade">
                                      <p:cBhvr>
                                        <p:cTn id="28" dur="1750" fill="hold"/>
                                        <p:tgtEl>
                                          <p:spTgt spid="2964"/>
                                        </p:tgtEl>
                                      </p:cBhvr>
                                    </p:animEffect>
                                    <p:set>
                                      <p:cBhvr>
                                        <p:cTn id="29" fill="hold">
                                          <p:stCondLst>
                                            <p:cond delay="1749"/>
                                          </p:stCondLst>
                                        </p:cTn>
                                        <p:tgtEl>
                                          <p:spTgt spid="2964"/>
                                        </p:tgtEl>
                                        <p:attrNameLst>
                                          <p:attrName>style.visibility</p:attrName>
                                        </p:attrNameLst>
                                      </p:cBhvr>
                                      <p:to>
                                        <p:strVal val="hidden"/>
                                      </p:to>
                                    </p:set>
                                  </p:childTnLst>
                                </p:cTn>
                              </p:par>
                            </p:childTnLst>
                          </p:cTn>
                        </p:par>
                        <p:par>
                          <p:cTn id="30" fill="hold">
                            <p:stCondLst>
                              <p:cond delay="1750"/>
                            </p:stCondLst>
                            <p:childTnLst>
                              <p:par>
                                <p:cTn id="31" presetID="10" presetClass="entr" fill="hold" grpId="9" nodeType="afterEffect">
                                  <p:stCondLst>
                                    <p:cond delay="300"/>
                                  </p:stCondLst>
                                  <p:iterate>
                                    <p:tmAbs val="0"/>
                                  </p:iterate>
                                  <p:childTnLst>
                                    <p:set>
                                      <p:cBhvr>
                                        <p:cTn id="32" fill="hold"/>
                                        <p:tgtEl>
                                          <p:spTgt spid="2952"/>
                                        </p:tgtEl>
                                        <p:attrNameLst>
                                          <p:attrName>style.visibility</p:attrName>
                                        </p:attrNameLst>
                                      </p:cBhvr>
                                      <p:to>
                                        <p:strVal val="visible"/>
                                      </p:to>
                                    </p:set>
                                    <p:animEffect transition="in" filter="fade">
                                      <p:cBhvr>
                                        <p:cTn id="33" dur="1000"/>
                                        <p:tgtEl>
                                          <p:spTgt spid="2952"/>
                                        </p:tgtEl>
                                      </p:cBhvr>
                                    </p:animEffect>
                                  </p:childTnLst>
                                </p:cTn>
                              </p:par>
                            </p:childTnLst>
                          </p:cTn>
                        </p:par>
                        <p:par>
                          <p:cTn id="34" fill="hold">
                            <p:stCondLst>
                              <p:cond delay="3050"/>
                            </p:stCondLst>
                            <p:childTnLst>
                              <p:par>
                                <p:cTn id="35" presetID="1" presetClass="entr" presetSubtype="0" fill="hold" grpId="10" nodeType="afterEffect">
                                  <p:stCondLst>
                                    <p:cond delay="0"/>
                                  </p:stCondLst>
                                  <p:iterate>
                                    <p:tmAbs val="0"/>
                                  </p:iterate>
                                  <p:childTnLst>
                                    <p:set>
                                      <p:cBhvr>
                                        <p:cTn id="36" fill="hold"/>
                                        <p:tgtEl>
                                          <p:spTgt spid="2955"/>
                                        </p:tgtEl>
                                        <p:attrNameLst>
                                          <p:attrName>style.visibility</p:attrName>
                                        </p:attrNameLst>
                                      </p:cBhvr>
                                      <p:to>
                                        <p:strVal val="visible"/>
                                      </p:to>
                                    </p:set>
                                  </p:childTnLst>
                                </p:cTn>
                              </p:par>
                            </p:childTnLst>
                          </p:cTn>
                        </p:par>
                        <p:par>
                          <p:cTn id="37" fill="hold">
                            <p:stCondLst>
                              <p:cond delay="3050"/>
                            </p:stCondLst>
                            <p:childTnLst>
                              <p:par>
                                <p:cTn id="38" presetID="1" presetClass="entr" presetSubtype="0" fill="hold" grpId="11" nodeType="afterEffect">
                                  <p:stCondLst>
                                    <p:cond delay="0"/>
                                  </p:stCondLst>
                                  <p:iterate>
                                    <p:tmAbs val="0"/>
                                  </p:iterate>
                                  <p:childTnLst>
                                    <p:set>
                                      <p:cBhvr>
                                        <p:cTn id="39" fill="hold"/>
                                        <p:tgtEl>
                                          <p:spTgt spid="29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2" grpId="9" animBg="1" advAuto="0"/>
      <p:bldP spid="2955" grpId="10" animBg="1" advAuto="0"/>
      <p:bldP spid="2956" grpId="11" animBg="1" advAuto="0"/>
      <p:bldP spid="2957" grpId="4" animBg="1" advAuto="0"/>
      <p:bldP spid="2958" grpId="6" animBg="1" advAuto="0"/>
      <p:bldP spid="2959" grpId="5" animBg="1" advAuto="0"/>
      <p:bldP spid="2964" grpId="7" animBg="1" advAuto="0"/>
      <p:bldP spid="2964" grpId="8"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8" name="image.png" descr="image.png"/>
          <p:cNvPicPr>
            <a:picLocks/>
          </p:cNvPicPr>
          <p:nvPr/>
        </p:nvPicPr>
        <p:blipFill>
          <a:blip r:embed="rId3"/>
          <a:stretch>
            <a:fillRect/>
          </a:stretch>
        </p:blipFill>
        <p:spPr>
          <a:xfrm>
            <a:off x="330200" y="762000"/>
            <a:ext cx="12141200" cy="8178800"/>
          </a:xfrm>
          <a:prstGeom prst="rect">
            <a:avLst/>
          </a:prstGeom>
          <a:ln w="12700">
            <a:miter lim="400000"/>
          </a:ln>
        </p:spPr>
      </p:pic>
      <p:grpSp>
        <p:nvGrpSpPr>
          <p:cNvPr id="2971" name="Group"/>
          <p:cNvGrpSpPr/>
          <p:nvPr/>
        </p:nvGrpSpPr>
        <p:grpSpPr>
          <a:xfrm>
            <a:off x="8336946" y="2705100"/>
            <a:ext cx="3588354" cy="1409700"/>
            <a:chOff x="0" y="0"/>
            <a:chExt cx="3588353" cy="1409700"/>
          </a:xfrm>
        </p:grpSpPr>
        <p:sp>
          <p:nvSpPr>
            <p:cNvPr id="2969" name="Rectangle"/>
            <p:cNvSpPr/>
            <p:nvPr/>
          </p:nvSpPr>
          <p:spPr>
            <a:xfrm>
              <a:off x="6953" y="0"/>
              <a:ext cx="3581401" cy="1409700"/>
            </a:xfrm>
            <a:prstGeom prst="rect">
              <a:avLst/>
            </a:prstGeom>
            <a:solidFill>
              <a:srgbClr val="FFFDA9"/>
            </a:solidFill>
            <a:ln w="9525" cap="flat">
              <a:solidFill>
                <a:srgbClr val="000000"/>
              </a:solidFill>
              <a:prstDash val="solid"/>
              <a:round/>
            </a:ln>
            <a:effectLst/>
          </p:spPr>
          <p:txBody>
            <a:bodyPr wrap="square" lIns="50800" tIns="50800" rIns="50800" bIns="50800" numCol="1" anchor="ctr">
              <a:noAutofit/>
            </a:bodyPr>
            <a:lstStyle/>
            <a:p>
              <a:pPr marL="57799" marR="57799" defTabSz="1295400">
                <a:defRPr>
                  <a:solidFill>
                    <a:srgbClr val="000000"/>
                  </a:solidFill>
                  <a:uFill>
                    <a:solidFill>
                      <a:srgbClr val="000000"/>
                    </a:solidFill>
                  </a:uFill>
                </a:defRPr>
              </a:pPr>
              <a:endParaRPr/>
            </a:p>
          </p:txBody>
        </p:sp>
        <p:sp>
          <p:nvSpPr>
            <p:cNvPr id="2970" name="Volatility trend…"/>
            <p:cNvSpPr/>
            <p:nvPr/>
          </p:nvSpPr>
          <p:spPr>
            <a:xfrm>
              <a:off x="0" y="139699"/>
              <a:ext cx="3471954" cy="1143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marL="57799" marR="57799" defTabSz="1295400">
                <a:buClr>
                  <a:srgbClr val="000000"/>
                </a:buClr>
                <a:buFont typeface="Helvetica"/>
                <a:defRPr sz="3400" b="1">
                  <a:solidFill>
                    <a:srgbClr val="000000"/>
                  </a:solidFill>
                  <a:uFill>
                    <a:solidFill>
                      <a:srgbClr val="000000"/>
                    </a:solidFill>
                  </a:uFill>
                </a:defRPr>
              </a:pPr>
              <a:r>
                <a:t>Volatility trend</a:t>
              </a:r>
            </a:p>
            <a:p>
              <a:pPr marL="57799" marR="57799" defTabSz="1295400">
                <a:buClr>
                  <a:srgbClr val="000000"/>
                </a:buClr>
                <a:buFont typeface="Helvetica"/>
                <a:defRPr sz="3400" b="1">
                  <a:solidFill>
                    <a:srgbClr val="000000"/>
                  </a:solidFill>
                  <a:uFill>
                    <a:solidFill>
                      <a:srgbClr val="000000"/>
                    </a:solidFill>
                  </a:uFill>
                </a:defRPr>
              </a:pPr>
              <a:r>
                <a:t>@1AU from Sun</a:t>
              </a:r>
            </a:p>
          </p:txBody>
        </p:sp>
      </p:grpSp>
      <p:sp>
        <p:nvSpPr>
          <p:cNvPr id="2972" name="Rectangle"/>
          <p:cNvSpPr/>
          <p:nvPr/>
        </p:nvSpPr>
        <p:spPr>
          <a:xfrm>
            <a:off x="1409700" y="4660900"/>
            <a:ext cx="4114800" cy="1511300"/>
          </a:xfrm>
          <a:prstGeom prst="rect">
            <a:avLst/>
          </a:prstGeom>
          <a:ln w="28575">
            <a:solidFill>
              <a:srgbClr val="FF2600"/>
            </a:solidFill>
            <a:miter lim="400000"/>
          </a:ln>
        </p:spPr>
        <p:txBody>
          <a:bodyPr lIns="50800" tIns="50800" rIns="50800" bIns="50800" anchor="ctr"/>
          <a:lstStyle/>
          <a:p>
            <a:pPr marL="57799" marR="57799" defTabSz="1295400">
              <a:defRPr>
                <a:solidFill>
                  <a:srgbClr val="000000"/>
                </a:solidFill>
                <a:uFill>
                  <a:solidFill>
                    <a:srgbClr val="000000"/>
                  </a:solidFill>
                </a:uFill>
              </a:defRPr>
            </a:pPr>
            <a:endParaRPr/>
          </a:p>
        </p:txBody>
      </p:sp>
      <p:grpSp>
        <p:nvGrpSpPr>
          <p:cNvPr id="2976" name="Group"/>
          <p:cNvGrpSpPr/>
          <p:nvPr/>
        </p:nvGrpSpPr>
        <p:grpSpPr>
          <a:xfrm>
            <a:off x="3683000" y="298026"/>
            <a:ext cx="4229100" cy="3931074"/>
            <a:chOff x="0" y="0"/>
            <a:chExt cx="4229100" cy="3931073"/>
          </a:xfrm>
        </p:grpSpPr>
        <p:sp>
          <p:nvSpPr>
            <p:cNvPr id="2973" name="Th &amp; U"/>
            <p:cNvSpPr/>
            <p:nvPr/>
          </p:nvSpPr>
          <p:spPr>
            <a:xfrm>
              <a:off x="215900" y="0"/>
              <a:ext cx="1625778" cy="603957"/>
            </a:xfrm>
            <a:prstGeom prst="rect">
              <a:avLst/>
            </a:prstGeom>
            <a:solidFill>
              <a:srgbClr val="A8D6FF"/>
            </a:solidFill>
            <a:ln w="38100" cap="flat">
              <a:solidFill>
                <a:srgbClr val="FF26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t">
              <a:spAutoFit/>
            </a:bodyPr>
            <a:lstStyle>
              <a:lvl1pPr marL="57799" marR="57799" defTabSz="1295400">
                <a:buClr>
                  <a:srgbClr val="000000"/>
                </a:buClr>
                <a:buFont typeface="Times New Roman"/>
                <a:defRPr sz="3400" b="1">
                  <a:solidFill>
                    <a:srgbClr val="000000"/>
                  </a:solidFill>
                  <a:uFill>
                    <a:solidFill>
                      <a:srgbClr val="000000"/>
                    </a:solidFill>
                  </a:uFill>
                  <a:latin typeface="Times New Roman"/>
                  <a:ea typeface="Times New Roman"/>
                  <a:cs typeface="Times New Roman"/>
                  <a:sym typeface="Times New Roman"/>
                </a:defRPr>
              </a:lvl1pPr>
            </a:lstStyle>
            <a:p>
              <a:r>
                <a:t>Th &amp; U</a:t>
              </a:r>
            </a:p>
          </p:txBody>
        </p:sp>
        <p:sp>
          <p:nvSpPr>
            <p:cNvPr id="2974" name="Line"/>
            <p:cNvSpPr/>
            <p:nvPr/>
          </p:nvSpPr>
          <p:spPr>
            <a:xfrm flipV="1">
              <a:off x="0" y="679873"/>
              <a:ext cx="876018" cy="1511301"/>
            </a:xfrm>
            <a:prstGeom prst="line">
              <a:avLst/>
            </a:prstGeom>
            <a:noFill/>
            <a:ln w="57150" cap="flat">
              <a:solidFill>
                <a:srgbClr val="FF2600"/>
              </a:solidFill>
              <a:prstDash val="solid"/>
              <a:round/>
              <a:headEnd type="triangle" w="med" len="med"/>
            </a:ln>
            <a:effectLst/>
          </p:spPr>
          <p:txBody>
            <a:bodyPr wrap="square" lIns="50800" tIns="50800" rIns="50800" bIns="50800" numCol="1" anchor="ctr">
              <a:noAutofit/>
            </a:bodyPr>
            <a:lstStyle/>
            <a:p>
              <a:pPr defTabSz="457200">
                <a:defRPr sz="1200">
                  <a:solidFill>
                    <a:srgbClr val="000000"/>
                  </a:solidFill>
                </a:defRPr>
              </a:pPr>
              <a:endParaRPr/>
            </a:p>
          </p:txBody>
        </p:sp>
        <p:sp>
          <p:nvSpPr>
            <p:cNvPr id="2975" name="Square"/>
            <p:cNvSpPr/>
            <p:nvPr/>
          </p:nvSpPr>
          <p:spPr>
            <a:xfrm>
              <a:off x="3683000" y="3384973"/>
              <a:ext cx="546100" cy="546101"/>
            </a:xfrm>
            <a:prstGeom prst="rect">
              <a:avLst/>
            </a:prstGeom>
            <a:noFill/>
            <a:ln w="38100" cap="flat">
              <a:solidFill>
                <a:srgbClr val="FF2600"/>
              </a:solidFill>
              <a:prstDash val="solid"/>
              <a:miter lim="400000"/>
            </a:ln>
            <a:effectLst/>
          </p:spPr>
          <p:txBody>
            <a:bodyPr wrap="square" lIns="50800" tIns="50800" rIns="50800" bIns="50800" numCol="1" anchor="ctr">
              <a:noAutofit/>
            </a:bodyPr>
            <a:lstStyle/>
            <a:p>
              <a:pPr marL="57799" marR="57799" defTabSz="1295400">
                <a:defRPr>
                  <a:solidFill>
                    <a:srgbClr val="000000"/>
                  </a:solidFill>
                  <a:uFill>
                    <a:solidFill>
                      <a:srgbClr val="000000"/>
                    </a:solidFill>
                  </a:uFill>
                </a:defRPr>
              </a:pPr>
              <a:endParaRPr/>
            </a:p>
          </p:txBody>
        </p:sp>
      </p:grpSp>
      <p:sp>
        <p:nvSpPr>
          <p:cNvPr id="2977" name="slide from Bill McDonough"/>
          <p:cNvSpPr/>
          <p:nvPr/>
        </p:nvSpPr>
        <p:spPr>
          <a:xfrm>
            <a:off x="63500" y="9232900"/>
            <a:ext cx="3644900" cy="4445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defTabSz="1295400">
              <a:buClr>
                <a:srgbClr val="000000"/>
              </a:buClr>
              <a:defRPr>
                <a:solidFill>
                  <a:srgbClr val="4F7A28"/>
                </a:solidFill>
                <a:uFill>
                  <a:solidFill>
                    <a:srgbClr val="4F7A28"/>
                  </a:solidFill>
                </a:uFill>
              </a:defRPr>
            </a:lvl1pPr>
          </a:lstStyle>
          <a:p>
            <a:r>
              <a:t>slide from Bill McDonough</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9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6" grpId="1"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1" name="Bulk Silicate Earth Models and Distribution of Heat Producing Elements (HPEs)"/>
          <p:cNvSpPr txBox="1">
            <a:spLocks noGrp="1"/>
          </p:cNvSpPr>
          <p:nvPr>
            <p:ph type="title"/>
          </p:nvPr>
        </p:nvSpPr>
        <p:spPr>
          <a:xfrm>
            <a:off x="647700" y="279400"/>
            <a:ext cx="11709400" cy="1549965"/>
          </a:xfrm>
          <a:prstGeom prst="rect">
            <a:avLst/>
          </a:prstGeom>
        </p:spPr>
        <p:txBody>
          <a:bodyPr/>
          <a:lstStyle>
            <a:lvl1pPr algn="l">
              <a:defRPr sz="4700"/>
            </a:lvl1pPr>
          </a:lstStyle>
          <a:p>
            <a:r>
              <a:t>Bulk Silicate Earth Models and Distribution of Heat Producing Elements (HPEs)</a:t>
            </a:r>
          </a:p>
        </p:txBody>
      </p:sp>
      <p:sp>
        <p:nvSpPr>
          <p:cNvPr id="2982" name="“Cosmochemical” models – based on isotope geochemistry (of meteorites)…"/>
          <p:cNvSpPr txBox="1">
            <a:spLocks noGrp="1"/>
          </p:cNvSpPr>
          <p:nvPr>
            <p:ph type="body" idx="1"/>
          </p:nvPr>
        </p:nvSpPr>
        <p:spPr>
          <a:xfrm>
            <a:off x="647700" y="1955800"/>
            <a:ext cx="11709400" cy="6379210"/>
          </a:xfrm>
          <a:prstGeom prst="rect">
            <a:avLst/>
          </a:prstGeom>
        </p:spPr>
        <p:txBody>
          <a:bodyPr/>
          <a:lstStyle/>
          <a:p>
            <a:pPr marL="383540" indent="-342900">
              <a:buClr>
                <a:srgbClr val="000000"/>
              </a:buClr>
              <a:buFont typeface="Helvetica"/>
              <a:defRPr sz="2600"/>
            </a:pPr>
            <a:r>
              <a:t>“Cosmochemical” models – based on isotope geochemistry (of meteorites)</a:t>
            </a:r>
          </a:p>
          <a:p>
            <a:pPr lvl="1">
              <a:buClr>
                <a:srgbClr val="0433FF"/>
              </a:buClr>
              <a:buFont typeface="Helvetica"/>
              <a:defRPr sz="2200" b="1">
                <a:solidFill>
                  <a:srgbClr val="0433FF"/>
                </a:solidFill>
                <a:uFill>
                  <a:solidFill>
                    <a:srgbClr val="0433FF"/>
                  </a:solidFill>
                </a:uFill>
              </a:defRPr>
            </a:pPr>
            <a:r>
              <a:t>EH enstatite chondrite (Javoy et al., 2010)</a:t>
            </a:r>
          </a:p>
          <a:p>
            <a:pPr lvl="2">
              <a:buClr>
                <a:srgbClr val="0433FF"/>
              </a:buClr>
              <a:buFont typeface="Helvetica"/>
              <a:defRPr sz="2200" b="1">
                <a:solidFill>
                  <a:srgbClr val="0433FF"/>
                </a:solidFill>
                <a:uFill>
                  <a:solidFill>
                    <a:srgbClr val="0433FF"/>
                  </a:solidFill>
                </a:uFill>
              </a:defRPr>
            </a:pPr>
            <a:r>
              <a:t>11-14 TW radiogenic heat</a:t>
            </a:r>
          </a:p>
          <a:p>
            <a:pPr marL="383540" indent="-342900">
              <a:buClr>
                <a:srgbClr val="000000"/>
              </a:buClr>
              <a:buFont typeface="Helvetica"/>
              <a:defRPr sz="2600"/>
            </a:pPr>
            <a:r>
              <a:t>“Geochemical” models – based on meteorite elemental composition</a:t>
            </a:r>
          </a:p>
          <a:p>
            <a:pPr lvl="1">
              <a:buClr>
                <a:srgbClr val="00BA63"/>
              </a:buClr>
              <a:buFont typeface="Helvetica"/>
              <a:defRPr sz="2200" b="1">
                <a:solidFill>
                  <a:srgbClr val="00BA63"/>
                </a:solidFill>
                <a:uFill>
                  <a:solidFill>
                    <a:srgbClr val="00BA63"/>
                  </a:solidFill>
                </a:uFill>
              </a:defRPr>
            </a:pPr>
            <a:r>
              <a:t>CI chondrite (Rocholl &amp; Jochum, 1993; McDonough &amp; Sun 1995)</a:t>
            </a:r>
          </a:p>
          <a:p>
            <a:pPr lvl="2">
              <a:buClr>
                <a:srgbClr val="00BA63"/>
              </a:buClr>
              <a:buFont typeface="Helvetica"/>
              <a:defRPr sz="2200" b="1">
                <a:solidFill>
                  <a:srgbClr val="00BA63"/>
                </a:solidFill>
                <a:uFill>
                  <a:solidFill>
                    <a:srgbClr val="00BA63"/>
                  </a:solidFill>
                </a:uFill>
              </a:defRPr>
            </a:pPr>
            <a:r>
              <a:t>17-19 TW radiogenic heat</a:t>
            </a:r>
          </a:p>
          <a:p>
            <a:pPr marL="383540" indent="-342900">
              <a:buClr>
                <a:srgbClr val="000000"/>
              </a:buClr>
              <a:buFont typeface="Helvetica"/>
              <a:defRPr sz="2600"/>
            </a:pPr>
            <a:r>
              <a:t>“Physical” or “Geodynamical” models</a:t>
            </a:r>
          </a:p>
          <a:p>
            <a:pPr lvl="1">
              <a:buClr>
                <a:srgbClr val="FF2600"/>
              </a:buClr>
              <a:buFont typeface="Helvetica"/>
              <a:defRPr sz="2200" b="1">
                <a:solidFill>
                  <a:srgbClr val="FF2600"/>
                </a:solidFill>
                <a:uFill>
                  <a:solidFill>
                    <a:srgbClr val="FF2600"/>
                  </a:solidFill>
                </a:uFill>
              </a:defRPr>
            </a:pPr>
            <a:r>
              <a:t>energetics of mantle convection (Turcotte &amp; Schubert, 2002)</a:t>
            </a:r>
          </a:p>
          <a:p>
            <a:pPr lvl="2">
              <a:buClr>
                <a:srgbClr val="FF2600"/>
              </a:buClr>
              <a:buFont typeface="Helvetica"/>
              <a:defRPr sz="2200" b="1">
                <a:solidFill>
                  <a:srgbClr val="FF2600"/>
                </a:solidFill>
                <a:uFill>
                  <a:solidFill>
                    <a:srgbClr val="FF2600"/>
                  </a:solidFill>
                </a:uFill>
              </a:defRPr>
            </a:pPr>
            <a:r>
              <a:t>27-35 TW radiogenic heat</a:t>
            </a:r>
          </a:p>
        </p:txBody>
      </p:sp>
      <p:pic>
        <p:nvPicPr>
          <p:cNvPr id="2983" name="Image" descr="Image"/>
          <p:cNvPicPr>
            <a:picLocks noChangeAspect="1"/>
          </p:cNvPicPr>
          <p:nvPr/>
        </p:nvPicPr>
        <p:blipFill>
          <a:blip r:embed="rId3"/>
          <a:stretch>
            <a:fillRect/>
          </a:stretch>
        </p:blipFill>
        <p:spPr>
          <a:xfrm>
            <a:off x="2839454" y="6714746"/>
            <a:ext cx="7325892" cy="2470899"/>
          </a:xfrm>
          <a:prstGeom prst="rect">
            <a:avLst/>
          </a:prstGeom>
          <a:ln w="12700">
            <a:miter lim="400000"/>
          </a:ln>
        </p:spPr>
      </p:pic>
      <p:sp>
        <p:nvSpPr>
          <p:cNvPr id="2984" name="illustrations of layered mantle HPE distributions from “Ferrara group”"/>
          <p:cNvSpPr/>
          <p:nvPr/>
        </p:nvSpPr>
        <p:spPr>
          <a:xfrm>
            <a:off x="76200" y="9245600"/>
            <a:ext cx="11038770" cy="4445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defTabSz="1295400">
              <a:buClr>
                <a:srgbClr val="000000"/>
              </a:buClr>
              <a:defRPr>
                <a:solidFill>
                  <a:srgbClr val="4F7A28"/>
                </a:solidFill>
                <a:uFill>
                  <a:solidFill>
                    <a:srgbClr val="4F7A28"/>
                  </a:solidFill>
                </a:uFill>
              </a:defRPr>
            </a:lvl1pPr>
          </a:lstStyle>
          <a:p>
            <a:r>
              <a:t>illustrations of layered mantle HPE distributions from “Ferrara group”</a:t>
            </a:r>
          </a:p>
        </p:txBody>
      </p:sp>
      <p:sp>
        <p:nvSpPr>
          <p:cNvPr id="2985" name="Text"/>
          <p:cNvSpPr txBox="1"/>
          <p:nvPr/>
        </p:nvSpPr>
        <p:spPr>
          <a:xfrm>
            <a:off x="12014239" y="9212862"/>
            <a:ext cx="340321"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lvl1pPr algn="r" defTabSz="1295400">
              <a:defRPr sz="1600">
                <a:solidFill>
                  <a:srgbClr val="000000"/>
                </a:solidFill>
                <a:uFill>
                  <a:solidFill>
                    <a:srgbClr val="000000"/>
                  </a:solidFill>
                </a:uFill>
              </a:defRPr>
            </a:lvl1pPr>
          </a:lstStyle>
          <a:p>
            <a:fld id="{86CB4B4D-7CA3-9044-876B-883B54F8677D}" type="slidenum">
              <a:rPr/>
              <a:t>11</a:t>
            </a:fld>
            <a:endParaRPr/>
          </a:p>
        </p:txBody>
      </p:sp>
      <p:sp>
        <p:nvSpPr>
          <p:cNvPr id="2986" name="Line"/>
          <p:cNvSpPr/>
          <p:nvPr/>
        </p:nvSpPr>
        <p:spPr>
          <a:xfrm>
            <a:off x="805462" y="6516158"/>
            <a:ext cx="11393876" cy="1"/>
          </a:xfrm>
          <a:prstGeom prst="line">
            <a:avLst/>
          </a:prstGeom>
          <a:ln w="25400">
            <a:solidFill>
              <a:schemeClr val="accent2">
                <a:lumOff val="11470"/>
              </a:schemeClr>
            </a:solidFill>
          </a:ln>
        </p:spPr>
        <p:txBody>
          <a:bodyPr lIns="65023" tIns="65023" rIns="65023" bIns="65023"/>
          <a:lstStyle/>
          <a:p>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0" name="Image" descr="Image"/>
          <p:cNvPicPr>
            <a:picLocks noChangeAspect="1"/>
          </p:cNvPicPr>
          <p:nvPr/>
        </p:nvPicPr>
        <p:blipFill>
          <a:blip r:embed="rId3"/>
          <a:stretch>
            <a:fillRect/>
          </a:stretch>
        </p:blipFill>
        <p:spPr>
          <a:xfrm>
            <a:off x="5983908" y="5388582"/>
            <a:ext cx="6931514" cy="4355174"/>
          </a:xfrm>
          <a:prstGeom prst="rect">
            <a:avLst/>
          </a:prstGeom>
          <a:ln w="12700">
            <a:miter lim="400000"/>
          </a:ln>
        </p:spPr>
      </p:pic>
      <p:pic>
        <p:nvPicPr>
          <p:cNvPr id="2991" name="Image" descr="Image"/>
          <p:cNvPicPr>
            <a:picLocks noChangeAspect="1"/>
          </p:cNvPicPr>
          <p:nvPr/>
        </p:nvPicPr>
        <p:blipFill>
          <a:blip r:embed="rId4"/>
          <a:stretch>
            <a:fillRect/>
          </a:stretch>
        </p:blipFill>
        <p:spPr>
          <a:xfrm>
            <a:off x="369238" y="2021412"/>
            <a:ext cx="5741916" cy="2504716"/>
          </a:xfrm>
          <a:prstGeom prst="rect">
            <a:avLst/>
          </a:prstGeom>
          <a:ln w="12700">
            <a:miter lim="400000"/>
          </a:ln>
        </p:spPr>
      </p:pic>
      <p:sp>
        <p:nvSpPr>
          <p:cNvPr id="2992" name="Earth composition models continue to be studied"/>
          <p:cNvSpPr txBox="1">
            <a:spLocks noGrp="1"/>
          </p:cNvSpPr>
          <p:nvPr>
            <p:ph type="title"/>
          </p:nvPr>
        </p:nvSpPr>
        <p:spPr>
          <a:xfrm>
            <a:off x="647700" y="279400"/>
            <a:ext cx="11709400" cy="1549965"/>
          </a:xfrm>
          <a:prstGeom prst="rect">
            <a:avLst/>
          </a:prstGeom>
        </p:spPr>
        <p:txBody>
          <a:bodyPr/>
          <a:lstStyle>
            <a:lvl1pPr algn="l">
              <a:defRPr sz="4600">
                <a:solidFill>
                  <a:srgbClr val="005493"/>
                </a:solidFill>
              </a:defRPr>
            </a:lvl1pPr>
          </a:lstStyle>
          <a:p>
            <a:r>
              <a:t>Earth composition models continue to be studied</a:t>
            </a:r>
          </a:p>
        </p:txBody>
      </p:sp>
      <p:pic>
        <p:nvPicPr>
          <p:cNvPr id="2993" name="Image" descr="Image"/>
          <p:cNvPicPr>
            <a:picLocks noChangeAspect="1"/>
          </p:cNvPicPr>
          <p:nvPr/>
        </p:nvPicPr>
        <p:blipFill>
          <a:blip r:embed="rId5"/>
          <a:stretch>
            <a:fillRect/>
          </a:stretch>
        </p:blipFill>
        <p:spPr>
          <a:xfrm>
            <a:off x="415832" y="4856244"/>
            <a:ext cx="5741917" cy="2893229"/>
          </a:xfrm>
          <a:prstGeom prst="rect">
            <a:avLst/>
          </a:prstGeom>
          <a:ln w="12700">
            <a:miter lim="400000"/>
          </a:ln>
        </p:spPr>
      </p:pic>
      <p:pic>
        <p:nvPicPr>
          <p:cNvPr id="2994" name="Image" descr="Image"/>
          <p:cNvPicPr>
            <a:picLocks noChangeAspect="1"/>
          </p:cNvPicPr>
          <p:nvPr/>
        </p:nvPicPr>
        <p:blipFill>
          <a:blip r:embed="rId6"/>
          <a:stretch>
            <a:fillRect/>
          </a:stretch>
        </p:blipFill>
        <p:spPr>
          <a:xfrm>
            <a:off x="6604274" y="1942870"/>
            <a:ext cx="5962702" cy="3630730"/>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8" name="Line"/>
          <p:cNvSpPr/>
          <p:nvPr/>
        </p:nvSpPr>
        <p:spPr>
          <a:xfrm>
            <a:off x="330200" y="431800"/>
            <a:ext cx="12242800" cy="0"/>
          </a:xfrm>
          <a:prstGeom prst="line">
            <a:avLst/>
          </a:prstGeom>
          <a:ln w="76200">
            <a:solidFill>
              <a:srgbClr val="005493"/>
            </a:solidFill>
          </a:ln>
        </p:spPr>
        <p:txBody>
          <a:bodyPr lIns="50800" tIns="50800" rIns="50800" bIns="50800" anchor="ctr"/>
          <a:lstStyle/>
          <a:p>
            <a:pPr defTabSz="457200">
              <a:defRPr sz="1200">
                <a:solidFill>
                  <a:srgbClr val="000000"/>
                </a:solidFill>
              </a:defRPr>
            </a:pPr>
            <a:endParaRPr/>
          </a:p>
        </p:txBody>
      </p:sp>
      <p:sp>
        <p:nvSpPr>
          <p:cNvPr id="2999" name="Important Questions in Geosciences"/>
          <p:cNvSpPr txBox="1">
            <a:spLocks noGrp="1"/>
          </p:cNvSpPr>
          <p:nvPr>
            <p:ph type="title"/>
          </p:nvPr>
        </p:nvSpPr>
        <p:spPr>
          <a:prstGeom prst="rect">
            <a:avLst/>
          </a:prstGeom>
        </p:spPr>
        <p:txBody>
          <a:bodyPr/>
          <a:lstStyle/>
          <a:p>
            <a:r>
              <a:t>Important Questions in Geosciences</a:t>
            </a:r>
          </a:p>
        </p:txBody>
      </p:sp>
      <p:sp>
        <p:nvSpPr>
          <p:cNvPr id="3000" name="what is the radiogenic contribution (U, Th, 40K) to heat flow and energetics in the deep Earth? – seismology and geophysics give us structure and density but not chemical composition…"/>
          <p:cNvSpPr txBox="1">
            <a:spLocks noGrp="1"/>
          </p:cNvSpPr>
          <p:nvPr>
            <p:ph type="body" idx="1"/>
          </p:nvPr>
        </p:nvSpPr>
        <p:spPr>
          <a:xfrm>
            <a:off x="153528" y="1996723"/>
            <a:ext cx="12785798" cy="7669210"/>
          </a:xfrm>
          <a:prstGeom prst="rect">
            <a:avLst/>
          </a:prstGeom>
        </p:spPr>
        <p:txBody>
          <a:bodyPr/>
          <a:lstStyle/>
          <a:p>
            <a:pPr marL="270710" indent="-270710">
              <a:spcBef>
                <a:spcPts val="800"/>
              </a:spcBef>
              <a:buClrTx/>
              <a:buSzPct val="100000"/>
              <a:buFontTx/>
              <a:buChar char="•"/>
              <a:defRPr sz="2700"/>
            </a:pPr>
            <a:r>
              <a:t>what is the radiogenic contribution (U, Th, </a:t>
            </a:r>
            <a:r>
              <a:rPr baseline="31999"/>
              <a:t>40</a:t>
            </a:r>
            <a:r>
              <a:t>K) to heat flow and energetics in the deep Earth? </a:t>
            </a:r>
            <a:r>
              <a:rPr>
                <a:solidFill>
                  <a:srgbClr val="0433FF"/>
                </a:solidFill>
              </a:rPr>
              <a:t>– seismology and geophysics give us structure and density but not chemical composition</a:t>
            </a:r>
          </a:p>
          <a:p>
            <a:pPr marL="651710" lvl="1" indent="-270710">
              <a:spcBef>
                <a:spcPts val="700"/>
              </a:spcBef>
              <a:buClrTx/>
              <a:buSzPct val="100000"/>
              <a:buFontTx/>
              <a:buChar char="•"/>
              <a:defRPr sz="2700"/>
            </a:pPr>
            <a:r>
              <a:t>mantle: convective Urey ratio?</a:t>
            </a:r>
          </a:p>
          <a:p>
            <a:pPr marL="651710" lvl="1" indent="-270710">
              <a:spcBef>
                <a:spcPts val="700"/>
              </a:spcBef>
              <a:buClrTx/>
              <a:buSzPct val="100000"/>
              <a:buFontTx/>
              <a:buChar char="•"/>
              <a:defRPr sz="2700"/>
            </a:pPr>
            <a:r>
              <a:rPr>
                <a:solidFill>
                  <a:srgbClr val="7B1979"/>
                </a:solidFill>
                <a:uFill>
                  <a:solidFill>
                    <a:srgbClr val="7B1979"/>
                  </a:solidFill>
                </a:uFill>
              </a:rPr>
              <a:t>geoneutrinos </a:t>
            </a:r>
            <a:r>
              <a:rPr b="1">
                <a:solidFill>
                  <a:srgbClr val="7B1979"/>
                </a:solidFill>
                <a:uFill>
                  <a:solidFill>
                    <a:srgbClr val="7B1979"/>
                  </a:solidFill>
                </a:uFill>
              </a:rPr>
              <a:t>can</a:t>
            </a:r>
            <a:r>
              <a:rPr>
                <a:solidFill>
                  <a:srgbClr val="7B1979"/>
                </a:solidFill>
                <a:uFill>
                  <a:solidFill>
                    <a:srgbClr val="7B1979"/>
                  </a:solidFill>
                </a:uFill>
              </a:rPr>
              <a:t> probe</a:t>
            </a:r>
          </a:p>
          <a:p>
            <a:pPr marL="270710" indent="-270710">
              <a:spcBef>
                <a:spcPts val="800"/>
              </a:spcBef>
              <a:buClrTx/>
              <a:buSzPct val="100000"/>
              <a:buFontTx/>
              <a:buChar char="•"/>
              <a:defRPr sz="2700"/>
            </a:pPr>
            <a:r>
              <a:t>are the fundamental ideas about Earth’s origin and thus bulk chemical composition correct?</a:t>
            </a:r>
          </a:p>
          <a:p>
            <a:pPr marL="270710" indent="-270710">
              <a:spcBef>
                <a:spcPts val="800"/>
              </a:spcBef>
              <a:buClrTx/>
              <a:buSzPct val="100000"/>
              <a:buFontTx/>
              <a:buChar char="•"/>
              <a:defRPr sz="2700"/>
            </a:pPr>
            <a:r>
              <a:t>are the basic models of the composition of the crust correct?</a:t>
            </a:r>
          </a:p>
          <a:p>
            <a:pPr marL="651710" lvl="1" indent="-270710">
              <a:spcBef>
                <a:spcPts val="800"/>
              </a:spcBef>
              <a:buClrTx/>
              <a:buSzPct val="100000"/>
              <a:buFontTx/>
              <a:buChar char="•"/>
              <a:defRPr sz="2700"/>
            </a:pPr>
            <a:r>
              <a:rPr>
                <a:solidFill>
                  <a:srgbClr val="7B1979"/>
                </a:solidFill>
                <a:uFill>
                  <a:solidFill>
                    <a:srgbClr val="7B1979"/>
                  </a:solidFill>
                </a:uFill>
              </a:rPr>
              <a:t>geoneutrinos </a:t>
            </a:r>
            <a:r>
              <a:rPr b="1">
                <a:solidFill>
                  <a:srgbClr val="7B1979"/>
                </a:solidFill>
                <a:uFill>
                  <a:solidFill>
                    <a:srgbClr val="7B1979"/>
                  </a:solidFill>
                </a:uFill>
              </a:rPr>
              <a:t>can try</a:t>
            </a:r>
            <a:r>
              <a:rPr>
                <a:solidFill>
                  <a:srgbClr val="7B1979"/>
                </a:solidFill>
                <a:uFill>
                  <a:solidFill>
                    <a:srgbClr val="7B1979"/>
                  </a:solidFill>
                </a:uFill>
              </a:rPr>
              <a:t> to test which ones are</a:t>
            </a:r>
          </a:p>
          <a:p>
            <a:pPr marL="270710" indent="-270710">
              <a:spcBef>
                <a:spcPts val="800"/>
              </a:spcBef>
              <a:buClrTx/>
              <a:buSzPct val="100000"/>
              <a:buFontTx/>
              <a:buChar char="•"/>
              <a:defRPr sz="2700"/>
            </a:pPr>
            <a:r>
              <a:rPr>
                <a:solidFill>
                  <a:srgbClr val="0E0E0E"/>
                </a:solidFill>
                <a:uFill>
                  <a:solidFill>
                    <a:srgbClr val="0E0E0E"/>
                  </a:solidFill>
                </a:uFill>
              </a:rPr>
              <a:t>distribution of reservoirs in the mantle?</a:t>
            </a:r>
          </a:p>
          <a:p>
            <a:pPr marL="651710" lvl="1" indent="-270710">
              <a:spcBef>
                <a:spcPts val="800"/>
              </a:spcBef>
              <a:buClrTx/>
              <a:buSzPct val="100000"/>
              <a:buFontTx/>
              <a:buChar char="•"/>
              <a:defRPr sz="2700"/>
            </a:pPr>
            <a:r>
              <a:rPr>
                <a:solidFill>
                  <a:srgbClr val="0E0E0E"/>
                </a:solidFill>
                <a:uFill>
                  <a:solidFill>
                    <a:srgbClr val="0E0E0E"/>
                  </a:solidFill>
                </a:uFill>
              </a:rPr>
              <a:t>homogeneous or layered?</a:t>
            </a:r>
          </a:p>
          <a:p>
            <a:pPr marL="651710" lvl="1" indent="-270710">
              <a:spcBef>
                <a:spcPts val="800"/>
              </a:spcBef>
              <a:buClrTx/>
              <a:buSzPct val="100000"/>
              <a:buFontTx/>
              <a:buChar char="•"/>
              <a:defRPr sz="2700"/>
            </a:pPr>
            <a:r>
              <a:rPr>
                <a:solidFill>
                  <a:srgbClr val="0E0E0E"/>
                </a:solidFill>
                <a:uFill>
                  <a:solidFill>
                    <a:srgbClr val="0E0E0E"/>
                  </a:solidFill>
                </a:uFill>
              </a:rPr>
              <a:t>lateral variability – e.g. mantle plumes</a:t>
            </a:r>
          </a:p>
          <a:p>
            <a:pPr marL="270710" indent="-270710">
              <a:spcBef>
                <a:spcPts val="800"/>
              </a:spcBef>
              <a:buClrTx/>
              <a:buSzPct val="100000"/>
              <a:buFontTx/>
              <a:buChar char="•"/>
              <a:defRPr sz="2700"/>
            </a:pPr>
            <a:r>
              <a:rPr>
                <a:solidFill>
                  <a:srgbClr val="0E0E0E"/>
                </a:solidFill>
                <a:uFill>
                  <a:solidFill>
                    <a:srgbClr val="0E0E0E"/>
                  </a:solidFill>
                </a:uFill>
              </a:rPr>
              <a:t>nature of the core-mantle boundary?</a:t>
            </a:r>
          </a:p>
          <a:p>
            <a:pPr marL="270710" indent="-270710">
              <a:spcBef>
                <a:spcPts val="800"/>
              </a:spcBef>
              <a:buClrTx/>
              <a:buSzPct val="100000"/>
              <a:buFontTx/>
              <a:buChar char="•"/>
              <a:defRPr sz="2700"/>
            </a:pPr>
            <a:r>
              <a:t>radiogenic elements in the core?</a:t>
            </a:r>
          </a:p>
          <a:p>
            <a:pPr marL="651710" lvl="1" indent="-270710">
              <a:spcBef>
                <a:spcPts val="700"/>
              </a:spcBef>
              <a:buClrTx/>
              <a:buSzPct val="100000"/>
              <a:buFontTx/>
              <a:buChar char="•"/>
              <a:defRPr sz="2700"/>
            </a:pPr>
            <a:r>
              <a:rPr>
                <a:solidFill>
                  <a:srgbClr val="FF2600"/>
                </a:solidFill>
                <a:uFill>
                  <a:solidFill>
                    <a:srgbClr val="FF2600"/>
                  </a:solidFill>
                </a:uFill>
              </a:rPr>
              <a:t>in particular potassium?</a:t>
            </a:r>
          </a:p>
        </p:txBody>
      </p:sp>
      <p:sp>
        <p:nvSpPr>
          <p:cNvPr id="3001" name="related to geoneutrinos"/>
          <p:cNvSpPr/>
          <p:nvPr/>
        </p:nvSpPr>
        <p:spPr>
          <a:xfrm>
            <a:off x="8775700" y="1409700"/>
            <a:ext cx="3560614" cy="4445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defTabSz="1295400">
              <a:buClr>
                <a:srgbClr val="000000"/>
              </a:buClr>
              <a:defRPr b="1" i="1">
                <a:solidFill>
                  <a:srgbClr val="000000"/>
                </a:solidFill>
                <a:uFill>
                  <a:solidFill>
                    <a:srgbClr val="000000"/>
                  </a:solidFill>
                </a:uFill>
              </a:defRPr>
            </a:lvl1pPr>
          </a:lstStyle>
          <a:p>
            <a:pPr>
              <a:defRPr i="0"/>
            </a:pPr>
            <a:r>
              <a:rPr i="1"/>
              <a:t>related to geoneutrinos</a:t>
            </a:r>
          </a:p>
        </p:txBody>
      </p:sp>
      <p:sp>
        <p:nvSpPr>
          <p:cNvPr id="3002" name="}neutrinos might probe"/>
          <p:cNvSpPr/>
          <p:nvPr/>
        </p:nvSpPr>
        <p:spPr>
          <a:xfrm>
            <a:off x="6576729" y="5921304"/>
            <a:ext cx="4107781" cy="26924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1295400">
              <a:buClr>
                <a:srgbClr val="008F00"/>
              </a:buClr>
              <a:defRPr b="1">
                <a:solidFill>
                  <a:srgbClr val="000000"/>
                </a:solidFill>
                <a:uFill>
                  <a:solidFill>
                    <a:srgbClr val="000000"/>
                  </a:solidFill>
                </a:uFill>
              </a:defRPr>
            </a:pPr>
            <a:r>
              <a:rPr sz="13500" b="0">
                <a:solidFill>
                  <a:srgbClr val="008F00"/>
                </a:solidFill>
                <a:uFill>
                  <a:solidFill>
                    <a:srgbClr val="008F00"/>
                  </a:solidFill>
                </a:uFill>
              </a:rPr>
              <a:t>}</a:t>
            </a:r>
            <a:r>
              <a:rPr b="0">
                <a:solidFill>
                  <a:srgbClr val="008F00"/>
                </a:solidFill>
                <a:uFill>
                  <a:solidFill>
                    <a:srgbClr val="008F00"/>
                  </a:solidFill>
                </a:uFill>
              </a:rPr>
              <a:t>neutrinos </a:t>
            </a:r>
            <a:r>
              <a:rPr>
                <a:solidFill>
                  <a:srgbClr val="008F00"/>
                </a:solidFill>
                <a:uFill>
                  <a:solidFill>
                    <a:srgbClr val="008F00"/>
                  </a:solidFill>
                </a:uFill>
              </a:rPr>
              <a:t>might</a:t>
            </a:r>
            <a:r>
              <a:rPr b="0">
                <a:solidFill>
                  <a:srgbClr val="008F00"/>
                </a:solidFill>
                <a:uFill>
                  <a:solidFill>
                    <a:srgbClr val="008F00"/>
                  </a:solidFill>
                </a:uFill>
              </a:rPr>
              <a:t> probe</a:t>
            </a:r>
          </a:p>
        </p:txBody>
      </p:sp>
      <p:sp>
        <p:nvSpPr>
          <p:cNvPr id="3003" name="Slide Number"/>
          <p:cNvSpPr txBox="1">
            <a:spLocks noGrp="1"/>
          </p:cNvSpPr>
          <p:nvPr>
            <p:ph type="sldNum" sz="quarter" idx="4294967295"/>
          </p:nvPr>
        </p:nvSpPr>
        <p:spPr>
          <a:xfrm>
            <a:off x="12039640" y="9207500"/>
            <a:ext cx="314921" cy="317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lstStyle>
            <a:lvl1pPr algn="r" defTabSz="1295400">
              <a:defRPr sz="1600" b="0">
                <a:solidFill>
                  <a:srgbClr val="252744"/>
                </a:solidFill>
                <a:uFill>
                  <a:solidFill>
                    <a:srgbClr val="252744"/>
                  </a:solidFill>
                </a:uFill>
              </a:defRPr>
            </a:lvl1pPr>
          </a:lstStyle>
          <a:p>
            <a:fld id="{86CB4B4D-7CA3-9044-876B-883B54F8677D}" type="slidenum">
              <a:t>13</a:t>
            </a:fld>
            <a:endParaRPr/>
          </a:p>
        </p:txBody>
      </p:sp>
      <p:sp>
        <p:nvSpPr>
          <p:cNvPr id="3004" name="Goal: assay the entire Earth by looking at its…"/>
          <p:cNvSpPr txBox="1"/>
          <p:nvPr/>
        </p:nvSpPr>
        <p:spPr>
          <a:xfrm>
            <a:off x="8589871" y="3042037"/>
            <a:ext cx="4188680" cy="1298449"/>
          </a:xfrm>
          <a:prstGeom prst="rect">
            <a:avLst/>
          </a:prstGeom>
          <a:ln w="63500">
            <a:solidFill>
              <a:srgbClr val="FF26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p>
            <a:r>
              <a:t>Goal: assay the entire Earth by looking at its </a:t>
            </a:r>
          </a:p>
          <a:p>
            <a:r>
              <a:t>“neutrino glow”</a:t>
            </a:r>
          </a:p>
        </p:txBody>
      </p:sp>
      <p:sp>
        <p:nvSpPr>
          <p:cNvPr id="3005" name="Line"/>
          <p:cNvSpPr/>
          <p:nvPr/>
        </p:nvSpPr>
        <p:spPr>
          <a:xfrm>
            <a:off x="4823726" y="9057430"/>
            <a:ext cx="1421250" cy="1"/>
          </a:xfrm>
          <a:prstGeom prst="line">
            <a:avLst/>
          </a:prstGeom>
          <a:ln w="25400">
            <a:solidFill>
              <a:schemeClr val="accent1"/>
            </a:solidFill>
            <a:tailEnd type="triangle"/>
          </a:ln>
        </p:spPr>
        <p:txBody>
          <a:bodyPr lIns="65023" tIns="65023" rIns="65023" bIns="65023"/>
          <a:lstStyle/>
          <a:p>
            <a:endParaRPr/>
          </a:p>
        </p:txBody>
      </p:sp>
      <p:sp>
        <p:nvSpPr>
          <p:cNvPr id="3006" name="40K geoneutrinos subject of another talk…"/>
          <p:cNvSpPr txBox="1"/>
          <p:nvPr/>
        </p:nvSpPr>
        <p:spPr>
          <a:xfrm>
            <a:off x="6394574" y="8819591"/>
            <a:ext cx="5875409" cy="498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p>
            <a:r>
              <a:rPr baseline="31999">
                <a:solidFill>
                  <a:srgbClr val="531B93"/>
                </a:solidFill>
              </a:rPr>
              <a:t>40</a:t>
            </a:r>
            <a:r>
              <a:rPr>
                <a:solidFill>
                  <a:srgbClr val="531B93"/>
                </a:solidFill>
              </a:rPr>
              <a:t>K geoneutrinos </a:t>
            </a:r>
            <a:r>
              <a:rPr>
                <a:solidFill>
                  <a:srgbClr val="FF2600"/>
                </a:solidFill>
              </a:rPr>
              <a:t>subject of another talk…</a:t>
            </a:r>
            <a:r>
              <a:t> </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8" name="Expected Rates of Geoneutrinos"/>
          <p:cNvSpPr txBox="1">
            <a:spLocks noGrp="1"/>
          </p:cNvSpPr>
          <p:nvPr>
            <p:ph type="title"/>
          </p:nvPr>
        </p:nvSpPr>
        <p:spPr>
          <a:prstGeom prst="rect">
            <a:avLst/>
          </a:prstGeom>
        </p:spPr>
        <p:txBody>
          <a:bodyPr>
            <a:normAutofit/>
          </a:bodyPr>
          <a:lstStyle/>
          <a:p>
            <a:r>
              <a:t>Expected Rates of Geoneutrinos</a:t>
            </a:r>
          </a:p>
        </p:txBody>
      </p:sp>
      <p:sp>
        <p:nvSpPr>
          <p:cNvPr id="3009" name="Šrámek, McDonough, Learned (2012)"/>
          <p:cNvSpPr/>
          <p:nvPr/>
        </p:nvSpPr>
        <p:spPr>
          <a:xfrm>
            <a:off x="148178" y="8204700"/>
            <a:ext cx="4013201"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584200">
              <a:defRPr sz="1800">
                <a:solidFill>
                  <a:srgbClr val="4F7A28"/>
                </a:solidFill>
              </a:defRPr>
            </a:lvl1pPr>
          </a:lstStyle>
          <a:p>
            <a:r>
              <a:t>Šrámek, McDonough, Learned (2012)</a:t>
            </a:r>
          </a:p>
        </p:txBody>
      </p:sp>
      <p:sp>
        <p:nvSpPr>
          <p:cNvPr id="3010" name="example of a model…"/>
          <p:cNvSpPr txBox="1"/>
          <p:nvPr/>
        </p:nvSpPr>
        <p:spPr>
          <a:xfrm>
            <a:off x="9908468" y="33095"/>
            <a:ext cx="2802754" cy="8666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p>
            <a:pPr>
              <a:defRPr>
                <a:solidFill>
                  <a:srgbClr val="009051"/>
                </a:solidFill>
              </a:defRPr>
            </a:pPr>
            <a:r>
              <a:t>example of a model</a:t>
            </a:r>
          </a:p>
          <a:p>
            <a:pPr>
              <a:defRPr>
                <a:solidFill>
                  <a:srgbClr val="009051"/>
                </a:solidFill>
              </a:defRPr>
            </a:pPr>
            <a:r>
              <a:t>calculation </a:t>
            </a:r>
          </a:p>
        </p:txBody>
      </p:sp>
      <p:sp>
        <p:nvSpPr>
          <p:cNvPr id="3011" name="1 Terrestrial Neutrino Unit (TNU) = 1 event per 1032 proton targets per year…"/>
          <p:cNvSpPr txBox="1"/>
          <p:nvPr/>
        </p:nvSpPr>
        <p:spPr>
          <a:xfrm>
            <a:off x="177119" y="8794009"/>
            <a:ext cx="10197527" cy="8031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p>
            <a:r>
              <a:t>1 Terrestrial Neutrino Unit (TNU) = 1 event per 10</a:t>
            </a:r>
            <a:r>
              <a:rPr baseline="31999"/>
              <a:t>32</a:t>
            </a:r>
            <a:r>
              <a:t> proton targets per year</a:t>
            </a:r>
          </a:p>
          <a:p>
            <a:pPr>
              <a:defRPr sz="2000"/>
            </a:pPr>
            <a:r>
              <a:t>(assuming 100% efficient detection)</a:t>
            </a:r>
          </a:p>
        </p:txBody>
      </p:sp>
      <p:sp>
        <p:nvSpPr>
          <p:cNvPr id="3012" name="roughly 1 per kilotonne CH2 per year"/>
          <p:cNvSpPr txBox="1"/>
          <p:nvPr/>
        </p:nvSpPr>
        <p:spPr>
          <a:xfrm>
            <a:off x="6530833" y="9154517"/>
            <a:ext cx="5067372" cy="498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p>
            <a:pPr>
              <a:defRPr>
                <a:solidFill>
                  <a:srgbClr val="941100"/>
                </a:solidFill>
              </a:defRPr>
            </a:pPr>
            <a:r>
              <a:t>roughly 1 per kilotonne CH</a:t>
            </a:r>
            <a:r>
              <a:rPr baseline="-5999"/>
              <a:t>2</a:t>
            </a:r>
            <a:r>
              <a:t> per year</a:t>
            </a:r>
          </a:p>
        </p:txBody>
      </p:sp>
      <p:sp>
        <p:nvSpPr>
          <p:cNvPr id="3013" name="Text"/>
          <p:cNvSpPr txBox="1"/>
          <p:nvPr/>
        </p:nvSpPr>
        <p:spPr>
          <a:xfrm>
            <a:off x="12014239" y="9212862"/>
            <a:ext cx="340321"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lvl1pPr algn="r" defTabSz="1295400">
              <a:defRPr sz="1600">
                <a:solidFill>
                  <a:srgbClr val="000000"/>
                </a:solidFill>
                <a:uFill>
                  <a:solidFill>
                    <a:srgbClr val="000000"/>
                  </a:solidFill>
                </a:uFill>
              </a:defRPr>
            </a:lvl1pPr>
          </a:lstStyle>
          <a:p>
            <a:fld id="{86CB4B4D-7CA3-9044-876B-883B54F8677D}" type="slidenum">
              <a:rPr/>
              <a:t>14</a:t>
            </a:fld>
            <a:endParaRPr/>
          </a:p>
        </p:txBody>
      </p:sp>
      <p:pic>
        <p:nvPicPr>
          <p:cNvPr id="3014" name="Image" descr="Image"/>
          <p:cNvPicPr>
            <a:picLocks noChangeAspect="1"/>
          </p:cNvPicPr>
          <p:nvPr/>
        </p:nvPicPr>
        <p:blipFill>
          <a:blip r:embed="rId2"/>
          <a:stretch>
            <a:fillRect/>
          </a:stretch>
        </p:blipFill>
        <p:spPr>
          <a:xfrm>
            <a:off x="355600" y="2605565"/>
            <a:ext cx="12293600" cy="5735487"/>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6" name="Mantle Composition Heterogeneity"/>
          <p:cNvSpPr txBox="1">
            <a:spLocks noGrp="1"/>
          </p:cNvSpPr>
          <p:nvPr>
            <p:ph type="title"/>
          </p:nvPr>
        </p:nvSpPr>
        <p:spPr>
          <a:prstGeom prst="rect">
            <a:avLst/>
          </a:prstGeom>
        </p:spPr>
        <p:txBody>
          <a:bodyPr>
            <a:normAutofit/>
          </a:bodyPr>
          <a:lstStyle/>
          <a:p>
            <a:r>
              <a:t>Mantle Composition Heterogeneity</a:t>
            </a:r>
          </a:p>
        </p:txBody>
      </p:sp>
      <p:sp>
        <p:nvSpPr>
          <p:cNvPr id="3017" name="example of a model…"/>
          <p:cNvSpPr txBox="1"/>
          <p:nvPr/>
        </p:nvSpPr>
        <p:spPr>
          <a:xfrm>
            <a:off x="9908468" y="33095"/>
            <a:ext cx="2802754" cy="8666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p>
            <a:pPr>
              <a:defRPr>
                <a:solidFill>
                  <a:srgbClr val="009051"/>
                </a:solidFill>
              </a:defRPr>
            </a:pPr>
            <a:r>
              <a:t>example of a model</a:t>
            </a:r>
          </a:p>
          <a:p>
            <a:pPr>
              <a:defRPr>
                <a:solidFill>
                  <a:srgbClr val="009051"/>
                </a:solidFill>
              </a:defRPr>
            </a:pPr>
            <a:r>
              <a:t>calculation </a:t>
            </a:r>
          </a:p>
        </p:txBody>
      </p:sp>
      <p:sp>
        <p:nvSpPr>
          <p:cNvPr id="3018" name="Šrámek, McDonough, Learned (2012)"/>
          <p:cNvSpPr/>
          <p:nvPr/>
        </p:nvSpPr>
        <p:spPr>
          <a:xfrm>
            <a:off x="148178" y="8179300"/>
            <a:ext cx="4013201"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584200">
              <a:defRPr sz="1800">
                <a:solidFill>
                  <a:srgbClr val="4F7A28"/>
                </a:solidFill>
              </a:defRPr>
            </a:lvl1pPr>
          </a:lstStyle>
          <a:p>
            <a:r>
              <a:t>Šrámek, McDonough, Learned (2012)</a:t>
            </a:r>
          </a:p>
        </p:txBody>
      </p:sp>
      <p:sp>
        <p:nvSpPr>
          <p:cNvPr id="3019" name="“thermochemical piles” model responsible…"/>
          <p:cNvSpPr txBox="1"/>
          <p:nvPr/>
        </p:nvSpPr>
        <p:spPr>
          <a:xfrm>
            <a:off x="5465162" y="8072338"/>
            <a:ext cx="6746390" cy="16032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p>
            <a:r>
              <a:t>“thermochemical piles” model responsible</a:t>
            </a:r>
          </a:p>
          <a:p>
            <a:r>
              <a:t>for lateral variation in the flux (motivated by</a:t>
            </a:r>
          </a:p>
          <a:p>
            <a:r>
              <a:t>Large Low Shear Velocity Provinces at the </a:t>
            </a:r>
          </a:p>
          <a:p>
            <a:r>
              <a:t>base of the mantle)</a:t>
            </a:r>
          </a:p>
        </p:txBody>
      </p:sp>
      <p:sp>
        <p:nvSpPr>
          <p:cNvPr id="3020" name="Text"/>
          <p:cNvSpPr txBox="1"/>
          <p:nvPr/>
        </p:nvSpPr>
        <p:spPr>
          <a:xfrm>
            <a:off x="12014239" y="9212862"/>
            <a:ext cx="340321" cy="342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b">
            <a:spAutoFit/>
          </a:bodyPr>
          <a:lstStyle>
            <a:lvl1pPr algn="r" defTabSz="1295400">
              <a:defRPr sz="1600">
                <a:solidFill>
                  <a:srgbClr val="000000"/>
                </a:solidFill>
                <a:uFill>
                  <a:solidFill>
                    <a:srgbClr val="000000"/>
                  </a:solidFill>
                </a:uFill>
              </a:defRPr>
            </a:lvl1pPr>
          </a:lstStyle>
          <a:p>
            <a:fld id="{86CB4B4D-7CA3-9044-876B-883B54F8677D}" type="slidenum">
              <a:t>15</a:t>
            </a:fld>
            <a:endParaRPr/>
          </a:p>
        </p:txBody>
      </p:sp>
      <p:pic>
        <p:nvPicPr>
          <p:cNvPr id="3021" name="Image" descr="Image"/>
          <p:cNvPicPr>
            <a:picLocks noChangeAspect="1"/>
          </p:cNvPicPr>
          <p:nvPr/>
        </p:nvPicPr>
        <p:blipFill>
          <a:blip r:embed="rId2"/>
          <a:stretch>
            <a:fillRect/>
          </a:stretch>
        </p:blipFill>
        <p:spPr>
          <a:xfrm>
            <a:off x="765120" y="2834420"/>
            <a:ext cx="11474560" cy="5152188"/>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3" name="Line"/>
          <p:cNvSpPr/>
          <p:nvPr/>
        </p:nvSpPr>
        <p:spPr>
          <a:xfrm>
            <a:off x="330200" y="431800"/>
            <a:ext cx="12242800" cy="0"/>
          </a:xfrm>
          <a:prstGeom prst="line">
            <a:avLst/>
          </a:prstGeom>
          <a:ln w="76200">
            <a:solidFill>
              <a:srgbClr val="005493"/>
            </a:solidFill>
          </a:ln>
        </p:spPr>
        <p:txBody>
          <a:bodyPr lIns="50800" tIns="50800" rIns="50800" bIns="50800" anchor="ctr"/>
          <a:lstStyle/>
          <a:p>
            <a:pPr defTabSz="457200">
              <a:defRPr sz="1200">
                <a:solidFill>
                  <a:srgbClr val="000000"/>
                </a:solidFill>
              </a:defRPr>
            </a:pPr>
            <a:endParaRPr/>
          </a:p>
        </p:txBody>
      </p:sp>
      <p:sp>
        <p:nvSpPr>
          <p:cNvPr id="3024" name="How to Detect Geoneutrinos"/>
          <p:cNvSpPr txBox="1">
            <a:spLocks noGrp="1"/>
          </p:cNvSpPr>
          <p:nvPr>
            <p:ph type="title"/>
          </p:nvPr>
        </p:nvSpPr>
        <p:spPr>
          <a:xfrm>
            <a:off x="153528" y="647700"/>
            <a:ext cx="12785798" cy="1359183"/>
          </a:xfrm>
          <a:prstGeom prst="rect">
            <a:avLst/>
          </a:prstGeom>
        </p:spPr>
        <p:txBody>
          <a:bodyPr/>
          <a:lstStyle/>
          <a:p>
            <a:r>
              <a:t>How to Detect Geoneutrinos</a:t>
            </a:r>
          </a:p>
        </p:txBody>
      </p:sp>
      <p:sp>
        <p:nvSpPr>
          <p:cNvPr id="3025" name="inverse beta decay (IBD):…"/>
          <p:cNvSpPr txBox="1">
            <a:spLocks noGrp="1"/>
          </p:cNvSpPr>
          <p:nvPr>
            <p:ph type="body" idx="1"/>
          </p:nvPr>
        </p:nvSpPr>
        <p:spPr>
          <a:xfrm>
            <a:off x="114300" y="1841500"/>
            <a:ext cx="7797800" cy="7480300"/>
          </a:xfrm>
          <a:prstGeom prst="rect">
            <a:avLst/>
          </a:prstGeom>
        </p:spPr>
        <p:txBody>
          <a:bodyPr/>
          <a:lstStyle/>
          <a:p>
            <a:pPr marL="340894" indent="-340894">
              <a:spcBef>
                <a:spcPts val="800"/>
              </a:spcBef>
              <a:buClrTx/>
              <a:buSzPct val="100000"/>
              <a:buFontTx/>
              <a:buChar char="•"/>
            </a:pPr>
            <a:r>
              <a:rPr sz="3400"/>
              <a:t>inverse beta decay (IBD):</a:t>
            </a:r>
          </a:p>
          <a:p>
            <a:pPr marL="661736" lvl="1" indent="-280736">
              <a:spcBef>
                <a:spcPts val="700"/>
              </a:spcBef>
              <a:buClrTx/>
              <a:buSzPct val="100000"/>
              <a:buFontTx/>
              <a:buChar char="•"/>
              <a:defRPr sz="2800"/>
            </a:pPr>
            <a:r>
              <a:t>energy threshold E</a:t>
            </a:r>
            <a:r>
              <a:rPr baseline="-5999">
                <a:latin typeface="Times New Roman"/>
                <a:ea typeface="Times New Roman"/>
                <a:cs typeface="Times New Roman"/>
                <a:sym typeface="Times New Roman"/>
              </a:rPr>
              <a:t>ν</a:t>
            </a:r>
            <a:r>
              <a:t> &gt; 1.8 MeV</a:t>
            </a:r>
          </a:p>
          <a:p>
            <a:pPr marL="661736" lvl="1" indent="-280736">
              <a:spcBef>
                <a:spcPts val="700"/>
              </a:spcBef>
              <a:buClrTx/>
              <a:buSzPct val="100000"/>
              <a:buFontTx/>
              <a:buChar char="•"/>
            </a:pPr>
            <a:r>
              <a:rPr sz="2800" u="sng"/>
              <a:t>liquid scintillator</a:t>
            </a:r>
            <a:r>
              <a:rPr sz="2800"/>
              <a:t> is ~CH</a:t>
            </a:r>
            <a:r>
              <a:rPr sz="2800" baseline="-20250"/>
              <a:t>2</a:t>
            </a:r>
            <a:r>
              <a:rPr sz="2800"/>
              <a:t> (protons)</a:t>
            </a:r>
          </a:p>
          <a:p>
            <a:pPr marL="1002631" lvl="2" indent="-240631">
              <a:spcBef>
                <a:spcPts val="600"/>
              </a:spcBef>
              <a:buClrTx/>
              <a:buSzPct val="100000"/>
              <a:buFontTx/>
              <a:buChar char="•"/>
            </a:pPr>
            <a:r>
              <a:rPr sz="2400"/>
              <a:t>positron makes first scintillation</a:t>
            </a:r>
          </a:p>
          <a:p>
            <a:pPr marL="1002631" lvl="2" indent="-240631">
              <a:spcBef>
                <a:spcPts val="600"/>
              </a:spcBef>
              <a:buClrTx/>
              <a:buSzPct val="100000"/>
              <a:buFontTx/>
              <a:buChar char="•"/>
            </a:pPr>
            <a:r>
              <a:rPr sz="2400"/>
              <a:t>neutron captures on H</a:t>
            </a:r>
          </a:p>
          <a:p>
            <a:pPr marL="1363578" lvl="3" indent="-220578">
              <a:spcBef>
                <a:spcPts val="500"/>
              </a:spcBef>
              <a:buClrTx/>
              <a:buSzPct val="100000"/>
              <a:buFontTx/>
              <a:buChar char="•"/>
            </a:pPr>
            <a:r>
              <a:rPr sz="2200"/>
              <a:t>mean capture time ~200 μs</a:t>
            </a:r>
          </a:p>
          <a:p>
            <a:pPr marL="1002631" lvl="2" indent="-240631">
              <a:spcBef>
                <a:spcPts val="600"/>
              </a:spcBef>
              <a:buClrTx/>
              <a:buSzPct val="100000"/>
              <a:buFontTx/>
              <a:buChar char="•"/>
            </a:pPr>
            <a:r>
              <a:rPr sz="2400"/>
              <a:t>delayed 2.2 MeV gamma ray from neutron capture makes second scintillation</a:t>
            </a:r>
          </a:p>
        </p:txBody>
      </p:sp>
      <p:sp>
        <p:nvSpPr>
          <p:cNvPr id="3026" name="threshold"/>
          <p:cNvSpPr/>
          <p:nvPr/>
        </p:nvSpPr>
        <p:spPr>
          <a:xfrm>
            <a:off x="10393962" y="2489200"/>
            <a:ext cx="1238288" cy="45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defTabSz="1295400">
              <a:buClr>
                <a:srgbClr val="7B1979"/>
              </a:buClr>
              <a:buFont typeface="Helvetica"/>
              <a:defRPr sz="2200">
                <a:solidFill>
                  <a:srgbClr val="7B1979"/>
                </a:solidFill>
                <a:uFill>
                  <a:solidFill>
                    <a:srgbClr val="7B1979"/>
                  </a:solidFill>
                </a:uFill>
              </a:defRPr>
            </a:lvl1pPr>
          </a:lstStyle>
          <a:p>
            <a:pPr>
              <a:defRPr sz="2400" b="1">
                <a:solidFill>
                  <a:srgbClr val="000000"/>
                </a:solidFill>
                <a:uFill>
                  <a:solidFill>
                    <a:srgbClr val="000000"/>
                  </a:solidFill>
                </a:uFill>
              </a:defRPr>
            </a:pPr>
            <a:r>
              <a:rPr sz="2200" b="0">
                <a:solidFill>
                  <a:srgbClr val="7B1979"/>
                </a:solidFill>
                <a:uFill>
                  <a:solidFill>
                    <a:srgbClr val="7B1979"/>
                  </a:solidFill>
                </a:uFill>
              </a:rPr>
              <a:t>threshold</a:t>
            </a:r>
          </a:p>
        </p:txBody>
      </p:sp>
      <p:sp>
        <p:nvSpPr>
          <p:cNvPr id="3027" name="Line"/>
          <p:cNvSpPr/>
          <p:nvPr/>
        </p:nvSpPr>
        <p:spPr>
          <a:xfrm flipH="1">
            <a:off x="10322707" y="2273300"/>
            <a:ext cx="1" cy="4330700"/>
          </a:xfrm>
          <a:prstGeom prst="line">
            <a:avLst/>
          </a:prstGeom>
          <a:solidFill>
            <a:srgbClr val="E4E4E4"/>
          </a:solidFill>
          <a:ln w="25400">
            <a:solidFill>
              <a:srgbClr val="7B1979"/>
            </a:solidFill>
          </a:ln>
        </p:spPr>
        <p:txBody>
          <a:bodyPr lIns="50800" tIns="50800" rIns="50800" bIns="50800" anchor="ctr"/>
          <a:lstStyle/>
          <a:p>
            <a:pPr defTabSz="457200">
              <a:defRPr sz="1200">
                <a:solidFill>
                  <a:srgbClr val="000000"/>
                </a:solidFill>
              </a:defRPr>
            </a:pPr>
            <a:endParaRPr/>
          </a:p>
        </p:txBody>
      </p:sp>
      <p:sp>
        <p:nvSpPr>
          <p:cNvPr id="3028" name="can’t detect 40K geoneutrinos with this reaction"/>
          <p:cNvSpPr/>
          <p:nvPr/>
        </p:nvSpPr>
        <p:spPr>
          <a:xfrm>
            <a:off x="9762156" y="7696200"/>
            <a:ext cx="2933701" cy="1190626"/>
          </a:xfrm>
          <a:prstGeom prst="rect">
            <a:avLst/>
          </a:prstGeom>
          <a:ln>
            <a:solidFill>
              <a:srgbClr val="00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p>
            <a:pPr defTabSz="1295400">
              <a:buClr>
                <a:srgbClr val="000000"/>
              </a:buClr>
              <a:defRPr b="1">
                <a:solidFill>
                  <a:srgbClr val="000000"/>
                </a:solidFill>
                <a:uFill>
                  <a:solidFill>
                    <a:srgbClr val="000000"/>
                  </a:solidFill>
                </a:uFill>
              </a:defRPr>
            </a:pPr>
            <a:r>
              <a:rPr i="1"/>
              <a:t>can’t detect </a:t>
            </a:r>
            <a:r>
              <a:rPr i="1" baseline="30500"/>
              <a:t>40</a:t>
            </a:r>
            <a:r>
              <a:rPr i="1"/>
              <a:t>K geoneutrinos with this reaction</a:t>
            </a:r>
          </a:p>
        </p:txBody>
      </p:sp>
      <p:sp>
        <p:nvSpPr>
          <p:cNvPr id="3029" name="Line"/>
          <p:cNvSpPr/>
          <p:nvPr/>
        </p:nvSpPr>
        <p:spPr>
          <a:xfrm>
            <a:off x="10326737" y="2489200"/>
            <a:ext cx="977901" cy="2259"/>
          </a:xfrm>
          <a:prstGeom prst="line">
            <a:avLst/>
          </a:prstGeom>
          <a:ln w="25400">
            <a:solidFill>
              <a:srgbClr val="7B1979"/>
            </a:solidFill>
            <a:tailEnd type="triangle"/>
          </a:ln>
        </p:spPr>
        <p:txBody>
          <a:bodyPr lIns="0" tIns="0" rIns="0" bIns="0"/>
          <a:lstStyle/>
          <a:p>
            <a:pPr defTabSz="647700">
              <a:defRPr sz="1600">
                <a:solidFill>
                  <a:srgbClr val="000000"/>
                </a:solidFill>
              </a:defRPr>
            </a:pPr>
            <a:endParaRPr/>
          </a:p>
        </p:txBody>
      </p:sp>
      <p:pic>
        <p:nvPicPr>
          <p:cNvPr id="3030" name="droppedImage.pdf" descr="droppedImage.pdf"/>
          <p:cNvPicPr>
            <a:picLocks noChangeAspect="1"/>
          </p:cNvPicPr>
          <p:nvPr/>
        </p:nvPicPr>
        <p:blipFill>
          <a:blip r:embed="rId2"/>
          <a:stretch>
            <a:fillRect/>
          </a:stretch>
        </p:blipFill>
        <p:spPr>
          <a:xfrm>
            <a:off x="10629900" y="596900"/>
            <a:ext cx="2019300" cy="1536700"/>
          </a:xfrm>
          <a:prstGeom prst="rect">
            <a:avLst/>
          </a:prstGeom>
          <a:ln w="12700">
            <a:miter lim="400000"/>
          </a:ln>
        </p:spPr>
      </p:pic>
      <mc:AlternateContent xmlns:mc="http://schemas.openxmlformats.org/markup-compatibility/2006">
        <mc:Choice xmlns:a14="http://schemas.microsoft.com/office/drawing/2010/main" Requires="a14">
          <p:sp>
            <p:nvSpPr>
              <p:cNvPr id="3031" name="Equation"/>
              <p:cNvSpPr txBox="1"/>
              <p:nvPr/>
            </p:nvSpPr>
            <p:spPr>
              <a:xfrm>
                <a:off x="5546403" y="1918420"/>
                <a:ext cx="2965873" cy="464923"/>
              </a:xfrm>
              <a:prstGeom prst="rect">
                <a:avLst/>
              </a:prstGeom>
              <a:ln w="12700">
                <a:miter lim="400000"/>
              </a:ln>
            </p:spPr>
            <p:txBody>
              <a:bodyPr wrap="none" lIns="0" tIns="0" rIns="0" bIns="0">
                <a:spAutoFit/>
              </a:bodyPr>
              <a:lstStyle/>
              <a:p>
                <a:pPr defTabSz="914400" latinLnBrk="1">
                  <a:defRPr sz="1800">
                    <a:solidFill>
                      <a:srgbClr val="000000"/>
                    </a:solidFill>
                  </a:defRPr>
                </a:pPr>
                <a14:m>
                  <m:oMathPara xmlns:m="http://schemas.openxmlformats.org/officeDocument/2006/math">
                    <m:oMath>
                      <m:sSub>
                        <m:sSubPr>
                          <m:ctrlPr>
                            <a:rPr sz="3600" i="1">
                              <a:solidFill>
                                <a:srgbClr val="000000"/>
                              </a:solidFill>
                              <a:latin typeface="Cambria Math" panose="02040503050406030204" pitchFamily="18" charset="0"/>
                            </a:rPr>
                          </m:ctrlPr>
                        </m:sSubPr>
                        <m:e>
                          <m:bar>
                            <m:barPr>
                              <m:pos m:val="top"/>
                              <m:ctrlPr>
                                <a:rPr sz="3600" i="1">
                                  <a:solidFill>
                                    <a:srgbClr val="000000"/>
                                  </a:solidFill>
                                  <a:latin typeface="Cambria Math" panose="02040503050406030204" pitchFamily="18" charset="0"/>
                                </a:rPr>
                              </m:ctrlPr>
                            </m:barPr>
                            <m:e>
                              <m:r>
                                <a:rPr sz="3600" i="1">
                                  <a:solidFill>
                                    <a:srgbClr val="000000"/>
                                  </a:solidFill>
                                  <a:latin typeface="Cambria Math" panose="02040503050406030204" pitchFamily="18" charset="0"/>
                                </a:rPr>
                                <m:t>𝜈</m:t>
                              </m:r>
                            </m:e>
                          </m:bar>
                        </m:e>
                        <m:sub>
                          <m:r>
                            <a:rPr sz="3600" i="1">
                              <a:solidFill>
                                <a:srgbClr val="000000"/>
                              </a:solidFill>
                              <a:latin typeface="Cambria Math" panose="02040503050406030204" pitchFamily="18" charset="0"/>
                            </a:rPr>
                            <m:t>𝑒</m:t>
                          </m:r>
                        </m:sub>
                      </m:sSub>
                      <m:r>
                        <a:rPr sz="3600" i="1">
                          <a:solidFill>
                            <a:srgbClr val="000000"/>
                          </a:solidFill>
                          <a:latin typeface="Cambria Math" panose="02040503050406030204" pitchFamily="18" charset="0"/>
                        </a:rPr>
                        <m:t>+</m:t>
                      </m:r>
                      <m:r>
                        <a:rPr sz="3600" i="1">
                          <a:solidFill>
                            <a:srgbClr val="000000"/>
                          </a:solidFill>
                          <a:latin typeface="Cambria Math" panose="02040503050406030204" pitchFamily="18" charset="0"/>
                        </a:rPr>
                        <m:t>𝑝</m:t>
                      </m:r>
                      <m:r>
                        <a:rPr sz="3600" i="1">
                          <a:solidFill>
                            <a:srgbClr val="000000"/>
                          </a:solidFill>
                          <a:latin typeface="Cambria Math" panose="02040503050406030204" pitchFamily="18" charset="0"/>
                        </a:rPr>
                        <m:t>→</m:t>
                      </m:r>
                      <m:sSup>
                        <m:sSupPr>
                          <m:ctrlPr>
                            <a:rPr sz="3600" i="1">
                              <a:solidFill>
                                <a:srgbClr val="000000"/>
                              </a:solidFill>
                              <a:latin typeface="Cambria Math" panose="02040503050406030204" pitchFamily="18" charset="0"/>
                            </a:rPr>
                          </m:ctrlPr>
                        </m:sSupPr>
                        <m:e>
                          <m:r>
                            <a:rPr sz="3600" i="1">
                              <a:solidFill>
                                <a:srgbClr val="000000"/>
                              </a:solidFill>
                              <a:latin typeface="Cambria Math" panose="02040503050406030204" pitchFamily="18" charset="0"/>
                            </a:rPr>
                            <m:t>𝑒</m:t>
                          </m:r>
                        </m:e>
                        <m:sup>
                          <m:r>
                            <a:rPr sz="3600" i="1">
                              <a:solidFill>
                                <a:srgbClr val="000000"/>
                              </a:solidFill>
                              <a:latin typeface="Cambria Math" panose="02040503050406030204" pitchFamily="18" charset="0"/>
                            </a:rPr>
                            <m:t>+</m:t>
                          </m:r>
                        </m:sup>
                      </m:sSup>
                      <m:r>
                        <a:rPr sz="3600" i="1">
                          <a:solidFill>
                            <a:srgbClr val="000000"/>
                          </a:solidFill>
                          <a:latin typeface="Cambria Math" panose="02040503050406030204" pitchFamily="18" charset="0"/>
                        </a:rPr>
                        <m:t>+</m:t>
                      </m:r>
                      <m:r>
                        <a:rPr sz="3600" i="1">
                          <a:solidFill>
                            <a:srgbClr val="000000"/>
                          </a:solidFill>
                          <a:latin typeface="Cambria Math" panose="02040503050406030204" pitchFamily="18" charset="0"/>
                        </a:rPr>
                        <m:t>𝑛</m:t>
                      </m:r>
                    </m:oMath>
                  </m:oMathPara>
                </a14:m>
                <a:endParaRPr sz="3600"/>
              </a:p>
            </p:txBody>
          </p:sp>
        </mc:Choice>
        <mc:Fallback>
          <p:sp>
            <p:nvSpPr>
              <p:cNvPr id="3031" name="Equation"/>
              <p:cNvSpPr txBox="1">
                <a:spLocks noRot="1" noChangeAspect="1" noMove="1" noResize="1" noEditPoints="1" noAdjustHandles="1" noChangeArrowheads="1" noChangeShapeType="1" noTextEdit="1"/>
              </p:cNvSpPr>
              <p:nvPr/>
            </p:nvSpPr>
            <p:spPr>
              <a:xfrm>
                <a:off x="5546403" y="1918420"/>
                <a:ext cx="2965873" cy="464923"/>
              </a:xfrm>
              <a:prstGeom prst="rect">
                <a:avLst/>
              </a:prstGeom>
              <a:blipFill>
                <a:blip r:embed="rId3"/>
                <a:stretch>
                  <a:fillRect l="-3404" r="-11489" b="-45946"/>
                </a:stretch>
              </a:blipFill>
              <a:ln w="12700">
                <a:miter lim="400000"/>
              </a:ln>
            </p:spPr>
            <p:txBody>
              <a:bodyPr/>
              <a:lstStyle/>
              <a:p>
                <a:r>
                  <a:rPr lang="en-US">
                    <a:noFill/>
                  </a:rPr>
                  <a:t> </a:t>
                </a:r>
              </a:p>
            </p:txBody>
          </p:sp>
        </mc:Fallback>
      </mc:AlternateContent>
      <p:pic>
        <p:nvPicPr>
          <p:cNvPr id="3032" name="Image" descr="Image"/>
          <p:cNvPicPr>
            <a:picLocks noChangeAspect="1"/>
          </p:cNvPicPr>
          <p:nvPr/>
        </p:nvPicPr>
        <p:blipFill>
          <a:blip r:embed="rId4"/>
          <a:stretch>
            <a:fillRect/>
          </a:stretch>
        </p:blipFill>
        <p:spPr>
          <a:xfrm>
            <a:off x="6825491" y="2731491"/>
            <a:ext cx="6435590" cy="4362056"/>
          </a:xfrm>
          <a:prstGeom prst="rect">
            <a:avLst/>
          </a:prstGeom>
          <a:ln w="12700">
            <a:miter lim="400000"/>
          </a:ln>
        </p:spPr>
      </p:pic>
      <p:sp>
        <p:nvSpPr>
          <p:cNvPr id="3033" name="Line"/>
          <p:cNvSpPr/>
          <p:nvPr/>
        </p:nvSpPr>
        <p:spPr>
          <a:xfrm flipH="1" flipV="1">
            <a:off x="8828828" y="3663088"/>
            <a:ext cx="932930" cy="3834327"/>
          </a:xfrm>
          <a:prstGeom prst="line">
            <a:avLst/>
          </a:prstGeom>
          <a:ln w="25400">
            <a:solidFill>
              <a:srgbClr val="B73A33"/>
            </a:solidFill>
            <a:tailEnd type="triangle"/>
          </a:ln>
        </p:spPr>
        <p:txBody>
          <a:bodyPr lIns="65023" tIns="65023" rIns="65023" bIns="65023"/>
          <a:lstStyle/>
          <a:p>
            <a:endParaRPr/>
          </a:p>
        </p:txBody>
      </p:sp>
      <p:pic>
        <p:nvPicPr>
          <p:cNvPr id="3034" name="Image" descr="Image"/>
          <p:cNvPicPr>
            <a:picLocks noChangeAspect="1"/>
          </p:cNvPicPr>
          <p:nvPr/>
        </p:nvPicPr>
        <p:blipFill>
          <a:blip r:embed="rId5"/>
          <a:stretch>
            <a:fillRect/>
          </a:stretch>
        </p:blipFill>
        <p:spPr>
          <a:xfrm>
            <a:off x="2776802" y="5748558"/>
            <a:ext cx="4399629" cy="3602521"/>
          </a:xfrm>
          <a:prstGeom prst="rect">
            <a:avLst/>
          </a:prstGeom>
          <a:ln w="12700">
            <a:miter lim="400000"/>
          </a:ln>
        </p:spPr>
      </p:pic>
      <p:sp>
        <p:nvSpPr>
          <p:cNvPr id="3035" name="Line"/>
          <p:cNvSpPr/>
          <p:nvPr/>
        </p:nvSpPr>
        <p:spPr>
          <a:xfrm flipH="1">
            <a:off x="4892996" y="5036711"/>
            <a:ext cx="5783786" cy="2932167"/>
          </a:xfrm>
          <a:prstGeom prst="line">
            <a:avLst/>
          </a:prstGeom>
          <a:ln w="25400">
            <a:solidFill>
              <a:srgbClr val="2F63B7"/>
            </a:solidFill>
            <a:tailEnd type="triangle"/>
          </a:ln>
        </p:spPr>
        <p:txBody>
          <a:bodyPr lIns="65023" tIns="65023" rIns="65023" bIns="65023"/>
          <a:lstStyle/>
          <a:p>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7" name="Line"/>
          <p:cNvSpPr/>
          <p:nvPr/>
        </p:nvSpPr>
        <p:spPr>
          <a:xfrm>
            <a:off x="330200" y="431800"/>
            <a:ext cx="12242800" cy="0"/>
          </a:xfrm>
          <a:prstGeom prst="line">
            <a:avLst/>
          </a:prstGeom>
          <a:ln w="76200">
            <a:solidFill>
              <a:srgbClr val="005493"/>
            </a:solidFill>
          </a:ln>
        </p:spPr>
        <p:txBody>
          <a:bodyPr lIns="50800" tIns="50800" rIns="50800" bIns="50800" anchor="ctr"/>
          <a:lstStyle/>
          <a:p>
            <a:pPr defTabSz="457200">
              <a:defRPr sz="1200">
                <a:solidFill>
                  <a:srgbClr val="000000"/>
                </a:solidFill>
              </a:defRPr>
            </a:pPr>
            <a:endParaRPr/>
          </a:p>
        </p:txBody>
      </p:sp>
      <p:sp>
        <p:nvSpPr>
          <p:cNvPr id="3038" name="Geoneutrino Flux &amp; Reactor Background"/>
          <p:cNvSpPr txBox="1">
            <a:spLocks noGrp="1"/>
          </p:cNvSpPr>
          <p:nvPr>
            <p:ph type="title"/>
          </p:nvPr>
        </p:nvSpPr>
        <p:spPr>
          <a:prstGeom prst="rect">
            <a:avLst/>
          </a:prstGeom>
        </p:spPr>
        <p:txBody>
          <a:bodyPr/>
          <a:lstStyle/>
          <a:p>
            <a:r>
              <a:t>Geoneutrino Flux &amp; Reactor Background</a:t>
            </a:r>
          </a:p>
        </p:txBody>
      </p:sp>
      <p:pic>
        <p:nvPicPr>
          <p:cNvPr id="3039" name="image45.png" descr="image45.png"/>
          <p:cNvPicPr>
            <a:picLocks noChangeAspect="1"/>
          </p:cNvPicPr>
          <p:nvPr/>
        </p:nvPicPr>
        <p:blipFill>
          <a:blip r:embed="rId2"/>
          <a:stretch>
            <a:fillRect/>
          </a:stretch>
        </p:blipFill>
        <p:spPr>
          <a:xfrm>
            <a:off x="666045" y="1907822"/>
            <a:ext cx="8128001" cy="6222437"/>
          </a:xfrm>
          <a:prstGeom prst="rect">
            <a:avLst/>
          </a:prstGeom>
          <a:ln w="15875">
            <a:solidFill>
              <a:srgbClr val="000000"/>
            </a:solidFill>
            <a:miter lim="400000"/>
          </a:ln>
        </p:spPr>
      </p:pic>
      <p:sp>
        <p:nvSpPr>
          <p:cNvPr id="3040" name="from Fiorentini, Mantovani, et al."/>
          <p:cNvSpPr/>
          <p:nvPr/>
        </p:nvSpPr>
        <p:spPr>
          <a:xfrm>
            <a:off x="4622178" y="1897130"/>
            <a:ext cx="4079764"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defTabSz="1295400">
              <a:buClr>
                <a:srgbClr val="004100"/>
              </a:buClr>
              <a:defRPr sz="2200">
                <a:solidFill>
                  <a:srgbClr val="004100"/>
                </a:solidFill>
                <a:uFill>
                  <a:solidFill>
                    <a:srgbClr val="004100"/>
                  </a:solidFill>
                </a:uFill>
              </a:defRPr>
            </a:lvl1pPr>
          </a:lstStyle>
          <a:p>
            <a:pPr>
              <a:defRPr sz="2400" b="1">
                <a:solidFill>
                  <a:srgbClr val="000000"/>
                </a:solidFill>
                <a:uFill>
                  <a:solidFill>
                    <a:srgbClr val="000000"/>
                  </a:solidFill>
                </a:uFill>
              </a:defRPr>
            </a:pPr>
            <a:r>
              <a:rPr sz="2200" b="0">
                <a:solidFill>
                  <a:srgbClr val="004100"/>
                </a:solidFill>
                <a:uFill>
                  <a:solidFill>
                    <a:srgbClr val="004100"/>
                  </a:solidFill>
                </a:uFill>
              </a:rPr>
              <a:t>from Fiorentini, Mantovani, et al.</a:t>
            </a:r>
          </a:p>
        </p:txBody>
      </p:sp>
      <p:sp>
        <p:nvSpPr>
          <p:cNvPr id="3041" name="KamLAND…"/>
          <p:cNvSpPr/>
          <p:nvPr/>
        </p:nvSpPr>
        <p:spPr>
          <a:xfrm>
            <a:off x="9252586" y="3637188"/>
            <a:ext cx="3138240" cy="8128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1295400">
              <a:buClr>
                <a:srgbClr val="000000"/>
              </a:buClr>
              <a:defRPr b="1">
                <a:solidFill>
                  <a:srgbClr val="000000"/>
                </a:solidFill>
                <a:uFill>
                  <a:solidFill>
                    <a:srgbClr val="000000"/>
                  </a:solidFill>
                </a:uFill>
              </a:defRPr>
            </a:pPr>
            <a:r>
              <a:t>KamLAND</a:t>
            </a:r>
          </a:p>
          <a:p>
            <a:pPr defTabSz="1295400">
              <a:buClr>
                <a:srgbClr val="000000"/>
              </a:buClr>
              <a:defRPr b="1">
                <a:solidFill>
                  <a:srgbClr val="000000"/>
                </a:solidFill>
                <a:uFill>
                  <a:solidFill>
                    <a:srgbClr val="000000"/>
                  </a:solidFill>
                </a:uFill>
              </a:defRPr>
            </a:pPr>
            <a:r>
              <a:t>near Kamioka, Japan</a:t>
            </a:r>
          </a:p>
        </p:txBody>
      </p:sp>
      <p:sp>
        <p:nvSpPr>
          <p:cNvPr id="3042" name="SNO+…"/>
          <p:cNvSpPr/>
          <p:nvPr/>
        </p:nvSpPr>
        <p:spPr>
          <a:xfrm>
            <a:off x="546100" y="8458200"/>
            <a:ext cx="3301504" cy="8128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1295400">
              <a:buClr>
                <a:srgbClr val="000000"/>
              </a:buClr>
              <a:defRPr b="1">
                <a:solidFill>
                  <a:srgbClr val="000000"/>
                </a:solidFill>
                <a:uFill>
                  <a:solidFill>
                    <a:srgbClr val="000000"/>
                  </a:solidFill>
                </a:uFill>
              </a:defRPr>
            </a:pPr>
            <a:r>
              <a:t>SNO+</a:t>
            </a:r>
          </a:p>
          <a:p>
            <a:pPr defTabSz="1295400">
              <a:buClr>
                <a:srgbClr val="000000"/>
              </a:buClr>
              <a:defRPr b="1">
                <a:solidFill>
                  <a:srgbClr val="000000"/>
                </a:solidFill>
                <a:uFill>
                  <a:solidFill>
                    <a:srgbClr val="000000"/>
                  </a:solidFill>
                </a:uFill>
              </a:defRPr>
            </a:pPr>
            <a:r>
              <a:t>near Sudbury, Canada</a:t>
            </a:r>
          </a:p>
        </p:txBody>
      </p:sp>
      <p:sp>
        <p:nvSpPr>
          <p:cNvPr id="3043" name="Borexino…"/>
          <p:cNvSpPr/>
          <p:nvPr/>
        </p:nvSpPr>
        <p:spPr>
          <a:xfrm>
            <a:off x="7797800" y="8458200"/>
            <a:ext cx="2782243" cy="8128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1295400">
              <a:buClr>
                <a:srgbClr val="000000"/>
              </a:buClr>
              <a:defRPr b="1">
                <a:solidFill>
                  <a:srgbClr val="000000"/>
                </a:solidFill>
                <a:uFill>
                  <a:solidFill>
                    <a:srgbClr val="000000"/>
                  </a:solidFill>
                </a:uFill>
              </a:defRPr>
            </a:pPr>
            <a:r>
              <a:t>Borexino</a:t>
            </a:r>
          </a:p>
          <a:p>
            <a:pPr defTabSz="1295400">
              <a:buClr>
                <a:srgbClr val="000000"/>
              </a:buClr>
              <a:defRPr b="1">
                <a:solidFill>
                  <a:srgbClr val="000000"/>
                </a:solidFill>
                <a:uFill>
                  <a:solidFill>
                    <a:srgbClr val="000000"/>
                  </a:solidFill>
                </a:uFill>
              </a:defRPr>
            </a:pPr>
            <a:r>
              <a:t>near L’Aquila, Italy</a:t>
            </a:r>
          </a:p>
        </p:txBody>
      </p:sp>
      <p:sp>
        <p:nvSpPr>
          <p:cNvPr id="3044" name="Line"/>
          <p:cNvSpPr/>
          <p:nvPr/>
        </p:nvSpPr>
        <p:spPr>
          <a:xfrm flipH="1" flipV="1">
            <a:off x="6927786" y="4294599"/>
            <a:ext cx="2461142" cy="2179139"/>
          </a:xfrm>
          <a:prstGeom prst="line">
            <a:avLst/>
          </a:prstGeom>
          <a:ln w="25400">
            <a:solidFill>
              <a:srgbClr val="000000"/>
            </a:solidFill>
            <a:tailEnd type="triangle"/>
          </a:ln>
        </p:spPr>
        <p:txBody>
          <a:bodyPr lIns="0" tIns="0" rIns="0" bIns="0"/>
          <a:lstStyle/>
          <a:p>
            <a:pPr defTabSz="647700">
              <a:defRPr sz="1600">
                <a:solidFill>
                  <a:srgbClr val="000000"/>
                </a:solidFill>
              </a:defRPr>
            </a:pPr>
            <a:endParaRPr/>
          </a:p>
        </p:txBody>
      </p:sp>
      <p:sp>
        <p:nvSpPr>
          <p:cNvPr id="3045" name="Line"/>
          <p:cNvSpPr/>
          <p:nvPr/>
        </p:nvSpPr>
        <p:spPr>
          <a:xfrm flipH="1" flipV="1">
            <a:off x="4991100" y="3797300"/>
            <a:ext cx="2819401" cy="4876800"/>
          </a:xfrm>
          <a:prstGeom prst="line">
            <a:avLst/>
          </a:prstGeom>
          <a:ln w="25400">
            <a:solidFill>
              <a:srgbClr val="000000"/>
            </a:solidFill>
            <a:tailEnd type="triangle"/>
          </a:ln>
        </p:spPr>
        <p:txBody>
          <a:bodyPr lIns="0" tIns="0" rIns="0" bIns="0"/>
          <a:lstStyle/>
          <a:p>
            <a:pPr defTabSz="647700">
              <a:defRPr sz="1600">
                <a:solidFill>
                  <a:srgbClr val="000000"/>
                </a:solidFill>
              </a:defRPr>
            </a:pPr>
            <a:endParaRPr/>
          </a:p>
        </p:txBody>
      </p:sp>
      <p:sp>
        <p:nvSpPr>
          <p:cNvPr id="3046" name="Line"/>
          <p:cNvSpPr/>
          <p:nvPr/>
        </p:nvSpPr>
        <p:spPr>
          <a:xfrm flipV="1">
            <a:off x="1739900" y="3581400"/>
            <a:ext cx="1409700" cy="4991100"/>
          </a:xfrm>
          <a:prstGeom prst="line">
            <a:avLst/>
          </a:prstGeom>
          <a:ln w="25400">
            <a:solidFill>
              <a:srgbClr val="000000"/>
            </a:solidFill>
            <a:tailEnd type="triangle"/>
          </a:ln>
        </p:spPr>
        <p:txBody>
          <a:bodyPr lIns="0" tIns="0" rIns="0" bIns="0"/>
          <a:lstStyle/>
          <a:p>
            <a:pPr defTabSz="647700">
              <a:defRPr sz="1600">
                <a:solidFill>
                  <a:srgbClr val="000000"/>
                </a:solidFill>
              </a:defRPr>
            </a:pPr>
            <a:endParaRPr/>
          </a:p>
        </p:txBody>
      </p:sp>
      <p:sp>
        <p:nvSpPr>
          <p:cNvPr id="3047" name="Line"/>
          <p:cNvSpPr/>
          <p:nvPr/>
        </p:nvSpPr>
        <p:spPr>
          <a:xfrm flipH="1">
            <a:off x="7442362" y="3936999"/>
            <a:ext cx="1829513" cy="2"/>
          </a:xfrm>
          <a:prstGeom prst="line">
            <a:avLst/>
          </a:prstGeom>
          <a:ln w="25400">
            <a:solidFill>
              <a:srgbClr val="000000"/>
            </a:solidFill>
            <a:tailEnd type="triangle"/>
          </a:ln>
        </p:spPr>
        <p:txBody>
          <a:bodyPr lIns="0" tIns="0" rIns="0" bIns="0"/>
          <a:lstStyle/>
          <a:p>
            <a:pPr defTabSz="647700">
              <a:defRPr sz="1600">
                <a:solidFill>
                  <a:srgbClr val="000000"/>
                </a:solidFill>
              </a:defRPr>
            </a:pPr>
            <a:endParaRPr/>
          </a:p>
        </p:txBody>
      </p:sp>
      <p:sp>
        <p:nvSpPr>
          <p:cNvPr id="3048" name="JUNO…"/>
          <p:cNvSpPr/>
          <p:nvPr/>
        </p:nvSpPr>
        <p:spPr>
          <a:xfrm>
            <a:off x="9358074" y="6393761"/>
            <a:ext cx="3301356" cy="8128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p>
            <a:pPr defTabSz="1295400">
              <a:buClr>
                <a:srgbClr val="000000"/>
              </a:buClr>
              <a:defRPr b="1">
                <a:solidFill>
                  <a:srgbClr val="000000"/>
                </a:solidFill>
                <a:uFill>
                  <a:solidFill>
                    <a:srgbClr val="000000"/>
                  </a:solidFill>
                </a:uFill>
              </a:defRPr>
            </a:pPr>
            <a:r>
              <a:t>JUNO</a:t>
            </a:r>
          </a:p>
          <a:p>
            <a:pPr defTabSz="1295400">
              <a:buClr>
                <a:srgbClr val="000000"/>
              </a:buClr>
              <a:defRPr b="1">
                <a:solidFill>
                  <a:srgbClr val="000000"/>
                </a:solidFill>
                <a:uFill>
                  <a:solidFill>
                    <a:srgbClr val="000000"/>
                  </a:solidFill>
                </a:uFill>
              </a:defRPr>
            </a:pPr>
            <a:r>
              <a:t>near Jiangmen, China</a:t>
            </a:r>
          </a:p>
        </p:txBody>
      </p:sp>
      <p:sp>
        <p:nvSpPr>
          <p:cNvPr id="3049" name="depend on location"/>
          <p:cNvSpPr txBox="1"/>
          <p:nvPr/>
        </p:nvSpPr>
        <p:spPr>
          <a:xfrm>
            <a:off x="9041482" y="1533670"/>
            <a:ext cx="3470167" cy="5999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lvl1pPr>
              <a:defRPr sz="3100">
                <a:solidFill>
                  <a:schemeClr val="accent4">
                    <a:lumOff val="-7137"/>
                  </a:schemeClr>
                </a:solidFill>
              </a:defRPr>
            </a:lvl1pPr>
          </a:lstStyle>
          <a:p>
            <a:r>
              <a:t>depend on location</a:t>
            </a:r>
          </a:p>
        </p:txBody>
      </p:sp>
      <p:sp>
        <p:nvSpPr>
          <p:cNvPr id="3050" name="Geoneutrino Rate"/>
          <p:cNvSpPr txBox="1"/>
          <p:nvPr/>
        </p:nvSpPr>
        <p:spPr>
          <a:xfrm>
            <a:off x="643027" y="1427365"/>
            <a:ext cx="2548854" cy="498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lvl1pPr>
              <a:defRPr>
                <a:solidFill>
                  <a:srgbClr val="FF2600"/>
                </a:solidFill>
              </a:defRPr>
            </a:lvl1pPr>
          </a:lstStyle>
          <a:p>
            <a:r>
              <a:t>Geoneutrino Rate</a:t>
            </a:r>
          </a:p>
        </p:txBody>
      </p:sp>
      <p:pic>
        <p:nvPicPr>
          <p:cNvPr id="3051" name="Screenshot 2025-11-12 at 16.19.34.png" descr="Screenshot 2025-11-12 at 16.19.34.png"/>
          <p:cNvPicPr>
            <a:picLocks noChangeAspect="1"/>
          </p:cNvPicPr>
          <p:nvPr/>
        </p:nvPicPr>
        <p:blipFill>
          <a:blip r:embed="rId3"/>
          <a:stretch>
            <a:fillRect/>
          </a:stretch>
        </p:blipFill>
        <p:spPr>
          <a:xfrm>
            <a:off x="10694375" y="7890226"/>
            <a:ext cx="1849558" cy="1816947"/>
          </a:xfrm>
          <a:prstGeom prst="rect">
            <a:avLst/>
          </a:prstGeom>
          <a:ln w="12700">
            <a:miter lim="400000"/>
          </a:ln>
        </p:spPr>
      </p:pic>
      <p:pic>
        <p:nvPicPr>
          <p:cNvPr id="3052" name="Screenshot 2025-11-12 at 16.20.20.png" descr="Screenshot 2025-11-12 at 16.20.20.png"/>
          <p:cNvPicPr>
            <a:picLocks noChangeAspect="1"/>
          </p:cNvPicPr>
          <p:nvPr/>
        </p:nvPicPr>
        <p:blipFill>
          <a:blip r:embed="rId4"/>
          <a:stretch>
            <a:fillRect/>
          </a:stretch>
        </p:blipFill>
        <p:spPr>
          <a:xfrm>
            <a:off x="11399805" y="2178513"/>
            <a:ext cx="1143248" cy="1816947"/>
          </a:xfrm>
          <a:prstGeom prst="rect">
            <a:avLst/>
          </a:prstGeom>
          <a:ln w="12700">
            <a:miter lim="400000"/>
          </a:ln>
        </p:spPr>
      </p:pic>
      <p:pic>
        <p:nvPicPr>
          <p:cNvPr id="3053" name="Picture 1" descr="Picture 1"/>
          <p:cNvPicPr>
            <a:picLocks noChangeAspect="1"/>
          </p:cNvPicPr>
          <p:nvPr/>
        </p:nvPicPr>
        <p:blipFill>
          <a:blip r:embed="rId5"/>
          <a:stretch>
            <a:fillRect/>
          </a:stretch>
        </p:blipFill>
        <p:spPr>
          <a:xfrm>
            <a:off x="4097791" y="8216054"/>
            <a:ext cx="975708" cy="1460784"/>
          </a:xfrm>
          <a:prstGeom prst="rect">
            <a:avLst/>
          </a:prstGeom>
          <a:ln w="12700">
            <a:miter lim="400000"/>
          </a:ln>
        </p:spPr>
      </p:pic>
      <p:pic>
        <p:nvPicPr>
          <p:cNvPr id="3054" name="Image" descr="Image"/>
          <p:cNvPicPr>
            <a:picLocks noChangeAspect="1"/>
          </p:cNvPicPr>
          <p:nvPr/>
        </p:nvPicPr>
        <p:blipFill>
          <a:blip r:embed="rId6"/>
          <a:stretch>
            <a:fillRect/>
          </a:stretch>
        </p:blipFill>
        <p:spPr>
          <a:xfrm>
            <a:off x="10441844" y="5369935"/>
            <a:ext cx="2121893" cy="1412574"/>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56" name="1_7w79avWU6xW5_4AE4ulGgg.png" descr="1_7w79avWU6xW5_4AE4ulGgg.png"/>
          <p:cNvPicPr>
            <a:picLocks noChangeAspect="1"/>
          </p:cNvPicPr>
          <p:nvPr/>
        </p:nvPicPr>
        <p:blipFill>
          <a:blip r:embed="rId2"/>
          <a:stretch>
            <a:fillRect/>
          </a:stretch>
        </p:blipFill>
        <p:spPr>
          <a:xfrm>
            <a:off x="1564" y="2202831"/>
            <a:ext cx="10369528" cy="5791780"/>
          </a:xfrm>
          <a:prstGeom prst="rect">
            <a:avLst/>
          </a:prstGeom>
          <a:ln w="12700">
            <a:miter lim="400000"/>
          </a:ln>
        </p:spPr>
      </p:pic>
      <p:sp>
        <p:nvSpPr>
          <p:cNvPr id="3057" name="Line"/>
          <p:cNvSpPr/>
          <p:nvPr/>
        </p:nvSpPr>
        <p:spPr>
          <a:xfrm>
            <a:off x="330200" y="431800"/>
            <a:ext cx="12242800" cy="0"/>
          </a:xfrm>
          <a:prstGeom prst="line">
            <a:avLst/>
          </a:prstGeom>
          <a:ln w="76200">
            <a:solidFill>
              <a:srgbClr val="005493"/>
            </a:solidFill>
          </a:ln>
        </p:spPr>
        <p:txBody>
          <a:bodyPr lIns="50800" tIns="50800" rIns="50800" bIns="50800" anchor="ctr"/>
          <a:lstStyle/>
          <a:p>
            <a:pPr defTabSz="457200">
              <a:defRPr sz="1200">
                <a:solidFill>
                  <a:srgbClr val="000000"/>
                </a:solidFill>
              </a:defRPr>
            </a:pPr>
            <a:endParaRPr/>
          </a:p>
        </p:txBody>
      </p:sp>
      <p:sp>
        <p:nvSpPr>
          <p:cNvPr id="3058" name="Geoneutrino Flux &amp; Reactor Background"/>
          <p:cNvSpPr txBox="1">
            <a:spLocks noGrp="1"/>
          </p:cNvSpPr>
          <p:nvPr>
            <p:ph type="title"/>
          </p:nvPr>
        </p:nvSpPr>
        <p:spPr>
          <a:prstGeom prst="rect">
            <a:avLst/>
          </a:prstGeom>
        </p:spPr>
        <p:txBody>
          <a:bodyPr/>
          <a:lstStyle/>
          <a:p>
            <a:r>
              <a:t>Geoneutrino Flux &amp; Reactor Background</a:t>
            </a:r>
          </a:p>
        </p:txBody>
      </p:sp>
      <p:sp>
        <p:nvSpPr>
          <p:cNvPr id="3059" name="from Ricci et al."/>
          <p:cNvSpPr/>
          <p:nvPr/>
        </p:nvSpPr>
        <p:spPr>
          <a:xfrm>
            <a:off x="2702561" y="7702655"/>
            <a:ext cx="4079764"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defTabSz="1295400">
              <a:buClr>
                <a:srgbClr val="004100"/>
              </a:buClr>
              <a:defRPr sz="2200">
                <a:solidFill>
                  <a:srgbClr val="004100"/>
                </a:solidFill>
                <a:uFill>
                  <a:solidFill>
                    <a:srgbClr val="004100"/>
                  </a:solidFill>
                </a:uFill>
              </a:defRPr>
            </a:lvl1pPr>
          </a:lstStyle>
          <a:p>
            <a:pPr>
              <a:defRPr sz="2400" b="1">
                <a:solidFill>
                  <a:srgbClr val="000000"/>
                </a:solidFill>
                <a:uFill>
                  <a:solidFill>
                    <a:srgbClr val="000000"/>
                  </a:solidFill>
                </a:uFill>
              </a:defRPr>
            </a:pPr>
            <a:r>
              <a:rPr sz="2200" b="0">
                <a:solidFill>
                  <a:srgbClr val="004100"/>
                </a:solidFill>
                <a:uFill>
                  <a:solidFill>
                    <a:srgbClr val="004100"/>
                  </a:solidFill>
                </a:uFill>
              </a:rPr>
              <a:t>from Ricci et al.</a:t>
            </a:r>
          </a:p>
        </p:txBody>
      </p:sp>
      <p:sp>
        <p:nvSpPr>
          <p:cNvPr id="3060" name="KamLAND…"/>
          <p:cNvSpPr/>
          <p:nvPr/>
        </p:nvSpPr>
        <p:spPr>
          <a:xfrm>
            <a:off x="9252586" y="3637188"/>
            <a:ext cx="3138240" cy="8128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1295400">
              <a:buClr>
                <a:srgbClr val="000000"/>
              </a:buClr>
              <a:defRPr b="1">
                <a:solidFill>
                  <a:srgbClr val="000000"/>
                </a:solidFill>
                <a:uFill>
                  <a:solidFill>
                    <a:srgbClr val="000000"/>
                  </a:solidFill>
                </a:uFill>
              </a:defRPr>
            </a:pPr>
            <a:r>
              <a:t>KamLAND</a:t>
            </a:r>
          </a:p>
          <a:p>
            <a:pPr defTabSz="1295400">
              <a:buClr>
                <a:srgbClr val="000000"/>
              </a:buClr>
              <a:defRPr b="1">
                <a:solidFill>
                  <a:srgbClr val="000000"/>
                </a:solidFill>
                <a:uFill>
                  <a:solidFill>
                    <a:srgbClr val="000000"/>
                  </a:solidFill>
                </a:uFill>
              </a:defRPr>
            </a:pPr>
            <a:r>
              <a:t>near Kamioka, Japan</a:t>
            </a:r>
          </a:p>
        </p:txBody>
      </p:sp>
      <p:sp>
        <p:nvSpPr>
          <p:cNvPr id="3061" name="SNO+…"/>
          <p:cNvSpPr/>
          <p:nvPr/>
        </p:nvSpPr>
        <p:spPr>
          <a:xfrm>
            <a:off x="546100" y="8458200"/>
            <a:ext cx="3301504" cy="8128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1295400">
              <a:buClr>
                <a:srgbClr val="000000"/>
              </a:buClr>
              <a:defRPr b="1">
                <a:solidFill>
                  <a:srgbClr val="000000"/>
                </a:solidFill>
                <a:uFill>
                  <a:solidFill>
                    <a:srgbClr val="000000"/>
                  </a:solidFill>
                </a:uFill>
              </a:defRPr>
            </a:pPr>
            <a:r>
              <a:t>SNO+</a:t>
            </a:r>
          </a:p>
          <a:p>
            <a:pPr defTabSz="1295400">
              <a:buClr>
                <a:srgbClr val="000000"/>
              </a:buClr>
              <a:defRPr b="1">
                <a:solidFill>
                  <a:srgbClr val="000000"/>
                </a:solidFill>
                <a:uFill>
                  <a:solidFill>
                    <a:srgbClr val="000000"/>
                  </a:solidFill>
                </a:uFill>
              </a:defRPr>
            </a:pPr>
            <a:r>
              <a:t>near Sudbury, Canada</a:t>
            </a:r>
          </a:p>
        </p:txBody>
      </p:sp>
      <p:sp>
        <p:nvSpPr>
          <p:cNvPr id="3062" name="nuclear reactor…"/>
          <p:cNvSpPr/>
          <p:nvPr/>
        </p:nvSpPr>
        <p:spPr>
          <a:xfrm>
            <a:off x="1948491" y="4710006"/>
            <a:ext cx="2121894" cy="812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1295400">
              <a:buClr>
                <a:srgbClr val="FF2600"/>
              </a:buClr>
              <a:defRPr b="1">
                <a:solidFill>
                  <a:srgbClr val="000000"/>
                </a:solidFill>
                <a:uFill>
                  <a:solidFill>
                    <a:srgbClr val="000000"/>
                  </a:solidFill>
                </a:uFill>
              </a:defRPr>
            </a:pPr>
            <a:r>
              <a:rPr b="0">
                <a:solidFill>
                  <a:srgbClr val="FF2600"/>
                </a:solidFill>
                <a:uFill>
                  <a:solidFill>
                    <a:srgbClr val="FF2600"/>
                  </a:solidFill>
                </a:uFill>
              </a:rPr>
              <a:t>nuclear reactor</a:t>
            </a:r>
          </a:p>
          <a:p>
            <a:pPr defTabSz="1295400">
              <a:buClr>
                <a:srgbClr val="FF2600"/>
              </a:buClr>
              <a:defRPr b="1">
                <a:solidFill>
                  <a:srgbClr val="000000"/>
                </a:solidFill>
                <a:uFill>
                  <a:solidFill>
                    <a:srgbClr val="000000"/>
                  </a:solidFill>
                </a:uFill>
              </a:defRPr>
            </a:pPr>
            <a:r>
              <a:rPr b="0">
                <a:solidFill>
                  <a:srgbClr val="FF2600"/>
                </a:solidFill>
                <a:uFill>
                  <a:solidFill>
                    <a:srgbClr val="FF2600"/>
                  </a:solidFill>
                </a:uFill>
              </a:rPr>
              <a:t>background</a:t>
            </a:r>
          </a:p>
        </p:txBody>
      </p:sp>
      <p:sp>
        <p:nvSpPr>
          <p:cNvPr id="3063" name="Borexino…"/>
          <p:cNvSpPr/>
          <p:nvPr/>
        </p:nvSpPr>
        <p:spPr>
          <a:xfrm>
            <a:off x="7797800" y="8458200"/>
            <a:ext cx="2782243" cy="8128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1295400">
              <a:buClr>
                <a:srgbClr val="000000"/>
              </a:buClr>
              <a:defRPr b="1">
                <a:solidFill>
                  <a:srgbClr val="000000"/>
                </a:solidFill>
                <a:uFill>
                  <a:solidFill>
                    <a:srgbClr val="000000"/>
                  </a:solidFill>
                </a:uFill>
              </a:defRPr>
            </a:pPr>
            <a:r>
              <a:t>Borexino</a:t>
            </a:r>
          </a:p>
          <a:p>
            <a:pPr defTabSz="1295400">
              <a:buClr>
                <a:srgbClr val="000000"/>
              </a:buClr>
              <a:defRPr b="1">
                <a:solidFill>
                  <a:srgbClr val="000000"/>
                </a:solidFill>
                <a:uFill>
                  <a:solidFill>
                    <a:srgbClr val="000000"/>
                  </a:solidFill>
                </a:uFill>
              </a:defRPr>
            </a:pPr>
            <a:r>
              <a:t>near L’Aquila, Italy</a:t>
            </a:r>
          </a:p>
        </p:txBody>
      </p:sp>
      <p:sp>
        <p:nvSpPr>
          <p:cNvPr id="3064" name="Line"/>
          <p:cNvSpPr/>
          <p:nvPr/>
        </p:nvSpPr>
        <p:spPr>
          <a:xfrm flipH="1" flipV="1">
            <a:off x="7466122" y="4387492"/>
            <a:ext cx="1922806" cy="2111646"/>
          </a:xfrm>
          <a:prstGeom prst="line">
            <a:avLst/>
          </a:prstGeom>
          <a:ln w="25400">
            <a:solidFill>
              <a:srgbClr val="000000"/>
            </a:solidFill>
            <a:tailEnd type="triangle"/>
          </a:ln>
        </p:spPr>
        <p:txBody>
          <a:bodyPr lIns="0" tIns="0" rIns="0" bIns="0"/>
          <a:lstStyle/>
          <a:p>
            <a:pPr defTabSz="647700">
              <a:defRPr sz="1600">
                <a:solidFill>
                  <a:srgbClr val="000000"/>
                </a:solidFill>
              </a:defRPr>
            </a:pPr>
            <a:endParaRPr/>
          </a:p>
        </p:txBody>
      </p:sp>
      <p:sp>
        <p:nvSpPr>
          <p:cNvPr id="3065" name="Line"/>
          <p:cNvSpPr/>
          <p:nvPr/>
        </p:nvSpPr>
        <p:spPr>
          <a:xfrm flipH="1" flipV="1">
            <a:off x="5125429" y="3954530"/>
            <a:ext cx="2782541" cy="4764371"/>
          </a:xfrm>
          <a:prstGeom prst="line">
            <a:avLst/>
          </a:prstGeom>
          <a:ln w="25400">
            <a:solidFill>
              <a:srgbClr val="000000"/>
            </a:solidFill>
            <a:tailEnd type="triangle"/>
          </a:ln>
        </p:spPr>
        <p:txBody>
          <a:bodyPr lIns="0" tIns="0" rIns="0" bIns="0"/>
          <a:lstStyle/>
          <a:p>
            <a:pPr defTabSz="647700">
              <a:defRPr sz="1600">
                <a:solidFill>
                  <a:srgbClr val="000000"/>
                </a:solidFill>
              </a:defRPr>
            </a:pPr>
            <a:endParaRPr/>
          </a:p>
        </p:txBody>
      </p:sp>
      <p:sp>
        <p:nvSpPr>
          <p:cNvPr id="3066" name="Line"/>
          <p:cNvSpPr/>
          <p:nvPr/>
        </p:nvSpPr>
        <p:spPr>
          <a:xfrm flipV="1">
            <a:off x="1919103" y="3834525"/>
            <a:ext cx="1106596" cy="4857445"/>
          </a:xfrm>
          <a:prstGeom prst="line">
            <a:avLst/>
          </a:prstGeom>
          <a:ln w="25400">
            <a:solidFill>
              <a:srgbClr val="000000"/>
            </a:solidFill>
            <a:tailEnd type="triangle"/>
          </a:ln>
        </p:spPr>
        <p:txBody>
          <a:bodyPr lIns="0" tIns="0" rIns="0" bIns="0"/>
          <a:lstStyle/>
          <a:p>
            <a:pPr defTabSz="647700">
              <a:defRPr sz="1600">
                <a:solidFill>
                  <a:srgbClr val="000000"/>
                </a:solidFill>
              </a:defRPr>
            </a:pPr>
            <a:endParaRPr/>
          </a:p>
        </p:txBody>
      </p:sp>
      <p:sp>
        <p:nvSpPr>
          <p:cNvPr id="3067" name="Line"/>
          <p:cNvSpPr/>
          <p:nvPr/>
        </p:nvSpPr>
        <p:spPr>
          <a:xfrm flipH="1">
            <a:off x="8023745" y="4025899"/>
            <a:ext cx="1210030" cy="1"/>
          </a:xfrm>
          <a:prstGeom prst="line">
            <a:avLst/>
          </a:prstGeom>
          <a:ln w="25400">
            <a:solidFill>
              <a:srgbClr val="000000"/>
            </a:solidFill>
            <a:tailEnd type="triangle"/>
          </a:ln>
        </p:spPr>
        <p:txBody>
          <a:bodyPr lIns="0" tIns="0" rIns="0" bIns="0"/>
          <a:lstStyle/>
          <a:p>
            <a:pPr defTabSz="647700">
              <a:defRPr sz="1600">
                <a:solidFill>
                  <a:srgbClr val="000000"/>
                </a:solidFill>
              </a:defRPr>
            </a:pPr>
            <a:endParaRPr/>
          </a:p>
        </p:txBody>
      </p:sp>
      <p:sp>
        <p:nvSpPr>
          <p:cNvPr id="3068" name="JUNO…"/>
          <p:cNvSpPr/>
          <p:nvPr/>
        </p:nvSpPr>
        <p:spPr>
          <a:xfrm>
            <a:off x="9358074" y="6393761"/>
            <a:ext cx="3301356" cy="8128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p>
            <a:pPr defTabSz="1295400">
              <a:buClr>
                <a:srgbClr val="000000"/>
              </a:buClr>
              <a:defRPr b="1">
                <a:solidFill>
                  <a:srgbClr val="000000"/>
                </a:solidFill>
                <a:uFill>
                  <a:solidFill>
                    <a:srgbClr val="000000"/>
                  </a:solidFill>
                </a:uFill>
              </a:defRPr>
            </a:pPr>
            <a:r>
              <a:t>JUNO</a:t>
            </a:r>
          </a:p>
          <a:p>
            <a:pPr defTabSz="1295400">
              <a:buClr>
                <a:srgbClr val="000000"/>
              </a:buClr>
              <a:defRPr b="1">
                <a:solidFill>
                  <a:srgbClr val="000000"/>
                </a:solidFill>
                <a:uFill>
                  <a:solidFill>
                    <a:srgbClr val="000000"/>
                  </a:solidFill>
                </a:uFill>
              </a:defRPr>
            </a:pPr>
            <a:r>
              <a:t>near Jiangmen, China</a:t>
            </a:r>
          </a:p>
        </p:txBody>
      </p:sp>
      <p:sp>
        <p:nvSpPr>
          <p:cNvPr id="3069" name="depend on location"/>
          <p:cNvSpPr txBox="1"/>
          <p:nvPr/>
        </p:nvSpPr>
        <p:spPr>
          <a:xfrm>
            <a:off x="9041482" y="1533670"/>
            <a:ext cx="3470167" cy="5999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lvl1pPr>
              <a:defRPr sz="3100">
                <a:solidFill>
                  <a:schemeClr val="accent4">
                    <a:lumOff val="-7137"/>
                  </a:schemeClr>
                </a:solidFill>
              </a:defRPr>
            </a:lvl1pPr>
          </a:lstStyle>
          <a:p>
            <a:r>
              <a:t>depend on location</a:t>
            </a:r>
          </a:p>
        </p:txBody>
      </p:sp>
      <p:pic>
        <p:nvPicPr>
          <p:cNvPr id="3070" name="Screenshot 2025-11-12 at 16.19.34.png" descr="Screenshot 2025-11-12 at 16.19.34.png"/>
          <p:cNvPicPr>
            <a:picLocks noChangeAspect="1"/>
          </p:cNvPicPr>
          <p:nvPr/>
        </p:nvPicPr>
        <p:blipFill>
          <a:blip r:embed="rId3"/>
          <a:stretch>
            <a:fillRect/>
          </a:stretch>
        </p:blipFill>
        <p:spPr>
          <a:xfrm>
            <a:off x="10694375" y="7890226"/>
            <a:ext cx="1849558" cy="1816947"/>
          </a:xfrm>
          <a:prstGeom prst="rect">
            <a:avLst/>
          </a:prstGeom>
          <a:ln w="12700">
            <a:miter lim="400000"/>
          </a:ln>
        </p:spPr>
      </p:pic>
      <p:pic>
        <p:nvPicPr>
          <p:cNvPr id="3071" name="Screenshot 2025-11-12 at 16.20.20.png" descr="Screenshot 2025-11-12 at 16.20.20.png"/>
          <p:cNvPicPr>
            <a:picLocks noChangeAspect="1"/>
          </p:cNvPicPr>
          <p:nvPr/>
        </p:nvPicPr>
        <p:blipFill>
          <a:blip r:embed="rId4"/>
          <a:stretch>
            <a:fillRect/>
          </a:stretch>
        </p:blipFill>
        <p:spPr>
          <a:xfrm>
            <a:off x="11399805" y="2178513"/>
            <a:ext cx="1143248" cy="1816947"/>
          </a:xfrm>
          <a:prstGeom prst="rect">
            <a:avLst/>
          </a:prstGeom>
          <a:ln w="12700">
            <a:miter lim="400000"/>
          </a:ln>
        </p:spPr>
      </p:pic>
      <p:pic>
        <p:nvPicPr>
          <p:cNvPr id="3072" name="Picture 1" descr="Picture 1"/>
          <p:cNvPicPr>
            <a:picLocks noChangeAspect="1"/>
          </p:cNvPicPr>
          <p:nvPr/>
        </p:nvPicPr>
        <p:blipFill>
          <a:blip r:embed="rId5"/>
          <a:stretch>
            <a:fillRect/>
          </a:stretch>
        </p:blipFill>
        <p:spPr>
          <a:xfrm>
            <a:off x="4097791" y="8216054"/>
            <a:ext cx="975708" cy="1460784"/>
          </a:xfrm>
          <a:prstGeom prst="rect">
            <a:avLst/>
          </a:prstGeom>
          <a:ln w="12700">
            <a:miter lim="400000"/>
          </a:ln>
        </p:spPr>
      </p:pic>
      <p:pic>
        <p:nvPicPr>
          <p:cNvPr id="3073" name="Image" descr="Image"/>
          <p:cNvPicPr>
            <a:picLocks noChangeAspect="1"/>
          </p:cNvPicPr>
          <p:nvPr/>
        </p:nvPicPr>
        <p:blipFill>
          <a:blip r:embed="rId6"/>
          <a:stretch>
            <a:fillRect/>
          </a:stretch>
        </p:blipFill>
        <p:spPr>
          <a:xfrm>
            <a:off x="10441844" y="5369935"/>
            <a:ext cx="2121893" cy="1412574"/>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Line"/>
          <p:cNvSpPr/>
          <p:nvPr/>
        </p:nvSpPr>
        <p:spPr>
          <a:xfrm>
            <a:off x="330200" y="431800"/>
            <a:ext cx="12242800" cy="0"/>
          </a:xfrm>
          <a:prstGeom prst="line">
            <a:avLst/>
          </a:prstGeom>
          <a:ln w="76200">
            <a:solidFill>
              <a:srgbClr val="005493"/>
            </a:solidFill>
          </a:ln>
        </p:spPr>
        <p:txBody>
          <a:bodyPr lIns="0" tIns="0" rIns="0" bIns="0"/>
          <a:lstStyle/>
          <a:p>
            <a:pPr defTabSz="457200">
              <a:defRPr sz="1200">
                <a:solidFill>
                  <a:srgbClr val="000000"/>
                </a:solidFill>
              </a:defRPr>
            </a:pPr>
            <a:endParaRPr/>
          </a:p>
        </p:txBody>
      </p:sp>
      <p:sp>
        <p:nvSpPr>
          <p:cNvPr id="3076" name="Expected Geoneutrinos…"/>
          <p:cNvSpPr>
            <a:spLocks noChangeAspect="1"/>
          </p:cNvSpPr>
          <p:nvPr/>
        </p:nvSpPr>
        <p:spPr>
          <a:xfrm>
            <a:off x="8436322" y="1597304"/>
            <a:ext cx="4231928" cy="41395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1295400">
              <a:buClr>
                <a:srgbClr val="000000"/>
              </a:buClr>
              <a:defRPr b="1">
                <a:solidFill>
                  <a:srgbClr val="000000"/>
                </a:solidFill>
                <a:uFill>
                  <a:solidFill>
                    <a:srgbClr val="000000"/>
                  </a:solidFill>
                </a:uFill>
              </a:defRPr>
            </a:pPr>
            <a:r>
              <a:rPr b="0" u="sng" dirty="0"/>
              <a:t>Expected Geoneutrinos</a:t>
            </a:r>
          </a:p>
          <a:p>
            <a:pPr defTabSz="1295400">
              <a:buClr>
                <a:srgbClr val="000000"/>
              </a:buClr>
              <a:buSzPct val="100000"/>
              <a:buChar char="•"/>
              <a:defRPr b="1">
                <a:solidFill>
                  <a:srgbClr val="000000"/>
                </a:solidFill>
                <a:uFill>
                  <a:solidFill>
                    <a:srgbClr val="000000"/>
                  </a:solidFill>
                </a:uFill>
              </a:defRPr>
            </a:pPr>
            <a:r>
              <a:rPr b="0" dirty="0"/>
              <a:t> U-Series： 	14.9</a:t>
            </a:r>
          </a:p>
          <a:p>
            <a:pPr defTabSz="1295400">
              <a:buClr>
                <a:srgbClr val="000000"/>
              </a:buClr>
              <a:buSzPct val="100000"/>
              <a:buChar char="•"/>
              <a:defRPr b="1">
                <a:solidFill>
                  <a:srgbClr val="000000"/>
                </a:solidFill>
                <a:uFill>
                  <a:solidFill>
                    <a:srgbClr val="000000"/>
                  </a:solidFill>
                </a:uFill>
              </a:defRPr>
            </a:pPr>
            <a:r>
              <a:rPr b="0" dirty="0"/>
              <a:t> Th-Series：	4.0</a:t>
            </a:r>
            <a:br>
              <a:rPr b="0" dirty="0"/>
            </a:br>
            <a:br>
              <a:rPr b="0" dirty="0"/>
            </a:br>
            <a:r>
              <a:rPr b="0" u="sng" dirty="0"/>
              <a:t>Backgrounds</a:t>
            </a:r>
          </a:p>
          <a:p>
            <a:pPr defTabSz="1295400">
              <a:buClr>
                <a:srgbClr val="000000"/>
              </a:buClr>
              <a:buSzPct val="100000"/>
              <a:buChar char="•"/>
              <a:defRPr b="1">
                <a:solidFill>
                  <a:srgbClr val="000000"/>
                </a:solidFill>
                <a:uFill>
                  <a:solidFill>
                    <a:srgbClr val="000000"/>
                  </a:solidFill>
                </a:uFill>
              </a:defRPr>
            </a:pPr>
            <a:r>
              <a:rPr b="0" dirty="0"/>
              <a:t> Reactor：   	82.3±7.2</a:t>
            </a:r>
          </a:p>
          <a:p>
            <a:pPr defTabSz="1295400">
              <a:buClr>
                <a:srgbClr val="000000"/>
              </a:buClr>
              <a:buSzPct val="100000"/>
              <a:buChar char="•"/>
              <a:defRPr b="1">
                <a:solidFill>
                  <a:srgbClr val="000000"/>
                </a:solidFill>
                <a:uFill>
                  <a:solidFill>
                    <a:srgbClr val="000000"/>
                  </a:solidFill>
                </a:uFill>
              </a:defRPr>
            </a:pPr>
            <a:r>
              <a:rPr b="0" dirty="0"/>
              <a:t> (α,n)：        	42.4±11.1</a:t>
            </a:r>
          </a:p>
          <a:p>
            <a:pPr defTabSz="1295400">
              <a:buClr>
                <a:srgbClr val="000000"/>
              </a:buClr>
              <a:buSzPct val="100000"/>
              <a:buChar char="•"/>
              <a:defRPr b="1">
                <a:solidFill>
                  <a:srgbClr val="000000"/>
                </a:solidFill>
                <a:uFill>
                  <a:solidFill>
                    <a:srgbClr val="000000"/>
                  </a:solidFill>
                </a:uFill>
              </a:defRPr>
            </a:pPr>
            <a:r>
              <a:rPr b="0" dirty="0"/>
              <a:t> Accidental：	2.38±0.01</a:t>
            </a:r>
            <a:br>
              <a:rPr b="0" dirty="0"/>
            </a:br>
            <a:br>
              <a:rPr b="0" dirty="0"/>
            </a:br>
            <a:r>
              <a:rPr b="0" dirty="0">
                <a:solidFill>
                  <a:srgbClr val="00A500"/>
                </a:solidFill>
                <a:uFill>
                  <a:solidFill>
                    <a:srgbClr val="00A500"/>
                  </a:solidFill>
                </a:uFill>
              </a:rPr>
              <a:t>BG total：	127.4±13.3</a:t>
            </a:r>
          </a:p>
          <a:p>
            <a:pPr defTabSz="1295400">
              <a:buClr>
                <a:srgbClr val="00A500"/>
              </a:buClr>
              <a:defRPr b="1">
                <a:solidFill>
                  <a:srgbClr val="000000"/>
                </a:solidFill>
                <a:uFill>
                  <a:solidFill>
                    <a:srgbClr val="000000"/>
                  </a:solidFill>
                </a:uFill>
              </a:defRPr>
            </a:pPr>
            <a:r>
              <a:rPr b="0" dirty="0">
                <a:solidFill>
                  <a:srgbClr val="00A500"/>
                </a:solidFill>
                <a:uFill>
                  <a:solidFill>
                    <a:srgbClr val="00A500"/>
                  </a:solidFill>
                </a:uFill>
              </a:rPr>
              <a:t>Observed：	152</a:t>
            </a:r>
          </a:p>
        </p:txBody>
      </p:sp>
      <p:sp>
        <p:nvSpPr>
          <p:cNvPr id="3077" name="KamLAND First Detection in 2005"/>
          <p:cNvSpPr txBox="1">
            <a:spLocks noGrp="1"/>
          </p:cNvSpPr>
          <p:nvPr>
            <p:ph type="title"/>
          </p:nvPr>
        </p:nvSpPr>
        <p:spPr>
          <a:xfrm>
            <a:off x="242428" y="647700"/>
            <a:ext cx="12785798" cy="1460784"/>
          </a:xfrm>
          <a:prstGeom prst="rect">
            <a:avLst/>
          </a:prstGeom>
        </p:spPr>
        <p:txBody>
          <a:bodyPr/>
          <a:lstStyle/>
          <a:p>
            <a:r>
              <a:rPr dirty="0"/>
              <a:t>KamLAND First Detection in 2005</a:t>
            </a:r>
          </a:p>
        </p:txBody>
      </p:sp>
      <p:pic>
        <p:nvPicPr>
          <p:cNvPr id="3078" name="image49.png" descr="image49.png"/>
          <p:cNvPicPr>
            <a:picLocks noChangeAspect="1"/>
          </p:cNvPicPr>
          <p:nvPr/>
        </p:nvPicPr>
        <p:blipFill>
          <a:blip r:embed="rId2"/>
          <a:stretch>
            <a:fillRect/>
          </a:stretch>
        </p:blipFill>
        <p:spPr>
          <a:xfrm>
            <a:off x="49671" y="3851768"/>
            <a:ext cx="6450473" cy="4860998"/>
          </a:xfrm>
          <a:prstGeom prst="rect">
            <a:avLst/>
          </a:prstGeom>
          <a:ln w="12700"/>
        </p:spPr>
      </p:pic>
      <p:pic>
        <p:nvPicPr>
          <p:cNvPr id="3079" name="image50.tiff" descr="image50.tiff"/>
          <p:cNvPicPr>
            <a:picLocks noChangeAspect="1"/>
          </p:cNvPicPr>
          <p:nvPr/>
        </p:nvPicPr>
        <p:blipFill>
          <a:blip r:embed="rId3"/>
          <a:stretch>
            <a:fillRect/>
          </a:stretch>
        </p:blipFill>
        <p:spPr>
          <a:xfrm>
            <a:off x="2815449" y="1740747"/>
            <a:ext cx="5375770" cy="3237654"/>
          </a:xfrm>
          <a:prstGeom prst="rect">
            <a:avLst/>
          </a:prstGeom>
          <a:ln w="12700">
            <a:miter lim="400000"/>
          </a:ln>
        </p:spPr>
      </p:pic>
      <p:sp>
        <p:nvSpPr>
          <p:cNvPr id="3080" name="reactor neutrinos"/>
          <p:cNvSpPr/>
          <p:nvPr/>
        </p:nvSpPr>
        <p:spPr>
          <a:xfrm>
            <a:off x="4249137" y="2214880"/>
            <a:ext cx="2376092" cy="444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defTabSz="1295400">
              <a:buClr>
                <a:srgbClr val="00ACFF"/>
              </a:buClr>
              <a:defRPr>
                <a:solidFill>
                  <a:srgbClr val="00ACFF"/>
                </a:solidFill>
                <a:uFill>
                  <a:solidFill>
                    <a:srgbClr val="00ACFF"/>
                  </a:solidFill>
                </a:uFill>
              </a:defRPr>
            </a:lvl1pPr>
          </a:lstStyle>
          <a:p>
            <a:pPr>
              <a:defRPr b="1">
                <a:solidFill>
                  <a:srgbClr val="000000"/>
                </a:solidFill>
                <a:uFill>
                  <a:solidFill>
                    <a:srgbClr val="000000"/>
                  </a:solidFill>
                </a:uFill>
              </a:defRPr>
            </a:pPr>
            <a:r>
              <a:rPr b="0">
                <a:solidFill>
                  <a:srgbClr val="00ACFF"/>
                </a:solidFill>
                <a:uFill>
                  <a:solidFill>
                    <a:srgbClr val="00ACFF"/>
                  </a:solidFill>
                </a:uFill>
              </a:rPr>
              <a:t>reactor neutrinos</a:t>
            </a:r>
          </a:p>
        </p:txBody>
      </p:sp>
      <p:sp>
        <p:nvSpPr>
          <p:cNvPr id="3081" name="geo-ν"/>
          <p:cNvSpPr/>
          <p:nvPr/>
        </p:nvSpPr>
        <p:spPr>
          <a:xfrm>
            <a:off x="4556195" y="3544711"/>
            <a:ext cx="836763" cy="444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1295400">
              <a:buClr>
                <a:srgbClr val="EE2200"/>
              </a:buClr>
              <a:defRPr b="1">
                <a:solidFill>
                  <a:srgbClr val="000000"/>
                </a:solidFill>
                <a:uFill>
                  <a:solidFill>
                    <a:srgbClr val="000000"/>
                  </a:solidFill>
                </a:uFill>
              </a:defRPr>
            </a:pPr>
            <a:r>
              <a:rPr b="0">
                <a:solidFill>
                  <a:srgbClr val="EE2200"/>
                </a:solidFill>
                <a:uFill>
                  <a:solidFill>
                    <a:srgbClr val="EE2200"/>
                  </a:solidFill>
                </a:uFill>
              </a:rPr>
              <a:t>geo-</a:t>
            </a:r>
            <a:r>
              <a:rPr b="0">
                <a:solidFill>
                  <a:srgbClr val="EE2200"/>
                </a:solidFill>
                <a:uFill>
                  <a:solidFill>
                    <a:srgbClr val="EE2200"/>
                  </a:solidFill>
                </a:uFill>
                <a:latin typeface="Times New Roman"/>
                <a:ea typeface="Times New Roman"/>
                <a:cs typeface="Times New Roman"/>
                <a:sym typeface="Times New Roman"/>
              </a:rPr>
              <a:t>ν</a:t>
            </a:r>
          </a:p>
        </p:txBody>
      </p:sp>
      <p:sp>
        <p:nvSpPr>
          <p:cNvPr id="3082" name="Number of Geoneutrinos:"/>
          <p:cNvSpPr/>
          <p:nvPr/>
        </p:nvSpPr>
        <p:spPr>
          <a:xfrm>
            <a:off x="7188920" y="6059001"/>
            <a:ext cx="4937164"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defTabSz="1295400">
              <a:buClr>
                <a:srgbClr val="FF2600"/>
              </a:buClr>
              <a:defRPr sz="3400">
                <a:solidFill>
                  <a:srgbClr val="FF2600"/>
                </a:solidFill>
                <a:uFill>
                  <a:solidFill>
                    <a:srgbClr val="FF2600"/>
                  </a:solidFill>
                </a:uFill>
              </a:defRPr>
            </a:lvl1pPr>
          </a:lstStyle>
          <a:p>
            <a:pPr>
              <a:defRPr sz="2400" b="1">
                <a:solidFill>
                  <a:srgbClr val="000000"/>
                </a:solidFill>
                <a:uFill>
                  <a:solidFill>
                    <a:srgbClr val="000000"/>
                  </a:solidFill>
                </a:uFill>
              </a:defRPr>
            </a:pPr>
            <a:r>
              <a:rPr sz="3400" b="0">
                <a:solidFill>
                  <a:srgbClr val="FF2600"/>
                </a:solidFill>
                <a:uFill>
                  <a:solidFill>
                    <a:srgbClr val="FF2600"/>
                  </a:solidFill>
                </a:uFill>
              </a:rPr>
              <a:t>Number of Geoneutrinos:</a:t>
            </a:r>
          </a:p>
        </p:txBody>
      </p:sp>
      <p:sp>
        <p:nvSpPr>
          <p:cNvPr id="3083" name="＋19…"/>
          <p:cNvSpPr/>
          <p:nvPr/>
        </p:nvSpPr>
        <p:spPr>
          <a:xfrm>
            <a:off x="9322520" y="6686381"/>
            <a:ext cx="1041401" cy="787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p>
            <a:pPr defTabSz="1295400">
              <a:lnSpc>
                <a:spcPct val="80000"/>
              </a:lnSpc>
              <a:buClr>
                <a:srgbClr val="FF2600"/>
              </a:buClr>
              <a:defRPr b="1">
                <a:solidFill>
                  <a:srgbClr val="000000"/>
                </a:solidFill>
                <a:uFill>
                  <a:solidFill>
                    <a:srgbClr val="000000"/>
                  </a:solidFill>
                </a:uFill>
              </a:defRPr>
            </a:pPr>
            <a:r>
              <a:rPr sz="2200" b="0">
                <a:solidFill>
                  <a:srgbClr val="FF2600"/>
                </a:solidFill>
                <a:uFill>
                  <a:solidFill>
                    <a:srgbClr val="FF2600"/>
                  </a:solidFill>
                </a:uFill>
              </a:rPr>
              <a:t>＋19</a:t>
            </a:r>
          </a:p>
          <a:p>
            <a:pPr defTabSz="1295400">
              <a:lnSpc>
                <a:spcPct val="80000"/>
              </a:lnSpc>
              <a:buClr>
                <a:srgbClr val="FF2600"/>
              </a:buClr>
              <a:defRPr b="1">
                <a:solidFill>
                  <a:srgbClr val="000000"/>
                </a:solidFill>
                <a:uFill>
                  <a:solidFill>
                    <a:srgbClr val="000000"/>
                  </a:solidFill>
                </a:uFill>
              </a:defRPr>
            </a:pPr>
            <a:r>
              <a:rPr sz="2200" b="0">
                <a:solidFill>
                  <a:srgbClr val="FF2600"/>
                </a:solidFill>
                <a:uFill>
                  <a:solidFill>
                    <a:srgbClr val="FF2600"/>
                  </a:solidFill>
                </a:uFill>
              </a:rPr>
              <a:t>－18</a:t>
            </a:r>
          </a:p>
        </p:txBody>
      </p:sp>
      <p:sp>
        <p:nvSpPr>
          <p:cNvPr id="3084" name="25"/>
          <p:cNvSpPr/>
          <p:nvPr/>
        </p:nvSpPr>
        <p:spPr>
          <a:xfrm>
            <a:off x="8826658" y="6774716"/>
            <a:ext cx="569194"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lvl1pPr defTabSz="1295400">
              <a:buClr>
                <a:srgbClr val="FF2600"/>
              </a:buClr>
              <a:defRPr sz="3400">
                <a:solidFill>
                  <a:srgbClr val="FF2600"/>
                </a:solidFill>
                <a:uFill>
                  <a:solidFill>
                    <a:srgbClr val="FF2600"/>
                  </a:solidFill>
                </a:uFill>
              </a:defRPr>
            </a:lvl1pPr>
          </a:lstStyle>
          <a:p>
            <a:pPr>
              <a:defRPr sz="2400" b="1">
                <a:solidFill>
                  <a:srgbClr val="000000"/>
                </a:solidFill>
                <a:uFill>
                  <a:solidFill>
                    <a:srgbClr val="000000"/>
                  </a:solidFill>
                </a:uFill>
              </a:defRPr>
            </a:pPr>
            <a:r>
              <a:rPr sz="3400" b="0">
                <a:solidFill>
                  <a:srgbClr val="FF2600"/>
                </a:solidFill>
                <a:uFill>
                  <a:solidFill>
                    <a:srgbClr val="FF2600"/>
                  </a:solidFill>
                </a:uFill>
              </a:rPr>
              <a:t>25</a:t>
            </a:r>
          </a:p>
        </p:txBody>
      </p:sp>
      <p:sp>
        <p:nvSpPr>
          <p:cNvPr id="3085" name="“expected” geoneutrinos means from BSE models"/>
          <p:cNvSpPr/>
          <p:nvPr/>
        </p:nvSpPr>
        <p:spPr>
          <a:xfrm>
            <a:off x="215900" y="8890000"/>
            <a:ext cx="9118600" cy="4445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spAutoFit/>
          </a:bodyPr>
          <a:lstStyle>
            <a:lvl1pPr defTabSz="1295400">
              <a:buClr>
                <a:srgbClr val="0433FF"/>
              </a:buClr>
              <a:defRPr b="1">
                <a:solidFill>
                  <a:srgbClr val="0433FF"/>
                </a:solidFill>
                <a:uFill>
                  <a:solidFill>
                    <a:srgbClr val="0433FF"/>
                  </a:solidFill>
                </a:uFill>
              </a:defRPr>
            </a:lvl1pPr>
          </a:lstStyle>
          <a:p>
            <a:pPr>
              <a:defRPr>
                <a:solidFill>
                  <a:srgbClr val="000000"/>
                </a:solidFill>
                <a:uFill>
                  <a:solidFill>
                    <a:srgbClr val="000000"/>
                  </a:solidFill>
                </a:uFill>
              </a:defRPr>
            </a:pPr>
            <a:r>
              <a:rPr>
                <a:solidFill>
                  <a:srgbClr val="0433FF"/>
                </a:solidFill>
                <a:uFill>
                  <a:solidFill>
                    <a:srgbClr val="0433FF"/>
                  </a:solidFill>
                </a:uFill>
              </a:rPr>
              <a:t>“expected” geoneutrinos means from BSE models</a:t>
            </a:r>
          </a:p>
        </p:txBody>
      </p:sp>
      <p:pic>
        <p:nvPicPr>
          <p:cNvPr id="3086" name="image15.jpg" descr="image15.jpg"/>
          <p:cNvPicPr>
            <a:picLocks noChangeAspect="1"/>
          </p:cNvPicPr>
          <p:nvPr/>
        </p:nvPicPr>
        <p:blipFill>
          <a:blip r:embed="rId4"/>
          <a:stretch>
            <a:fillRect/>
          </a:stretch>
        </p:blipFill>
        <p:spPr>
          <a:xfrm>
            <a:off x="10982242" y="6986128"/>
            <a:ext cx="1958395" cy="2767472"/>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8" name="Picture 1" descr="Picture 1"/>
          <p:cNvPicPr>
            <a:picLocks noChangeAspect="1"/>
          </p:cNvPicPr>
          <p:nvPr/>
        </p:nvPicPr>
        <p:blipFill>
          <a:blip r:embed="rId2"/>
          <a:stretch>
            <a:fillRect/>
          </a:stretch>
        </p:blipFill>
        <p:spPr>
          <a:xfrm>
            <a:off x="9078563" y="1229738"/>
            <a:ext cx="3926238" cy="3673494"/>
          </a:xfrm>
          <a:prstGeom prst="rect">
            <a:avLst/>
          </a:prstGeom>
          <a:ln w="12700">
            <a:miter lim="400000"/>
          </a:ln>
        </p:spPr>
      </p:pic>
      <mc:AlternateContent xmlns:mc="http://schemas.openxmlformats.org/markup-compatibility/2006">
        <mc:Choice xmlns:a14="http://schemas.microsoft.com/office/drawing/2010/main" Requires="a14">
          <p:sp>
            <p:nvSpPr>
              <p:cNvPr id="3089" name="TextBox 6"/>
              <p:cNvSpPr txBox="1"/>
              <p:nvPr/>
            </p:nvSpPr>
            <p:spPr>
              <a:xfrm>
                <a:off x="3607744" y="2246744"/>
                <a:ext cx="6223601" cy="1262582"/>
              </a:xfrm>
              <a:prstGeom prst="rect">
                <a:avLst/>
              </a:prstGeom>
              <a:solidFill>
                <a:srgbClr val="FFFFFF"/>
              </a:solidFill>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48767" tIns="48767" rIns="48767" bIns="48767">
                <a:spAutoFit/>
              </a:bodyPr>
              <a:lstStyle/>
              <a:p>
                <a:pPr defTabSz="1300480">
                  <a:defRPr>
                    <a:solidFill>
                      <a:srgbClr val="000000"/>
                    </a:solidFill>
                  </a:defRPr>
                </a:pPr>
                <a:r>
                  <a:t>6.39 × 10</a:t>
                </a:r>
                <a:r>
                  <a:rPr baseline="30500"/>
                  <a:t>32</a:t>
                </a:r>
                <a:r>
                  <a:t> proton-years, 14.3 live-time years</a:t>
                </a:r>
              </a:p>
              <a:p>
                <a:pPr defTabSz="1300480">
                  <a:defRPr>
                    <a:solidFill>
                      <a:srgbClr val="000000"/>
                    </a:solidFill>
                  </a:defRPr>
                </a:pPr>
                <a:r>
                  <a:t>1178 candidate events (in the geo-</a:t>
                </a:r>
                <a:r>
                  <a:rPr>
                    <a:latin typeface="Times New Roman"/>
                    <a:ea typeface="Times New Roman"/>
                    <a:cs typeface="Times New Roman"/>
                    <a:sym typeface="Times New Roman"/>
                  </a:rPr>
                  <a:t>ν</a:t>
                </a:r>
                <a:r>
                  <a:t> region)</a:t>
                </a:r>
              </a:p>
              <a:p>
                <a:pPr defTabSz="1300480">
                  <a:defRPr>
                    <a:solidFill>
                      <a:srgbClr val="000000"/>
                    </a:solidFill>
                    <a:latin typeface="Times New Roman"/>
                    <a:ea typeface="Times New Roman"/>
                    <a:cs typeface="Times New Roman"/>
                    <a:sym typeface="Times New Roman"/>
                  </a:defRPr>
                </a:pPr>
                <a14:m>
                  <m:oMath xmlns:m="http://schemas.openxmlformats.org/officeDocument/2006/math">
                    <m:sSubSup>
                      <m:sSubSupPr>
                        <m:ctrlPr>
                          <a:rPr sz="2500" i="1">
                            <a:solidFill>
                              <a:srgbClr val="000000"/>
                            </a:solidFill>
                            <a:latin typeface="Cambria Math" panose="02040503050406030204" pitchFamily="18" charset="0"/>
                          </a:rPr>
                        </m:ctrlPr>
                      </m:sSubSupPr>
                      <m:e>
                        <m:r>
                          <a:rPr sz="2500" i="1">
                            <a:solidFill>
                              <a:srgbClr val="000000"/>
                            </a:solidFill>
                            <a:latin typeface="Cambria Math" panose="02040503050406030204" pitchFamily="18" charset="0"/>
                          </a:rPr>
                          <m:t>183</m:t>
                        </m:r>
                      </m:e>
                      <m:sub>
                        <m:r>
                          <a:rPr sz="2500" i="1">
                            <a:solidFill>
                              <a:srgbClr val="000000"/>
                            </a:solidFill>
                            <a:latin typeface="Cambria Math" panose="02040503050406030204" pitchFamily="18" charset="0"/>
                          </a:rPr>
                          <m:t>−28</m:t>
                        </m:r>
                      </m:sub>
                      <m:sup>
                        <m:r>
                          <a:rPr sz="2500" i="1">
                            <a:solidFill>
                              <a:srgbClr val="000000"/>
                            </a:solidFill>
                            <a:latin typeface="Cambria Math" panose="02040503050406030204" pitchFamily="18" charset="0"/>
                          </a:rPr>
                          <m:t>+29</m:t>
                        </m:r>
                      </m:sup>
                    </m:sSubSup>
                  </m:oMath>
                </a14:m>
                <a:r>
                  <a:rPr>
                    <a:latin typeface="+mn-lt"/>
                    <a:ea typeface="+mn-ea"/>
                    <a:cs typeface="+mn-cs"/>
                    <a:sym typeface="Helvetica"/>
                  </a:rPr>
                  <a:t> geoneutrinos</a:t>
                </a:r>
              </a:p>
            </p:txBody>
          </p:sp>
        </mc:Choice>
        <mc:Fallback>
          <p:sp>
            <p:nvSpPr>
              <p:cNvPr id="3089" name="TextBox 6"/>
              <p:cNvSpPr txBox="1">
                <a:spLocks noRot="1" noChangeAspect="1" noMove="1" noResize="1" noEditPoints="1" noAdjustHandles="1" noChangeArrowheads="1" noChangeShapeType="1" noTextEdit="1"/>
              </p:cNvSpPr>
              <p:nvPr/>
            </p:nvSpPr>
            <p:spPr>
              <a:xfrm>
                <a:off x="3607744" y="2246744"/>
                <a:ext cx="6223601" cy="1262582"/>
              </a:xfrm>
              <a:prstGeom prst="rect">
                <a:avLst/>
              </a:prstGeom>
              <a:blipFill>
                <a:blip r:embed="rId3"/>
                <a:stretch>
                  <a:fillRect l="-2240" t="-4000" r="-2037" b="-800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3090" name="TextBox 7"/>
          <p:cNvSpPr txBox="1"/>
          <p:nvPr/>
        </p:nvSpPr>
        <p:spPr>
          <a:xfrm>
            <a:off x="156553" y="9127259"/>
            <a:ext cx="8447291" cy="465837"/>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8767" tIns="48767" rIns="48767" bIns="48767">
            <a:spAutoFit/>
          </a:bodyPr>
          <a:lstStyle/>
          <a:p>
            <a:pPr defTabSz="1300480">
              <a:defRPr>
                <a:solidFill>
                  <a:srgbClr val="00B050"/>
                </a:solidFill>
              </a:defRPr>
            </a:pPr>
            <a:r>
              <a:t>S. Abe et al., Geophys. Res. Lett. </a:t>
            </a:r>
            <a:r>
              <a:rPr b="1"/>
              <a:t>49, </a:t>
            </a:r>
            <a:r>
              <a:t>e2022GL099566 (2022)</a:t>
            </a:r>
          </a:p>
        </p:txBody>
      </p:sp>
      <p:pic>
        <p:nvPicPr>
          <p:cNvPr id="3091" name="Image" descr="Image"/>
          <p:cNvPicPr>
            <a:picLocks noChangeAspect="1"/>
          </p:cNvPicPr>
          <p:nvPr/>
        </p:nvPicPr>
        <p:blipFill>
          <a:blip r:embed="rId4"/>
          <a:stretch>
            <a:fillRect/>
          </a:stretch>
        </p:blipFill>
        <p:spPr>
          <a:xfrm>
            <a:off x="3521664" y="5697948"/>
            <a:ext cx="9388034" cy="3332252"/>
          </a:xfrm>
          <a:prstGeom prst="rect">
            <a:avLst/>
          </a:prstGeom>
          <a:ln w="12700">
            <a:miter lim="400000"/>
          </a:ln>
        </p:spPr>
      </p:pic>
      <p:pic>
        <p:nvPicPr>
          <p:cNvPr id="3092" name="Image" descr="Image"/>
          <p:cNvPicPr>
            <a:picLocks noChangeAspect="1"/>
          </p:cNvPicPr>
          <p:nvPr/>
        </p:nvPicPr>
        <p:blipFill>
          <a:blip r:embed="rId5"/>
          <a:stretch>
            <a:fillRect/>
          </a:stretch>
        </p:blipFill>
        <p:spPr>
          <a:xfrm>
            <a:off x="125371" y="2286695"/>
            <a:ext cx="3507263" cy="5021296"/>
          </a:xfrm>
          <a:prstGeom prst="rect">
            <a:avLst/>
          </a:prstGeom>
          <a:ln w="12700">
            <a:miter lim="400000"/>
          </a:ln>
        </p:spPr>
      </p:pic>
      <p:sp>
        <p:nvSpPr>
          <p:cNvPr id="3093" name="TextBox 4"/>
          <p:cNvSpPr txBox="1"/>
          <p:nvPr/>
        </p:nvSpPr>
        <p:spPr>
          <a:xfrm>
            <a:off x="167769" y="199310"/>
            <a:ext cx="10663702" cy="859537"/>
          </a:xfrm>
          <a:prstGeom prst="rect">
            <a:avLst/>
          </a:prstGeom>
          <a:solidFill>
            <a:srgbClr val="FFFF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8767" tIns="48767" rIns="48767" bIns="48767">
            <a:spAutoFit/>
          </a:bodyPr>
          <a:lstStyle>
            <a:lvl1pPr defTabSz="1300480">
              <a:defRPr sz="5000">
                <a:solidFill>
                  <a:srgbClr val="000000"/>
                </a:solidFill>
              </a:defRPr>
            </a:lvl1pPr>
          </a:lstStyle>
          <a:p>
            <a:r>
              <a:t>KamLAND Latest Geoneutrino Result</a:t>
            </a:r>
          </a:p>
        </p:txBody>
      </p:sp>
      <p:sp>
        <p:nvSpPr>
          <p:cNvPr id="3094" name="ended 2024 to…"/>
          <p:cNvSpPr txBox="1"/>
          <p:nvPr/>
        </p:nvSpPr>
        <p:spPr>
          <a:xfrm>
            <a:off x="11186314" y="124540"/>
            <a:ext cx="1668162" cy="10571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p>
            <a:pPr>
              <a:defRPr>
                <a:solidFill>
                  <a:srgbClr val="941751"/>
                </a:solidFill>
              </a:defRPr>
            </a:pPr>
            <a:r>
              <a:rPr sz="1800"/>
              <a:t>ended 2024 to </a:t>
            </a:r>
          </a:p>
          <a:p>
            <a:pPr>
              <a:defRPr>
                <a:solidFill>
                  <a:srgbClr val="941751"/>
                </a:solidFill>
              </a:defRPr>
            </a:pPr>
            <a:r>
              <a:rPr sz="1800"/>
              <a:t>upgrade to </a:t>
            </a:r>
          </a:p>
          <a:p>
            <a:pPr>
              <a:defRPr>
                <a:solidFill>
                  <a:srgbClr val="941751"/>
                </a:solidFill>
              </a:defRPr>
            </a:pPr>
            <a:r>
              <a:rPr sz="1800"/>
              <a:t>KamLAND2 </a:t>
            </a:r>
            <a:r>
              <a:t> </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6" name="Line"/>
          <p:cNvSpPr/>
          <p:nvPr/>
        </p:nvSpPr>
        <p:spPr>
          <a:xfrm>
            <a:off x="330200" y="431800"/>
            <a:ext cx="12242800" cy="0"/>
          </a:xfrm>
          <a:prstGeom prst="line">
            <a:avLst/>
          </a:prstGeom>
          <a:ln w="76200">
            <a:solidFill>
              <a:srgbClr val="005493"/>
            </a:solidFill>
          </a:ln>
        </p:spPr>
        <p:txBody>
          <a:bodyPr lIns="0" tIns="0" rIns="0" bIns="0"/>
          <a:lstStyle/>
          <a:p>
            <a:pPr defTabSz="457200">
              <a:defRPr sz="1200">
                <a:solidFill>
                  <a:srgbClr val="000000"/>
                </a:solidFill>
              </a:defRPr>
            </a:pPr>
            <a:endParaRPr/>
          </a:p>
        </p:txBody>
      </p:sp>
      <p:sp>
        <p:nvSpPr>
          <p:cNvPr id="3097" name="Borexino First Detection in 2010"/>
          <p:cNvSpPr txBox="1">
            <a:spLocks noGrp="1"/>
          </p:cNvSpPr>
          <p:nvPr>
            <p:ph type="title"/>
          </p:nvPr>
        </p:nvSpPr>
        <p:spPr>
          <a:xfrm>
            <a:off x="242428" y="647700"/>
            <a:ext cx="12785798" cy="1460784"/>
          </a:xfrm>
          <a:prstGeom prst="rect">
            <a:avLst/>
          </a:prstGeom>
        </p:spPr>
        <p:txBody>
          <a:bodyPr/>
          <a:lstStyle/>
          <a:p>
            <a:r>
              <a:t>Borexino First Detection in 2010</a:t>
            </a:r>
          </a:p>
        </p:txBody>
      </p:sp>
      <p:pic>
        <p:nvPicPr>
          <p:cNvPr id="3098" name="Image" descr="Image"/>
          <p:cNvPicPr>
            <a:picLocks noChangeAspect="1"/>
          </p:cNvPicPr>
          <p:nvPr/>
        </p:nvPicPr>
        <p:blipFill>
          <a:blip r:embed="rId2"/>
          <a:stretch>
            <a:fillRect/>
          </a:stretch>
        </p:blipFill>
        <p:spPr>
          <a:xfrm>
            <a:off x="-146298" y="1047533"/>
            <a:ext cx="8347996" cy="6134896"/>
          </a:xfrm>
          <a:prstGeom prst="rect">
            <a:avLst/>
          </a:prstGeom>
          <a:ln w="12700">
            <a:miter lim="400000"/>
          </a:ln>
        </p:spPr>
      </p:pic>
      <mc:AlternateContent xmlns:mc="http://schemas.openxmlformats.org/markup-compatibility/2006">
        <mc:Choice xmlns:a14="http://schemas.microsoft.com/office/drawing/2010/main" Requires="a14">
          <p:sp>
            <p:nvSpPr>
              <p:cNvPr id="3099" name="21 candidate   events…"/>
              <p:cNvSpPr txBox="1"/>
              <p:nvPr/>
            </p:nvSpPr>
            <p:spPr>
              <a:xfrm>
                <a:off x="7876076" y="2017705"/>
                <a:ext cx="4783508" cy="89256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65023" tIns="65023" rIns="65023" bIns="65023">
                <a:spAutoFit/>
              </a:bodyPr>
              <a:lstStyle/>
              <a:p>
                <a:r>
                  <a:t>21 candidate </a:t>
                </a:r>
                <a14:m>
                  <m:oMath xmlns:m="http://schemas.openxmlformats.org/officeDocument/2006/math">
                    <m:sSub>
                      <m:sSubPr>
                        <m:ctrlPr>
                          <a:rPr sz="2900" i="1">
                            <a:solidFill>
                              <a:srgbClr val="292934"/>
                            </a:solidFill>
                            <a:latin typeface="Cambria Math" panose="02040503050406030204" pitchFamily="18" charset="0"/>
                          </a:rPr>
                        </m:ctrlPr>
                      </m:sSubPr>
                      <m:e>
                        <m:bar>
                          <m:barPr>
                            <m:pos m:val="top"/>
                            <m:ctrlPr>
                              <a:rPr sz="2900" i="1">
                                <a:solidFill>
                                  <a:srgbClr val="292934"/>
                                </a:solidFill>
                                <a:latin typeface="Cambria Math" panose="02040503050406030204" pitchFamily="18" charset="0"/>
                              </a:rPr>
                            </m:ctrlPr>
                          </m:barPr>
                          <m:e>
                            <m:r>
                              <a:rPr sz="2900" i="1">
                                <a:solidFill>
                                  <a:srgbClr val="292934"/>
                                </a:solidFill>
                                <a:latin typeface="Cambria Math" panose="02040503050406030204" pitchFamily="18" charset="0"/>
                              </a:rPr>
                              <m:t>𝜈</m:t>
                            </m:r>
                          </m:e>
                        </m:bar>
                      </m:e>
                      <m:sub>
                        <m:r>
                          <a:rPr sz="2900" i="1">
                            <a:solidFill>
                              <a:srgbClr val="292934"/>
                            </a:solidFill>
                            <a:latin typeface="Cambria Math" panose="02040503050406030204" pitchFamily="18" charset="0"/>
                          </a:rPr>
                          <m:t>𝑒</m:t>
                        </m:r>
                      </m:sub>
                    </m:sSub>
                  </m:oMath>
                </a14:m>
                <a:r>
                  <a:t> events</a:t>
                </a:r>
              </a:p>
              <a:p>
                <a:r>
                  <a:t>with 0.31±0.05 background events</a:t>
                </a:r>
              </a:p>
            </p:txBody>
          </p:sp>
        </mc:Choice>
        <mc:Fallback>
          <p:sp>
            <p:nvSpPr>
              <p:cNvPr id="3099" name="21 candidate   events…"/>
              <p:cNvSpPr txBox="1">
                <a:spLocks noRot="1" noChangeAspect="1" noMove="1" noResize="1" noEditPoints="1" noAdjustHandles="1" noChangeArrowheads="1" noChangeShapeType="1" noTextEdit="1"/>
              </p:cNvSpPr>
              <p:nvPr/>
            </p:nvSpPr>
            <p:spPr>
              <a:xfrm>
                <a:off x="7876076" y="2017705"/>
                <a:ext cx="4783508" cy="892564"/>
              </a:xfrm>
              <a:prstGeom prst="rect">
                <a:avLst/>
              </a:prstGeom>
              <a:blipFill>
                <a:blip r:embed="rId3"/>
                <a:stretch>
                  <a:fillRect l="-2653" r="-2387" b="-1831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pic>
        <p:nvPicPr>
          <p:cNvPr id="3100" name="Image" descr="Image"/>
          <p:cNvPicPr>
            <a:picLocks noChangeAspect="1"/>
          </p:cNvPicPr>
          <p:nvPr/>
        </p:nvPicPr>
        <p:blipFill>
          <a:blip r:embed="rId4"/>
          <a:stretch>
            <a:fillRect/>
          </a:stretch>
        </p:blipFill>
        <p:spPr>
          <a:xfrm>
            <a:off x="7768497" y="3208337"/>
            <a:ext cx="4998665" cy="338182"/>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 name="TextBox 6"/>
          <p:cNvSpPr txBox="1"/>
          <p:nvPr/>
        </p:nvSpPr>
        <p:spPr>
          <a:xfrm>
            <a:off x="152399" y="8866409"/>
            <a:ext cx="5905009" cy="465837"/>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8767" tIns="48767" rIns="48767" bIns="48767">
            <a:spAutoFit/>
          </a:bodyPr>
          <a:lstStyle>
            <a:lvl1pPr defTabSz="1300480">
              <a:defRPr>
                <a:solidFill>
                  <a:srgbClr val="00B050"/>
                </a:solidFill>
              </a:defRPr>
            </a:lvl1pPr>
          </a:lstStyle>
          <a:p>
            <a:r>
              <a:t>M. Agostini et al., PRD 101, 012009 (2020)</a:t>
            </a:r>
          </a:p>
        </p:txBody>
      </p:sp>
      <mc:AlternateContent xmlns:mc="http://schemas.openxmlformats.org/markup-compatibility/2006">
        <mc:Choice xmlns:a14="http://schemas.microsoft.com/office/drawing/2010/main" Requires="a14">
          <p:sp>
            <p:nvSpPr>
              <p:cNvPr id="3103" name="TextBox 8"/>
              <p:cNvSpPr txBox="1"/>
              <p:nvPr/>
            </p:nvSpPr>
            <p:spPr>
              <a:xfrm>
                <a:off x="703132" y="6527444"/>
                <a:ext cx="4079068" cy="2000991"/>
              </a:xfrm>
              <a:prstGeom prst="rect">
                <a:avLst/>
              </a:prstGeom>
              <a:solidFill>
                <a:srgbClr val="FFFFFF"/>
              </a:solidFill>
              <a:ln w="12700">
                <a:miter lim="400000"/>
              </a:ln>
              <a:extLst>
                <a:ext uri="{C572A759-6A51-4108-AA02-DFA0A04FC94B}">
                  <ma14:wrappingTextBoxFlag xmlns:ma14="http://schemas.microsoft.com/office/mac/drawingml/2011/main" xmlns:m="http://schemas.openxmlformats.org/officeDocument/2006/math" xmlns="" val="1"/>
                </a:ext>
              </a:extLst>
            </p:spPr>
            <p:txBody>
              <a:bodyPr lIns="48767" tIns="48767" rIns="48767" bIns="48767">
                <a:spAutoFit/>
              </a:bodyPr>
              <a:lstStyle/>
              <a:p>
                <a:pPr defTabSz="1300480">
                  <a:defRPr>
                    <a:solidFill>
                      <a:srgbClr val="000000"/>
                    </a:solidFill>
                  </a:defRPr>
                </a:pPr>
                <a:r>
                  <a:rPr dirty="0"/>
                  <a:t>1.29 × 10</a:t>
                </a:r>
                <a:r>
                  <a:rPr baseline="30500" dirty="0"/>
                  <a:t>32</a:t>
                </a:r>
                <a:r>
                  <a:rPr dirty="0"/>
                  <a:t> proton-years,</a:t>
                </a:r>
              </a:p>
              <a:p>
                <a:pPr defTabSz="1300480">
                  <a:defRPr>
                    <a:solidFill>
                      <a:srgbClr val="000000"/>
                    </a:solidFill>
                  </a:defRPr>
                </a:pPr>
                <a:r>
                  <a:rPr dirty="0"/>
                  <a:t>   8.7 live-time years</a:t>
                </a:r>
              </a:p>
              <a:p>
                <a:pPr defTabSz="1300480">
                  <a:defRPr>
                    <a:solidFill>
                      <a:srgbClr val="000000"/>
                    </a:solidFill>
                  </a:defRPr>
                </a:pPr>
                <a:r>
                  <a:rPr dirty="0"/>
                  <a:t>154 IBD candidate events</a:t>
                </a:r>
              </a:p>
              <a:p>
                <a:pPr defTabSz="1300480">
                  <a:defRPr>
                    <a:solidFill>
                      <a:srgbClr val="000000"/>
                    </a:solidFill>
                  </a:defRPr>
                </a:pPr>
                <a:r>
                  <a:rPr dirty="0"/>
                  <a:t>   (~90 in the geo-</a:t>
                </a:r>
                <a:r>
                  <a:rPr dirty="0" err="1">
                    <a:latin typeface="Times New Roman"/>
                    <a:ea typeface="Times New Roman"/>
                    <a:cs typeface="Times New Roman"/>
                    <a:sym typeface="Times New Roman"/>
                  </a:rPr>
                  <a:t>ν</a:t>
                </a:r>
                <a:r>
                  <a:rPr dirty="0"/>
                  <a:t> region)</a:t>
                </a:r>
              </a:p>
              <a:p>
                <a:pPr defTabSz="1300480">
                  <a:defRPr>
                    <a:solidFill>
                      <a:srgbClr val="000000"/>
                    </a:solidFill>
                    <a:latin typeface="Times New Roman"/>
                    <a:ea typeface="Times New Roman"/>
                    <a:cs typeface="Times New Roman"/>
                    <a:sym typeface="Times New Roman"/>
                  </a:defRPr>
                </a:pPr>
                <a14:m>
                  <m:oMath xmlns:m="http://schemas.openxmlformats.org/officeDocument/2006/math">
                    <m:sSubSup>
                      <m:sSubSupPr>
                        <m:ctrlPr>
                          <a:rPr sz="2500" i="1">
                            <a:solidFill>
                              <a:srgbClr val="000000"/>
                            </a:solidFill>
                            <a:latin typeface="Cambria Math" panose="02040503050406030204" pitchFamily="18" charset="0"/>
                          </a:rPr>
                        </m:ctrlPr>
                      </m:sSubSupPr>
                      <m:e>
                        <m:r>
                          <a:rPr sz="2500" i="1">
                            <a:solidFill>
                              <a:srgbClr val="000000"/>
                            </a:solidFill>
                            <a:latin typeface="Cambria Math" panose="02040503050406030204" pitchFamily="18" charset="0"/>
                          </a:rPr>
                          <m:t>52.6</m:t>
                        </m:r>
                      </m:e>
                      <m:sub>
                        <m:r>
                          <a:rPr sz="2500" i="1">
                            <a:solidFill>
                              <a:srgbClr val="000000"/>
                            </a:solidFill>
                            <a:latin typeface="Cambria Math" panose="02040503050406030204" pitchFamily="18" charset="0"/>
                          </a:rPr>
                          <m:t>−8.6</m:t>
                        </m:r>
                      </m:sub>
                      <m:sup>
                        <m:r>
                          <a:rPr sz="2500" i="1">
                            <a:solidFill>
                              <a:srgbClr val="000000"/>
                            </a:solidFill>
                            <a:latin typeface="Cambria Math" panose="02040503050406030204" pitchFamily="18" charset="0"/>
                          </a:rPr>
                          <m:t>+9.4</m:t>
                        </m:r>
                      </m:sup>
                    </m:sSubSup>
                  </m:oMath>
                </a14:m>
                <a:r>
                  <a:rPr dirty="0">
                    <a:latin typeface="+mn-lt"/>
                    <a:ea typeface="+mn-ea"/>
                    <a:cs typeface="+mn-cs"/>
                    <a:sym typeface="Helvetica"/>
                  </a:rPr>
                  <a:t> geoneutrinos</a:t>
                </a:r>
              </a:p>
            </p:txBody>
          </p:sp>
        </mc:Choice>
        <mc:Fallback>
          <p:sp>
            <p:nvSpPr>
              <p:cNvPr id="3103" name="TextBox 8"/>
              <p:cNvSpPr txBox="1">
                <a:spLocks noRot="1" noChangeAspect="1" noMove="1" noResize="1" noEditPoints="1" noAdjustHandles="1" noChangeArrowheads="1" noChangeShapeType="1" noTextEdit="1"/>
              </p:cNvSpPr>
              <p:nvPr/>
            </p:nvSpPr>
            <p:spPr>
              <a:xfrm>
                <a:off x="703132" y="6527444"/>
                <a:ext cx="4079068" cy="2000991"/>
              </a:xfrm>
              <a:prstGeom prst="rect">
                <a:avLst/>
              </a:prstGeom>
              <a:blipFill>
                <a:blip r:embed="rId2"/>
                <a:stretch>
                  <a:fillRect l="-3416" t="-2532" b="-5063"/>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pic>
        <p:nvPicPr>
          <p:cNvPr id="3104" name="Picture 1" descr="Picture 1"/>
          <p:cNvPicPr>
            <a:picLocks noChangeAspect="1"/>
          </p:cNvPicPr>
          <p:nvPr/>
        </p:nvPicPr>
        <p:blipFill>
          <a:blip r:embed="rId3"/>
          <a:stretch>
            <a:fillRect/>
          </a:stretch>
        </p:blipFill>
        <p:spPr>
          <a:xfrm>
            <a:off x="8724840" y="1219200"/>
            <a:ext cx="4226620" cy="3956341"/>
          </a:xfrm>
          <a:prstGeom prst="rect">
            <a:avLst/>
          </a:prstGeom>
          <a:ln w="12700">
            <a:miter lim="400000"/>
          </a:ln>
        </p:spPr>
      </p:pic>
      <p:pic>
        <p:nvPicPr>
          <p:cNvPr id="3105" name="Image" descr="Image"/>
          <p:cNvPicPr>
            <a:picLocks noChangeAspect="1"/>
          </p:cNvPicPr>
          <p:nvPr/>
        </p:nvPicPr>
        <p:blipFill>
          <a:blip r:embed="rId4"/>
          <a:stretch>
            <a:fillRect/>
          </a:stretch>
        </p:blipFill>
        <p:spPr>
          <a:xfrm>
            <a:off x="68985" y="1266055"/>
            <a:ext cx="7648280" cy="5253577"/>
          </a:xfrm>
          <a:prstGeom prst="rect">
            <a:avLst/>
          </a:prstGeom>
          <a:ln w="12700">
            <a:miter lim="400000"/>
          </a:ln>
        </p:spPr>
      </p:pic>
      <p:pic>
        <p:nvPicPr>
          <p:cNvPr id="3106" name="Image" descr="Image"/>
          <p:cNvPicPr>
            <a:picLocks noChangeAspect="1"/>
          </p:cNvPicPr>
          <p:nvPr/>
        </p:nvPicPr>
        <p:blipFill>
          <a:blip r:embed="rId5"/>
          <a:stretch>
            <a:fillRect/>
          </a:stretch>
        </p:blipFill>
        <p:spPr>
          <a:xfrm>
            <a:off x="6916361" y="5938361"/>
            <a:ext cx="5409787" cy="3598995"/>
          </a:xfrm>
          <a:prstGeom prst="rect">
            <a:avLst/>
          </a:prstGeom>
          <a:ln w="12700">
            <a:miter lim="400000"/>
          </a:ln>
        </p:spPr>
      </p:pic>
      <p:sp>
        <p:nvSpPr>
          <p:cNvPr id="3107" name="TextBox 4"/>
          <p:cNvSpPr txBox="1"/>
          <p:nvPr/>
        </p:nvSpPr>
        <p:spPr>
          <a:xfrm>
            <a:off x="167769" y="199310"/>
            <a:ext cx="9816932" cy="859537"/>
          </a:xfrm>
          <a:prstGeom prst="rect">
            <a:avLst/>
          </a:prstGeom>
          <a:solidFill>
            <a:srgbClr val="FFFF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8767" tIns="48767" rIns="48767" bIns="48767">
            <a:spAutoFit/>
          </a:bodyPr>
          <a:lstStyle>
            <a:lvl1pPr defTabSz="1300480">
              <a:defRPr sz="5000">
                <a:solidFill>
                  <a:srgbClr val="000000"/>
                </a:solidFill>
              </a:defRPr>
            </a:lvl1pPr>
          </a:lstStyle>
          <a:p>
            <a:r>
              <a:t>Borexino Final Geoneutrino Result</a:t>
            </a:r>
          </a:p>
        </p:txBody>
      </p:sp>
      <p:sp>
        <p:nvSpPr>
          <p:cNvPr id="3108" name="ended 2021…"/>
          <p:cNvSpPr txBox="1"/>
          <p:nvPr/>
        </p:nvSpPr>
        <p:spPr>
          <a:xfrm>
            <a:off x="11037355" y="124540"/>
            <a:ext cx="1858031" cy="6888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p>
            <a:pPr>
              <a:defRPr>
                <a:solidFill>
                  <a:srgbClr val="941751"/>
                </a:solidFill>
              </a:defRPr>
            </a:pPr>
            <a:r>
              <a:rPr sz="1800"/>
              <a:t>ended 2021</a:t>
            </a:r>
          </a:p>
          <a:p>
            <a:pPr>
              <a:defRPr>
                <a:solidFill>
                  <a:srgbClr val="941751"/>
                </a:solidFill>
              </a:defRPr>
            </a:pPr>
            <a:r>
              <a:rPr sz="1800"/>
              <a:t>decommissioned</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22" name="Group 13"/>
          <p:cNvGrpSpPr/>
          <p:nvPr/>
        </p:nvGrpSpPr>
        <p:grpSpPr>
          <a:xfrm>
            <a:off x="-1" y="7991"/>
            <a:ext cx="13000040" cy="9745663"/>
            <a:chOff x="0" y="0"/>
            <a:chExt cx="13000039" cy="9745662"/>
          </a:xfrm>
        </p:grpSpPr>
        <p:sp>
          <p:nvSpPr>
            <p:cNvPr id="3110" name="AutoShape 1"/>
            <p:cNvSpPr/>
            <p:nvPr/>
          </p:nvSpPr>
          <p:spPr>
            <a:xfrm>
              <a:off x="1258887" y="2611863"/>
              <a:ext cx="11734803" cy="7133800"/>
            </a:xfrm>
            <a:prstGeom prst="rect">
              <a:avLst/>
            </a:prstGeom>
            <a:gradFill flip="none" rotWithShape="1">
              <a:gsLst>
                <a:gs pos="0">
                  <a:srgbClr val="000066"/>
                </a:gs>
                <a:gs pos="100000">
                  <a:srgbClr val="000099"/>
                </a:gs>
              </a:gsLst>
              <a:lin ang="0" scaled="0"/>
            </a:gradFill>
            <a:ln w="12700" cap="flat">
              <a:noFill/>
              <a:miter lim="400000"/>
            </a:ln>
            <a:effectLst/>
          </p:spPr>
          <p:txBody>
            <a:bodyPr wrap="square" lIns="65023" tIns="65023" rIns="65023" bIns="65023" numCol="1" anchor="t">
              <a:noAutofit/>
            </a:bodyPr>
            <a:lstStyle/>
            <a:p>
              <a:pPr defTabSz="912678">
                <a:defRPr sz="3400" b="1">
                  <a:solidFill>
                    <a:srgbClr val="FFFFFF"/>
                  </a:solidFill>
                </a:defRPr>
              </a:pPr>
              <a:endParaRPr/>
            </a:p>
          </p:txBody>
        </p:sp>
        <p:sp>
          <p:nvSpPr>
            <p:cNvPr id="3111" name="AutoShape 2"/>
            <p:cNvSpPr/>
            <p:nvPr/>
          </p:nvSpPr>
          <p:spPr>
            <a:xfrm>
              <a:off x="-1" y="2611863"/>
              <a:ext cx="1258889" cy="7133800"/>
            </a:xfrm>
            <a:prstGeom prst="rect">
              <a:avLst/>
            </a:prstGeom>
            <a:gradFill flip="none" rotWithShape="1">
              <a:gsLst>
                <a:gs pos="0">
                  <a:srgbClr val="000066"/>
                </a:gs>
                <a:gs pos="100000">
                  <a:srgbClr val="000099"/>
                </a:gs>
              </a:gsLst>
              <a:lin ang="5400000" scaled="0"/>
            </a:gradFill>
            <a:ln w="12700" cap="flat">
              <a:noFill/>
              <a:miter lim="400000"/>
            </a:ln>
            <a:effectLst/>
          </p:spPr>
          <p:txBody>
            <a:bodyPr wrap="square" lIns="65023" tIns="65023" rIns="65023" bIns="65023" numCol="1" anchor="t">
              <a:noAutofit/>
            </a:bodyPr>
            <a:lstStyle/>
            <a:p>
              <a:pPr defTabSz="912678">
                <a:defRPr sz="3400" b="1">
                  <a:solidFill>
                    <a:srgbClr val="FFFFFF"/>
                  </a:solidFill>
                </a:defRPr>
              </a:pPr>
              <a:endParaRPr/>
            </a:p>
          </p:txBody>
        </p:sp>
        <p:grpSp>
          <p:nvGrpSpPr>
            <p:cNvPr id="3121" name="Group 12"/>
            <p:cNvGrpSpPr/>
            <p:nvPr/>
          </p:nvGrpSpPr>
          <p:grpSpPr>
            <a:xfrm>
              <a:off x="0" y="-1"/>
              <a:ext cx="13000040" cy="9745664"/>
              <a:chOff x="0" y="0"/>
              <a:chExt cx="13000039" cy="9745662"/>
            </a:xfrm>
          </p:grpSpPr>
          <p:sp>
            <p:nvSpPr>
              <p:cNvPr id="3112" name="AutoShape 3"/>
              <p:cNvSpPr/>
              <p:nvPr/>
            </p:nvSpPr>
            <p:spPr>
              <a:xfrm>
                <a:off x="1244600" y="-1"/>
                <a:ext cx="28576" cy="1568707"/>
              </a:xfrm>
              <a:prstGeom prst="rect">
                <a:avLst/>
              </a:prstGeom>
              <a:gradFill flip="none" rotWithShape="1">
                <a:gsLst>
                  <a:gs pos="0">
                    <a:srgbClr val="000066"/>
                  </a:gs>
                  <a:gs pos="100000">
                    <a:srgbClr val="000099"/>
                  </a:gs>
                </a:gsLst>
                <a:lin ang="5400000" scaled="0"/>
              </a:gradFill>
              <a:ln w="12700" cap="flat">
                <a:noFill/>
                <a:miter lim="400000"/>
              </a:ln>
              <a:effectLst/>
            </p:spPr>
            <p:txBody>
              <a:bodyPr wrap="square" lIns="65023" tIns="65023" rIns="65023" bIns="65023" numCol="1" anchor="t">
                <a:noAutofit/>
              </a:bodyPr>
              <a:lstStyle/>
              <a:p>
                <a:pPr defTabSz="912678">
                  <a:defRPr sz="3400" b="1">
                    <a:solidFill>
                      <a:srgbClr val="FFFFFF"/>
                    </a:solidFill>
                  </a:defRPr>
                </a:pPr>
                <a:endParaRPr/>
              </a:p>
            </p:txBody>
          </p:sp>
          <p:sp>
            <p:nvSpPr>
              <p:cNvPr id="3113" name="AutoShape 4"/>
              <p:cNvSpPr/>
              <p:nvPr/>
            </p:nvSpPr>
            <p:spPr>
              <a:xfrm>
                <a:off x="1244600" y="3655020"/>
                <a:ext cx="28576" cy="6090643"/>
              </a:xfrm>
              <a:prstGeom prst="rect">
                <a:avLst/>
              </a:prstGeom>
              <a:gradFill flip="none" rotWithShape="1">
                <a:gsLst>
                  <a:gs pos="0">
                    <a:srgbClr val="000099"/>
                  </a:gs>
                  <a:gs pos="100000">
                    <a:srgbClr val="000066"/>
                  </a:gs>
                </a:gsLst>
                <a:lin ang="5400000" scaled="0"/>
              </a:gradFill>
              <a:ln w="12700" cap="flat">
                <a:noFill/>
                <a:miter lim="400000"/>
              </a:ln>
              <a:effectLst/>
            </p:spPr>
            <p:txBody>
              <a:bodyPr wrap="square" lIns="65023" tIns="65023" rIns="65023" bIns="65023" numCol="1" anchor="t">
                <a:noAutofit/>
              </a:bodyPr>
              <a:lstStyle/>
              <a:p>
                <a:pPr defTabSz="912678">
                  <a:defRPr sz="3400" b="1">
                    <a:solidFill>
                      <a:srgbClr val="FFFFFF"/>
                    </a:solidFill>
                  </a:defRPr>
                </a:pPr>
                <a:endParaRPr/>
              </a:p>
            </p:txBody>
          </p:sp>
          <p:sp>
            <p:nvSpPr>
              <p:cNvPr id="3114" name="AutoShape 5"/>
              <p:cNvSpPr/>
              <p:nvPr/>
            </p:nvSpPr>
            <p:spPr>
              <a:xfrm>
                <a:off x="2300287" y="2597573"/>
                <a:ext cx="10699753" cy="30168"/>
              </a:xfrm>
              <a:prstGeom prst="rect">
                <a:avLst/>
              </a:prstGeom>
              <a:gradFill flip="none" rotWithShape="1">
                <a:gsLst>
                  <a:gs pos="0">
                    <a:srgbClr val="000099"/>
                  </a:gs>
                  <a:gs pos="100000">
                    <a:srgbClr val="000066"/>
                  </a:gs>
                </a:gsLst>
                <a:lin ang="0" scaled="0"/>
              </a:gradFill>
              <a:ln w="12700" cap="flat">
                <a:noFill/>
                <a:miter lim="400000"/>
              </a:ln>
              <a:effectLst/>
            </p:spPr>
            <p:txBody>
              <a:bodyPr wrap="square" lIns="65023" tIns="65023" rIns="65023" bIns="65023" numCol="1" anchor="t">
                <a:noAutofit/>
              </a:bodyPr>
              <a:lstStyle/>
              <a:p>
                <a:pPr defTabSz="912678">
                  <a:defRPr sz="3400" b="1">
                    <a:solidFill>
                      <a:srgbClr val="FFFFFF"/>
                    </a:solidFill>
                  </a:defRPr>
                </a:pPr>
                <a:endParaRPr/>
              </a:p>
            </p:txBody>
          </p:sp>
          <p:sp>
            <p:nvSpPr>
              <p:cNvPr id="3115" name="AutoShape 6"/>
              <p:cNvSpPr/>
              <p:nvPr/>
            </p:nvSpPr>
            <p:spPr>
              <a:xfrm>
                <a:off x="1244600" y="3086602"/>
                <a:ext cx="28576" cy="568419"/>
              </a:xfrm>
              <a:prstGeom prst="rect">
                <a:avLst/>
              </a:prstGeom>
              <a:gradFill flip="none" rotWithShape="1">
                <a:gsLst>
                  <a:gs pos="0">
                    <a:srgbClr val="0066FF"/>
                  </a:gs>
                  <a:gs pos="100000">
                    <a:srgbClr val="000099"/>
                  </a:gs>
                </a:gsLst>
                <a:lin ang="5400000" scaled="0"/>
              </a:gradFill>
              <a:ln w="12700" cap="flat">
                <a:noFill/>
                <a:miter lim="400000"/>
              </a:ln>
              <a:effectLst/>
            </p:spPr>
            <p:txBody>
              <a:bodyPr wrap="square" lIns="65023" tIns="65023" rIns="65023" bIns="65023" numCol="1" anchor="t">
                <a:noAutofit/>
              </a:bodyPr>
              <a:lstStyle/>
              <a:p>
                <a:pPr defTabSz="912678">
                  <a:defRPr sz="3400" b="1">
                    <a:solidFill>
                      <a:srgbClr val="FFFFFF"/>
                    </a:solidFill>
                  </a:defRPr>
                </a:pPr>
                <a:endParaRPr/>
              </a:p>
            </p:txBody>
          </p:sp>
          <p:sp>
            <p:nvSpPr>
              <p:cNvPr id="3116" name="AutoShape 7"/>
              <p:cNvSpPr/>
              <p:nvPr/>
            </p:nvSpPr>
            <p:spPr>
              <a:xfrm>
                <a:off x="1244600" y="1568705"/>
                <a:ext cx="28576" cy="568419"/>
              </a:xfrm>
              <a:prstGeom prst="rect">
                <a:avLst/>
              </a:prstGeom>
              <a:gradFill flip="none" rotWithShape="1">
                <a:gsLst>
                  <a:gs pos="0">
                    <a:srgbClr val="000099"/>
                  </a:gs>
                  <a:gs pos="100000">
                    <a:srgbClr val="0066FF"/>
                  </a:gs>
                </a:gsLst>
                <a:lin ang="5400000" scaled="0"/>
              </a:gradFill>
              <a:ln w="12700" cap="flat">
                <a:noFill/>
                <a:miter lim="400000"/>
              </a:ln>
              <a:effectLst/>
            </p:spPr>
            <p:txBody>
              <a:bodyPr wrap="square" lIns="65023" tIns="65023" rIns="65023" bIns="65023" numCol="1" anchor="t">
                <a:noAutofit/>
              </a:bodyPr>
              <a:lstStyle/>
              <a:p>
                <a:pPr defTabSz="912678">
                  <a:defRPr sz="3400" b="1">
                    <a:solidFill>
                      <a:srgbClr val="FFFFFF"/>
                    </a:solidFill>
                  </a:defRPr>
                </a:pPr>
                <a:endParaRPr/>
              </a:p>
            </p:txBody>
          </p:sp>
          <p:sp>
            <p:nvSpPr>
              <p:cNvPr id="3117" name="AutoShape 8"/>
              <p:cNvSpPr/>
              <p:nvPr/>
            </p:nvSpPr>
            <p:spPr>
              <a:xfrm>
                <a:off x="1244600" y="2137123"/>
                <a:ext cx="28576" cy="951068"/>
              </a:xfrm>
              <a:prstGeom prst="rect">
                <a:avLst/>
              </a:prstGeom>
              <a:gradFill flip="none" rotWithShape="1">
                <a:gsLst>
                  <a:gs pos="0">
                    <a:srgbClr val="0066FF"/>
                  </a:gs>
                  <a:gs pos="50000">
                    <a:srgbClr val="FFFFCC"/>
                  </a:gs>
                  <a:gs pos="100000">
                    <a:srgbClr val="0066FF"/>
                  </a:gs>
                </a:gsLst>
                <a:lin ang="5400000" scaled="0"/>
              </a:gradFill>
              <a:ln w="12700" cap="flat">
                <a:noFill/>
                <a:miter lim="400000"/>
              </a:ln>
              <a:effectLst/>
            </p:spPr>
            <p:txBody>
              <a:bodyPr wrap="square" lIns="65023" tIns="65023" rIns="65023" bIns="65023" numCol="1" anchor="t">
                <a:noAutofit/>
              </a:bodyPr>
              <a:lstStyle/>
              <a:p>
                <a:pPr defTabSz="912678">
                  <a:defRPr sz="3400" b="1">
                    <a:solidFill>
                      <a:srgbClr val="FFFFFF"/>
                    </a:solidFill>
                  </a:defRPr>
                </a:pPr>
                <a:endParaRPr/>
              </a:p>
            </p:txBody>
          </p:sp>
          <p:sp>
            <p:nvSpPr>
              <p:cNvPr id="3118" name="AutoShape 9"/>
              <p:cNvSpPr/>
              <p:nvPr/>
            </p:nvSpPr>
            <p:spPr>
              <a:xfrm>
                <a:off x="0" y="2597573"/>
                <a:ext cx="792163" cy="30168"/>
              </a:xfrm>
              <a:prstGeom prst="rect">
                <a:avLst/>
              </a:prstGeom>
              <a:gradFill flip="none" rotWithShape="1">
                <a:gsLst>
                  <a:gs pos="0">
                    <a:srgbClr val="000099"/>
                  </a:gs>
                  <a:gs pos="100000">
                    <a:srgbClr val="0066FF"/>
                  </a:gs>
                </a:gsLst>
                <a:lin ang="0" scaled="0"/>
              </a:gradFill>
              <a:ln w="12700" cap="flat">
                <a:noFill/>
                <a:miter lim="400000"/>
              </a:ln>
              <a:effectLst/>
            </p:spPr>
            <p:txBody>
              <a:bodyPr wrap="square" lIns="65023" tIns="65023" rIns="65023" bIns="65023" numCol="1" anchor="t">
                <a:noAutofit/>
              </a:bodyPr>
              <a:lstStyle/>
              <a:p>
                <a:pPr defTabSz="912678">
                  <a:defRPr sz="3400" b="1">
                    <a:solidFill>
                      <a:srgbClr val="FFFFFF"/>
                    </a:solidFill>
                  </a:defRPr>
                </a:pPr>
                <a:endParaRPr/>
              </a:p>
            </p:txBody>
          </p:sp>
          <p:sp>
            <p:nvSpPr>
              <p:cNvPr id="3119" name="AutoShape 10"/>
              <p:cNvSpPr/>
              <p:nvPr/>
            </p:nvSpPr>
            <p:spPr>
              <a:xfrm>
                <a:off x="1730375" y="2597573"/>
                <a:ext cx="569913" cy="30168"/>
              </a:xfrm>
              <a:prstGeom prst="rect">
                <a:avLst/>
              </a:prstGeom>
              <a:gradFill flip="none" rotWithShape="1">
                <a:gsLst>
                  <a:gs pos="0">
                    <a:srgbClr val="0066FF"/>
                  </a:gs>
                  <a:gs pos="100000">
                    <a:srgbClr val="000099"/>
                  </a:gs>
                </a:gsLst>
                <a:lin ang="0" scaled="0"/>
              </a:gradFill>
              <a:ln w="12700" cap="flat">
                <a:noFill/>
                <a:miter lim="400000"/>
              </a:ln>
              <a:effectLst/>
            </p:spPr>
            <p:txBody>
              <a:bodyPr wrap="square" lIns="65023" tIns="65023" rIns="65023" bIns="65023" numCol="1" anchor="t">
                <a:noAutofit/>
              </a:bodyPr>
              <a:lstStyle/>
              <a:p>
                <a:pPr defTabSz="912678">
                  <a:defRPr sz="3400" b="1">
                    <a:solidFill>
                      <a:srgbClr val="FFFFFF"/>
                    </a:solidFill>
                  </a:defRPr>
                </a:pPr>
                <a:endParaRPr/>
              </a:p>
            </p:txBody>
          </p:sp>
          <p:sp>
            <p:nvSpPr>
              <p:cNvPr id="3120" name="AutoShape 11"/>
              <p:cNvSpPr/>
              <p:nvPr/>
            </p:nvSpPr>
            <p:spPr>
              <a:xfrm>
                <a:off x="784225" y="2597573"/>
                <a:ext cx="944563" cy="30168"/>
              </a:xfrm>
              <a:prstGeom prst="rect">
                <a:avLst/>
              </a:prstGeom>
              <a:gradFill flip="none" rotWithShape="1">
                <a:gsLst>
                  <a:gs pos="0">
                    <a:srgbClr val="0066FF"/>
                  </a:gs>
                  <a:gs pos="50000">
                    <a:srgbClr val="FFFFCC"/>
                  </a:gs>
                  <a:gs pos="100000">
                    <a:srgbClr val="0066FF"/>
                  </a:gs>
                </a:gsLst>
                <a:lin ang="0" scaled="0"/>
              </a:gradFill>
              <a:ln w="12700" cap="flat">
                <a:noFill/>
                <a:miter lim="400000"/>
              </a:ln>
              <a:effectLst/>
            </p:spPr>
            <p:txBody>
              <a:bodyPr wrap="square" lIns="65023" tIns="65023" rIns="65023" bIns="65023" numCol="1" anchor="t">
                <a:noAutofit/>
              </a:bodyPr>
              <a:lstStyle/>
              <a:p>
                <a:pPr defTabSz="912678">
                  <a:defRPr sz="3400" b="1">
                    <a:solidFill>
                      <a:srgbClr val="FFFFFF"/>
                    </a:solidFill>
                  </a:defRPr>
                </a:pPr>
                <a:endParaRPr/>
              </a:p>
            </p:txBody>
          </p:sp>
        </p:grpSp>
      </p:grpSp>
      <p:sp>
        <p:nvSpPr>
          <p:cNvPr id="3123" name="Rectangle 14"/>
          <p:cNvSpPr txBox="1"/>
          <p:nvPr/>
        </p:nvSpPr>
        <p:spPr>
          <a:xfrm>
            <a:off x="152402" y="4649712"/>
            <a:ext cx="7124702" cy="42983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020" tIns="38020" rIns="38020" bIns="38020">
            <a:spAutoFit/>
          </a:bodyPr>
          <a:lstStyle/>
          <a:p>
            <a:pPr indent="13393" defTabSz="912678">
              <a:spcBef>
                <a:spcPts val="1400"/>
              </a:spcBef>
              <a:defRPr b="1">
                <a:solidFill>
                  <a:srgbClr val="FFFFCC"/>
                </a:solidFill>
              </a:defRPr>
            </a:pPr>
            <a:r>
              <a:t>1000 tonnes D</a:t>
            </a:r>
            <a:r>
              <a:rPr baseline="-15916"/>
              <a:t>2</a:t>
            </a:r>
            <a:r>
              <a:t>O</a:t>
            </a:r>
            <a:endParaRPr>
              <a:solidFill>
                <a:srgbClr val="FFFFFF"/>
              </a:solidFill>
            </a:endParaRPr>
          </a:p>
          <a:p>
            <a:pPr indent="13393" defTabSz="912678">
              <a:spcBef>
                <a:spcPts val="1400"/>
              </a:spcBef>
              <a:defRPr>
                <a:solidFill>
                  <a:srgbClr val="FFFFCC"/>
                </a:solidFill>
              </a:defRPr>
            </a:pPr>
            <a:r>
              <a:t>12 m diameter Acrylic Vessel</a:t>
            </a:r>
            <a:endParaRPr>
              <a:solidFill>
                <a:srgbClr val="FFFFFF"/>
              </a:solidFill>
            </a:endParaRPr>
          </a:p>
          <a:p>
            <a:pPr indent="13393" defTabSz="912678">
              <a:defRPr>
                <a:solidFill>
                  <a:srgbClr val="FFFFCC"/>
                </a:solidFill>
              </a:defRPr>
            </a:pPr>
            <a:r>
              <a:t>18 m diameter support structure; 9500 PMTs </a:t>
            </a:r>
            <a:endParaRPr>
              <a:solidFill>
                <a:srgbClr val="FFFFFF"/>
              </a:solidFill>
            </a:endParaRPr>
          </a:p>
          <a:p>
            <a:pPr indent="13393" defTabSz="912678">
              <a:defRPr>
                <a:solidFill>
                  <a:srgbClr val="FFFFCC"/>
                </a:solidFill>
              </a:defRPr>
            </a:pPr>
            <a:r>
              <a:t>(~54% photocathode coverage)</a:t>
            </a:r>
            <a:endParaRPr>
              <a:solidFill>
                <a:srgbClr val="FFFFFF"/>
              </a:solidFill>
            </a:endParaRPr>
          </a:p>
          <a:p>
            <a:pPr indent="13393" defTabSz="912678">
              <a:spcBef>
                <a:spcPts val="1400"/>
              </a:spcBef>
              <a:defRPr>
                <a:solidFill>
                  <a:srgbClr val="FFFFFF"/>
                </a:solidFill>
              </a:defRPr>
            </a:pPr>
            <a:endParaRPr>
              <a:solidFill>
                <a:srgbClr val="FFFFFF"/>
              </a:solidFill>
            </a:endParaRPr>
          </a:p>
          <a:p>
            <a:pPr indent="13393" defTabSz="912678">
              <a:lnSpc>
                <a:spcPct val="30000"/>
              </a:lnSpc>
              <a:spcBef>
                <a:spcPts val="1400"/>
              </a:spcBef>
              <a:defRPr>
                <a:solidFill>
                  <a:srgbClr val="FFFFCC"/>
                </a:solidFill>
              </a:defRPr>
            </a:pPr>
            <a:r>
              <a:t>1700 tonnes inner shielding H</a:t>
            </a:r>
            <a:r>
              <a:rPr baseline="-15916"/>
              <a:t>2</a:t>
            </a:r>
            <a:r>
              <a:t>O</a:t>
            </a:r>
            <a:endParaRPr>
              <a:solidFill>
                <a:srgbClr val="FFFFFF"/>
              </a:solidFill>
            </a:endParaRPr>
          </a:p>
          <a:p>
            <a:pPr indent="13393" defTabSz="912678">
              <a:lnSpc>
                <a:spcPct val="30000"/>
              </a:lnSpc>
              <a:spcBef>
                <a:spcPts val="1400"/>
              </a:spcBef>
              <a:defRPr>
                <a:solidFill>
                  <a:srgbClr val="FFFFCC"/>
                </a:solidFill>
              </a:defRPr>
            </a:pPr>
            <a:r>
              <a:t>5300 tonnes outer shielding H</a:t>
            </a:r>
            <a:r>
              <a:rPr baseline="-15916"/>
              <a:t>2</a:t>
            </a:r>
            <a:r>
              <a:t>O</a:t>
            </a:r>
            <a:endParaRPr>
              <a:solidFill>
                <a:srgbClr val="FFFFFF"/>
              </a:solidFill>
            </a:endParaRPr>
          </a:p>
          <a:p>
            <a:pPr indent="13393" defTabSz="912678">
              <a:lnSpc>
                <a:spcPct val="30000"/>
              </a:lnSpc>
              <a:spcBef>
                <a:spcPts val="1400"/>
              </a:spcBef>
              <a:defRPr>
                <a:solidFill>
                  <a:srgbClr val="FFFFCC"/>
                </a:solidFill>
              </a:defRPr>
            </a:pPr>
            <a:r>
              <a:t>Urylon liner radon seal</a:t>
            </a:r>
            <a:endParaRPr>
              <a:solidFill>
                <a:srgbClr val="FFFFFF"/>
              </a:solidFill>
            </a:endParaRPr>
          </a:p>
          <a:p>
            <a:pPr indent="13393" defTabSz="912678">
              <a:spcBef>
                <a:spcPts val="1400"/>
              </a:spcBef>
              <a:defRPr>
                <a:solidFill>
                  <a:srgbClr val="FFFFCC"/>
                </a:solidFill>
              </a:defRPr>
            </a:pPr>
            <a:endParaRPr>
              <a:solidFill>
                <a:srgbClr val="FFFFFF"/>
              </a:solidFill>
            </a:endParaRPr>
          </a:p>
          <a:p>
            <a:pPr indent="13393" defTabSz="912678">
              <a:spcBef>
                <a:spcPts val="1400"/>
              </a:spcBef>
              <a:defRPr>
                <a:solidFill>
                  <a:srgbClr val="FFFFCC"/>
                </a:solidFill>
              </a:defRPr>
            </a:pPr>
            <a:r>
              <a:t>depth: 2092 m (~6010 m.w.e.) ~70 muons/day</a:t>
            </a:r>
          </a:p>
        </p:txBody>
      </p:sp>
      <p:pic>
        <p:nvPicPr>
          <p:cNvPr id="3124" name="Picture 15" descr="Picture 15"/>
          <p:cNvPicPr>
            <a:picLocks noChangeAspect="1"/>
          </p:cNvPicPr>
          <p:nvPr/>
        </p:nvPicPr>
        <p:blipFill>
          <a:blip r:embed="rId2"/>
          <a:stretch>
            <a:fillRect/>
          </a:stretch>
        </p:blipFill>
        <p:spPr>
          <a:xfrm>
            <a:off x="255642" y="169862"/>
            <a:ext cx="6211888" cy="4092577"/>
          </a:xfrm>
          <a:prstGeom prst="rect">
            <a:avLst/>
          </a:prstGeom>
          <a:ln w="12700">
            <a:miter lim="400000"/>
          </a:ln>
        </p:spPr>
      </p:pic>
      <p:sp>
        <p:nvSpPr>
          <p:cNvPr id="3125" name="Rectangle 16"/>
          <p:cNvSpPr txBox="1">
            <a:spLocks noGrp="1"/>
          </p:cNvSpPr>
          <p:nvPr>
            <p:ph type="title"/>
          </p:nvPr>
        </p:nvSpPr>
        <p:spPr>
          <a:xfrm>
            <a:off x="7013576" y="165154"/>
            <a:ext cx="5634039" cy="2354263"/>
          </a:xfrm>
          <a:prstGeom prst="rect">
            <a:avLst/>
          </a:prstGeom>
        </p:spPr>
        <p:txBody>
          <a:bodyPr/>
          <a:lstStyle/>
          <a:p>
            <a:pPr indent="40106">
              <a:defRPr sz="4800"/>
            </a:pPr>
            <a:r>
              <a:t>Sudbury </a:t>
            </a:r>
            <a:br/>
            <a:r>
              <a:t>Neutrino Observatory</a:t>
            </a:r>
          </a:p>
        </p:txBody>
      </p:sp>
      <p:pic>
        <p:nvPicPr>
          <p:cNvPr id="3126" name="Picture 17" descr="Picture 17"/>
          <p:cNvPicPr>
            <a:picLocks noChangeAspect="1"/>
          </p:cNvPicPr>
          <p:nvPr/>
        </p:nvPicPr>
        <p:blipFill>
          <a:blip r:embed="rId3"/>
          <a:stretch>
            <a:fillRect/>
          </a:stretch>
        </p:blipFill>
        <p:spPr>
          <a:xfrm>
            <a:off x="7116764" y="2790826"/>
            <a:ext cx="5627688" cy="6719889"/>
          </a:xfrm>
          <a:prstGeom prst="rect">
            <a:avLst/>
          </a:prstGeom>
          <a:ln w="12700">
            <a:miter lim="400000"/>
          </a:ln>
        </p:spPr>
      </p:pic>
      <p:sp>
        <p:nvSpPr>
          <p:cNvPr id="3127" name="Line 18"/>
          <p:cNvSpPr/>
          <p:nvPr/>
        </p:nvSpPr>
        <p:spPr>
          <a:xfrm>
            <a:off x="4659312" y="5486401"/>
            <a:ext cx="4608513" cy="927101"/>
          </a:xfrm>
          <a:prstGeom prst="line">
            <a:avLst/>
          </a:prstGeom>
          <a:ln w="12700">
            <a:solidFill>
              <a:srgbClr val="000000"/>
            </a:solidFill>
            <a:tailEnd type="triangle"/>
          </a:ln>
        </p:spPr>
        <p:txBody>
          <a:bodyPr lIns="65023" tIns="65023" rIns="65023" bIns="65023"/>
          <a:lstStyle/>
          <a:p>
            <a:endParaRPr/>
          </a:p>
        </p:txBody>
      </p:sp>
      <p:sp>
        <p:nvSpPr>
          <p:cNvPr id="3128" name="Line 19"/>
          <p:cNvSpPr/>
          <p:nvPr/>
        </p:nvSpPr>
        <p:spPr>
          <a:xfrm>
            <a:off x="3033713" y="4978400"/>
            <a:ext cx="6757989" cy="1230313"/>
          </a:xfrm>
          <a:prstGeom prst="line">
            <a:avLst/>
          </a:prstGeom>
          <a:ln w="12700">
            <a:solidFill>
              <a:srgbClr val="000000"/>
            </a:solidFill>
            <a:tailEnd type="triangle"/>
          </a:ln>
        </p:spPr>
        <p:txBody>
          <a:bodyPr lIns="65023" tIns="65023" rIns="65023" bIns="65023"/>
          <a:lstStyle/>
          <a:p>
            <a:endParaRPr/>
          </a:p>
        </p:txBody>
      </p:sp>
      <p:sp>
        <p:nvSpPr>
          <p:cNvPr id="3129" name="Line 20"/>
          <p:cNvSpPr/>
          <p:nvPr/>
        </p:nvSpPr>
        <p:spPr>
          <a:xfrm>
            <a:off x="4659362" y="7129462"/>
            <a:ext cx="4202114" cy="101601"/>
          </a:xfrm>
          <a:prstGeom prst="line">
            <a:avLst/>
          </a:prstGeom>
          <a:ln w="12700">
            <a:solidFill>
              <a:srgbClr val="000000"/>
            </a:solidFill>
            <a:tailEnd type="triangle"/>
          </a:ln>
        </p:spPr>
        <p:txBody>
          <a:bodyPr lIns="65023" tIns="65023" rIns="65023" bIns="65023"/>
          <a:lstStyle/>
          <a:p>
            <a:endParaRPr/>
          </a:p>
        </p:txBody>
      </p:sp>
      <p:sp>
        <p:nvSpPr>
          <p:cNvPr id="3130" name="Line 21"/>
          <p:cNvSpPr/>
          <p:nvPr/>
        </p:nvSpPr>
        <p:spPr>
          <a:xfrm>
            <a:off x="4883070" y="7426005"/>
            <a:ext cx="3667210" cy="374819"/>
          </a:xfrm>
          <a:prstGeom prst="line">
            <a:avLst/>
          </a:prstGeom>
          <a:ln w="12700">
            <a:solidFill>
              <a:srgbClr val="000000"/>
            </a:solidFill>
            <a:tailEnd type="triangle"/>
          </a:ln>
        </p:spPr>
        <p:txBody>
          <a:bodyPr lIns="65023" tIns="65023" rIns="65023" bIns="65023"/>
          <a:lstStyle/>
          <a:p>
            <a:endParaRPr/>
          </a:p>
        </p:txBody>
      </p:sp>
      <p:sp>
        <p:nvSpPr>
          <p:cNvPr id="3131" name="Line 22"/>
          <p:cNvSpPr/>
          <p:nvPr/>
        </p:nvSpPr>
        <p:spPr>
          <a:xfrm>
            <a:off x="6265492" y="6021084"/>
            <a:ext cx="2387972" cy="695636"/>
          </a:xfrm>
          <a:prstGeom prst="line">
            <a:avLst/>
          </a:prstGeom>
          <a:ln w="12700">
            <a:solidFill>
              <a:srgbClr val="000000"/>
            </a:solidFill>
            <a:tailEnd type="triangle"/>
          </a:ln>
        </p:spPr>
        <p:txBody>
          <a:bodyPr lIns="65023" tIns="65023" rIns="65023" bIns="65023"/>
          <a:lstStyle/>
          <a:p>
            <a:endParaRPr/>
          </a:p>
        </p:txBody>
      </p:sp>
      <p:sp>
        <p:nvSpPr>
          <p:cNvPr id="3132" name="Line 23"/>
          <p:cNvSpPr/>
          <p:nvPr/>
        </p:nvSpPr>
        <p:spPr>
          <a:xfrm>
            <a:off x="3503614" y="7800873"/>
            <a:ext cx="5149851" cy="760570"/>
          </a:xfrm>
          <a:prstGeom prst="line">
            <a:avLst/>
          </a:prstGeom>
          <a:ln w="12700">
            <a:solidFill>
              <a:srgbClr val="000000"/>
            </a:solidFill>
            <a:tailEnd type="triangle"/>
          </a:ln>
        </p:spPr>
        <p:txBody>
          <a:bodyPr lIns="65023" tIns="65023" rIns="65023" bIns="65023"/>
          <a:lstStyle/>
          <a:p>
            <a:endParaRPr/>
          </a:p>
        </p:txBody>
      </p:sp>
      <p:pic>
        <p:nvPicPr>
          <p:cNvPr id="3133" name="Picture 24" descr="Picture 24"/>
          <p:cNvPicPr>
            <a:picLocks noChangeAspect="1"/>
          </p:cNvPicPr>
          <p:nvPr/>
        </p:nvPicPr>
        <p:blipFill>
          <a:blip r:embed="rId4"/>
          <a:stretch>
            <a:fillRect/>
          </a:stretch>
        </p:blipFill>
        <p:spPr>
          <a:xfrm>
            <a:off x="11583989" y="61913"/>
            <a:ext cx="1371600" cy="1804987"/>
          </a:xfrm>
          <a:prstGeom prst="rect">
            <a:avLst/>
          </a:prstGeom>
          <a:ln w="12700">
            <a:miter lim="400000"/>
          </a:ln>
        </p:spPr>
      </p:pic>
      <p:grpSp>
        <p:nvGrpSpPr>
          <p:cNvPr id="3136" name="Group 27"/>
          <p:cNvGrpSpPr/>
          <p:nvPr/>
        </p:nvGrpSpPr>
        <p:grpSpPr>
          <a:xfrm>
            <a:off x="227013" y="4476903"/>
            <a:ext cx="4546601" cy="1270001"/>
            <a:chOff x="0" y="0"/>
            <a:chExt cx="4546600" cy="1270000"/>
          </a:xfrm>
        </p:grpSpPr>
        <p:sp>
          <p:nvSpPr>
            <p:cNvPr id="3134" name="Rectangle 25"/>
            <p:cNvSpPr/>
            <p:nvPr/>
          </p:nvSpPr>
          <p:spPr>
            <a:xfrm>
              <a:off x="3276600" y="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indent="40106" defTabSz="912678">
                <a:defRPr b="1">
                  <a:solidFill>
                    <a:srgbClr val="FFF959"/>
                  </a:solidFill>
                </a:defRPr>
              </a:pPr>
              <a:r>
                <a:t>780 tonnes liquid</a:t>
              </a:r>
              <a:endParaRPr>
                <a:solidFill>
                  <a:srgbClr val="FFFFFF"/>
                </a:solidFill>
              </a:endParaRPr>
            </a:p>
            <a:p>
              <a:pPr indent="40106" defTabSz="912678">
                <a:defRPr b="1">
                  <a:solidFill>
                    <a:srgbClr val="FFF959"/>
                  </a:solidFill>
                </a:defRPr>
              </a:pPr>
              <a:r>
                <a:t>scintillator</a:t>
              </a:r>
            </a:p>
          </p:txBody>
        </p:sp>
        <p:sp>
          <p:nvSpPr>
            <p:cNvPr id="3135" name="Line 26"/>
            <p:cNvSpPr/>
            <p:nvPr/>
          </p:nvSpPr>
          <p:spPr>
            <a:xfrm flipH="1" flipV="1">
              <a:off x="-1" y="432018"/>
              <a:ext cx="3325814" cy="1"/>
            </a:xfrm>
            <a:prstGeom prst="line">
              <a:avLst/>
            </a:prstGeom>
            <a:noFill/>
            <a:ln w="50800" cap="flat">
              <a:solidFill>
                <a:srgbClr val="FFFF33"/>
              </a:solidFill>
              <a:prstDash val="solid"/>
              <a:miter lim="800000"/>
              <a:headEnd type="stealth" w="med" len="med"/>
            </a:ln>
            <a:effectLst/>
          </p:spPr>
          <p:txBody>
            <a:bodyPr wrap="square" lIns="65023" tIns="65023" rIns="65023" bIns="65023" numCol="1" anchor="t">
              <a:noAutofit/>
            </a:bodyPr>
            <a:lstStyle/>
            <a:p>
              <a:endParaRPr/>
            </a:p>
          </p:txBody>
        </p:sp>
      </p:grpSp>
      <p:pic>
        <p:nvPicPr>
          <p:cNvPr id="3137" name="Picture 28" descr="Picture 28"/>
          <p:cNvPicPr>
            <a:picLocks noChangeAspect="1"/>
          </p:cNvPicPr>
          <p:nvPr/>
        </p:nvPicPr>
        <p:blipFill>
          <a:blip r:embed="rId5">
            <a:alphaModFix amt="60000"/>
          </a:blip>
          <a:stretch>
            <a:fillRect/>
          </a:stretch>
        </p:blipFill>
        <p:spPr>
          <a:xfrm>
            <a:off x="8431213" y="5008562"/>
            <a:ext cx="2668587" cy="3060702"/>
          </a:xfrm>
          <a:prstGeom prst="rect">
            <a:avLst/>
          </a:prstGeom>
          <a:ln w="12700">
            <a:miter lim="400000"/>
          </a:ln>
        </p:spPr>
      </p:pic>
      <p:grpSp>
        <p:nvGrpSpPr>
          <p:cNvPr id="3140" name="Group 31"/>
          <p:cNvGrpSpPr/>
          <p:nvPr/>
        </p:nvGrpSpPr>
        <p:grpSpPr>
          <a:xfrm>
            <a:off x="4349903" y="6828369"/>
            <a:ext cx="4405313" cy="1639889"/>
            <a:chOff x="0" y="0"/>
            <a:chExt cx="4405312" cy="1639888"/>
          </a:xfrm>
        </p:grpSpPr>
        <p:sp>
          <p:nvSpPr>
            <p:cNvPr id="3138" name="Rectangle 29"/>
            <p:cNvSpPr txBox="1"/>
            <p:nvPr/>
          </p:nvSpPr>
          <p:spPr>
            <a:xfrm>
              <a:off x="0" y="903288"/>
              <a:ext cx="1593178" cy="7366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numCol="1" anchor="t">
              <a:spAutoFit/>
            </a:bodyPr>
            <a:lstStyle/>
            <a:p>
              <a:pPr indent="40106" defTabSz="912678">
                <a:defRPr b="1">
                  <a:solidFill>
                    <a:srgbClr val="FFF959"/>
                  </a:solidFill>
                </a:defRPr>
              </a:pPr>
              <a:r>
                <a:t>hold-down</a:t>
              </a:r>
              <a:endParaRPr>
                <a:solidFill>
                  <a:srgbClr val="FFFFFF"/>
                </a:solidFill>
              </a:endParaRPr>
            </a:p>
            <a:p>
              <a:pPr indent="40106" defTabSz="912678">
                <a:defRPr b="1">
                  <a:solidFill>
                    <a:srgbClr val="FFF959"/>
                  </a:solidFill>
                </a:defRPr>
              </a:pPr>
              <a:r>
                <a:t>rope net</a:t>
              </a:r>
            </a:p>
          </p:txBody>
        </p:sp>
        <p:sp>
          <p:nvSpPr>
            <p:cNvPr id="3139" name="Line 30"/>
            <p:cNvSpPr/>
            <p:nvPr/>
          </p:nvSpPr>
          <p:spPr>
            <a:xfrm flipH="1">
              <a:off x="1558924" y="0"/>
              <a:ext cx="2846389" cy="838200"/>
            </a:xfrm>
            <a:prstGeom prst="line">
              <a:avLst/>
            </a:prstGeom>
            <a:noFill/>
            <a:ln w="50800" cap="flat">
              <a:solidFill>
                <a:srgbClr val="FFFF33"/>
              </a:solidFill>
              <a:prstDash val="solid"/>
              <a:miter lim="800000"/>
              <a:headEnd type="stealth" w="med" len="med"/>
            </a:ln>
            <a:effectLst/>
          </p:spPr>
          <p:txBody>
            <a:bodyPr wrap="square" lIns="65023" tIns="65023" rIns="65023" bIns="65023" numCol="1" anchor="t">
              <a:noAutofit/>
            </a:bodyPr>
            <a:lstStyle/>
            <a:p>
              <a:endParaRPr/>
            </a:p>
          </p:txBody>
        </p:sp>
      </p:grpSp>
      <p:pic>
        <p:nvPicPr>
          <p:cNvPr id="3141" name="Picture 32" descr="Picture 32"/>
          <p:cNvPicPr>
            <a:picLocks noChangeAspect="1"/>
          </p:cNvPicPr>
          <p:nvPr/>
        </p:nvPicPr>
        <p:blipFill>
          <a:blip r:embed="rId6"/>
          <a:stretch>
            <a:fillRect/>
          </a:stretch>
        </p:blipFill>
        <p:spPr>
          <a:xfrm>
            <a:off x="6748464" y="177800"/>
            <a:ext cx="4794251" cy="231140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3136"/>
                                        </p:tgtEl>
                                        <p:attrNameLst>
                                          <p:attrName>style.visibility</p:attrName>
                                        </p:attrNameLst>
                                      </p:cBhvr>
                                      <p:to>
                                        <p:strVal val="visible"/>
                                      </p:to>
                                    </p:set>
                                    <p:animEffect transition="in" filter="wipe(left)">
                                      <p:cBhvr>
                                        <p:cTn id="7" dur="500"/>
                                        <p:tgtEl>
                                          <p:spTgt spid="313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2" nodeType="clickEffect">
                                  <p:stCondLst>
                                    <p:cond delay="0"/>
                                  </p:stCondLst>
                                  <p:iterate>
                                    <p:tmAbs val="0"/>
                                  </p:iterate>
                                  <p:childTnLst>
                                    <p:set>
                                      <p:cBhvr>
                                        <p:cTn id="11" fill="hold"/>
                                        <p:tgtEl>
                                          <p:spTgt spid="3137"/>
                                        </p:tgtEl>
                                        <p:attrNameLst>
                                          <p:attrName>style.visibility</p:attrName>
                                        </p:attrNameLst>
                                      </p:cBhvr>
                                      <p:to>
                                        <p:strVal val="visible"/>
                                      </p:to>
                                    </p:set>
                                    <p:anim calcmode="lin" valueType="num">
                                      <p:cBhvr>
                                        <p:cTn id="12" dur="1000" fill="hold"/>
                                        <p:tgtEl>
                                          <p:spTgt spid="3137"/>
                                        </p:tgtEl>
                                        <p:attrNameLst>
                                          <p:attrName>ppt_x</p:attrName>
                                        </p:attrNameLst>
                                      </p:cBhvr>
                                      <p:tavLst>
                                        <p:tav tm="0">
                                          <p:val>
                                            <p:strVal val="#ppt_x"/>
                                          </p:val>
                                        </p:tav>
                                        <p:tav tm="100000">
                                          <p:val>
                                            <p:strVal val="#ppt_x"/>
                                          </p:val>
                                        </p:tav>
                                      </p:tavLst>
                                    </p:anim>
                                    <p:anim calcmode="lin" valueType="num">
                                      <p:cBhvr>
                                        <p:cTn id="13" dur="1000" fill="hold"/>
                                        <p:tgtEl>
                                          <p:spTgt spid="313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9" presetClass="entr" presetSubtype="10" fill="hold" grpId="3" nodeType="afterEffect">
                                  <p:stCondLst>
                                    <p:cond delay="100"/>
                                  </p:stCondLst>
                                  <p:iterate>
                                    <p:tmAbs val="0"/>
                                  </p:iterate>
                                  <p:childTnLst>
                                    <p:set>
                                      <p:cBhvr>
                                        <p:cTn id="16" fill="hold"/>
                                        <p:tgtEl>
                                          <p:spTgt spid="3140"/>
                                        </p:tgtEl>
                                        <p:attrNameLst>
                                          <p:attrName>style.visibility</p:attrName>
                                        </p:attrNameLst>
                                      </p:cBhvr>
                                      <p:to>
                                        <p:strVal val="visible"/>
                                      </p:to>
                                    </p:set>
                                    <p:anim calcmode="lin" valueType="num">
                                      <p:cBhvr>
                                        <p:cTn id="17" dur="500" fill="hold"/>
                                        <p:tgtEl>
                                          <p:spTgt spid="3140"/>
                                        </p:tgtEl>
                                        <p:attrNameLst>
                                          <p:attrName>ppt_w</p:attrName>
                                        </p:attrNameLst>
                                      </p:cBhvr>
                                      <p:tavLst>
                                        <p:tav tm="0" fmla="#ppt_w*sin(2.5*pi*$)">
                                          <p:val>
                                            <p:fltVal val="0"/>
                                          </p:val>
                                        </p:tav>
                                        <p:tav tm="100000">
                                          <p:val>
                                            <p:fltVal val="1"/>
                                          </p:val>
                                        </p:tav>
                                      </p:tavLst>
                                    </p:anim>
                                    <p:anim calcmode="lin" valueType="num">
                                      <p:cBhvr>
                                        <p:cTn id="18" dur="500" fill="hold"/>
                                        <p:tgtEl>
                                          <p:spTgt spid="3140"/>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4" nodeType="clickEffect">
                                  <p:stCondLst>
                                    <p:cond delay="0"/>
                                  </p:stCondLst>
                                  <p:iterate>
                                    <p:tmAbs val="0"/>
                                  </p:iterate>
                                  <p:childTnLst>
                                    <p:set>
                                      <p:cBhvr>
                                        <p:cTn id="22" fill="hold"/>
                                        <p:tgtEl>
                                          <p:spTgt spid="3141"/>
                                        </p:tgtEl>
                                        <p:attrNameLst>
                                          <p:attrName>style.visibility</p:attrName>
                                        </p:attrNameLst>
                                      </p:cBhvr>
                                      <p:to>
                                        <p:strVal val="visible"/>
                                      </p:to>
                                    </p:set>
                                    <p:animEffect transition="in" filter="wipe(down)">
                                      <p:cBhvr>
                                        <p:cTn id="23" dur="500"/>
                                        <p:tgtEl>
                                          <p:spTgt spid="3141"/>
                                        </p:tgtEl>
                                      </p:cBhvr>
                                    </p:animEffect>
                                  </p:childTnLst>
                                </p:cTn>
                              </p:par>
                            </p:childTnLst>
                          </p:cTn>
                        </p:par>
                        <p:par>
                          <p:cTn id="24" fill="hold">
                            <p:stCondLst>
                              <p:cond delay="500"/>
                            </p:stCondLst>
                            <p:childTnLst>
                              <p:par>
                                <p:cTn id="25" presetID="22" presetClass="exit" presetSubtype="4" fill="hold" grpId="5" nodeType="afterEffect">
                                  <p:stCondLst>
                                    <p:cond delay="0"/>
                                  </p:stCondLst>
                                  <p:iterate>
                                    <p:tmAbs val="0"/>
                                  </p:iterate>
                                  <p:childTnLst>
                                    <p:animEffect transition="out" filter="wipe(down)">
                                      <p:cBhvr>
                                        <p:cTn id="26" dur="500" fill="hold"/>
                                        <p:tgtEl>
                                          <p:spTgt spid="3133"/>
                                        </p:tgtEl>
                                      </p:cBhvr>
                                    </p:animEffect>
                                    <p:set>
                                      <p:cBhvr>
                                        <p:cTn id="27" fill="hold">
                                          <p:stCondLst>
                                            <p:cond delay="499"/>
                                          </p:stCondLst>
                                        </p:cTn>
                                        <p:tgtEl>
                                          <p:spTgt spid="31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 grpId="5" animBg="1" advAuto="0"/>
      <p:bldP spid="3136" grpId="1" animBg="1" advAuto="0"/>
      <p:bldP spid="3137" grpId="2" animBg="1" advAuto="0"/>
      <p:bldP spid="3140" grpId="3" animBg="1" advAuto="0"/>
      <p:bldP spid="3141" grpId="4"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143" name="Title 1"/>
          <p:cNvSpPr txBox="1">
            <a:spLocks noGrp="1"/>
          </p:cNvSpPr>
          <p:nvPr>
            <p:ph type="title"/>
          </p:nvPr>
        </p:nvSpPr>
        <p:spPr>
          <a:xfrm>
            <a:off x="218146" y="356870"/>
            <a:ext cx="11216642" cy="1413935"/>
          </a:xfrm>
          <a:prstGeom prst="rect">
            <a:avLst/>
          </a:prstGeom>
        </p:spPr>
        <p:txBody>
          <a:bodyPr/>
          <a:lstStyle>
            <a:lvl1pPr>
              <a:defRPr>
                <a:solidFill>
                  <a:srgbClr val="FFFF00"/>
                </a:solidFill>
              </a:defRPr>
            </a:lvl1pPr>
          </a:lstStyle>
          <a:p>
            <a:r>
              <a:t>SNO+ Data-taking Timeline</a:t>
            </a:r>
          </a:p>
        </p:txBody>
      </p:sp>
      <p:sp>
        <p:nvSpPr>
          <p:cNvPr id="3144" name="Oval 5"/>
          <p:cNvSpPr/>
          <p:nvPr/>
        </p:nvSpPr>
        <p:spPr>
          <a:xfrm>
            <a:off x="6487163" y="7853678"/>
            <a:ext cx="101601" cy="91442"/>
          </a:xfrm>
          <a:prstGeom prst="ellipse">
            <a:avLst/>
          </a:prstGeom>
          <a:solidFill>
            <a:srgbClr val="000000"/>
          </a:solidFill>
          <a:ln w="12700">
            <a:miter lim="400000"/>
          </a:ln>
        </p:spPr>
        <p:txBody>
          <a:bodyPr lIns="48767" tIns="48767" rIns="48767" bIns="48767" anchor="ctr"/>
          <a:lstStyle/>
          <a:p>
            <a:pPr algn="ctr" defTabSz="1300480">
              <a:defRPr>
                <a:solidFill>
                  <a:srgbClr val="FFFFFF"/>
                </a:solidFill>
              </a:defRPr>
            </a:pPr>
            <a:endParaRPr/>
          </a:p>
        </p:txBody>
      </p:sp>
      <p:pic>
        <p:nvPicPr>
          <p:cNvPr id="3145" name="Image" descr="Image"/>
          <p:cNvPicPr>
            <a:picLocks noChangeAspect="1"/>
          </p:cNvPicPr>
          <p:nvPr/>
        </p:nvPicPr>
        <p:blipFill>
          <a:blip r:embed="rId2"/>
          <a:stretch>
            <a:fillRect/>
          </a:stretch>
        </p:blipFill>
        <p:spPr>
          <a:xfrm>
            <a:off x="-24552" y="2268289"/>
            <a:ext cx="13004801" cy="5766346"/>
          </a:xfrm>
          <a:prstGeom prst="rect">
            <a:avLst/>
          </a:prstGeom>
          <a:ln w="12700">
            <a:miter lim="400000"/>
          </a:ln>
        </p:spPr>
      </p:pic>
      <p:sp>
        <p:nvSpPr>
          <p:cNvPr id="3146" name="`"/>
          <p:cNvSpPr/>
          <p:nvPr/>
        </p:nvSpPr>
        <p:spPr>
          <a:xfrm>
            <a:off x="9584063" y="2990864"/>
            <a:ext cx="647734" cy="156061"/>
          </a:xfrm>
          <a:prstGeom prst="rect">
            <a:avLst/>
          </a:prstGeom>
          <a:solidFill>
            <a:srgbClr val="FFFFFF"/>
          </a:solidFill>
          <a:ln w="12700">
            <a:solidFill>
              <a:srgbClr val="00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nchor="ctr"/>
          <a:lstStyle/>
          <a:p>
            <a:r>
              <a:t>`</a:t>
            </a:r>
          </a:p>
        </p:txBody>
      </p:sp>
      <p:sp>
        <p:nvSpPr>
          <p:cNvPr id="3147" name="Start loading in 2027"/>
          <p:cNvSpPr txBox="1"/>
          <p:nvPr/>
        </p:nvSpPr>
        <p:spPr>
          <a:xfrm>
            <a:off x="9956096" y="7179488"/>
            <a:ext cx="2790995" cy="714249"/>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lvl1pPr>
              <a:defRPr sz="1900">
                <a:solidFill>
                  <a:srgbClr val="FFFFFF"/>
                </a:solidFill>
              </a:defRPr>
            </a:lvl1pPr>
          </a:lstStyle>
          <a:p>
            <a:r>
              <a:t>Start loading in 2027</a:t>
            </a:r>
          </a:p>
        </p:txBody>
      </p:sp>
      <p:sp>
        <p:nvSpPr>
          <p:cNvPr id="3148" name="World-leading limits for invisible nucleon decay…"/>
          <p:cNvSpPr txBox="1"/>
          <p:nvPr/>
        </p:nvSpPr>
        <p:spPr>
          <a:xfrm>
            <a:off x="197063" y="7191024"/>
            <a:ext cx="2790994" cy="2301749"/>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p>
            <a:pPr marL="200526" indent="-200526">
              <a:buSzPct val="100000"/>
              <a:buChar char="•"/>
              <a:defRPr sz="1600">
                <a:solidFill>
                  <a:srgbClr val="00F900"/>
                </a:solidFill>
              </a:defRPr>
            </a:pPr>
            <a:r>
              <a:rPr>
                <a:solidFill>
                  <a:srgbClr val="73FDFF"/>
                </a:solidFill>
              </a:rPr>
              <a:t>World-leading limits</a:t>
            </a:r>
            <a:r>
              <a:t> for invisible nucleon decay</a:t>
            </a:r>
          </a:p>
          <a:p>
            <a:pPr marL="200526" indent="-200526">
              <a:buSzPct val="100000"/>
              <a:buChar char="•"/>
              <a:defRPr sz="1600">
                <a:solidFill>
                  <a:srgbClr val="00F900"/>
                </a:solidFill>
              </a:defRPr>
            </a:pPr>
            <a:r>
              <a:rPr>
                <a:solidFill>
                  <a:srgbClr val="73FDFF"/>
                </a:solidFill>
              </a:rPr>
              <a:t>First observation</a:t>
            </a:r>
            <a:r>
              <a:t> of reactor neutrinos from a distance, using only pure water</a:t>
            </a:r>
          </a:p>
          <a:p>
            <a:pPr marL="200526" indent="-200526">
              <a:buSzPct val="100000"/>
              <a:buChar char="•"/>
              <a:defRPr sz="1600">
                <a:solidFill>
                  <a:srgbClr val="00F900"/>
                </a:solidFill>
              </a:defRPr>
            </a:pPr>
            <a:r>
              <a:rPr>
                <a:solidFill>
                  <a:srgbClr val="73FDFF"/>
                </a:solidFill>
              </a:rPr>
              <a:t>Lowest background and threshold</a:t>
            </a:r>
            <a:r>
              <a:t> for solar neutrino detection with water Cherenkov</a:t>
            </a:r>
          </a:p>
        </p:txBody>
      </p:sp>
      <p:sp>
        <p:nvSpPr>
          <p:cNvPr id="3149" name="First event-by-event directionality in a liquid scintillator detector (with solar neutrinos)"/>
          <p:cNvSpPr txBox="1"/>
          <p:nvPr/>
        </p:nvSpPr>
        <p:spPr>
          <a:xfrm>
            <a:off x="3342113" y="7890032"/>
            <a:ext cx="2790994" cy="1095249"/>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p>
            <a:pPr marL="200526" indent="-200526">
              <a:buSzPct val="100000"/>
              <a:buChar char="•"/>
              <a:defRPr sz="1600">
                <a:solidFill>
                  <a:srgbClr val="00F900"/>
                </a:solidFill>
              </a:defRPr>
            </a:pPr>
            <a:r>
              <a:rPr>
                <a:solidFill>
                  <a:srgbClr val="73FDFF"/>
                </a:solidFill>
              </a:rPr>
              <a:t>First event-by-event directionality</a:t>
            </a:r>
            <a:r>
              <a:t> in a liquid scintillator detector (with solar neutrinos)</a:t>
            </a:r>
          </a:p>
        </p:txBody>
      </p:sp>
      <mc:AlternateContent xmlns:mc="http://schemas.openxmlformats.org/markup-compatibility/2006">
        <mc:Choice xmlns:a14="http://schemas.microsoft.com/office/drawing/2010/main" Requires="a14">
          <p:sp>
            <p:nvSpPr>
              <p:cNvPr id="3150" name="First observation of CC   on 13C for solar neutrinos – only the second real-time observation of solar neutrinos using a charged-current reaction, after SNO"/>
              <p:cNvSpPr txBox="1"/>
              <p:nvPr/>
            </p:nvSpPr>
            <p:spPr>
              <a:xfrm>
                <a:off x="6635570" y="7890032"/>
                <a:ext cx="2790994" cy="1595126"/>
              </a:xfrm>
              <a:prstGeom prst="rect">
                <a:avLst/>
              </a:prstGeom>
              <a:solidFill>
                <a:srgbClr val="000000"/>
              </a:solidFill>
              <a:ln w="12700">
                <a:miter lim="400000"/>
              </a:ln>
              <a:extLst>
                <a:ext uri="{C572A759-6A51-4108-AA02-DFA0A04FC94B}">
                  <ma14:wrappingTextBoxFlag xmlns:ma14="http://schemas.microsoft.com/office/mac/drawingml/2011/main" xmlns:m="http://schemas.openxmlformats.org/officeDocument/2006/math" xmlns="" val="1"/>
                </a:ext>
              </a:extLst>
            </p:spPr>
            <p:txBody>
              <a:bodyPr lIns="65023" tIns="65023" rIns="65023" bIns="65023">
                <a:spAutoFit/>
              </a:bodyPr>
              <a:lstStyle/>
              <a:p>
                <a:pPr marL="200526" indent="-200526">
                  <a:buSzPct val="100000"/>
                  <a:buChar char="•"/>
                  <a:defRPr sz="1600">
                    <a:solidFill>
                      <a:srgbClr val="00F900"/>
                    </a:solidFill>
                  </a:defRPr>
                </a:pPr>
                <a:r>
                  <a:rPr>
                    <a:solidFill>
                      <a:srgbClr val="73FDFF"/>
                    </a:solidFill>
                  </a:rPr>
                  <a:t>First observation</a:t>
                </a:r>
                <a:r>
                  <a:t> of CC </a:t>
                </a:r>
                <a14:m>
                  <m:oMath xmlns:m="http://schemas.openxmlformats.org/officeDocument/2006/math">
                    <m:sSub>
                      <m:sSubPr>
                        <m:ctrlPr>
                          <a:rPr sz="1950" i="1">
                            <a:solidFill>
                              <a:srgbClr val="00F900"/>
                            </a:solidFill>
                            <a:latin typeface="Cambria Math" panose="02040503050406030204" pitchFamily="18" charset="0"/>
                          </a:rPr>
                        </m:ctrlPr>
                      </m:sSubPr>
                      <m:e>
                        <m:r>
                          <a:rPr sz="1950" i="1">
                            <a:solidFill>
                              <a:srgbClr val="00F900"/>
                            </a:solidFill>
                            <a:latin typeface="Cambria Math" panose="02040503050406030204" pitchFamily="18" charset="0"/>
                          </a:rPr>
                          <m:t>𝜈</m:t>
                        </m:r>
                      </m:e>
                      <m:sub>
                        <m:r>
                          <a:rPr sz="1950" i="1">
                            <a:solidFill>
                              <a:srgbClr val="00F900"/>
                            </a:solidFill>
                            <a:latin typeface="Cambria Math" panose="02040503050406030204" pitchFamily="18" charset="0"/>
                          </a:rPr>
                          <m:t>𝑒</m:t>
                        </m:r>
                      </m:sub>
                    </m:sSub>
                  </m:oMath>
                </a14:m>
                <a:r>
                  <a:t> on </a:t>
                </a:r>
                <a:r>
                  <a:rPr baseline="31999"/>
                  <a:t>13</a:t>
                </a:r>
                <a:r>
                  <a:t>C for solar neutrinos – </a:t>
                </a:r>
                <a:r>
                  <a:rPr>
                    <a:solidFill>
                      <a:srgbClr val="FFFB00"/>
                    </a:solidFill>
                  </a:rPr>
                  <a:t>only the second real-time observation of solar neutrinos using a charged-current reaction, after SNO</a:t>
                </a:r>
              </a:p>
            </p:txBody>
          </p:sp>
        </mc:Choice>
        <mc:Fallback>
          <p:sp>
            <p:nvSpPr>
              <p:cNvPr id="3150" name="First observation of CC   on 13C for solar neutrinos – only the second real-time observation of solar neutrinos using a charged-current reaction, after SNO"/>
              <p:cNvSpPr txBox="1">
                <a:spLocks noRot="1" noChangeAspect="1" noMove="1" noResize="1" noEditPoints="1" noAdjustHandles="1" noChangeArrowheads="1" noChangeShapeType="1" noTextEdit="1"/>
              </p:cNvSpPr>
              <p:nvPr/>
            </p:nvSpPr>
            <p:spPr>
              <a:xfrm>
                <a:off x="6635570" y="7890032"/>
                <a:ext cx="2790994" cy="1595126"/>
              </a:xfrm>
              <a:prstGeom prst="rect">
                <a:avLst/>
              </a:prstGeom>
              <a:blipFill>
                <a:blip r:embed="rId3"/>
                <a:stretch>
                  <a:fillRect l="-1357" r="-905" b="-634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2" name="Rectangle 72"/>
          <p:cNvSpPr/>
          <p:nvPr/>
        </p:nvSpPr>
        <p:spPr>
          <a:xfrm>
            <a:off x="-1" y="1219199"/>
            <a:ext cx="13004801" cy="7315200"/>
          </a:xfrm>
          <a:prstGeom prst="rect">
            <a:avLst/>
          </a:prstGeom>
          <a:solidFill>
            <a:srgbClr val="000000"/>
          </a:solidFill>
          <a:ln w="12700">
            <a:miter lim="400000"/>
          </a:ln>
        </p:spPr>
        <p:txBody>
          <a:bodyPr lIns="48767" tIns="48767" rIns="48767" bIns="48767" anchor="ctr"/>
          <a:lstStyle/>
          <a:p>
            <a:pPr algn="ctr" defTabSz="1300480">
              <a:defRPr>
                <a:solidFill>
                  <a:srgbClr val="FFFFFF"/>
                </a:solidFill>
                <a:latin typeface="Calibri"/>
                <a:ea typeface="Calibri"/>
                <a:cs typeface="Calibri"/>
                <a:sym typeface="Calibri"/>
              </a:defRPr>
            </a:pPr>
            <a:endParaRPr/>
          </a:p>
        </p:txBody>
      </p:sp>
      <p:pic>
        <p:nvPicPr>
          <p:cNvPr id="3153" name="Picture 4" descr="Picture 4"/>
          <p:cNvPicPr>
            <a:picLocks noChangeAspect="1"/>
          </p:cNvPicPr>
          <p:nvPr/>
        </p:nvPicPr>
        <p:blipFill>
          <a:blip r:embed="rId2">
            <a:alphaModFix amt="50000"/>
          </a:blip>
          <a:srcRect t="15413"/>
          <a:stretch>
            <a:fillRect/>
          </a:stretch>
        </p:blipFill>
        <p:spPr>
          <a:xfrm>
            <a:off x="20" y="1219200"/>
            <a:ext cx="13004781" cy="7315201"/>
          </a:xfrm>
          <a:prstGeom prst="rect">
            <a:avLst/>
          </a:prstGeom>
          <a:ln w="12700">
            <a:miter lim="400000"/>
          </a:ln>
        </p:spPr>
      </p:pic>
      <p:sp>
        <p:nvSpPr>
          <p:cNvPr id="3154" name="Title 1"/>
          <p:cNvSpPr txBox="1">
            <a:spLocks noGrp="1"/>
          </p:cNvSpPr>
          <p:nvPr>
            <p:ph type="title"/>
          </p:nvPr>
        </p:nvSpPr>
        <p:spPr>
          <a:xfrm>
            <a:off x="1625599" y="2416385"/>
            <a:ext cx="9753602" cy="3093887"/>
          </a:xfrm>
          <a:prstGeom prst="rect">
            <a:avLst/>
          </a:prstGeom>
        </p:spPr>
        <p:txBody>
          <a:bodyPr anchor="b"/>
          <a:lstStyle/>
          <a:p>
            <a:pPr algn="ctr" defTabSz="1144422">
              <a:defRPr sz="7392"/>
            </a:pPr>
            <a:r>
              <a:t>SNO+ Scintillator Phase</a:t>
            </a:r>
          </a:p>
          <a:p>
            <a:pPr algn="ctr" defTabSz="1144422">
              <a:defRPr sz="7392"/>
            </a:pPr>
            <a:r>
              <a:t>Antineutrino Results</a:t>
            </a:r>
          </a:p>
          <a:p>
            <a:pPr algn="ctr" defTabSz="1144422">
              <a:defRPr sz="7392"/>
            </a:pPr>
            <a:r>
              <a:t>Reactor and Geo</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6" name="Example title here"/>
          <p:cNvSpPr txBox="1"/>
          <p:nvPr/>
        </p:nvSpPr>
        <p:spPr>
          <a:xfrm>
            <a:off x="274921" y="294960"/>
            <a:ext cx="8841359" cy="14467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normAutofit/>
          </a:bodyPr>
          <a:lstStyle>
            <a:lvl1pPr defTabSz="519919">
              <a:lnSpc>
                <a:spcPct val="80000"/>
              </a:lnSpc>
              <a:defRPr sz="4984" b="1">
                <a:solidFill>
                  <a:srgbClr val="0076BD"/>
                </a:solidFill>
              </a:defRPr>
            </a:lvl1pPr>
          </a:lstStyle>
          <a:p>
            <a:r>
              <a:t>Reactor Antineutrinos in SNO+</a:t>
            </a:r>
          </a:p>
        </p:txBody>
      </p:sp>
      <p:sp>
        <p:nvSpPr>
          <p:cNvPr id="3157" name="Rounded Rectangle 13"/>
          <p:cNvSpPr/>
          <p:nvPr/>
        </p:nvSpPr>
        <p:spPr>
          <a:xfrm>
            <a:off x="8689338" y="3882576"/>
            <a:ext cx="108285" cy="340497"/>
          </a:xfrm>
          <a:prstGeom prst="roundRect">
            <a:avLst>
              <a:gd name="adj" fmla="val 16667"/>
            </a:avLst>
          </a:prstGeom>
          <a:solidFill>
            <a:srgbClr val="FFFFFF"/>
          </a:solidFill>
          <a:ln w="12700">
            <a:solidFill>
              <a:srgbClr val="FFFFFF"/>
            </a:solidFill>
            <a:miter lim="400000"/>
          </a:ln>
        </p:spPr>
        <p:txBody>
          <a:bodyPr lIns="48767" tIns="48767" rIns="48767" bIns="48767" anchor="ctr"/>
          <a:lstStyle/>
          <a:p>
            <a:pPr algn="ctr" defTabSz="584179">
              <a:defRPr sz="2000" b="1">
                <a:solidFill>
                  <a:srgbClr val="FFFFFF"/>
                </a:solidFill>
              </a:defRPr>
            </a:pPr>
            <a:endParaRPr/>
          </a:p>
        </p:txBody>
      </p:sp>
      <p:sp>
        <p:nvSpPr>
          <p:cNvPr id="3158" name="Rounded Rectangle 16"/>
          <p:cNvSpPr/>
          <p:nvPr/>
        </p:nvSpPr>
        <p:spPr>
          <a:xfrm>
            <a:off x="8699426" y="3865911"/>
            <a:ext cx="108285" cy="340497"/>
          </a:xfrm>
          <a:prstGeom prst="roundRect">
            <a:avLst>
              <a:gd name="adj" fmla="val 16667"/>
            </a:avLst>
          </a:prstGeom>
          <a:solidFill>
            <a:srgbClr val="FFFFFF"/>
          </a:solidFill>
          <a:ln w="12700">
            <a:solidFill>
              <a:srgbClr val="FFFFFF"/>
            </a:solidFill>
            <a:miter lim="400000"/>
          </a:ln>
        </p:spPr>
        <p:txBody>
          <a:bodyPr lIns="48767" tIns="48767" rIns="48767" bIns="48767" anchor="ctr"/>
          <a:lstStyle/>
          <a:p>
            <a:pPr algn="ctr" defTabSz="584179">
              <a:defRPr sz="2000" b="1">
                <a:solidFill>
                  <a:srgbClr val="FFFFFF"/>
                </a:solidFill>
              </a:defRPr>
            </a:pPr>
            <a:endParaRPr/>
          </a:p>
        </p:txBody>
      </p:sp>
      <p:sp>
        <p:nvSpPr>
          <p:cNvPr id="3159" name="Rectangle 1"/>
          <p:cNvSpPr/>
          <p:nvPr/>
        </p:nvSpPr>
        <p:spPr>
          <a:xfrm>
            <a:off x="8338276" y="3716121"/>
            <a:ext cx="635037" cy="325121"/>
          </a:xfrm>
          <a:prstGeom prst="rect">
            <a:avLst/>
          </a:prstGeom>
          <a:solidFill>
            <a:srgbClr val="FFFFFF"/>
          </a:solidFill>
          <a:ln w="12700">
            <a:miter lim="400000"/>
          </a:ln>
        </p:spPr>
        <p:txBody>
          <a:bodyPr lIns="48767" tIns="48767" rIns="48767" bIns="48767" anchor="ctr"/>
          <a:lstStyle/>
          <a:p>
            <a:pPr algn="ctr" defTabSz="830862">
              <a:defRPr sz="3000" b="1">
                <a:solidFill>
                  <a:srgbClr val="FFFFFF"/>
                </a:solidFill>
              </a:defRPr>
            </a:pPr>
            <a:endParaRPr/>
          </a:p>
        </p:txBody>
      </p:sp>
      <p:sp>
        <p:nvSpPr>
          <p:cNvPr id="3160" name="Rectangle 5"/>
          <p:cNvSpPr/>
          <p:nvPr/>
        </p:nvSpPr>
        <p:spPr>
          <a:xfrm>
            <a:off x="8337343" y="3716121"/>
            <a:ext cx="635970" cy="166457"/>
          </a:xfrm>
          <a:prstGeom prst="rect">
            <a:avLst/>
          </a:prstGeom>
          <a:solidFill>
            <a:srgbClr val="FFFFFF"/>
          </a:solidFill>
          <a:ln w="12700">
            <a:miter lim="400000"/>
          </a:ln>
        </p:spPr>
        <p:txBody>
          <a:bodyPr lIns="48767" tIns="48767" rIns="48767" bIns="48767" anchor="ctr"/>
          <a:lstStyle/>
          <a:p>
            <a:pPr algn="ctr" defTabSz="1300480">
              <a:defRPr>
                <a:solidFill>
                  <a:srgbClr val="FFFFFF"/>
                </a:solidFill>
              </a:defRPr>
            </a:pPr>
            <a:endParaRPr/>
          </a:p>
        </p:txBody>
      </p:sp>
      <p:sp>
        <p:nvSpPr>
          <p:cNvPr id="3161" name="Straight Connector 10"/>
          <p:cNvSpPr/>
          <p:nvPr/>
        </p:nvSpPr>
        <p:spPr>
          <a:xfrm>
            <a:off x="10066020" y="4914900"/>
            <a:ext cx="30481" cy="1"/>
          </a:xfrm>
          <a:prstGeom prst="line">
            <a:avLst/>
          </a:prstGeom>
          <a:ln w="12700">
            <a:solidFill>
              <a:srgbClr val="000000"/>
            </a:solidFill>
            <a:miter/>
          </a:ln>
        </p:spPr>
        <p:txBody>
          <a:bodyPr lIns="48767" tIns="48767" rIns="48767" bIns="48767"/>
          <a:lstStyle/>
          <a:p>
            <a:pPr defTabSz="1300480">
              <a:defRPr>
                <a:solidFill>
                  <a:srgbClr val="000000"/>
                </a:solidFill>
              </a:defRPr>
            </a:pPr>
            <a:endParaRPr/>
          </a:p>
        </p:txBody>
      </p:sp>
      <p:sp>
        <p:nvSpPr>
          <p:cNvPr id="3162" name="60% of the flux at SNO+ comes from the Ontario CANDU PHWR reactors"/>
          <p:cNvSpPr txBox="1"/>
          <p:nvPr/>
        </p:nvSpPr>
        <p:spPr>
          <a:xfrm>
            <a:off x="7652788" y="1027083"/>
            <a:ext cx="5185099" cy="8666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p>
            <a:r>
              <a:t>60% of the flux at SNO+ comes from the Ontario CANDU PHWR reactors</a:t>
            </a:r>
          </a:p>
        </p:txBody>
      </p:sp>
      <p:pic>
        <p:nvPicPr>
          <p:cNvPr id="3163" name="reactors_figure.png" descr="reactors_figure.png"/>
          <p:cNvPicPr>
            <a:picLocks noChangeAspect="1"/>
          </p:cNvPicPr>
          <p:nvPr/>
        </p:nvPicPr>
        <p:blipFill>
          <a:blip r:embed="rId2"/>
          <a:stretch>
            <a:fillRect/>
          </a:stretch>
        </p:blipFill>
        <p:spPr>
          <a:xfrm>
            <a:off x="1591741" y="2080142"/>
            <a:ext cx="9821318" cy="7243887"/>
          </a:xfrm>
          <a:prstGeom prst="rect">
            <a:avLst/>
          </a:prstGeom>
          <a:ln w="12700">
            <a:miter lim="400000"/>
          </a:ln>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5" name="Text Placeholder 1"/>
          <p:cNvSpPr txBox="1">
            <a:spLocks noGrp="1"/>
          </p:cNvSpPr>
          <p:nvPr>
            <p:ph type="body" sz="quarter" idx="1"/>
          </p:nvPr>
        </p:nvSpPr>
        <p:spPr>
          <a:xfrm>
            <a:off x="178185" y="2180140"/>
            <a:ext cx="6082344" cy="2599003"/>
          </a:xfrm>
          <a:prstGeom prst="rect">
            <a:avLst/>
          </a:prstGeom>
        </p:spPr>
        <p:txBody>
          <a:bodyPr/>
          <a:lstStyle/>
          <a:p>
            <a:pPr marL="362711" indent="-362711" defTabSz="728268">
              <a:spcBef>
                <a:spcPts val="700"/>
              </a:spcBef>
              <a:buSzPct val="100000"/>
              <a:buFont typeface="Helvetica"/>
              <a:buChar char="•"/>
              <a:defRPr sz="1904"/>
            </a:pPr>
            <a:r>
              <a:t>Ontario CANDU reactors operational status uses the hourly electrical output provided by IESO</a:t>
            </a:r>
          </a:p>
          <a:p>
            <a:pPr marL="362711" indent="-362711" defTabSz="728268">
              <a:spcBef>
                <a:spcPts val="700"/>
              </a:spcBef>
              <a:buSzPct val="100000"/>
              <a:buFont typeface="Helvetica"/>
              <a:buChar char="•"/>
              <a:defRPr sz="1904"/>
            </a:pPr>
            <a:r>
              <a:t>For US reactors, publicly available daily thermal power from the US Nuclear Regulatory Commission </a:t>
            </a:r>
          </a:p>
          <a:p>
            <a:pPr marL="362711" indent="-362711" defTabSz="728268">
              <a:spcBef>
                <a:spcPts val="700"/>
              </a:spcBef>
              <a:buSzPct val="100000"/>
              <a:buFont typeface="Helvetica"/>
              <a:buChar char="•"/>
              <a:defRPr sz="1904"/>
            </a:pPr>
            <a:r>
              <a:t>World’s nuclear power reactors operational status monitored using the PRIS database (IAEA) – monthly averages</a:t>
            </a:r>
          </a:p>
        </p:txBody>
      </p:sp>
      <p:sp>
        <p:nvSpPr>
          <p:cNvPr id="3166" name="Title 2"/>
          <p:cNvSpPr txBox="1">
            <a:spLocks noGrp="1"/>
          </p:cNvSpPr>
          <p:nvPr>
            <p:ph type="title"/>
          </p:nvPr>
        </p:nvSpPr>
        <p:spPr>
          <a:xfrm>
            <a:off x="263765" y="245938"/>
            <a:ext cx="9543113" cy="1550983"/>
          </a:xfrm>
          <a:prstGeom prst="rect">
            <a:avLst/>
          </a:prstGeom>
        </p:spPr>
        <p:txBody>
          <a:bodyPr/>
          <a:lstStyle/>
          <a:p>
            <a:pPr defTabSz="962355">
              <a:defRPr sz="3404"/>
            </a:pPr>
            <a:r>
              <a:t>Reactor antineutrino flux </a:t>
            </a:r>
            <a:br/>
            <a:r>
              <a:t>expectation/calculation from</a:t>
            </a:r>
            <a:br/>
            <a:r>
              <a:t>tracking reactor power output</a:t>
            </a:r>
          </a:p>
        </p:txBody>
      </p:sp>
      <p:pic>
        <p:nvPicPr>
          <p:cNvPr id="3167" name="Picture 4" descr="Picture 4"/>
          <p:cNvPicPr>
            <a:picLocks noChangeAspect="1"/>
          </p:cNvPicPr>
          <p:nvPr/>
        </p:nvPicPr>
        <p:blipFill>
          <a:blip r:embed="rId2"/>
          <a:stretch>
            <a:fillRect/>
          </a:stretch>
        </p:blipFill>
        <p:spPr>
          <a:xfrm>
            <a:off x="6517246" y="1602948"/>
            <a:ext cx="6487555" cy="6881217"/>
          </a:xfrm>
          <a:prstGeom prst="rect">
            <a:avLst/>
          </a:prstGeom>
          <a:ln w="12700">
            <a:miter lim="400000"/>
          </a:ln>
        </p:spPr>
      </p:pic>
      <p:sp>
        <p:nvSpPr>
          <p:cNvPr id="3168" name="We cross-check the hourly/daily data with the monthly averages from the IAEA database"/>
          <p:cNvSpPr txBox="1"/>
          <p:nvPr/>
        </p:nvSpPr>
        <p:spPr>
          <a:xfrm>
            <a:off x="296826" y="5013611"/>
            <a:ext cx="6082344" cy="12349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p>
            <a:r>
              <a:t>We cross-check the hourly/daily data with the monthly averages from the IAEA database</a:t>
            </a:r>
          </a:p>
        </p:txBody>
      </p:sp>
      <p:sp>
        <p:nvSpPr>
          <p:cNvPr id="3169" name="CANDU reactors are “continuously” refuelled – the 235U:239Pu:238U:241Pu “fission fractions” are steady-state values (approximately)…"/>
          <p:cNvSpPr txBox="1"/>
          <p:nvPr/>
        </p:nvSpPr>
        <p:spPr>
          <a:xfrm>
            <a:off x="296826" y="6434957"/>
            <a:ext cx="6207446" cy="27081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p>
            <a:pPr>
              <a:defRPr>
                <a:solidFill>
                  <a:srgbClr val="941100"/>
                </a:solidFill>
              </a:defRPr>
            </a:pPr>
            <a:r>
              <a:t>CANDU reactors are “continuously” refuelled – the </a:t>
            </a:r>
            <a:r>
              <a:rPr baseline="31999"/>
              <a:t>235</a:t>
            </a:r>
            <a:r>
              <a:t>U:</a:t>
            </a:r>
            <a:r>
              <a:rPr baseline="31999"/>
              <a:t>239</a:t>
            </a:r>
            <a:r>
              <a:t>Pu:</a:t>
            </a:r>
            <a:r>
              <a:rPr baseline="31999"/>
              <a:t>238</a:t>
            </a:r>
            <a:r>
              <a:t>U:</a:t>
            </a:r>
            <a:r>
              <a:rPr baseline="31999"/>
              <a:t>241</a:t>
            </a:r>
            <a:r>
              <a:t>Pu “fission fractions” are steady-state values (approximately)</a:t>
            </a:r>
          </a:p>
          <a:p>
            <a:pPr>
              <a:defRPr>
                <a:solidFill>
                  <a:srgbClr val="941100"/>
                </a:solidFill>
              </a:defRPr>
            </a:pPr>
            <a:endParaRPr/>
          </a:p>
          <a:p>
            <a:pPr>
              <a:defRPr>
                <a:solidFill>
                  <a:srgbClr val="941100"/>
                </a:solidFill>
              </a:defRPr>
            </a:pPr>
            <a:r>
              <a:t>PHWR thus have slightly different neutrino energy spectrum than other reactor neutrino experiments</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1" name="Line"/>
          <p:cNvSpPr/>
          <p:nvPr/>
        </p:nvSpPr>
        <p:spPr>
          <a:xfrm>
            <a:off x="330200" y="431800"/>
            <a:ext cx="12242800" cy="0"/>
          </a:xfrm>
          <a:prstGeom prst="line">
            <a:avLst/>
          </a:prstGeom>
          <a:ln w="76200">
            <a:solidFill>
              <a:srgbClr val="005493"/>
            </a:solidFill>
          </a:ln>
        </p:spPr>
        <p:txBody>
          <a:bodyPr lIns="0" tIns="0" rIns="0" bIns="0"/>
          <a:lstStyle/>
          <a:p>
            <a:pPr defTabSz="457200">
              <a:defRPr sz="1200">
                <a:solidFill>
                  <a:srgbClr val="000000"/>
                </a:solidFill>
              </a:defRPr>
            </a:pPr>
            <a:endParaRPr/>
          </a:p>
        </p:txBody>
      </p:sp>
      <p:sp>
        <p:nvSpPr>
          <p:cNvPr id="3172" name="SNO+ Newest Antineutrino Result"/>
          <p:cNvSpPr txBox="1">
            <a:spLocks noGrp="1"/>
          </p:cNvSpPr>
          <p:nvPr>
            <p:ph type="title"/>
          </p:nvPr>
        </p:nvSpPr>
        <p:spPr>
          <a:xfrm>
            <a:off x="285455" y="647700"/>
            <a:ext cx="12785798" cy="1460784"/>
          </a:xfrm>
          <a:prstGeom prst="rect">
            <a:avLst/>
          </a:prstGeom>
        </p:spPr>
        <p:txBody>
          <a:bodyPr/>
          <a:lstStyle/>
          <a:p>
            <a:r>
              <a:t>SNO+ Newest Antineutrino Result</a:t>
            </a:r>
          </a:p>
        </p:txBody>
      </p:sp>
      <p:pic>
        <p:nvPicPr>
          <p:cNvPr id="3173" name="Image" descr="Image"/>
          <p:cNvPicPr>
            <a:picLocks noChangeAspect="1"/>
          </p:cNvPicPr>
          <p:nvPr/>
        </p:nvPicPr>
        <p:blipFill>
          <a:blip r:embed="rId2"/>
          <a:stretch>
            <a:fillRect/>
          </a:stretch>
        </p:blipFill>
        <p:spPr>
          <a:xfrm>
            <a:off x="87031" y="1560222"/>
            <a:ext cx="8378887" cy="4691988"/>
          </a:xfrm>
          <a:prstGeom prst="rect">
            <a:avLst/>
          </a:prstGeom>
          <a:ln w="12700">
            <a:miter lim="400000"/>
          </a:ln>
        </p:spPr>
      </p:pic>
      <p:sp>
        <p:nvSpPr>
          <p:cNvPr id="3174" name="Number of IBD and background events"/>
          <p:cNvSpPr txBox="1"/>
          <p:nvPr/>
        </p:nvSpPr>
        <p:spPr>
          <a:xfrm>
            <a:off x="351437" y="6402654"/>
            <a:ext cx="4972904" cy="4602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lvl1pPr>
              <a:defRPr sz="2200"/>
            </a:lvl1pPr>
          </a:lstStyle>
          <a:p>
            <a:r>
              <a:t>Number of IBD and background events</a:t>
            </a:r>
          </a:p>
        </p:txBody>
      </p:sp>
      <p:pic>
        <p:nvPicPr>
          <p:cNvPr id="3175" name="Image" descr="Image"/>
          <p:cNvPicPr>
            <a:picLocks noChangeAspect="1"/>
          </p:cNvPicPr>
          <p:nvPr/>
        </p:nvPicPr>
        <p:blipFill>
          <a:blip r:embed="rId3"/>
          <a:stretch>
            <a:fillRect/>
          </a:stretch>
        </p:blipFill>
        <p:spPr>
          <a:xfrm>
            <a:off x="344733" y="6824433"/>
            <a:ext cx="5229790" cy="2895669"/>
          </a:xfrm>
          <a:prstGeom prst="rect">
            <a:avLst/>
          </a:prstGeom>
          <a:ln w="12700">
            <a:miter lim="400000"/>
          </a:ln>
        </p:spPr>
      </p:pic>
      <p:sp>
        <p:nvSpPr>
          <p:cNvPr id="3176" name="1.46 kilotonne-years (live) of…"/>
          <p:cNvSpPr txBox="1"/>
          <p:nvPr/>
        </p:nvSpPr>
        <p:spPr>
          <a:xfrm>
            <a:off x="8361110" y="1999691"/>
            <a:ext cx="4473599" cy="38130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p>
            <a:r>
              <a:rPr>
                <a:solidFill>
                  <a:srgbClr val="FF2600"/>
                </a:solidFill>
              </a:rPr>
              <a:t>1.46 kilotonne-years</a:t>
            </a:r>
            <a:r>
              <a:t> (live) of</a:t>
            </a:r>
          </a:p>
          <a:p>
            <a:r>
              <a:t>SNO+ Scintillator Phase data, with the LAB+PPO dataset and +bis-MSB dataset analyzed separately (due to different detector performance) </a:t>
            </a:r>
          </a:p>
          <a:p>
            <a:endParaRPr/>
          </a:p>
          <a:p>
            <a:r>
              <a:t>combined together in simultaneous fit with </a:t>
            </a:r>
            <a:r>
              <a:rPr i="1">
                <a:solidFill>
                  <a:schemeClr val="accent6">
                    <a:lumOff val="-7137"/>
                  </a:schemeClr>
                </a:solidFill>
              </a:rPr>
              <a:t>correlations included</a:t>
            </a:r>
          </a:p>
        </p:txBody>
      </p:sp>
      <mc:AlternateContent xmlns:mc="http://schemas.openxmlformats.org/markup-compatibility/2006">
        <mc:Choice xmlns:a14="http://schemas.microsoft.com/office/drawing/2010/main" Requires="a14">
          <p:sp>
            <p:nvSpPr>
              <p:cNvPr id="3177" name="Geoneutrinos U and Th total rate…"/>
              <p:cNvSpPr txBox="1"/>
              <p:nvPr/>
            </p:nvSpPr>
            <p:spPr>
              <a:xfrm>
                <a:off x="6848840" y="6627179"/>
                <a:ext cx="5229695" cy="2451721"/>
              </a:xfrm>
              <a:prstGeom prst="rect">
                <a:avLst/>
              </a:prstGeom>
              <a:ln w="38100">
                <a:solidFill>
                  <a:srgbClr val="FF2600"/>
                </a:solidFill>
              </a:ln>
              <a:extLst>
                <a:ext uri="{C572A759-6A51-4108-AA02-DFA0A04FC94B}">
                  <ma14:wrappingTextBoxFlag xmlns:ma14="http://schemas.microsoft.com/office/mac/drawingml/2011/main" xmlns:m="http://schemas.openxmlformats.org/officeDocument/2006/math" xmlns="" val="1"/>
                </a:ext>
              </a:extLst>
            </p:spPr>
            <p:txBody>
              <a:bodyPr wrap="none" lIns="65023" tIns="65023" rIns="65023" bIns="65023">
                <a:spAutoFit/>
              </a:bodyPr>
              <a:lstStyle/>
              <a:p>
                <a:r>
                  <a:t>Geoneutrinos U and Th total rate</a:t>
                </a:r>
              </a:p>
              <a:p>
                <a:endParaRPr/>
              </a:p>
              <a:p>
                <a:pPr lvl="3"/>
                <a14:m>
                  <m:oMath xmlns:m="http://schemas.openxmlformats.org/officeDocument/2006/math">
                    <m:sSubSup>
                      <m:sSubSupPr>
                        <m:ctrlPr>
                          <a:rPr sz="2900" i="1">
                            <a:solidFill>
                              <a:srgbClr val="292934"/>
                            </a:solidFill>
                            <a:latin typeface="Cambria Math" panose="02040503050406030204" pitchFamily="18" charset="0"/>
                          </a:rPr>
                        </m:ctrlPr>
                      </m:sSubSupPr>
                      <m:e>
                        <m:r>
                          <a:rPr sz="2900" i="1">
                            <a:solidFill>
                              <a:srgbClr val="292934"/>
                            </a:solidFill>
                            <a:latin typeface="Cambria Math" panose="02040503050406030204" pitchFamily="18" charset="0"/>
                          </a:rPr>
                          <m:t>48</m:t>
                        </m:r>
                      </m:e>
                      <m:sub>
                        <m:r>
                          <a:rPr sz="2900" i="1">
                            <a:solidFill>
                              <a:srgbClr val="292934"/>
                            </a:solidFill>
                            <a:latin typeface="Cambria Math" panose="02040503050406030204" pitchFamily="18" charset="0"/>
                          </a:rPr>
                          <m:t>−12</m:t>
                        </m:r>
                      </m:sub>
                      <m:sup>
                        <m:r>
                          <a:rPr sz="2900" i="1">
                            <a:solidFill>
                              <a:srgbClr val="292934"/>
                            </a:solidFill>
                            <a:latin typeface="Cambria Math" panose="02040503050406030204" pitchFamily="18" charset="0"/>
                          </a:rPr>
                          <m:t>+14</m:t>
                        </m:r>
                      </m:sup>
                    </m:sSubSup>
                  </m:oMath>
                </a14:m>
                <a:r>
                  <a:t> TNU</a:t>
                </a:r>
              </a:p>
              <a:p>
                <a:pPr lvl="3"/>
                <a:endParaRPr/>
              </a:p>
              <a:p>
                <a:r>
                  <a:t>U/Th ratio constrained by expectation</a:t>
                </a:r>
              </a:p>
              <a:p>
                <a:r>
                  <a:t>from chondritic Earth models</a:t>
                </a:r>
              </a:p>
            </p:txBody>
          </p:sp>
        </mc:Choice>
        <mc:Fallback>
          <p:sp>
            <p:nvSpPr>
              <p:cNvPr id="3177" name="Geoneutrinos U and Th total rate…"/>
              <p:cNvSpPr txBox="1">
                <a:spLocks noRot="1" noChangeAspect="1" noMove="1" noResize="1" noEditPoints="1" noAdjustHandles="1" noChangeArrowheads="1" noChangeShapeType="1" noTextEdit="1"/>
              </p:cNvSpPr>
              <p:nvPr/>
            </p:nvSpPr>
            <p:spPr>
              <a:xfrm>
                <a:off x="6848840" y="6627179"/>
                <a:ext cx="5229695" cy="2451721"/>
              </a:xfrm>
              <a:prstGeom prst="rect">
                <a:avLst/>
              </a:prstGeom>
              <a:blipFill>
                <a:blip r:embed="rId4"/>
                <a:stretch>
                  <a:fillRect l="-1923" t="-508" r="-1202" b="-2538"/>
                </a:stretch>
              </a:blipFill>
              <a:ln w="38100">
                <a:solidFill>
                  <a:srgbClr val="FF26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3178" name="PRL 137, 101807 (2026)"/>
          <p:cNvSpPr txBox="1"/>
          <p:nvPr/>
        </p:nvSpPr>
        <p:spPr>
          <a:xfrm>
            <a:off x="9311930" y="1462079"/>
            <a:ext cx="3469950" cy="498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p>
            <a:pPr>
              <a:defRPr>
                <a:solidFill>
                  <a:srgbClr val="4F8F00"/>
                </a:solidFill>
              </a:defRPr>
            </a:pPr>
            <a:r>
              <a:t>PRL </a:t>
            </a:r>
            <a:r>
              <a:rPr b="1"/>
              <a:t>137</a:t>
            </a:r>
            <a:r>
              <a:t>, 101807 (2026)</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0" name="Line"/>
          <p:cNvSpPr/>
          <p:nvPr/>
        </p:nvSpPr>
        <p:spPr>
          <a:xfrm>
            <a:off x="330200" y="431800"/>
            <a:ext cx="12242800" cy="0"/>
          </a:xfrm>
          <a:prstGeom prst="line">
            <a:avLst/>
          </a:prstGeom>
          <a:ln w="76200">
            <a:solidFill>
              <a:srgbClr val="005493"/>
            </a:solidFill>
          </a:ln>
        </p:spPr>
        <p:txBody>
          <a:bodyPr lIns="0" tIns="0" rIns="0" bIns="0"/>
          <a:lstStyle/>
          <a:p>
            <a:pPr defTabSz="457200">
              <a:defRPr sz="1200">
                <a:solidFill>
                  <a:srgbClr val="000000"/>
                </a:solidFill>
              </a:defRPr>
            </a:pPr>
            <a:endParaRPr/>
          </a:p>
        </p:txBody>
      </p:sp>
      <mc:AlternateContent xmlns:mc="http://schemas.openxmlformats.org/markup-compatibility/2006">
        <mc:Choice xmlns:a14="http://schemas.microsoft.com/office/drawing/2010/main" Requires="a14">
          <p:sp>
            <p:nvSpPr>
              <p:cNvPr id="3181" name="Backgrounds from   Events"/>
              <p:cNvSpPr txBox="1">
                <a:spLocks noGrp="1"/>
              </p:cNvSpPr>
              <p:nvPr>
                <p:ph type="title"/>
              </p:nvPr>
            </p:nvSpPr>
            <p:spPr>
              <a:xfrm>
                <a:off x="280528" y="647700"/>
                <a:ext cx="12785798" cy="1460784"/>
              </a:xfrm>
              <a:prstGeom prst="rect">
                <a:avLst/>
              </a:prstGeom>
            </p:spPr>
            <p:txBody>
              <a:bodyPr/>
              <a:lstStyle/>
              <a:p>
                <a:pPr>
                  <a:defRPr>
                    <a:latin typeface="+mn-lt"/>
                    <a:ea typeface="+mn-ea"/>
                    <a:cs typeface="+mn-cs"/>
                    <a:sym typeface="Helvetica"/>
                  </a:defRPr>
                </a:pPr>
                <a:r>
                  <a:t>Backgrounds from </a:t>
                </a:r>
                <a14:m>
                  <m:oMath xmlns:m="http://schemas.openxmlformats.org/officeDocument/2006/math">
                    <m:r>
                      <a:rPr sz="6550" i="1">
                        <a:solidFill>
                          <a:srgbClr val="252643"/>
                        </a:solidFill>
                        <a:latin typeface="Cambria Math" panose="02040503050406030204" pitchFamily="18" charset="0"/>
                      </a:rPr>
                      <m:t>(</m:t>
                    </m:r>
                    <m:r>
                      <a:rPr sz="6550" i="1">
                        <a:solidFill>
                          <a:srgbClr val="252643"/>
                        </a:solidFill>
                        <a:latin typeface="Cambria Math" panose="02040503050406030204" pitchFamily="18" charset="0"/>
                      </a:rPr>
                      <m:t>𝛼</m:t>
                    </m:r>
                    <m:r>
                      <a:rPr sz="6550" i="1">
                        <a:solidFill>
                          <a:srgbClr val="252643"/>
                        </a:solidFill>
                        <a:latin typeface="Cambria Math" panose="02040503050406030204" pitchFamily="18" charset="0"/>
                      </a:rPr>
                      <m:t>,</m:t>
                    </m:r>
                    <m:r>
                      <a:rPr sz="6550" i="1">
                        <a:solidFill>
                          <a:srgbClr val="252643"/>
                        </a:solidFill>
                        <a:latin typeface="Cambria Math" panose="02040503050406030204" pitchFamily="18" charset="0"/>
                      </a:rPr>
                      <m:t>𝑛</m:t>
                    </m:r>
                    <m:r>
                      <a:rPr sz="6550" i="1">
                        <a:solidFill>
                          <a:srgbClr val="252643"/>
                        </a:solidFill>
                        <a:latin typeface="Cambria Math" panose="02040503050406030204" pitchFamily="18" charset="0"/>
                      </a:rPr>
                      <m:t>)</m:t>
                    </m:r>
                  </m:oMath>
                </a14:m>
                <a:r>
                  <a:t> Events</a:t>
                </a:r>
              </a:p>
            </p:txBody>
          </p:sp>
        </mc:Choice>
        <mc:Fallback>
          <p:sp>
            <p:nvSpPr>
              <p:cNvPr id="3181" name="Backgrounds from   Events"/>
              <p:cNvSpPr txBox="1">
                <a:spLocks noGrp="1" noRot="1" noChangeAspect="1" noMove="1" noResize="1" noEditPoints="1" noAdjustHandles="1" noChangeArrowheads="1" noChangeShapeType="1" noTextEdit="1"/>
              </p:cNvSpPr>
              <p:nvPr>
                <p:ph type="title"/>
              </p:nvPr>
            </p:nvSpPr>
            <p:spPr>
              <a:xfrm>
                <a:off x="280528" y="647700"/>
                <a:ext cx="12785798" cy="1460784"/>
              </a:xfrm>
              <a:prstGeom prst="rect">
                <a:avLst/>
              </a:prstGeom>
              <a:blipFill>
                <a:blip r:embed="rId2"/>
                <a:stretch>
                  <a:fillRect l="-2979" t="-855"/>
                </a:stretch>
              </a:blipFill>
            </p:spPr>
            <p:txBody>
              <a:bodyPr/>
              <a:lstStyle/>
              <a:p>
                <a:r>
                  <a:rPr lang="en-US">
                    <a:noFill/>
                  </a:rPr>
                  <a:t> </a:t>
                </a:r>
              </a:p>
            </p:txBody>
          </p:sp>
        </mc:Fallback>
      </mc:AlternateContent>
      <p:pic>
        <p:nvPicPr>
          <p:cNvPr id="3182" name="Image" descr="Image"/>
          <p:cNvPicPr>
            <a:picLocks noChangeAspect="1"/>
          </p:cNvPicPr>
          <p:nvPr/>
        </p:nvPicPr>
        <p:blipFill>
          <a:blip r:embed="rId3"/>
          <a:stretch>
            <a:fillRect/>
          </a:stretch>
        </p:blipFill>
        <p:spPr>
          <a:xfrm>
            <a:off x="93948" y="2059795"/>
            <a:ext cx="12785798" cy="2516811"/>
          </a:xfrm>
          <a:prstGeom prst="rect">
            <a:avLst/>
          </a:prstGeom>
          <a:ln w="12700">
            <a:miter lim="400000"/>
          </a:ln>
        </p:spPr>
      </p:pic>
      <p:pic>
        <p:nvPicPr>
          <p:cNvPr id="3183" name="Image" descr="Image"/>
          <p:cNvPicPr>
            <a:picLocks noChangeAspect="1"/>
          </p:cNvPicPr>
          <p:nvPr/>
        </p:nvPicPr>
        <p:blipFill>
          <a:blip r:embed="rId4"/>
          <a:stretch>
            <a:fillRect/>
          </a:stretch>
        </p:blipFill>
        <p:spPr>
          <a:xfrm>
            <a:off x="232606" y="5180741"/>
            <a:ext cx="4379498" cy="2460449"/>
          </a:xfrm>
          <a:prstGeom prst="rect">
            <a:avLst/>
          </a:prstGeom>
          <a:ln w="12700">
            <a:miter lim="400000"/>
          </a:ln>
        </p:spPr>
      </p:pic>
      <p:sp>
        <p:nvSpPr>
          <p:cNvPr id="3184" name="Rectangle"/>
          <p:cNvSpPr/>
          <p:nvPr/>
        </p:nvSpPr>
        <p:spPr>
          <a:xfrm>
            <a:off x="-34474" y="4514102"/>
            <a:ext cx="6758411" cy="513363"/>
          </a:xfrm>
          <a:prstGeom prst="rect">
            <a:avLst/>
          </a:prstGeom>
          <a:solidFill>
            <a:srgbClr val="FFFFFF"/>
          </a:solidFill>
          <a:ln w="12700">
            <a:miter lim="400000"/>
          </a:ln>
        </p:spPr>
        <p:txBody>
          <a:bodyPr lIns="65023" tIns="65023" rIns="65023" bIns="65023" anchor="ctr"/>
          <a:lstStyle/>
          <a:p>
            <a:endParaRPr/>
          </a:p>
        </p:txBody>
      </p:sp>
      <p:sp>
        <p:nvSpPr>
          <p:cNvPr id="3185" name="Rectangle"/>
          <p:cNvSpPr/>
          <p:nvPr/>
        </p:nvSpPr>
        <p:spPr>
          <a:xfrm>
            <a:off x="12433042" y="1951881"/>
            <a:ext cx="433915" cy="2988265"/>
          </a:xfrm>
          <a:prstGeom prst="rect">
            <a:avLst/>
          </a:prstGeom>
          <a:solidFill>
            <a:srgbClr val="FFFFFF"/>
          </a:solidFill>
          <a:ln w="12700">
            <a:miter lim="400000"/>
          </a:ln>
        </p:spPr>
        <p:txBody>
          <a:bodyPr lIns="65023" tIns="65023" rIns="65023" bIns="65023" anchor="ctr"/>
          <a:lstStyle/>
          <a:p>
            <a:endParaRPr/>
          </a:p>
        </p:txBody>
      </p:sp>
      <p:sp>
        <p:nvSpPr>
          <p:cNvPr id="3186" name="Rectangle"/>
          <p:cNvSpPr/>
          <p:nvPr/>
        </p:nvSpPr>
        <p:spPr>
          <a:xfrm>
            <a:off x="6454143" y="4421713"/>
            <a:ext cx="6758412" cy="513363"/>
          </a:xfrm>
          <a:prstGeom prst="rect">
            <a:avLst/>
          </a:prstGeom>
          <a:solidFill>
            <a:srgbClr val="FFFFFF"/>
          </a:solidFill>
          <a:ln w="12700">
            <a:miter lim="400000"/>
          </a:ln>
        </p:spPr>
        <p:txBody>
          <a:bodyPr lIns="65023" tIns="65023" rIns="65023" bIns="65023" anchor="ctr"/>
          <a:lstStyle/>
          <a:p>
            <a:endParaRPr/>
          </a:p>
        </p:txBody>
      </p:sp>
      <p:pic>
        <p:nvPicPr>
          <p:cNvPr id="3187" name="Image" descr="Image"/>
          <p:cNvPicPr>
            <a:picLocks noChangeAspect="1"/>
          </p:cNvPicPr>
          <p:nvPr/>
        </p:nvPicPr>
        <p:blipFill>
          <a:blip r:embed="rId5"/>
          <a:stretch>
            <a:fillRect/>
          </a:stretch>
        </p:blipFill>
        <p:spPr>
          <a:xfrm>
            <a:off x="5134802" y="5225670"/>
            <a:ext cx="6639879" cy="3505651"/>
          </a:xfrm>
          <a:prstGeom prst="rect">
            <a:avLst/>
          </a:prstGeom>
          <a:ln w="12700">
            <a:miter lim="400000"/>
          </a:ln>
        </p:spPr>
      </p:pic>
      <p:sp>
        <p:nvSpPr>
          <p:cNvPr id="3188" name="prompt spectrum after time-residual classifier cut"/>
          <p:cNvSpPr txBox="1"/>
          <p:nvPr/>
        </p:nvSpPr>
        <p:spPr>
          <a:xfrm>
            <a:off x="5212242" y="4753010"/>
            <a:ext cx="6714999" cy="498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p>
            <a:r>
              <a:t>prompt spectrum after time-residual classifier cut</a:t>
            </a:r>
          </a:p>
        </p:txBody>
      </p:sp>
      <p:sp>
        <p:nvSpPr>
          <p:cNvPr id="3189" name="Line"/>
          <p:cNvSpPr/>
          <p:nvPr/>
        </p:nvSpPr>
        <p:spPr>
          <a:xfrm flipV="1">
            <a:off x="4284282" y="8154027"/>
            <a:ext cx="1421679" cy="299817"/>
          </a:xfrm>
          <a:prstGeom prst="line">
            <a:avLst/>
          </a:prstGeom>
          <a:ln w="25400">
            <a:solidFill>
              <a:srgbClr val="F19E9C"/>
            </a:solidFill>
            <a:tailEnd type="triangle"/>
          </a:ln>
        </p:spPr>
        <p:txBody>
          <a:bodyPr lIns="65023" tIns="65023" rIns="65023" bIns="65023"/>
          <a:lstStyle/>
          <a:p>
            <a:endParaRPr/>
          </a:p>
        </p:txBody>
      </p:sp>
      <mc:AlternateContent xmlns:mc="http://schemas.openxmlformats.org/markup-compatibility/2006">
        <mc:Choice xmlns:a14="http://schemas.microsoft.com/office/drawing/2010/main" Requires="a14">
          <p:sp>
            <p:nvSpPr>
              <p:cNvPr id="3190" name="backgrounds…"/>
              <p:cNvSpPr txBox="1"/>
              <p:nvPr/>
            </p:nvSpPr>
            <p:spPr>
              <a:xfrm>
                <a:off x="2928923" y="8403705"/>
                <a:ext cx="2767728" cy="882200"/>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65023" tIns="65023" rIns="65023" bIns="65023">
                <a:spAutoFit/>
              </a:bodyPr>
              <a:lstStyle/>
              <a:p>
                <a:pPr>
                  <a:defRPr>
                    <a:solidFill>
                      <a:srgbClr val="F19E9C"/>
                    </a:solidFill>
                  </a:defRPr>
                </a:pPr>
                <a14:m>
                  <m:oMath xmlns:m="http://schemas.openxmlformats.org/officeDocument/2006/math">
                    <m:r>
                      <a:rPr sz="2900" i="1">
                        <a:solidFill>
                          <a:srgbClr val="F19E9C"/>
                        </a:solidFill>
                        <a:latin typeface="Cambria Math" panose="02040503050406030204" pitchFamily="18" charset="0"/>
                      </a:rPr>
                      <m:t>(</m:t>
                    </m:r>
                    <m:r>
                      <a:rPr sz="2900" i="1">
                        <a:solidFill>
                          <a:srgbClr val="F19E9C"/>
                        </a:solidFill>
                        <a:latin typeface="Cambria Math" panose="02040503050406030204" pitchFamily="18" charset="0"/>
                      </a:rPr>
                      <m:t>𝛼</m:t>
                    </m:r>
                    <m:r>
                      <a:rPr sz="2900" i="1">
                        <a:solidFill>
                          <a:srgbClr val="F19E9C"/>
                        </a:solidFill>
                        <a:latin typeface="Cambria Math" panose="02040503050406030204" pitchFamily="18" charset="0"/>
                      </a:rPr>
                      <m:t>,</m:t>
                    </m:r>
                    <m:r>
                      <a:rPr sz="2900" i="1">
                        <a:solidFill>
                          <a:srgbClr val="F19E9C"/>
                        </a:solidFill>
                        <a:latin typeface="Cambria Math" panose="02040503050406030204" pitchFamily="18" charset="0"/>
                      </a:rPr>
                      <m:t>𝑛</m:t>
                    </m:r>
                    <m:r>
                      <a:rPr sz="2900" i="1">
                        <a:solidFill>
                          <a:srgbClr val="F19E9C"/>
                        </a:solidFill>
                        <a:latin typeface="Cambria Math" panose="02040503050406030204" pitchFamily="18" charset="0"/>
                      </a:rPr>
                      <m:t>)</m:t>
                    </m:r>
                  </m:oMath>
                </a14:m>
                <a:r>
                  <a:t> backgrounds</a:t>
                </a:r>
              </a:p>
              <a:p>
                <a:pPr>
                  <a:defRPr>
                    <a:solidFill>
                      <a:srgbClr val="F19E9C"/>
                    </a:solidFill>
                  </a:defRPr>
                </a:pPr>
                <a:r>
                  <a:t>reduced</a:t>
                </a:r>
              </a:p>
            </p:txBody>
          </p:sp>
        </mc:Choice>
        <mc:Fallback>
          <p:sp>
            <p:nvSpPr>
              <p:cNvPr id="3190" name="backgrounds…"/>
              <p:cNvSpPr txBox="1">
                <a:spLocks noRot="1" noChangeAspect="1" noMove="1" noResize="1" noEditPoints="1" noAdjustHandles="1" noChangeArrowheads="1" noChangeShapeType="1" noTextEdit="1"/>
              </p:cNvSpPr>
              <p:nvPr/>
            </p:nvSpPr>
            <p:spPr>
              <a:xfrm>
                <a:off x="2928923" y="8403705"/>
                <a:ext cx="2767728" cy="882200"/>
              </a:xfrm>
              <a:prstGeom prst="rect">
                <a:avLst/>
              </a:prstGeom>
              <a:blipFill>
                <a:blip r:embed="rId6"/>
                <a:stretch>
                  <a:fillRect l="-4566" r="-7763" b="-1831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2" name="TextBox 4"/>
          <p:cNvSpPr txBox="1"/>
          <p:nvPr/>
        </p:nvSpPr>
        <p:spPr>
          <a:xfrm>
            <a:off x="167769" y="199310"/>
            <a:ext cx="8316868" cy="859537"/>
          </a:xfrm>
          <a:prstGeom prst="rect">
            <a:avLst/>
          </a:prstGeom>
          <a:solidFill>
            <a:srgbClr val="FFFF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8767" tIns="48767" rIns="48767" bIns="48767">
            <a:spAutoFit/>
          </a:bodyPr>
          <a:lstStyle>
            <a:lvl1pPr defTabSz="1300480">
              <a:defRPr sz="5000">
                <a:solidFill>
                  <a:srgbClr val="000000"/>
                </a:solidFill>
              </a:defRPr>
            </a:lvl1pPr>
          </a:lstStyle>
          <a:p>
            <a:r>
              <a:t>SNO+ Geology Interpretation</a:t>
            </a:r>
          </a:p>
        </p:txBody>
      </p:sp>
      <p:sp>
        <p:nvSpPr>
          <p:cNvPr id="3193" name="TNU"/>
          <p:cNvSpPr txBox="1"/>
          <p:nvPr/>
        </p:nvSpPr>
        <p:spPr>
          <a:xfrm>
            <a:off x="11925596" y="5028181"/>
            <a:ext cx="769167" cy="4983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p>
            <a:r>
              <a:t>TNU</a:t>
            </a:r>
          </a:p>
        </p:txBody>
      </p:sp>
      <p:pic>
        <p:nvPicPr>
          <p:cNvPr id="3194" name="geonu-heat.png" descr="geonu-heat.png"/>
          <p:cNvPicPr>
            <a:picLocks noChangeAspect="1"/>
          </p:cNvPicPr>
          <p:nvPr/>
        </p:nvPicPr>
        <p:blipFill>
          <a:blip r:embed="rId2"/>
          <a:stretch>
            <a:fillRect/>
          </a:stretch>
        </p:blipFill>
        <p:spPr>
          <a:xfrm>
            <a:off x="426001" y="1624380"/>
            <a:ext cx="10426222" cy="7951080"/>
          </a:xfrm>
          <a:prstGeom prst="rect">
            <a:avLst/>
          </a:prstGeom>
          <a:ln w="12700">
            <a:miter lim="400000"/>
          </a:ln>
        </p:spPr>
      </p:pic>
      <mc:AlternateContent xmlns:mc="http://schemas.openxmlformats.org/markup-compatibility/2006">
        <mc:Choice xmlns:a14="http://schemas.microsoft.com/office/drawing/2010/main" Requires="a14">
          <p:sp>
            <p:nvSpPr>
              <p:cNvPr id="3195" name="Equation"/>
              <p:cNvSpPr txBox="1"/>
              <p:nvPr/>
            </p:nvSpPr>
            <p:spPr>
              <a:xfrm>
                <a:off x="10788449" y="5006000"/>
                <a:ext cx="990246" cy="542711"/>
              </a:xfrm>
              <a:prstGeom prst="rect">
                <a:avLst/>
              </a:prstGeom>
              <a:ln w="12700">
                <a:miter lim="400000"/>
              </a:ln>
            </p:spPr>
            <p:txBody>
              <a:bodyPr wrap="none" lIns="0" tIns="0" rIns="0" bIns="0">
                <a:spAutoFit/>
              </a:bodyPr>
              <a:lstStyle/>
              <a:p>
                <a:pPr defTabSz="914400" latinLnBrk="1">
                  <a:defRPr sz="1800">
                    <a:solidFill>
                      <a:srgbClr val="000000"/>
                    </a:solidFill>
                  </a:defRPr>
                </a:pPr>
                <a14:m>
                  <m:oMathPara xmlns:m="http://schemas.openxmlformats.org/officeDocument/2006/math">
                    <m:oMath>
                      <m:sSubSup>
                        <m:sSubSupPr>
                          <m:ctrlPr>
                            <a:rPr sz="3600" i="1">
                              <a:solidFill>
                                <a:srgbClr val="292934"/>
                              </a:solidFill>
                              <a:latin typeface="Cambria Math" panose="02040503050406030204" pitchFamily="18" charset="0"/>
                            </a:rPr>
                          </m:ctrlPr>
                        </m:sSubSupPr>
                        <m:e>
                          <m:r>
                            <a:rPr sz="3600" i="1">
                              <a:solidFill>
                                <a:srgbClr val="292934"/>
                              </a:solidFill>
                              <a:latin typeface="Cambria Math" panose="02040503050406030204" pitchFamily="18" charset="0"/>
                            </a:rPr>
                            <m:t>48</m:t>
                          </m:r>
                        </m:e>
                        <m:sub>
                          <m:r>
                            <a:rPr sz="3600" i="1">
                              <a:solidFill>
                                <a:srgbClr val="292934"/>
                              </a:solidFill>
                              <a:latin typeface="Cambria Math" panose="02040503050406030204" pitchFamily="18" charset="0"/>
                            </a:rPr>
                            <m:t>−12</m:t>
                          </m:r>
                        </m:sub>
                        <m:sup>
                          <m:r>
                            <a:rPr sz="3600" i="1">
                              <a:solidFill>
                                <a:srgbClr val="292934"/>
                              </a:solidFill>
                              <a:latin typeface="Cambria Math" panose="02040503050406030204" pitchFamily="18" charset="0"/>
                            </a:rPr>
                            <m:t>+14</m:t>
                          </m:r>
                        </m:sup>
                      </m:sSubSup>
                    </m:oMath>
                  </m:oMathPara>
                </a14:m>
                <a:endParaRPr sz="3600">
                  <a:solidFill>
                    <a:srgbClr val="292934"/>
                  </a:solidFill>
                </a:endParaRPr>
              </a:p>
            </p:txBody>
          </p:sp>
        </mc:Choice>
        <mc:Fallback>
          <p:sp>
            <p:nvSpPr>
              <p:cNvPr id="3195" name="Equation"/>
              <p:cNvSpPr txBox="1">
                <a:spLocks noRot="1" noChangeAspect="1" noMove="1" noResize="1" noEditPoints="1" noAdjustHandles="1" noChangeArrowheads="1" noChangeShapeType="1" noTextEdit="1"/>
              </p:cNvSpPr>
              <p:nvPr/>
            </p:nvSpPr>
            <p:spPr>
              <a:xfrm>
                <a:off x="10788449" y="5006000"/>
                <a:ext cx="990246" cy="542711"/>
              </a:xfrm>
              <a:prstGeom prst="rect">
                <a:avLst/>
              </a:prstGeom>
              <a:blipFill>
                <a:blip r:embed="rId3"/>
                <a:stretch>
                  <a:fillRect l="-15190" t="-4651" r="-25316" b="-18605"/>
                </a:stretch>
              </a:blipFill>
              <a:ln w="12700">
                <a:miter lim="400000"/>
              </a:ln>
            </p:spPr>
            <p:txBody>
              <a:bodyPr/>
              <a:lstStyle/>
              <a:p>
                <a:r>
                  <a:rPr lang="en-US">
                    <a:noFill/>
                  </a:rPr>
                  <a:t> </a:t>
                </a:r>
              </a:p>
            </p:txBody>
          </p:sp>
        </mc:Fallback>
      </mc:AlternateContent>
      <p:sp>
        <p:nvSpPr>
          <p:cNvPr id="3196" name="SNO+ prefers…"/>
          <p:cNvSpPr txBox="1"/>
          <p:nvPr/>
        </p:nvSpPr>
        <p:spPr>
          <a:xfrm>
            <a:off x="6933014" y="6613981"/>
            <a:ext cx="2870322" cy="12349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p>
            <a:pPr>
              <a:defRPr>
                <a:solidFill>
                  <a:srgbClr val="9437FF"/>
                </a:solidFill>
              </a:defRPr>
            </a:pPr>
            <a:r>
              <a:t>SNO+ prefers</a:t>
            </a:r>
          </a:p>
          <a:p>
            <a:pPr>
              <a:defRPr>
                <a:solidFill>
                  <a:srgbClr val="008F00"/>
                </a:solidFill>
              </a:defRPr>
            </a:pPr>
            <a:r>
              <a:t>medium-</a:t>
            </a:r>
            <a:r>
              <a:rPr>
                <a:solidFill>
                  <a:srgbClr val="882A4D"/>
                </a:solidFill>
              </a:rPr>
              <a:t>high</a:t>
            </a:r>
            <a:r>
              <a:t> </a:t>
            </a:r>
            <a:r>
              <a:rPr>
                <a:solidFill>
                  <a:srgbClr val="9437FF"/>
                </a:solidFill>
              </a:rPr>
              <a:t>values</a:t>
            </a:r>
          </a:p>
          <a:p>
            <a:pPr>
              <a:defRPr>
                <a:solidFill>
                  <a:srgbClr val="9437FF"/>
                </a:solidFill>
              </a:defRPr>
            </a:pPr>
            <a:r>
              <a:t>for radiogenic heat  </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8" name="Local Geology…"/>
          <p:cNvSpPr txBox="1">
            <a:spLocks noGrp="1"/>
          </p:cNvSpPr>
          <p:nvPr>
            <p:ph type="title" idx="4294967295"/>
          </p:nvPr>
        </p:nvSpPr>
        <p:spPr>
          <a:xfrm>
            <a:off x="228217" y="150311"/>
            <a:ext cx="12785798" cy="2628314"/>
          </a:xfrm>
          <a:prstGeom prst="rect">
            <a:avLst/>
          </a:prstGeom>
        </p:spPr>
        <p:txBody>
          <a:bodyPr lIns="38100" tIns="38100" rIns="38100" bIns="38100" anchor="t">
            <a:noAutofit/>
          </a:bodyPr>
          <a:lstStyle/>
          <a:p>
            <a:pPr defTabSz="1295400">
              <a:defRPr sz="5400" spc="0">
                <a:solidFill>
                  <a:srgbClr val="252744"/>
                </a:solidFill>
                <a:uFill>
                  <a:solidFill>
                    <a:srgbClr val="252744"/>
                  </a:solidFill>
                </a:uFill>
              </a:defRPr>
            </a:pPr>
            <a:r>
              <a:t>Local Geology</a:t>
            </a:r>
          </a:p>
          <a:p>
            <a:pPr defTabSz="1295400">
              <a:defRPr sz="5400" spc="0">
                <a:solidFill>
                  <a:srgbClr val="252744"/>
                </a:solidFill>
                <a:uFill>
                  <a:solidFill>
                    <a:srgbClr val="252744"/>
                  </a:solidFill>
                </a:uFill>
              </a:defRPr>
            </a:pPr>
            <a:r>
              <a:t>  Far Field Crust</a:t>
            </a:r>
          </a:p>
          <a:p>
            <a:pPr defTabSz="1295400">
              <a:defRPr sz="5400" spc="0">
                <a:solidFill>
                  <a:srgbClr val="252744"/>
                </a:solidFill>
                <a:uFill>
                  <a:solidFill>
                    <a:srgbClr val="252744"/>
                  </a:solidFill>
                </a:uFill>
              </a:defRPr>
            </a:pPr>
            <a:r>
              <a:t>    Deep Earth (mantle)</a:t>
            </a:r>
          </a:p>
        </p:txBody>
      </p:sp>
      <p:pic>
        <p:nvPicPr>
          <p:cNvPr id="3199" name="Screenshot 2025-11-13 at 08.23.45.png" descr="Screenshot 2025-11-13 at 08.23.45.png"/>
          <p:cNvPicPr>
            <a:picLocks noChangeAspect="1"/>
          </p:cNvPicPr>
          <p:nvPr/>
        </p:nvPicPr>
        <p:blipFill>
          <a:blip r:embed="rId2"/>
          <a:stretch>
            <a:fillRect/>
          </a:stretch>
        </p:blipFill>
        <p:spPr>
          <a:xfrm>
            <a:off x="2922955" y="4287003"/>
            <a:ext cx="10200562" cy="5438319"/>
          </a:xfrm>
          <a:prstGeom prst="rect">
            <a:avLst/>
          </a:prstGeom>
          <a:ln w="12700">
            <a:miter lim="400000"/>
          </a:ln>
        </p:spPr>
      </p:pic>
      <p:pic>
        <p:nvPicPr>
          <p:cNvPr id="3200" name="image67.tiff" descr="image67.tiff"/>
          <p:cNvPicPr>
            <a:picLocks noChangeAspect="1"/>
          </p:cNvPicPr>
          <p:nvPr/>
        </p:nvPicPr>
        <p:blipFill>
          <a:blip r:embed="rId3"/>
          <a:stretch>
            <a:fillRect/>
          </a:stretch>
        </p:blipFill>
        <p:spPr>
          <a:xfrm>
            <a:off x="7649524" y="378641"/>
            <a:ext cx="3681256" cy="3786006"/>
          </a:xfrm>
          <a:prstGeom prst="rect">
            <a:avLst/>
          </a:prstGeom>
          <a:ln w="12700">
            <a:miter lim="400000"/>
          </a:ln>
        </p:spPr>
      </p:pic>
      <p:pic>
        <p:nvPicPr>
          <p:cNvPr id="3201" name="Image" descr="Image"/>
          <p:cNvPicPr>
            <a:picLocks noChangeAspect="1"/>
          </p:cNvPicPr>
          <p:nvPr/>
        </p:nvPicPr>
        <p:blipFill>
          <a:blip r:embed="rId4"/>
          <a:stretch>
            <a:fillRect/>
          </a:stretch>
        </p:blipFill>
        <p:spPr>
          <a:xfrm>
            <a:off x="-23637" y="2679420"/>
            <a:ext cx="6484505" cy="2328868"/>
          </a:xfrm>
          <a:prstGeom prst="rect">
            <a:avLst/>
          </a:prstGeom>
          <a:ln w="12700">
            <a:miter lim="400000"/>
          </a:ln>
        </p:spPr>
      </p:pic>
      <p:sp>
        <p:nvSpPr>
          <p:cNvPr id="3202" name="for SNO+"/>
          <p:cNvSpPr txBox="1"/>
          <p:nvPr/>
        </p:nvSpPr>
        <p:spPr>
          <a:xfrm>
            <a:off x="8107948" y="641656"/>
            <a:ext cx="1101909" cy="4094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lvl1pPr>
              <a:defRPr sz="1800"/>
            </a:lvl1pPr>
          </a:lstStyle>
          <a:p>
            <a:r>
              <a:t>for SNO+</a:t>
            </a:r>
          </a:p>
        </p:txBody>
      </p:sp>
      <p:sp>
        <p:nvSpPr>
          <p:cNvPr id="3203" name="crust…"/>
          <p:cNvSpPr/>
          <p:nvPr/>
        </p:nvSpPr>
        <p:spPr>
          <a:xfrm>
            <a:off x="11342135" y="1006370"/>
            <a:ext cx="1340732" cy="21082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spAutoFit/>
          </a:bodyPr>
          <a:lstStyle/>
          <a:p>
            <a:pPr defTabSz="584200">
              <a:buClr>
                <a:srgbClr val="0433FF"/>
              </a:buClr>
              <a:defRPr sz="2000">
                <a:solidFill>
                  <a:srgbClr val="324863"/>
                </a:solidFill>
              </a:defRPr>
            </a:pPr>
            <a:r>
              <a:rPr>
                <a:solidFill>
                  <a:srgbClr val="0433FF"/>
                </a:solidFill>
                <a:uFill>
                  <a:solidFill>
                    <a:srgbClr val="0433FF"/>
                  </a:solidFill>
                </a:uFill>
              </a:rPr>
              <a:t>crust</a:t>
            </a:r>
          </a:p>
          <a:p>
            <a:pPr defTabSz="584200">
              <a:buClr>
                <a:srgbClr val="000000"/>
              </a:buClr>
              <a:defRPr sz="2000">
                <a:solidFill>
                  <a:srgbClr val="324863"/>
                </a:solidFill>
              </a:defRPr>
            </a:pPr>
            <a:r>
              <a:rPr>
                <a:solidFill>
                  <a:srgbClr val="000000"/>
                </a:solidFill>
                <a:uFill>
                  <a:solidFill>
                    <a:srgbClr val="000000"/>
                  </a:solidFill>
                </a:uFill>
              </a:rPr>
              <a:t>mantle</a:t>
            </a:r>
          </a:p>
          <a:p>
            <a:pPr defTabSz="584200">
              <a:buClr>
                <a:srgbClr val="FF2600"/>
              </a:buClr>
              <a:defRPr sz="2000">
                <a:solidFill>
                  <a:srgbClr val="324863"/>
                </a:solidFill>
              </a:defRPr>
            </a:pPr>
            <a:r>
              <a:rPr>
                <a:solidFill>
                  <a:srgbClr val="FF2600"/>
                </a:solidFill>
                <a:uFill>
                  <a:solidFill>
                    <a:srgbClr val="FF2600"/>
                  </a:solidFill>
                </a:uFill>
              </a:rPr>
              <a:t>total</a:t>
            </a:r>
          </a:p>
          <a:p>
            <a:pPr defTabSz="584200">
              <a:buClr>
                <a:srgbClr val="008F00"/>
              </a:buClr>
              <a:defRPr sz="2000">
                <a:solidFill>
                  <a:srgbClr val="324863"/>
                </a:solidFill>
              </a:defRPr>
            </a:pPr>
            <a:r>
              <a:rPr>
                <a:solidFill>
                  <a:srgbClr val="008F00"/>
                </a:solidFill>
                <a:uFill>
                  <a:solidFill>
                    <a:srgbClr val="008F00"/>
                  </a:solidFill>
                </a:uFill>
              </a:rPr>
              <a:t>oceanic</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5" name="droppedImage.pdf" descr="droppedImage.pdf"/>
          <p:cNvPicPr>
            <a:picLocks noChangeAspect="1"/>
          </p:cNvPicPr>
          <p:nvPr/>
        </p:nvPicPr>
        <p:blipFill>
          <a:blip r:embed="rId2"/>
          <a:stretch>
            <a:fillRect/>
          </a:stretch>
        </p:blipFill>
        <p:spPr>
          <a:xfrm>
            <a:off x="292100" y="1435100"/>
            <a:ext cx="9042400" cy="3784600"/>
          </a:xfrm>
          <a:prstGeom prst="rect">
            <a:avLst/>
          </a:prstGeom>
          <a:ln w="12700">
            <a:miter lim="400000"/>
          </a:ln>
        </p:spPr>
      </p:pic>
      <p:sp>
        <p:nvSpPr>
          <p:cNvPr id="3206" name="Line"/>
          <p:cNvSpPr/>
          <p:nvPr/>
        </p:nvSpPr>
        <p:spPr>
          <a:xfrm>
            <a:off x="330200" y="431800"/>
            <a:ext cx="12242800" cy="0"/>
          </a:xfrm>
          <a:prstGeom prst="line">
            <a:avLst/>
          </a:prstGeom>
          <a:ln w="76200">
            <a:solidFill>
              <a:srgbClr val="005493"/>
            </a:solidFill>
          </a:ln>
        </p:spPr>
        <p:txBody>
          <a:bodyPr lIns="50800" tIns="50800" rIns="50800" bIns="50800" anchor="ctr"/>
          <a:lstStyle/>
          <a:p>
            <a:pPr defTabSz="457200">
              <a:defRPr sz="1200">
                <a:solidFill>
                  <a:srgbClr val="000000"/>
                </a:solidFill>
              </a:defRPr>
            </a:pPr>
            <a:endParaRPr/>
          </a:p>
        </p:txBody>
      </p:sp>
      <p:sp>
        <p:nvSpPr>
          <p:cNvPr id="3207" name="SNO+ Local Geology from Huang et al."/>
          <p:cNvSpPr txBox="1">
            <a:spLocks noGrp="1"/>
          </p:cNvSpPr>
          <p:nvPr>
            <p:ph type="title"/>
          </p:nvPr>
        </p:nvSpPr>
        <p:spPr>
          <a:xfrm>
            <a:off x="280528" y="647700"/>
            <a:ext cx="12785798" cy="1460784"/>
          </a:xfrm>
          <a:prstGeom prst="rect">
            <a:avLst/>
          </a:prstGeom>
        </p:spPr>
        <p:txBody>
          <a:bodyPr/>
          <a:lstStyle/>
          <a:p>
            <a:r>
              <a:t>SNO+ Local Geology from Huang </a:t>
            </a:r>
            <a:r>
              <a:rPr sz="4800"/>
              <a:t>et al.</a:t>
            </a:r>
          </a:p>
        </p:txBody>
      </p:sp>
      <p:pic>
        <p:nvPicPr>
          <p:cNvPr id="3208" name="droppedImage.pdf" descr="droppedImage.pdf"/>
          <p:cNvPicPr>
            <a:picLocks noChangeAspect="1"/>
          </p:cNvPicPr>
          <p:nvPr/>
        </p:nvPicPr>
        <p:blipFill>
          <a:blip r:embed="rId3"/>
          <a:stretch>
            <a:fillRect/>
          </a:stretch>
        </p:blipFill>
        <p:spPr>
          <a:xfrm>
            <a:off x="292100" y="5750213"/>
            <a:ext cx="3848100" cy="3673187"/>
          </a:xfrm>
          <a:prstGeom prst="rect">
            <a:avLst/>
          </a:prstGeom>
          <a:ln w="12700">
            <a:miter lim="400000"/>
          </a:ln>
        </p:spPr>
      </p:pic>
      <p:pic>
        <p:nvPicPr>
          <p:cNvPr id="3209" name="droppedImage.pdf" descr="droppedImage.pdf"/>
          <p:cNvPicPr>
            <a:picLocks noChangeAspect="1"/>
          </p:cNvPicPr>
          <p:nvPr/>
        </p:nvPicPr>
        <p:blipFill>
          <a:blip r:embed="rId4"/>
          <a:stretch>
            <a:fillRect/>
          </a:stretch>
        </p:blipFill>
        <p:spPr>
          <a:xfrm>
            <a:off x="4483075" y="3784600"/>
            <a:ext cx="8293125" cy="6184900"/>
          </a:xfrm>
          <a:prstGeom prst="rect">
            <a:avLst/>
          </a:prstGeom>
          <a:ln w="12700">
            <a:miter lim="400000"/>
          </a:ln>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1" name="Line"/>
          <p:cNvSpPr/>
          <p:nvPr/>
        </p:nvSpPr>
        <p:spPr>
          <a:xfrm>
            <a:off x="330200" y="431800"/>
            <a:ext cx="12242800" cy="0"/>
          </a:xfrm>
          <a:prstGeom prst="line">
            <a:avLst/>
          </a:prstGeom>
          <a:ln w="76200">
            <a:solidFill>
              <a:srgbClr val="005493"/>
            </a:solidFill>
          </a:ln>
        </p:spPr>
        <p:txBody>
          <a:bodyPr lIns="50800" tIns="50800" rIns="50800" bIns="50800" anchor="ctr"/>
          <a:lstStyle/>
          <a:p>
            <a:pPr defTabSz="457200">
              <a:defRPr sz="1200">
                <a:solidFill>
                  <a:srgbClr val="000000"/>
                </a:solidFill>
              </a:defRPr>
            </a:pPr>
            <a:endParaRPr/>
          </a:p>
        </p:txBody>
      </p:sp>
      <p:pic>
        <p:nvPicPr>
          <p:cNvPr id="3212" name="Image" descr="Image"/>
          <p:cNvPicPr>
            <a:picLocks noChangeAspect="1"/>
          </p:cNvPicPr>
          <p:nvPr/>
        </p:nvPicPr>
        <p:blipFill>
          <a:blip r:embed="rId2"/>
          <a:stretch>
            <a:fillRect/>
          </a:stretch>
        </p:blipFill>
        <p:spPr>
          <a:xfrm>
            <a:off x="254044" y="618997"/>
            <a:ext cx="9514494" cy="1599403"/>
          </a:xfrm>
          <a:prstGeom prst="rect">
            <a:avLst/>
          </a:prstGeom>
          <a:ln w="12700">
            <a:miter lim="400000"/>
          </a:ln>
        </p:spPr>
      </p:pic>
      <p:pic>
        <p:nvPicPr>
          <p:cNvPr id="3213" name="Image" descr="Image"/>
          <p:cNvPicPr>
            <a:picLocks noChangeAspect="1"/>
          </p:cNvPicPr>
          <p:nvPr/>
        </p:nvPicPr>
        <p:blipFill>
          <a:blip r:embed="rId3"/>
          <a:stretch>
            <a:fillRect/>
          </a:stretch>
        </p:blipFill>
        <p:spPr>
          <a:xfrm>
            <a:off x="7608647" y="2116714"/>
            <a:ext cx="5153505" cy="3589772"/>
          </a:xfrm>
          <a:prstGeom prst="rect">
            <a:avLst/>
          </a:prstGeom>
          <a:ln w="12700">
            <a:miter lim="400000"/>
          </a:ln>
        </p:spPr>
      </p:pic>
      <p:pic>
        <p:nvPicPr>
          <p:cNvPr id="3214" name="Image" descr="Image"/>
          <p:cNvPicPr>
            <a:picLocks noChangeAspect="1"/>
          </p:cNvPicPr>
          <p:nvPr/>
        </p:nvPicPr>
        <p:blipFill>
          <a:blip r:embed="rId4"/>
          <a:stretch>
            <a:fillRect/>
          </a:stretch>
        </p:blipFill>
        <p:spPr>
          <a:xfrm>
            <a:off x="9351419" y="5758319"/>
            <a:ext cx="3445962" cy="3113762"/>
          </a:xfrm>
          <a:prstGeom prst="rect">
            <a:avLst/>
          </a:prstGeom>
          <a:ln w="12700">
            <a:miter lim="400000"/>
          </a:ln>
        </p:spPr>
      </p:pic>
      <p:pic>
        <p:nvPicPr>
          <p:cNvPr id="3215" name="Image" descr="Image"/>
          <p:cNvPicPr>
            <a:picLocks noChangeAspect="1"/>
          </p:cNvPicPr>
          <p:nvPr/>
        </p:nvPicPr>
        <p:blipFill>
          <a:blip r:embed="rId5"/>
          <a:stretch>
            <a:fillRect/>
          </a:stretch>
        </p:blipFill>
        <p:spPr>
          <a:xfrm>
            <a:off x="2291133" y="2023375"/>
            <a:ext cx="5440316" cy="3776450"/>
          </a:xfrm>
          <a:prstGeom prst="rect">
            <a:avLst/>
          </a:prstGeom>
          <a:ln w="12700">
            <a:miter lim="400000"/>
          </a:ln>
        </p:spPr>
      </p:pic>
      <p:pic>
        <p:nvPicPr>
          <p:cNvPr id="3216" name="Image" descr="Image"/>
          <p:cNvPicPr>
            <a:picLocks noChangeAspect="1"/>
          </p:cNvPicPr>
          <p:nvPr/>
        </p:nvPicPr>
        <p:blipFill>
          <a:blip r:embed="rId6"/>
          <a:stretch>
            <a:fillRect/>
          </a:stretch>
        </p:blipFill>
        <p:spPr>
          <a:xfrm>
            <a:off x="3694765" y="5685999"/>
            <a:ext cx="5615270" cy="3969601"/>
          </a:xfrm>
          <a:prstGeom prst="rect">
            <a:avLst/>
          </a:prstGeom>
          <a:ln w="12700">
            <a:miter lim="400000"/>
          </a:ln>
        </p:spPr>
      </p:pic>
      <p:pic>
        <p:nvPicPr>
          <p:cNvPr id="3217" name="Image" descr="Image"/>
          <p:cNvPicPr>
            <a:picLocks noChangeAspect="1"/>
          </p:cNvPicPr>
          <p:nvPr/>
        </p:nvPicPr>
        <p:blipFill>
          <a:blip r:embed="rId7"/>
          <a:stretch>
            <a:fillRect/>
          </a:stretch>
        </p:blipFill>
        <p:spPr>
          <a:xfrm>
            <a:off x="7927" y="5773711"/>
            <a:ext cx="4371824" cy="3292179"/>
          </a:xfrm>
          <a:prstGeom prst="rect">
            <a:avLst/>
          </a:prstGeom>
          <a:ln w="12700">
            <a:miter lim="400000"/>
          </a:ln>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9" name="Line"/>
          <p:cNvSpPr/>
          <p:nvPr/>
        </p:nvSpPr>
        <p:spPr>
          <a:xfrm>
            <a:off x="330200" y="431800"/>
            <a:ext cx="12242800" cy="0"/>
          </a:xfrm>
          <a:prstGeom prst="line">
            <a:avLst/>
          </a:prstGeom>
          <a:ln w="76200">
            <a:solidFill>
              <a:srgbClr val="005493"/>
            </a:solidFill>
          </a:ln>
        </p:spPr>
        <p:txBody>
          <a:bodyPr lIns="50800" tIns="50800" rIns="50800" bIns="50800" anchor="ctr"/>
          <a:lstStyle/>
          <a:p>
            <a:pPr defTabSz="457200">
              <a:defRPr sz="1200">
                <a:solidFill>
                  <a:srgbClr val="000000"/>
                </a:solidFill>
              </a:defRPr>
            </a:pPr>
            <a:endParaRPr/>
          </a:p>
        </p:txBody>
      </p:sp>
      <p:sp>
        <p:nvSpPr>
          <p:cNvPr id="3220" name="Signal from the Deep Earth"/>
          <p:cNvSpPr txBox="1">
            <a:spLocks noGrp="1"/>
          </p:cNvSpPr>
          <p:nvPr>
            <p:ph type="title"/>
          </p:nvPr>
        </p:nvSpPr>
        <p:spPr>
          <a:xfrm>
            <a:off x="280528" y="647700"/>
            <a:ext cx="12785798" cy="1460784"/>
          </a:xfrm>
          <a:prstGeom prst="rect">
            <a:avLst/>
          </a:prstGeom>
        </p:spPr>
        <p:txBody>
          <a:bodyPr/>
          <a:lstStyle/>
          <a:p>
            <a:r>
              <a:t>Signal from the Deep Earth</a:t>
            </a:r>
          </a:p>
        </p:txBody>
      </p:sp>
      <p:sp>
        <p:nvSpPr>
          <p:cNvPr id="3221" name="the mantle"/>
          <p:cNvSpPr txBox="1"/>
          <p:nvPr/>
        </p:nvSpPr>
        <p:spPr>
          <a:xfrm>
            <a:off x="10292731" y="1381258"/>
            <a:ext cx="1901997" cy="5618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lvl1pPr>
              <a:defRPr sz="2800">
                <a:solidFill>
                  <a:srgbClr val="560F0A"/>
                </a:solidFill>
              </a:defRPr>
            </a:lvl1pPr>
          </a:lstStyle>
          <a:p>
            <a:r>
              <a:t>the mantle </a:t>
            </a:r>
          </a:p>
        </p:txBody>
      </p:sp>
      <p:sp>
        <p:nvSpPr>
          <p:cNvPr id="3222" name="Use local geology to calculate the contribution…"/>
          <p:cNvSpPr txBox="1"/>
          <p:nvPr/>
        </p:nvSpPr>
        <p:spPr>
          <a:xfrm>
            <a:off x="805325" y="2129855"/>
            <a:ext cx="6774248" cy="16032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p>
            <a:r>
              <a:t>Use local geology to calculate the contribution</a:t>
            </a:r>
          </a:p>
          <a:p>
            <a:r>
              <a:t>to the total geoneutrino signal</a:t>
            </a:r>
          </a:p>
          <a:p>
            <a:r>
              <a:t>- the difference between measured total and local prediction represents the mantle</a:t>
            </a:r>
          </a:p>
        </p:txBody>
      </p:sp>
      <p:pic>
        <p:nvPicPr>
          <p:cNvPr id="3223" name="Image" descr="Image"/>
          <p:cNvPicPr>
            <a:picLocks noChangeAspect="1"/>
          </p:cNvPicPr>
          <p:nvPr/>
        </p:nvPicPr>
        <p:blipFill>
          <a:blip r:embed="rId2"/>
          <a:stretch>
            <a:fillRect/>
          </a:stretch>
        </p:blipFill>
        <p:spPr>
          <a:xfrm>
            <a:off x="97956" y="3693703"/>
            <a:ext cx="8188986" cy="3353663"/>
          </a:xfrm>
          <a:prstGeom prst="rect">
            <a:avLst/>
          </a:prstGeom>
          <a:ln w="12700">
            <a:miter lim="400000"/>
          </a:ln>
        </p:spPr>
      </p:pic>
      <p:pic>
        <p:nvPicPr>
          <p:cNvPr id="3224" name="Image" descr="Image"/>
          <p:cNvPicPr>
            <a:picLocks noChangeAspect="1"/>
          </p:cNvPicPr>
          <p:nvPr/>
        </p:nvPicPr>
        <p:blipFill>
          <a:blip r:embed="rId3"/>
          <a:stretch>
            <a:fillRect/>
          </a:stretch>
        </p:blipFill>
        <p:spPr>
          <a:xfrm>
            <a:off x="8446561" y="1937190"/>
            <a:ext cx="4354941" cy="2435138"/>
          </a:xfrm>
          <a:prstGeom prst="rect">
            <a:avLst/>
          </a:prstGeom>
          <a:ln w="12700">
            <a:miter lim="400000"/>
          </a:ln>
        </p:spPr>
      </p:pic>
      <p:sp>
        <p:nvSpPr>
          <p:cNvPr id="3225" name="SNO+ expected rate [TNU] from local geology, the entire Earth’s crust, and the CLM (continental lithospheric mantle) = Lithosphere"/>
          <p:cNvSpPr txBox="1"/>
          <p:nvPr/>
        </p:nvSpPr>
        <p:spPr>
          <a:xfrm>
            <a:off x="5611529" y="7403662"/>
            <a:ext cx="6871851" cy="12349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p>
            <a:r>
              <a:t>SNO+ expected rate [TNU] from local geology, the entire Earth’s crust, and the CLM (continental lithospheric mantle) = Lithosphere</a:t>
            </a:r>
          </a:p>
        </p:txBody>
      </p:sp>
      <p:pic>
        <p:nvPicPr>
          <p:cNvPr id="3226" name="Screenshot 2026-09-14 at 22.47.05.png" descr="Screenshot 2026-09-14 at 22.47.05.png"/>
          <p:cNvPicPr>
            <a:picLocks noChangeAspect="1"/>
          </p:cNvPicPr>
          <p:nvPr/>
        </p:nvPicPr>
        <p:blipFill>
          <a:blip r:embed="rId4"/>
          <a:stretch>
            <a:fillRect/>
          </a:stretch>
        </p:blipFill>
        <p:spPr>
          <a:xfrm>
            <a:off x="36312" y="6953756"/>
            <a:ext cx="5435601" cy="2768601"/>
          </a:xfrm>
          <a:prstGeom prst="rect">
            <a:avLst/>
          </a:prstGeom>
          <a:ln w="12700">
            <a:miter lim="400000"/>
          </a:ln>
        </p:spPr>
      </p:pic>
      <p:sp>
        <p:nvSpPr>
          <p:cNvPr id="3227" name="Line"/>
          <p:cNvSpPr/>
          <p:nvPr/>
        </p:nvSpPr>
        <p:spPr>
          <a:xfrm>
            <a:off x="8752548" y="1245762"/>
            <a:ext cx="1411790" cy="380232"/>
          </a:xfrm>
          <a:prstGeom prst="line">
            <a:avLst/>
          </a:prstGeom>
          <a:ln w="38100">
            <a:solidFill>
              <a:srgbClr val="560F0A"/>
            </a:solidFill>
            <a:tailEnd type="triangle"/>
          </a:ln>
        </p:spPr>
        <p:txBody>
          <a:bodyPr lIns="65023" tIns="65023" rIns="65023" bIns="65023"/>
          <a:lstStyle/>
          <a:p>
            <a:endParaRP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9" name="Image" descr="Image"/>
          <p:cNvPicPr>
            <a:picLocks noChangeAspect="1"/>
          </p:cNvPicPr>
          <p:nvPr/>
        </p:nvPicPr>
        <p:blipFill>
          <a:blip r:embed="rId2"/>
          <a:stretch>
            <a:fillRect/>
          </a:stretch>
        </p:blipFill>
        <p:spPr>
          <a:xfrm>
            <a:off x="5153835" y="2557007"/>
            <a:ext cx="4840106" cy="4727404"/>
          </a:xfrm>
          <a:prstGeom prst="rect">
            <a:avLst/>
          </a:prstGeom>
          <a:ln w="12700">
            <a:miter lim="400000"/>
          </a:ln>
        </p:spPr>
      </p:pic>
      <p:pic>
        <p:nvPicPr>
          <p:cNvPr id="3230" name="Image" descr="Image"/>
          <p:cNvPicPr>
            <a:picLocks noChangeAspect="1"/>
          </p:cNvPicPr>
          <p:nvPr/>
        </p:nvPicPr>
        <p:blipFill>
          <a:blip r:embed="rId3"/>
          <a:stretch>
            <a:fillRect/>
          </a:stretch>
        </p:blipFill>
        <p:spPr>
          <a:xfrm>
            <a:off x="176239" y="2482625"/>
            <a:ext cx="4933588" cy="4788350"/>
          </a:xfrm>
          <a:prstGeom prst="rect">
            <a:avLst/>
          </a:prstGeom>
          <a:ln w="12700">
            <a:miter lim="400000"/>
          </a:ln>
        </p:spPr>
      </p:pic>
      <p:sp>
        <p:nvSpPr>
          <p:cNvPr id="3231" name="TextBox 4"/>
          <p:cNvSpPr txBox="1"/>
          <p:nvPr/>
        </p:nvSpPr>
        <p:spPr>
          <a:xfrm>
            <a:off x="167769" y="199310"/>
            <a:ext cx="9569505" cy="859537"/>
          </a:xfrm>
          <a:prstGeom prst="rect">
            <a:avLst/>
          </a:prstGeom>
          <a:solidFill>
            <a:srgbClr val="FFFF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8767" tIns="48767" rIns="48767" bIns="48767">
            <a:spAutoFit/>
          </a:bodyPr>
          <a:lstStyle>
            <a:lvl1pPr defTabSz="1300480">
              <a:defRPr sz="5000">
                <a:solidFill>
                  <a:srgbClr val="000000"/>
                </a:solidFill>
              </a:defRPr>
            </a:lvl1pPr>
          </a:lstStyle>
          <a:p>
            <a:r>
              <a:t>KamLAND Geology Interpretation</a:t>
            </a:r>
          </a:p>
        </p:txBody>
      </p:sp>
      <p:sp>
        <p:nvSpPr>
          <p:cNvPr id="3232" name="TextBox 10"/>
          <p:cNvSpPr txBox="1"/>
          <p:nvPr/>
        </p:nvSpPr>
        <p:spPr>
          <a:xfrm>
            <a:off x="10021614" y="5329985"/>
            <a:ext cx="2722171" cy="2675637"/>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8767" tIns="48767" rIns="48767" bIns="48767">
            <a:spAutoFit/>
          </a:bodyPr>
          <a:lstStyle/>
          <a:p>
            <a:pPr defTabSz="1300480">
              <a:defRPr>
                <a:solidFill>
                  <a:srgbClr val="FF0000"/>
                </a:solidFill>
              </a:defRPr>
            </a:pPr>
            <a:r>
              <a:t>KamLAND</a:t>
            </a:r>
          </a:p>
          <a:p>
            <a:pPr defTabSz="1300480">
              <a:defRPr>
                <a:solidFill>
                  <a:srgbClr val="FF0000"/>
                </a:solidFill>
              </a:defRPr>
            </a:pPr>
            <a:r>
              <a:t>prefers Low-Q and</a:t>
            </a:r>
          </a:p>
          <a:p>
            <a:pPr defTabSz="1300480">
              <a:defRPr>
                <a:solidFill>
                  <a:srgbClr val="FF0000"/>
                </a:solidFill>
              </a:defRPr>
            </a:pPr>
            <a:r>
              <a:t>Mid-Q mantle</a:t>
            </a:r>
            <a:r>
              <a:rPr>
                <a:solidFill>
                  <a:srgbClr val="000000"/>
                </a:solidFill>
              </a:rPr>
              <a:t>;</a:t>
            </a:r>
          </a:p>
          <a:p>
            <a:pPr defTabSz="1300480">
              <a:defRPr>
                <a:solidFill>
                  <a:srgbClr val="000000"/>
                </a:solidFill>
              </a:defRPr>
            </a:pPr>
            <a:r>
              <a:t>disfavours High-Q</a:t>
            </a:r>
          </a:p>
          <a:p>
            <a:pPr defTabSz="1300480">
              <a:defRPr>
                <a:solidFill>
                  <a:srgbClr val="000000"/>
                </a:solidFill>
              </a:defRPr>
            </a:pPr>
            <a:r>
              <a:t>at 99.76% CL</a:t>
            </a:r>
          </a:p>
          <a:p>
            <a:pPr defTabSz="1300480">
              <a:defRPr>
                <a:solidFill>
                  <a:srgbClr val="000000"/>
                </a:solidFill>
              </a:defRPr>
            </a:pPr>
            <a:r>
              <a:t>(homogeneous</a:t>
            </a:r>
          </a:p>
          <a:p>
            <a:pPr defTabSz="1300480">
              <a:defRPr>
                <a:solidFill>
                  <a:srgbClr val="000000"/>
                </a:solidFill>
              </a:defRPr>
            </a:pPr>
            <a:r>
              <a:t>mantle; Th/U = 3.9)</a:t>
            </a:r>
          </a:p>
        </p:txBody>
      </p:sp>
      <p:sp>
        <p:nvSpPr>
          <p:cNvPr id="3233" name="TextBox 12"/>
          <p:cNvSpPr txBox="1"/>
          <p:nvPr/>
        </p:nvSpPr>
        <p:spPr>
          <a:xfrm>
            <a:off x="2575817" y="5961541"/>
            <a:ext cx="2671619" cy="469012"/>
          </a:xfrm>
          <a:prstGeom prst="rect">
            <a:avLst/>
          </a:prstGeom>
          <a:ln w="3175">
            <a:solidFill>
              <a:srgbClr val="C67035"/>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8767" tIns="48767" rIns="48767" bIns="48767">
            <a:spAutoFit/>
          </a:bodyPr>
          <a:lstStyle>
            <a:lvl1pPr defTabSz="1300480">
              <a:defRPr>
                <a:solidFill>
                  <a:srgbClr val="C67035"/>
                </a:solidFill>
              </a:defRPr>
            </a:lvl1pPr>
          </a:lstStyle>
          <a:p>
            <a:r>
              <a:t>crustal contribution</a:t>
            </a:r>
          </a:p>
        </p:txBody>
      </p:sp>
      <p:sp>
        <p:nvSpPr>
          <p:cNvPr id="3234" name="Straight Arrow Connector 14"/>
          <p:cNvSpPr/>
          <p:nvPr/>
        </p:nvSpPr>
        <p:spPr>
          <a:xfrm flipH="1" flipV="1">
            <a:off x="2011782" y="5831392"/>
            <a:ext cx="550900" cy="298028"/>
          </a:xfrm>
          <a:prstGeom prst="line">
            <a:avLst/>
          </a:prstGeom>
          <a:ln w="12700">
            <a:solidFill>
              <a:srgbClr val="C67035"/>
            </a:solidFill>
            <a:miter/>
            <a:tailEnd type="triangle"/>
          </a:ln>
        </p:spPr>
        <p:txBody>
          <a:bodyPr lIns="48767" tIns="48767" rIns="48767" bIns="48767"/>
          <a:lstStyle/>
          <a:p>
            <a:pPr defTabSz="1300480">
              <a:defRPr>
                <a:solidFill>
                  <a:srgbClr val="000000"/>
                </a:solidFill>
              </a:defRPr>
            </a:pPr>
            <a:endParaRPr/>
          </a:p>
        </p:txBody>
      </p:sp>
      <p:sp>
        <p:nvSpPr>
          <p:cNvPr id="3235" name="TextBox 7"/>
          <p:cNvSpPr txBox="1"/>
          <p:nvPr/>
        </p:nvSpPr>
        <p:spPr>
          <a:xfrm>
            <a:off x="156553" y="9127259"/>
            <a:ext cx="8447291" cy="465837"/>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8767" tIns="48767" rIns="48767" bIns="48767">
            <a:spAutoFit/>
          </a:bodyPr>
          <a:lstStyle/>
          <a:p>
            <a:pPr defTabSz="1300480">
              <a:defRPr>
                <a:solidFill>
                  <a:srgbClr val="00B050"/>
                </a:solidFill>
              </a:defRPr>
            </a:pPr>
            <a:r>
              <a:t>S. Abe et al., Geophys. Res. Lett. </a:t>
            </a:r>
            <a:r>
              <a:rPr b="1"/>
              <a:t>49, </a:t>
            </a:r>
            <a:r>
              <a:t>e2022GL099566 (2022)</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37" name="Image" descr="Image"/>
          <p:cNvPicPr>
            <a:picLocks noChangeAspect="1"/>
          </p:cNvPicPr>
          <p:nvPr/>
        </p:nvPicPr>
        <p:blipFill>
          <a:blip r:embed="rId2"/>
          <a:stretch>
            <a:fillRect/>
          </a:stretch>
        </p:blipFill>
        <p:spPr>
          <a:xfrm>
            <a:off x="254434" y="3304113"/>
            <a:ext cx="8016045" cy="5220000"/>
          </a:xfrm>
          <a:prstGeom prst="rect">
            <a:avLst/>
          </a:prstGeom>
          <a:ln w="12700">
            <a:miter lim="400000"/>
          </a:ln>
        </p:spPr>
      </p:pic>
      <p:pic>
        <p:nvPicPr>
          <p:cNvPr id="3238" name="Picture 5" descr="Picture 5"/>
          <p:cNvPicPr>
            <a:picLocks noChangeAspect="1"/>
          </p:cNvPicPr>
          <p:nvPr/>
        </p:nvPicPr>
        <p:blipFill>
          <a:blip r:embed="rId3"/>
          <a:stretch>
            <a:fillRect/>
          </a:stretch>
        </p:blipFill>
        <p:spPr>
          <a:xfrm>
            <a:off x="7983501" y="1219199"/>
            <a:ext cx="5009015" cy="1924562"/>
          </a:xfrm>
          <a:prstGeom prst="rect">
            <a:avLst/>
          </a:prstGeom>
          <a:ln w="12700">
            <a:miter lim="400000"/>
          </a:ln>
        </p:spPr>
      </p:pic>
      <mc:AlternateContent xmlns:mc="http://schemas.openxmlformats.org/markup-compatibility/2006">
        <mc:Choice xmlns:a14="http://schemas.microsoft.com/office/drawing/2010/main" Requires="a14">
          <p:sp>
            <p:nvSpPr>
              <p:cNvPr id="3239" name="TextBox 10"/>
              <p:cNvSpPr txBox="1"/>
              <p:nvPr/>
            </p:nvSpPr>
            <p:spPr>
              <a:xfrm>
                <a:off x="8277085" y="3404006"/>
                <a:ext cx="4514061" cy="2724643"/>
              </a:xfrm>
              <a:prstGeom prst="rect">
                <a:avLst/>
              </a:prstGeom>
              <a:solidFill>
                <a:srgbClr val="FFFFFF"/>
              </a:solidFill>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48767" tIns="48767" rIns="48767" bIns="48767">
                <a:spAutoFit/>
              </a:bodyPr>
              <a:lstStyle/>
              <a:p>
                <a:pPr defTabSz="1300480">
                  <a:defRPr>
                    <a:solidFill>
                      <a:srgbClr val="000000"/>
                    </a:solidFill>
                  </a:defRPr>
                </a:pPr>
                <a:r>
                  <a:t>Using LOC from </a:t>
                </a:r>
                <a:r>
                  <a:rPr>
                    <a:solidFill>
                      <a:srgbClr val="00B050"/>
                    </a:solidFill>
                  </a:rPr>
                  <a:t>M. Coltorti et al.</a:t>
                </a:r>
              </a:p>
              <a:p>
                <a:pPr defTabSz="1300480">
                  <a:defRPr>
                    <a:solidFill>
                      <a:srgbClr val="000000"/>
                    </a:solidFill>
                  </a:defRPr>
                </a:pPr>
                <a:r>
                  <a:t>and FFL from </a:t>
                </a:r>
                <a:r>
                  <a:rPr>
                    <a:solidFill>
                      <a:srgbClr val="00B050"/>
                    </a:solidFill>
                  </a:rPr>
                  <a:t>Y. Huang et al.</a:t>
                </a:r>
              </a:p>
              <a:p>
                <a:pPr defTabSz="1300480">
                  <a:defRPr>
                    <a:solidFill>
                      <a:srgbClr val="000000"/>
                    </a:solidFill>
                  </a:defRPr>
                </a:pPr>
                <a:r>
                  <a:t>and subtracting, Borexino finds</a:t>
                </a:r>
              </a:p>
              <a:p>
                <a:pPr defTabSz="1300480">
                  <a:defRPr>
                    <a:solidFill>
                      <a:srgbClr val="000000"/>
                    </a:solidFill>
                  </a:defRPr>
                </a:pPr>
                <a:r>
                  <a:t>non-zero mantle contribution at</a:t>
                </a:r>
              </a:p>
              <a:p>
                <a:pPr defTabSz="1300480">
                  <a:defRPr>
                    <a:solidFill>
                      <a:srgbClr val="000000"/>
                    </a:solidFill>
                  </a:defRPr>
                </a:pPr>
                <a:r>
                  <a:t>99.0% CL</a:t>
                </a:r>
              </a:p>
              <a:p>
                <a:pPr defTabSz="1300480">
                  <a:defRPr>
                    <a:solidFill>
                      <a:srgbClr val="000000"/>
                    </a:solidFill>
                  </a:defRPr>
                </a:pPr>
                <a:endParaRPr/>
              </a:p>
              <a:p>
                <a:pPr defTabSz="1300480">
                  <a:defRPr>
                    <a:solidFill>
                      <a:srgbClr val="000000"/>
                    </a:solidFill>
                  </a:defRPr>
                </a:pPr>
                <a:r>
                  <a:t>Mantle signal: </a:t>
                </a:r>
                <a14:m>
                  <m:oMath xmlns:m="http://schemas.openxmlformats.org/officeDocument/2006/math">
                    <m:sSubSup>
                      <m:sSubSupPr>
                        <m:ctrlPr>
                          <a:rPr sz="2500" i="1">
                            <a:solidFill>
                              <a:srgbClr val="000000"/>
                            </a:solidFill>
                            <a:latin typeface="Cambria Math" panose="02040503050406030204" pitchFamily="18" charset="0"/>
                          </a:rPr>
                        </m:ctrlPr>
                      </m:sSubSupPr>
                      <m:e>
                        <m:r>
                          <a:rPr sz="2500" i="1">
                            <a:solidFill>
                              <a:srgbClr val="000000"/>
                            </a:solidFill>
                            <a:latin typeface="Cambria Math" panose="02040503050406030204" pitchFamily="18" charset="0"/>
                          </a:rPr>
                          <m:t>21.2</m:t>
                        </m:r>
                      </m:e>
                      <m:sub>
                        <m:r>
                          <a:rPr sz="2500" i="1">
                            <a:solidFill>
                              <a:srgbClr val="000000"/>
                            </a:solidFill>
                            <a:latin typeface="Cambria Math" panose="02040503050406030204" pitchFamily="18" charset="0"/>
                          </a:rPr>
                          <m:t>−9.1</m:t>
                        </m:r>
                      </m:sub>
                      <m:sup>
                        <m:r>
                          <a:rPr sz="2500" i="1">
                            <a:solidFill>
                              <a:srgbClr val="000000"/>
                            </a:solidFill>
                            <a:latin typeface="Cambria Math" panose="02040503050406030204" pitchFamily="18" charset="0"/>
                          </a:rPr>
                          <m:t>+9.6</m:t>
                        </m:r>
                      </m:sup>
                    </m:sSubSup>
                  </m:oMath>
                </a14:m>
                <a:r>
                  <a:t> TNU</a:t>
                </a:r>
              </a:p>
            </p:txBody>
          </p:sp>
        </mc:Choice>
        <mc:Fallback>
          <p:sp>
            <p:nvSpPr>
              <p:cNvPr id="3239" name="TextBox 10"/>
              <p:cNvSpPr txBox="1">
                <a:spLocks noRot="1" noChangeAspect="1" noMove="1" noResize="1" noEditPoints="1" noAdjustHandles="1" noChangeArrowheads="1" noChangeShapeType="1" noTextEdit="1"/>
              </p:cNvSpPr>
              <p:nvPr/>
            </p:nvSpPr>
            <p:spPr>
              <a:xfrm>
                <a:off x="8277085" y="3404006"/>
                <a:ext cx="4514061" cy="2724643"/>
              </a:xfrm>
              <a:prstGeom prst="rect">
                <a:avLst/>
              </a:prstGeom>
              <a:blipFill>
                <a:blip r:embed="rId4"/>
                <a:stretch>
                  <a:fillRect l="-3081" t="-1389" r="-2801" b="-3704"/>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3240" name="TextBox 13"/>
          <p:cNvSpPr txBox="1"/>
          <p:nvPr/>
        </p:nvSpPr>
        <p:spPr>
          <a:xfrm>
            <a:off x="2718818" y="4330019"/>
            <a:ext cx="2346528" cy="8341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8767" tIns="48767" rIns="48767" bIns="48767">
            <a:spAutoFit/>
          </a:bodyPr>
          <a:lstStyle/>
          <a:p>
            <a:pPr defTabSz="1300480">
              <a:defRPr>
                <a:solidFill>
                  <a:srgbClr val="FF0000"/>
                </a:solidFill>
              </a:defRPr>
            </a:pPr>
            <a:r>
              <a:t>High-Q favoured</a:t>
            </a:r>
          </a:p>
          <a:p>
            <a:pPr defTabSz="1300480">
              <a:defRPr>
                <a:solidFill>
                  <a:srgbClr val="FF0000"/>
                </a:solidFill>
              </a:defRPr>
            </a:pPr>
            <a:r>
              <a:t>by Borexino</a:t>
            </a:r>
          </a:p>
        </p:txBody>
      </p:sp>
      <p:sp>
        <p:nvSpPr>
          <p:cNvPr id="3241" name="TextBox 1"/>
          <p:cNvSpPr txBox="1"/>
          <p:nvPr/>
        </p:nvSpPr>
        <p:spPr>
          <a:xfrm>
            <a:off x="8474895" y="6171887"/>
            <a:ext cx="3532242" cy="1570737"/>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8767" tIns="48767" rIns="48767" bIns="48767">
            <a:spAutoFit/>
          </a:bodyPr>
          <a:lstStyle/>
          <a:p>
            <a:pPr defTabSz="1300480">
              <a:defRPr>
                <a:solidFill>
                  <a:srgbClr val="FF0000"/>
                </a:solidFill>
              </a:defRPr>
            </a:pPr>
            <a:r>
              <a:t>Borexino prefers</a:t>
            </a:r>
          </a:p>
          <a:p>
            <a:pPr defTabSz="1300480">
              <a:defRPr>
                <a:solidFill>
                  <a:srgbClr val="FF0000"/>
                </a:solidFill>
              </a:defRPr>
            </a:pPr>
            <a:r>
              <a:t>High-Q model</a:t>
            </a:r>
            <a:r>
              <a:rPr>
                <a:solidFill>
                  <a:srgbClr val="000000"/>
                </a:solidFill>
              </a:rPr>
              <a:t>; large</a:t>
            </a:r>
          </a:p>
          <a:p>
            <a:pPr defTabSz="1300480">
              <a:defRPr>
                <a:solidFill>
                  <a:srgbClr val="000000"/>
                </a:solidFill>
              </a:defRPr>
            </a:pPr>
            <a:r>
              <a:t>radiogenic contribution</a:t>
            </a:r>
          </a:p>
          <a:p>
            <a:pPr defTabSz="1300480">
              <a:defRPr>
                <a:solidFill>
                  <a:srgbClr val="000000"/>
                </a:solidFill>
              </a:defRPr>
            </a:pPr>
            <a:r>
              <a:t>to mantle “geo dynamics”</a:t>
            </a:r>
          </a:p>
        </p:txBody>
      </p:sp>
      <p:sp>
        <p:nvSpPr>
          <p:cNvPr id="3242" name="TextBox 6"/>
          <p:cNvSpPr txBox="1"/>
          <p:nvPr/>
        </p:nvSpPr>
        <p:spPr>
          <a:xfrm>
            <a:off x="152399" y="8866409"/>
            <a:ext cx="5905009" cy="465837"/>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8767" tIns="48767" rIns="48767" bIns="48767">
            <a:spAutoFit/>
          </a:bodyPr>
          <a:lstStyle>
            <a:lvl1pPr defTabSz="1300480">
              <a:defRPr>
                <a:solidFill>
                  <a:srgbClr val="00B050"/>
                </a:solidFill>
              </a:defRPr>
            </a:lvl1pPr>
          </a:lstStyle>
          <a:p>
            <a:r>
              <a:t>M. Agostini et al., PRD 101, 012009 (2020)</a:t>
            </a:r>
          </a:p>
        </p:txBody>
      </p:sp>
      <p:sp>
        <p:nvSpPr>
          <p:cNvPr id="3243" name="TextBox 4"/>
          <p:cNvSpPr txBox="1"/>
          <p:nvPr/>
        </p:nvSpPr>
        <p:spPr>
          <a:xfrm>
            <a:off x="167769" y="199310"/>
            <a:ext cx="9076202" cy="859537"/>
          </a:xfrm>
          <a:prstGeom prst="rect">
            <a:avLst/>
          </a:prstGeom>
          <a:solidFill>
            <a:srgbClr val="FFFF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8767" tIns="48767" rIns="48767" bIns="48767">
            <a:spAutoFit/>
          </a:bodyPr>
          <a:lstStyle>
            <a:lvl1pPr defTabSz="1300480">
              <a:defRPr sz="5000">
                <a:solidFill>
                  <a:srgbClr val="000000"/>
                </a:solidFill>
              </a:defRPr>
            </a:lvl1pPr>
          </a:lstStyle>
          <a:p>
            <a:r>
              <a:t>Borexino Geology Interpretation</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45" name="Combination.png" descr="Combination.png"/>
          <p:cNvPicPr>
            <a:picLocks noChangeAspect="1"/>
          </p:cNvPicPr>
          <p:nvPr/>
        </p:nvPicPr>
        <p:blipFill>
          <a:blip r:embed="rId2"/>
          <a:stretch>
            <a:fillRect/>
          </a:stretch>
        </p:blipFill>
        <p:spPr>
          <a:xfrm>
            <a:off x="703211" y="1814055"/>
            <a:ext cx="9011496" cy="6926918"/>
          </a:xfrm>
          <a:prstGeom prst="rect">
            <a:avLst/>
          </a:prstGeom>
          <a:ln w="12700">
            <a:miter lim="400000"/>
          </a:ln>
        </p:spPr>
      </p:pic>
      <p:sp>
        <p:nvSpPr>
          <p:cNvPr id="3246" name="TextBox 4"/>
          <p:cNvSpPr txBox="1"/>
          <p:nvPr/>
        </p:nvSpPr>
        <p:spPr>
          <a:xfrm>
            <a:off x="167769" y="199310"/>
            <a:ext cx="10346202" cy="859537"/>
          </a:xfrm>
          <a:prstGeom prst="rect">
            <a:avLst/>
          </a:prstGeom>
          <a:solidFill>
            <a:srgbClr val="FFFF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8767" tIns="48767" rIns="48767" bIns="48767">
            <a:spAutoFit/>
          </a:bodyPr>
          <a:lstStyle>
            <a:lvl1pPr defTabSz="1300480">
              <a:defRPr sz="5000">
                <a:solidFill>
                  <a:srgbClr val="000000"/>
                </a:solidFill>
              </a:defRPr>
            </a:lvl1pPr>
          </a:lstStyle>
          <a:p>
            <a:r>
              <a:t>Global Fit – Combined Interpretation</a:t>
            </a:r>
          </a:p>
        </p:txBody>
      </p:sp>
      <p:sp>
        <p:nvSpPr>
          <p:cNvPr id="3247" name="KamLAND - Low-Q…"/>
          <p:cNvSpPr txBox="1"/>
          <p:nvPr/>
        </p:nvSpPr>
        <p:spPr>
          <a:xfrm>
            <a:off x="9699690" y="2647869"/>
            <a:ext cx="3184574" cy="27081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p>
            <a:pPr>
              <a:defRPr>
                <a:solidFill>
                  <a:srgbClr val="768DBB"/>
                </a:solidFill>
              </a:defRPr>
            </a:pPr>
            <a:r>
              <a:t>KamLAND - Low-Q</a:t>
            </a:r>
          </a:p>
          <a:p>
            <a:pPr>
              <a:defRPr>
                <a:solidFill>
                  <a:srgbClr val="B75A5A"/>
                </a:solidFill>
              </a:defRPr>
            </a:pPr>
            <a:r>
              <a:t>Borexino - High-Q</a:t>
            </a:r>
          </a:p>
          <a:p>
            <a:pPr>
              <a:defRPr>
                <a:solidFill>
                  <a:srgbClr val="73AB76"/>
                </a:solidFill>
              </a:defRPr>
            </a:pPr>
            <a:r>
              <a:t>SNO+ - Mid-High Q</a:t>
            </a:r>
          </a:p>
          <a:p>
            <a:endParaRPr/>
          </a:p>
          <a:p>
            <a:r>
              <a:rPr>
                <a:solidFill>
                  <a:srgbClr val="E8CB60"/>
                </a:solidFill>
              </a:rPr>
              <a:t>JUNO</a:t>
            </a:r>
            <a:r>
              <a:t> preliminary</a:t>
            </a:r>
          </a:p>
          <a:p>
            <a:r>
              <a:t>(unpublished) - </a:t>
            </a:r>
            <a:r>
              <a:rPr>
                <a:solidFill>
                  <a:srgbClr val="E8CB60"/>
                </a:solidFill>
              </a:rPr>
              <a:t>Very High Q  </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49" name="Image" descr="Image"/>
          <p:cNvPicPr>
            <a:picLocks noChangeAspect="1"/>
          </p:cNvPicPr>
          <p:nvPr/>
        </p:nvPicPr>
        <p:blipFill>
          <a:blip r:embed="rId2"/>
          <a:stretch>
            <a:fillRect/>
          </a:stretch>
        </p:blipFill>
        <p:spPr>
          <a:xfrm>
            <a:off x="26566" y="2329065"/>
            <a:ext cx="12951668" cy="7297199"/>
          </a:xfrm>
          <a:prstGeom prst="rect">
            <a:avLst/>
          </a:prstGeom>
          <a:ln w="12700">
            <a:miter lim="400000"/>
          </a:ln>
        </p:spPr>
      </p:pic>
      <p:sp>
        <p:nvSpPr>
          <p:cNvPr id="3250" name="JUNO First Detection in 2026…"/>
          <p:cNvSpPr txBox="1">
            <a:spLocks noGrp="1"/>
          </p:cNvSpPr>
          <p:nvPr>
            <p:ph type="title" idx="4294967295"/>
          </p:nvPr>
        </p:nvSpPr>
        <p:spPr>
          <a:xfrm>
            <a:off x="198971" y="647700"/>
            <a:ext cx="12784658" cy="1894740"/>
          </a:xfrm>
          <a:prstGeom prst="rect">
            <a:avLst/>
          </a:prstGeom>
        </p:spPr>
        <p:txBody>
          <a:bodyPr lIns="38100" tIns="38100" rIns="38100" bIns="38100" anchor="t">
            <a:noAutofit/>
          </a:bodyPr>
          <a:lstStyle>
            <a:lvl1pPr defTabSz="1295400">
              <a:defRPr sz="5400" spc="0">
                <a:solidFill>
                  <a:srgbClr val="252744"/>
                </a:solidFill>
                <a:uFill>
                  <a:solidFill>
                    <a:srgbClr val="252744"/>
                  </a:solidFill>
                </a:uFill>
              </a:defRPr>
            </a:lvl1pPr>
            <a:lvl2pPr defTabSz="1295400">
              <a:defRPr sz="4200" spc="0">
                <a:solidFill>
                  <a:srgbClr val="FF2F92"/>
                </a:solidFill>
                <a:uFill>
                  <a:solidFill>
                    <a:srgbClr val="252744"/>
                  </a:solidFill>
                </a:uFill>
              </a:defRPr>
            </a:lvl2pPr>
          </a:lstStyle>
          <a:p>
            <a:r>
              <a:t>JUNO First Detection in 2026</a:t>
            </a:r>
          </a:p>
          <a:p>
            <a:pPr lvl="1"/>
            <a:r>
              <a:t>as presented at Neutrino 2026 </a:t>
            </a:r>
          </a:p>
        </p:txBody>
      </p:sp>
      <p:sp>
        <p:nvSpPr>
          <p:cNvPr id="3251" name="Square"/>
          <p:cNvSpPr/>
          <p:nvPr/>
        </p:nvSpPr>
        <p:spPr>
          <a:xfrm>
            <a:off x="11722483" y="8406439"/>
            <a:ext cx="1270001" cy="1270001"/>
          </a:xfrm>
          <a:prstGeom prst="rect">
            <a:avLst/>
          </a:prstGeom>
          <a:solidFill>
            <a:srgbClr val="FFFFFF"/>
          </a:solidFill>
          <a:ln w="12700">
            <a:miter lim="400000"/>
          </a:ln>
        </p:spPr>
        <p:txBody>
          <a:bodyPr lIns="65023" tIns="65023" rIns="65023" bIns="65023" anchor="ctr"/>
          <a:lstStyle/>
          <a:p>
            <a:endParaRPr/>
          </a:p>
        </p:txBody>
      </p:sp>
      <p:sp>
        <p:nvSpPr>
          <p:cNvPr id="3252" name="Rectangle"/>
          <p:cNvSpPr/>
          <p:nvPr/>
        </p:nvSpPr>
        <p:spPr>
          <a:xfrm>
            <a:off x="10539172" y="2428414"/>
            <a:ext cx="1422658" cy="613573"/>
          </a:xfrm>
          <a:prstGeom prst="rect">
            <a:avLst/>
          </a:prstGeom>
          <a:solidFill>
            <a:srgbClr val="224D7A"/>
          </a:solidFill>
          <a:ln w="12700">
            <a:miter lim="400000"/>
          </a:ln>
        </p:spPr>
        <p:txBody>
          <a:bodyPr lIns="65023" tIns="65023" rIns="65023" bIns="65023" anchor="ctr"/>
          <a:lstStyle/>
          <a:p>
            <a:endParaRPr/>
          </a:p>
        </p:txBody>
      </p:sp>
      <p:sp>
        <p:nvSpPr>
          <p:cNvPr id="3253" name="Line"/>
          <p:cNvSpPr/>
          <p:nvPr/>
        </p:nvSpPr>
        <p:spPr>
          <a:xfrm>
            <a:off x="330200" y="431800"/>
            <a:ext cx="12242800" cy="0"/>
          </a:xfrm>
          <a:prstGeom prst="line">
            <a:avLst/>
          </a:prstGeom>
          <a:ln w="76200">
            <a:solidFill>
              <a:srgbClr val="005493"/>
            </a:solidFill>
          </a:ln>
        </p:spPr>
        <p:txBody>
          <a:bodyPr lIns="0" tIns="0" rIns="0" bIns="0"/>
          <a:lstStyle/>
          <a:p>
            <a:pPr defTabSz="457200">
              <a:defRPr sz="1200">
                <a:solidFill>
                  <a:srgbClr val="000000"/>
                </a:solidFill>
              </a:defRPr>
            </a:pPr>
            <a:endParaRPr/>
          </a:p>
        </p:txBody>
      </p:sp>
      <p:pic>
        <p:nvPicPr>
          <p:cNvPr id="3254" name="Image" descr="Image"/>
          <p:cNvPicPr>
            <a:picLocks noChangeAspect="1"/>
          </p:cNvPicPr>
          <p:nvPr/>
        </p:nvPicPr>
        <p:blipFill>
          <a:blip r:embed="rId3"/>
          <a:stretch>
            <a:fillRect/>
          </a:stretch>
        </p:blipFill>
        <p:spPr>
          <a:xfrm>
            <a:off x="9545398" y="24953"/>
            <a:ext cx="3435606" cy="3216434"/>
          </a:xfrm>
          <a:prstGeom prst="rect">
            <a:avLst/>
          </a:prstGeom>
          <a:ln w="12700">
            <a:miter lim="400000"/>
          </a:ln>
        </p:spPr>
      </p:pic>
      <p:pic>
        <p:nvPicPr>
          <p:cNvPr id="3255" name="Screenshot 2026-09-14 at 23.39.01.png" descr="Screenshot 2026-09-14 at 23.39.01.png"/>
          <p:cNvPicPr>
            <a:picLocks noChangeAspect="1"/>
          </p:cNvPicPr>
          <p:nvPr/>
        </p:nvPicPr>
        <p:blipFill>
          <a:blip r:embed="rId4"/>
          <a:stretch>
            <a:fillRect/>
          </a:stretch>
        </p:blipFill>
        <p:spPr>
          <a:xfrm>
            <a:off x="12185475" y="1486672"/>
            <a:ext cx="653589" cy="613574"/>
          </a:xfrm>
          <a:prstGeom prst="rect">
            <a:avLst/>
          </a:prstGeom>
          <a:ln w="12700">
            <a:miter lim="400000"/>
          </a:ln>
        </p:spPr>
      </p:pic>
      <p:sp>
        <p:nvSpPr>
          <p:cNvPr id="3256" name="JUNO (China, 2025~)"/>
          <p:cNvSpPr txBox="1"/>
          <p:nvPr/>
        </p:nvSpPr>
        <p:spPr>
          <a:xfrm>
            <a:off x="10189618" y="83059"/>
            <a:ext cx="2147166" cy="371349"/>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lvl1pPr>
              <a:defRPr sz="1600" b="1"/>
            </a:lvl1pPr>
          </a:lstStyle>
          <a:p>
            <a:r>
              <a:t>JUNO (China, 2025~)</a:t>
            </a:r>
          </a:p>
        </p:txBody>
      </p:sp>
      <p:sp>
        <p:nvSpPr>
          <p:cNvPr id="3257" name="Rectangle"/>
          <p:cNvSpPr/>
          <p:nvPr/>
        </p:nvSpPr>
        <p:spPr>
          <a:xfrm>
            <a:off x="9761590" y="1843121"/>
            <a:ext cx="2387597" cy="1111764"/>
          </a:xfrm>
          <a:prstGeom prst="rect">
            <a:avLst/>
          </a:prstGeom>
          <a:solidFill>
            <a:srgbClr val="FFFFFF"/>
          </a:solidFill>
          <a:ln w="12700">
            <a:miter lim="400000"/>
          </a:ln>
        </p:spPr>
        <p:txBody>
          <a:bodyPr lIns="65023" tIns="65023" rIns="65023" bIns="65023" anchor="ctr"/>
          <a:lstStyle/>
          <a:p>
            <a:endParaRPr/>
          </a:p>
        </p:txBody>
      </p:sp>
      <p:pic>
        <p:nvPicPr>
          <p:cNvPr id="3258" name="Screenshot 2026-09-14 at 23.41.32.png" descr="Screenshot 2026-09-14 at 23.41.32.png"/>
          <p:cNvPicPr>
            <a:picLocks noChangeAspect="1"/>
          </p:cNvPicPr>
          <p:nvPr/>
        </p:nvPicPr>
        <p:blipFill>
          <a:blip r:embed="rId5"/>
          <a:stretch>
            <a:fillRect/>
          </a:stretch>
        </p:blipFill>
        <p:spPr>
          <a:xfrm>
            <a:off x="10327299" y="381664"/>
            <a:ext cx="1846405" cy="1894741"/>
          </a:xfrm>
          <a:prstGeom prst="rect">
            <a:avLst/>
          </a:prstGeom>
          <a:ln w="12700">
            <a:miter lim="400000"/>
          </a:ln>
        </p:spPr>
      </p:pic>
      <p:sp>
        <p:nvSpPr>
          <p:cNvPr id="3259" name="LS : 20 kt…"/>
          <p:cNvSpPr txBox="1"/>
          <p:nvPr/>
        </p:nvSpPr>
        <p:spPr>
          <a:xfrm>
            <a:off x="9793134" y="2187929"/>
            <a:ext cx="1953810" cy="9936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p>
            <a:pPr marL="160421" indent="-160421">
              <a:buSzPct val="100000"/>
              <a:buChar char="*"/>
              <a:defRPr sz="1400"/>
            </a:pPr>
            <a:r>
              <a:t>LS : 20 kt</a:t>
            </a:r>
          </a:p>
          <a:p>
            <a:pPr marL="160421" indent="-160421">
              <a:buSzPct val="100000"/>
              <a:buChar char="*"/>
              <a:defRPr sz="1400"/>
            </a:pPr>
            <a:r>
              <a:t>Depth : 1800 m.w.e.</a:t>
            </a:r>
          </a:p>
          <a:p>
            <a:pPr marL="160421" indent="-160421">
              <a:buSzPct val="100000"/>
              <a:buChar char="*"/>
              <a:defRPr sz="1400"/>
            </a:pPr>
            <a:r>
              <a:t>expected event ratio </a:t>
            </a:r>
          </a:p>
          <a:p>
            <a:pPr lvl="1" indent="228600">
              <a:defRPr sz="1400"/>
            </a:pPr>
            <a:r>
              <a:t> reactor/geo ~</a:t>
            </a:r>
            <a:r>
              <a:rPr b="1"/>
              <a:t>9</a:t>
            </a:r>
            <a:r>
              <a:t> </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1" name="Line"/>
          <p:cNvSpPr/>
          <p:nvPr/>
        </p:nvSpPr>
        <p:spPr>
          <a:xfrm>
            <a:off x="330200" y="431800"/>
            <a:ext cx="12242800" cy="0"/>
          </a:xfrm>
          <a:prstGeom prst="line">
            <a:avLst/>
          </a:prstGeom>
          <a:ln w="76200">
            <a:solidFill>
              <a:srgbClr val="005493"/>
            </a:solidFill>
          </a:ln>
        </p:spPr>
        <p:txBody>
          <a:bodyPr lIns="50800" tIns="50800" rIns="50800" bIns="50800" anchor="ctr"/>
          <a:lstStyle/>
          <a:p>
            <a:pPr defTabSz="457200">
              <a:defRPr sz="1200">
                <a:solidFill>
                  <a:srgbClr val="000000"/>
                </a:solidFill>
              </a:defRPr>
            </a:pPr>
            <a:endParaRPr/>
          </a:p>
        </p:txBody>
      </p:sp>
      <p:sp>
        <p:nvSpPr>
          <p:cNvPr id="3262" name="Future Prospects"/>
          <p:cNvSpPr txBox="1">
            <a:spLocks noGrp="1"/>
          </p:cNvSpPr>
          <p:nvPr>
            <p:ph type="title"/>
          </p:nvPr>
        </p:nvSpPr>
        <p:spPr>
          <a:xfrm>
            <a:off x="280528" y="647700"/>
            <a:ext cx="12785798" cy="1460784"/>
          </a:xfrm>
          <a:prstGeom prst="rect">
            <a:avLst/>
          </a:prstGeom>
        </p:spPr>
        <p:txBody>
          <a:bodyPr/>
          <a:lstStyle/>
          <a:p>
            <a:r>
              <a:t>Future Prospects</a:t>
            </a:r>
          </a:p>
        </p:txBody>
      </p:sp>
      <p:sp>
        <p:nvSpPr>
          <p:cNvPr id="3263" name="New experiments being built/proposed:…"/>
          <p:cNvSpPr txBox="1"/>
          <p:nvPr/>
        </p:nvSpPr>
        <p:spPr>
          <a:xfrm>
            <a:off x="470508" y="1827679"/>
            <a:ext cx="5999573" cy="78897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p>
            <a:pPr>
              <a:defRPr u="sng"/>
            </a:pPr>
            <a:r>
              <a:t>New experiments being built/proposed</a:t>
            </a:r>
            <a:r>
              <a:rPr u="none"/>
              <a:t>:</a:t>
            </a:r>
          </a:p>
          <a:p>
            <a:pPr>
              <a:defRPr u="sng"/>
            </a:pPr>
            <a:endParaRPr u="none"/>
          </a:p>
          <a:p>
            <a:r>
              <a:t>Jinping – 500-ton detector with the lowest reactor neutrino background</a:t>
            </a:r>
          </a:p>
          <a:p>
            <a:endParaRPr/>
          </a:p>
          <a:p>
            <a:r>
              <a:t>Ocean Bottom Detector – project to deploy a geoneutrino detector at an ocean-bottom site, far from continental crust</a:t>
            </a:r>
          </a:p>
          <a:p>
            <a:pPr lvl="1"/>
            <a:r>
              <a:rPr>
                <a:solidFill>
                  <a:srgbClr val="005493"/>
                </a:solidFill>
              </a:rPr>
              <a:t>to measure the mantle signal</a:t>
            </a:r>
            <a:r>
              <a:t> </a:t>
            </a:r>
          </a:p>
          <a:p>
            <a:endParaRPr/>
          </a:p>
          <a:p>
            <a:r>
              <a:t>Directionality: to help distinguish signal from the crust and mantle</a:t>
            </a:r>
          </a:p>
          <a:p>
            <a:r>
              <a:t>    w/slow scintillator and Cherenkov light</a:t>
            </a:r>
          </a:p>
          <a:p>
            <a:r>
              <a:t>    w/Li-doping for e</a:t>
            </a:r>
            <a:r>
              <a:rPr sz="2600" baseline="31999"/>
              <a:t>+</a:t>
            </a:r>
            <a:r>
              <a:t> n vertex resolution </a:t>
            </a:r>
          </a:p>
          <a:p>
            <a:endParaRPr/>
          </a:p>
          <a:p>
            <a:r>
              <a:rPr baseline="31999"/>
              <a:t>40</a:t>
            </a:r>
            <a:r>
              <a:t>K geoneutrinos: of major interest in geoscience</a:t>
            </a:r>
          </a:p>
          <a:p>
            <a:r>
              <a:t>    w/elastic scattering</a:t>
            </a:r>
          </a:p>
          <a:p>
            <a:r>
              <a:t>    w/Cu-doping in LiquidO</a:t>
            </a:r>
          </a:p>
          <a:p>
            <a:r>
              <a:t> </a:t>
            </a:r>
          </a:p>
        </p:txBody>
      </p:sp>
      <p:pic>
        <p:nvPicPr>
          <p:cNvPr id="3264" name="Screenshot 2026-09-15 at 00.06.16.png" descr="Screenshot 2026-09-15 at 00.06.16.png"/>
          <p:cNvPicPr>
            <a:picLocks noChangeAspect="1"/>
          </p:cNvPicPr>
          <p:nvPr/>
        </p:nvPicPr>
        <p:blipFill>
          <a:blip r:embed="rId2"/>
          <a:stretch>
            <a:fillRect/>
          </a:stretch>
        </p:blipFill>
        <p:spPr>
          <a:xfrm>
            <a:off x="7727129" y="816959"/>
            <a:ext cx="4857155" cy="3325192"/>
          </a:xfrm>
          <a:prstGeom prst="rect">
            <a:avLst/>
          </a:prstGeom>
          <a:ln w="12700">
            <a:miter lim="400000"/>
          </a:ln>
        </p:spPr>
      </p:pic>
      <p:pic>
        <p:nvPicPr>
          <p:cNvPr id="3265" name="OBD.png" descr="OBD.png"/>
          <p:cNvPicPr>
            <a:picLocks noChangeAspect="1"/>
          </p:cNvPicPr>
          <p:nvPr/>
        </p:nvPicPr>
        <p:blipFill>
          <a:blip r:embed="rId3"/>
          <a:stretch>
            <a:fillRect/>
          </a:stretch>
        </p:blipFill>
        <p:spPr>
          <a:xfrm>
            <a:off x="7742501" y="4304275"/>
            <a:ext cx="4857155" cy="2721024"/>
          </a:xfrm>
          <a:prstGeom prst="rect">
            <a:avLst/>
          </a:prstGeom>
          <a:ln w="12700">
            <a:miter lim="400000"/>
          </a:ln>
        </p:spPr>
      </p:pic>
      <p:pic>
        <p:nvPicPr>
          <p:cNvPr id="3266" name="Screenshot 2026-09-15 at 00.14.40.png" descr="Screenshot 2026-09-15 at 00.14.40.png"/>
          <p:cNvPicPr>
            <a:picLocks noChangeAspect="1"/>
          </p:cNvPicPr>
          <p:nvPr/>
        </p:nvPicPr>
        <p:blipFill>
          <a:blip r:embed="rId4"/>
          <a:stretch>
            <a:fillRect/>
          </a:stretch>
        </p:blipFill>
        <p:spPr>
          <a:xfrm>
            <a:off x="8030480" y="7039257"/>
            <a:ext cx="2769367" cy="2721024"/>
          </a:xfrm>
          <a:prstGeom prst="rect">
            <a:avLst/>
          </a:prstGeom>
          <a:ln w="12700">
            <a:miter lim="400000"/>
          </a:ln>
        </p:spPr>
      </p:pic>
      <p:sp>
        <p:nvSpPr>
          <p:cNvPr id="3267" name="A. Cabrera, M. Chen, F. Mantovani, A. Serafini, V. Strati et al., Commun. Phys. 9, 95 (2026)"/>
          <p:cNvSpPr txBox="1"/>
          <p:nvPr/>
        </p:nvSpPr>
        <p:spPr>
          <a:xfrm>
            <a:off x="1098827" y="8896285"/>
            <a:ext cx="7605785" cy="7142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5023" tIns="65023" rIns="65023" bIns="65023">
            <a:spAutoFit/>
          </a:bodyPr>
          <a:lstStyle/>
          <a:p>
            <a:pPr>
              <a:defRPr sz="1900">
                <a:solidFill>
                  <a:srgbClr val="4F8F00"/>
                </a:solidFill>
              </a:defRPr>
            </a:pPr>
            <a:r>
              <a:t>A. Cabrera, M. Chen, F. Mantovani, A. Serafini, V. Strati et al., Commun. Phys. </a:t>
            </a:r>
            <a:r>
              <a:rPr b="1"/>
              <a:t>9</a:t>
            </a:r>
            <a:r>
              <a:t>, 95 (2026)</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69" name="Picture 1" descr="Picture 1"/>
          <p:cNvPicPr>
            <a:picLocks noChangeAspect="1"/>
          </p:cNvPicPr>
          <p:nvPr/>
        </p:nvPicPr>
        <p:blipFill>
          <a:blip r:embed="rId2"/>
          <a:stretch>
            <a:fillRect/>
          </a:stretch>
        </p:blipFill>
        <p:spPr>
          <a:xfrm>
            <a:off x="6465177" y="-39921"/>
            <a:ext cx="6539624" cy="9833441"/>
          </a:xfrm>
          <a:prstGeom prst="rect">
            <a:avLst/>
          </a:prstGeom>
          <a:ln w="12700">
            <a:miter lim="400000"/>
          </a:ln>
        </p:spPr>
      </p:pic>
      <p:sp>
        <p:nvSpPr>
          <p:cNvPr id="3270" name="Summary"/>
          <p:cNvSpPr txBox="1"/>
          <p:nvPr/>
        </p:nvSpPr>
        <p:spPr>
          <a:xfrm>
            <a:off x="317491" y="289623"/>
            <a:ext cx="3076821" cy="9555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5023" tIns="65023" rIns="65023" bIns="65023">
            <a:spAutoFit/>
          </a:bodyPr>
          <a:lstStyle>
            <a:lvl1pPr>
              <a:defRPr sz="5400">
                <a:solidFill>
                  <a:srgbClr val="FFFFFF"/>
                </a:solidFill>
              </a:defRPr>
            </a:lvl1pPr>
          </a:lstStyle>
          <a:p>
            <a:r>
              <a:t>Summary</a:t>
            </a:r>
          </a:p>
        </p:txBody>
      </p:sp>
      <mc:AlternateContent xmlns:mc="http://schemas.openxmlformats.org/markup-compatibility/2006">
        <mc:Choice xmlns:a14="http://schemas.microsoft.com/office/drawing/2010/main" Requires="a14">
          <p:sp>
            <p:nvSpPr>
              <p:cNvPr id="3271" name="Today we shined the spotlight on…"/>
              <p:cNvSpPr txBox="1"/>
              <p:nvPr/>
            </p:nvSpPr>
            <p:spPr>
              <a:xfrm>
                <a:off x="333566" y="1814774"/>
                <a:ext cx="6539623" cy="6134720"/>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65023" tIns="65023" rIns="65023" bIns="65023">
                <a:spAutoFit/>
              </a:bodyPr>
              <a:lstStyle/>
              <a:p>
                <a:pPr>
                  <a:defRPr sz="3200">
                    <a:solidFill>
                      <a:srgbClr val="76D6FF"/>
                    </a:solidFill>
                  </a:defRPr>
                </a:pPr>
                <a:r>
                  <a:rPr dirty="0"/>
                  <a:t>Today we shined the spotlight on </a:t>
                </a:r>
              </a:p>
              <a:p>
                <a:pPr>
                  <a:defRPr sz="3200">
                    <a:solidFill>
                      <a:srgbClr val="76D6FF"/>
                    </a:solidFill>
                  </a:defRPr>
                </a:pPr>
                <a:r>
                  <a:rPr dirty="0"/>
                  <a:t>geoneutrinos</a:t>
                </a:r>
              </a:p>
              <a:p>
                <a:pPr>
                  <a:defRPr sz="3600">
                    <a:solidFill>
                      <a:srgbClr val="FFFB00"/>
                    </a:solidFill>
                  </a:defRPr>
                </a:pPr>
                <a:endParaRPr dirty="0"/>
              </a:p>
              <a:p>
                <a:pPr>
                  <a:defRPr>
                    <a:solidFill>
                      <a:srgbClr val="FFFB00"/>
                    </a:solidFill>
                  </a:defRPr>
                </a:pPr>
                <a:r>
                  <a:rPr dirty="0"/>
                  <a:t>SNO+ result:</a:t>
                </a:r>
              </a:p>
              <a:p>
                <a:pPr lvl="3" indent="685800">
                  <a:defRPr>
                    <a:solidFill>
                      <a:srgbClr val="73FA79"/>
                    </a:solidFill>
                  </a:defRPr>
                </a:pPr>
                <a:endParaRPr dirty="0"/>
              </a:p>
              <a:p>
                <a:pPr marL="461599" indent="-347953">
                  <a:buClr>
                    <a:srgbClr val="262298"/>
                  </a:buClr>
                  <a:buSzPct val="125000"/>
                  <a:buFont typeface="Helvetica"/>
                  <a:buChar char="-"/>
                  <a:defRPr>
                    <a:solidFill>
                      <a:srgbClr val="FFFB00"/>
                    </a:solidFill>
                  </a:defRPr>
                </a:pPr>
                <a:r>
                  <a:rPr dirty="0"/>
                  <a:t>Geoneutrino flux at SNO+  </a:t>
                </a:r>
                <a14:m>
                  <m:oMath xmlns:m="http://schemas.openxmlformats.org/officeDocument/2006/math">
                    <m:sSubSup>
                      <m:sSubSupPr>
                        <m:ctrlPr>
                          <a:rPr sz="2900" i="1">
                            <a:solidFill>
                              <a:srgbClr val="FEFB00"/>
                            </a:solidFill>
                            <a:latin typeface="Cambria Math" panose="02040503050406030204" pitchFamily="18" charset="0"/>
                          </a:rPr>
                        </m:ctrlPr>
                      </m:sSubSupPr>
                      <m:e>
                        <m:r>
                          <a:rPr sz="2900" i="1">
                            <a:solidFill>
                              <a:srgbClr val="FEFB00"/>
                            </a:solidFill>
                            <a:latin typeface="Cambria Math" panose="02040503050406030204" pitchFamily="18" charset="0"/>
                          </a:rPr>
                          <m:t>48</m:t>
                        </m:r>
                      </m:e>
                      <m:sub>
                        <m:r>
                          <a:rPr sz="2900" i="1">
                            <a:solidFill>
                              <a:srgbClr val="FEFB00"/>
                            </a:solidFill>
                            <a:latin typeface="Cambria Math" panose="02040503050406030204" pitchFamily="18" charset="0"/>
                          </a:rPr>
                          <m:t>−12</m:t>
                        </m:r>
                      </m:sub>
                      <m:sup>
                        <m:r>
                          <a:rPr sz="2900" i="1">
                            <a:solidFill>
                              <a:srgbClr val="FEFB00"/>
                            </a:solidFill>
                            <a:latin typeface="Cambria Math" panose="02040503050406030204" pitchFamily="18" charset="0"/>
                          </a:rPr>
                          <m:t>+14</m:t>
                        </m:r>
                      </m:sup>
                    </m:sSubSup>
                  </m:oMath>
                </a14:m>
                <a:r>
                  <a:rPr dirty="0"/>
                  <a:t> TNU</a:t>
                </a:r>
              </a:p>
              <a:p>
                <a:pPr>
                  <a:defRPr>
                    <a:solidFill>
                      <a:srgbClr val="73FA79"/>
                    </a:solidFill>
                  </a:defRPr>
                </a:pPr>
                <a:endParaRPr dirty="0"/>
              </a:p>
              <a:p>
                <a:pPr>
                  <a:defRPr>
                    <a:solidFill>
                      <a:srgbClr val="73FA79"/>
                    </a:solidFill>
                  </a:defRPr>
                </a:pPr>
                <a:r>
                  <a:rPr dirty="0"/>
                  <a:t>JUNO upcoming - enormous statistics with reactor neutrinos as a “background"</a:t>
                </a:r>
              </a:p>
              <a:p>
                <a:pPr>
                  <a:defRPr>
                    <a:solidFill>
                      <a:srgbClr val="73FA79"/>
                    </a:solidFill>
                  </a:defRPr>
                </a:pPr>
                <a:endParaRPr dirty="0"/>
              </a:p>
              <a:p>
                <a:pPr>
                  <a:defRPr>
                    <a:solidFill>
                      <a:srgbClr val="FF8AD8"/>
                    </a:solidFill>
                  </a:defRPr>
                </a:pPr>
                <a:r>
                  <a:rPr u="sng" dirty="0"/>
                  <a:t>Combined analysis</a:t>
                </a:r>
                <a:r>
                  <a:rPr dirty="0"/>
                  <a:t>:</a:t>
                </a:r>
              </a:p>
              <a:p>
                <a:pPr>
                  <a:defRPr>
                    <a:solidFill>
                      <a:srgbClr val="FF8AD8"/>
                    </a:solidFill>
                  </a:defRPr>
                </a:pPr>
                <a:r>
                  <a:rPr dirty="0"/>
                  <a:t>KL, BX, SNO+, JUNO soon - will test</a:t>
                </a:r>
              </a:p>
              <a:p>
                <a:pPr>
                  <a:defRPr>
                    <a:solidFill>
                      <a:srgbClr val="FF8AD8"/>
                    </a:solidFill>
                  </a:defRPr>
                </a:pPr>
                <a:r>
                  <a:rPr dirty="0"/>
                  <a:t>Earth models and distribution of HPEs</a:t>
                </a:r>
              </a:p>
              <a:p>
                <a:pPr>
                  <a:defRPr>
                    <a:solidFill>
                      <a:srgbClr val="FFFB00"/>
                    </a:solidFill>
                  </a:defRPr>
                </a:pPr>
                <a:endParaRPr dirty="0"/>
              </a:p>
            </p:txBody>
          </p:sp>
        </mc:Choice>
        <mc:Fallback>
          <p:sp>
            <p:nvSpPr>
              <p:cNvPr id="3271" name="Today we shined the spotlight on…"/>
              <p:cNvSpPr txBox="1">
                <a:spLocks noRot="1" noChangeAspect="1" noMove="1" noResize="1" noEditPoints="1" noAdjustHandles="1" noChangeArrowheads="1" noChangeShapeType="1" noTextEdit="1"/>
              </p:cNvSpPr>
              <p:nvPr/>
            </p:nvSpPr>
            <p:spPr>
              <a:xfrm>
                <a:off x="333566" y="1814774"/>
                <a:ext cx="6539623" cy="6134720"/>
              </a:xfrm>
              <a:prstGeom prst="rect">
                <a:avLst/>
              </a:prstGeom>
              <a:blipFill>
                <a:blip r:embed="rId3"/>
                <a:stretch>
                  <a:fillRect l="-2718" t="-1035"/>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pic>
        <p:nvPicPr>
          <p:cNvPr id="3272" name="Image" descr="Image"/>
          <p:cNvPicPr>
            <a:picLocks noChangeAspect="1"/>
          </p:cNvPicPr>
          <p:nvPr/>
        </p:nvPicPr>
        <p:blipFill>
          <a:blip r:embed="rId4"/>
          <a:stretch>
            <a:fillRect/>
          </a:stretch>
        </p:blipFill>
        <p:spPr>
          <a:xfrm>
            <a:off x="2504754" y="7344770"/>
            <a:ext cx="4742167" cy="2129278"/>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Clarity">
  <a:themeElements>
    <a:clrScheme name="Clarity">
      <a:dk1>
        <a:srgbClr val="292934"/>
      </a:dk1>
      <a:lt1>
        <a:srgbClr val="FFFFFF"/>
      </a:lt1>
      <a:dk2>
        <a:srgbClr val="A7A7A7"/>
      </a:dk2>
      <a:lt2>
        <a:srgbClr val="535353"/>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FF00FF"/>
      </a:folHlink>
    </a:clrScheme>
    <a:fontScheme name="Clarity">
      <a:majorFont>
        <a:latin typeface="Helvetica"/>
        <a:ea typeface="Helvetica"/>
        <a:cs typeface="Helvetica"/>
      </a:majorFont>
      <a:minorFont>
        <a:latin typeface="Helvetica"/>
        <a:ea typeface="Helvetica"/>
        <a:cs typeface="Helvetica"/>
      </a:minorFont>
    </a:fontScheme>
    <a:fmtScheme name="Clarit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2700000" rotWithShape="0">
              <a:srgbClr val="000000">
                <a:alpha val="60000"/>
              </a:srgbClr>
            </a:outerShdw>
          </a:effectLst>
        </a:effectStyle>
        <a:effectStyle>
          <a:effectLst>
            <a:outerShdw blurRad="50800" dist="25400" dir="2700000" rotWithShape="0">
              <a:srgbClr val="000000">
                <a:alpha val="6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50800" dist="25400" dir="2700000" rotWithShape="0">
            <a:srgbClr val="000000">
              <a:alpha val="60000"/>
            </a:srgbClr>
          </a:outerShdw>
        </a:effectLst>
        <a:sp3d/>
      </a:spPr>
      <a:bodyPr rot="0" spcFirstLastPara="1" vertOverflow="overflow" horzOverflow="overflow" vert="horz" wrap="square" lIns="65023" tIns="65023" rIns="65023" bIns="65023" numCol="1" spcCol="38100" rtlCol="0" anchor="ctr">
        <a:spAutoFit/>
      </a:bodyPr>
      <a:lstStyle>
        <a:defPPr marL="0" marR="0" indent="0" algn="l" defTabSz="1297016"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292934"/>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65023" tIns="65023" rIns="65023" bIns="65023" numCol="1" spcCol="38100" rtlCol="0" anchor="t">
        <a:spAutoFit/>
      </a:bodyPr>
      <a:lstStyle>
        <a:defPPr marL="0" marR="0" indent="0" algn="l" defTabSz="1297016"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292934"/>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larity">
  <a:themeElements>
    <a:clrScheme name="Clarity">
      <a:dk1>
        <a:srgbClr val="000000"/>
      </a:dk1>
      <a:lt1>
        <a:srgbClr val="FFFFFF"/>
      </a:lt1>
      <a:dk2>
        <a:srgbClr val="A7A7A7"/>
      </a:dk2>
      <a:lt2>
        <a:srgbClr val="535353"/>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FF00FF"/>
      </a:folHlink>
    </a:clrScheme>
    <a:fontScheme name="Clarity">
      <a:majorFont>
        <a:latin typeface="Helvetica"/>
        <a:ea typeface="Helvetica"/>
        <a:cs typeface="Helvetica"/>
      </a:majorFont>
      <a:minorFont>
        <a:latin typeface="Helvetica"/>
        <a:ea typeface="Helvetica"/>
        <a:cs typeface="Helvetica"/>
      </a:minorFont>
    </a:fontScheme>
    <a:fmtScheme name="Clarit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2700000" rotWithShape="0">
              <a:srgbClr val="000000">
                <a:alpha val="60000"/>
              </a:srgbClr>
            </a:outerShdw>
          </a:effectLst>
        </a:effectStyle>
        <a:effectStyle>
          <a:effectLst>
            <a:outerShdw blurRad="50800" dist="25400" dir="2700000" rotWithShape="0">
              <a:srgbClr val="000000">
                <a:alpha val="6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50800" dist="25400" dir="2700000" rotWithShape="0">
            <a:srgbClr val="000000">
              <a:alpha val="60000"/>
            </a:srgbClr>
          </a:outerShdw>
        </a:effectLst>
        <a:sp3d/>
      </a:spPr>
      <a:bodyPr rot="0" spcFirstLastPara="1" vertOverflow="overflow" horzOverflow="overflow" vert="horz" wrap="square" lIns="65023" tIns="65023" rIns="65023" bIns="65023" numCol="1" spcCol="38100" rtlCol="0" anchor="ctr">
        <a:spAutoFit/>
      </a:bodyPr>
      <a:lstStyle>
        <a:defPPr marL="0" marR="0" indent="0" algn="l" defTabSz="1297016"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292934"/>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65023" tIns="65023" rIns="65023" bIns="65023" numCol="1" spcCol="38100" rtlCol="0" anchor="t">
        <a:spAutoFit/>
      </a:bodyPr>
      <a:lstStyle>
        <a:defPPr marL="0" marR="0" indent="0" algn="l" defTabSz="1297016"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292934"/>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2207</Words>
  <Application>Microsoft Macintosh PowerPoint</Application>
  <PresentationFormat>Custom</PresentationFormat>
  <Paragraphs>367</Paragraphs>
  <Slides>40</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vt:lpstr>
      <vt:lpstr>Calibri</vt:lpstr>
      <vt:lpstr>Calibri Light</vt:lpstr>
      <vt:lpstr>Cambria Math</vt:lpstr>
      <vt:lpstr>Helvetica</vt:lpstr>
      <vt:lpstr>Helvetica Light</vt:lpstr>
      <vt:lpstr>Times New Roman</vt:lpstr>
      <vt:lpstr>Clarity</vt:lpstr>
      <vt:lpstr>PowerPoint Presentation</vt:lpstr>
      <vt:lpstr>Geoneutrinos: ν┴¯_e emitted by the Earth</vt:lpstr>
      <vt:lpstr>Uranium, Thorium and Potassium Decay</vt:lpstr>
      <vt:lpstr>Uranium, Thorium and Potassium Decay</vt:lpstr>
      <vt:lpstr>Important Questions in Geosciences</vt:lpstr>
      <vt:lpstr>PowerPoint Presentation</vt:lpstr>
      <vt:lpstr>Important Questions in Geosciences</vt:lpstr>
      <vt:lpstr>PowerPoint Presentation</vt:lpstr>
      <vt:lpstr>Models of Earth’s Origin</vt:lpstr>
      <vt:lpstr>PowerPoint Presentation</vt:lpstr>
      <vt:lpstr>Bulk Silicate Earth Models and Distribution of Heat Producing Elements (HPEs)</vt:lpstr>
      <vt:lpstr>Earth composition models continue to be studied</vt:lpstr>
      <vt:lpstr>Important Questions in Geosciences</vt:lpstr>
      <vt:lpstr>Expected Rates of Geoneutrinos</vt:lpstr>
      <vt:lpstr>Mantle Composition Heterogeneity</vt:lpstr>
      <vt:lpstr>How to Detect Geoneutrinos</vt:lpstr>
      <vt:lpstr>Geoneutrino Flux &amp; Reactor Background</vt:lpstr>
      <vt:lpstr>Geoneutrino Flux &amp; Reactor Background</vt:lpstr>
      <vt:lpstr>KamLAND First Detection in 2005</vt:lpstr>
      <vt:lpstr>PowerPoint Presentation</vt:lpstr>
      <vt:lpstr>Borexino First Detection in 2010</vt:lpstr>
      <vt:lpstr>PowerPoint Presentation</vt:lpstr>
      <vt:lpstr>Sudbury  Neutrino Observatory</vt:lpstr>
      <vt:lpstr>SNO+ Data-taking Timeline</vt:lpstr>
      <vt:lpstr>SNO+ Scintillator Phase Antineutrino Results Reactor and Geo</vt:lpstr>
      <vt:lpstr>PowerPoint Presentation</vt:lpstr>
      <vt:lpstr>Reactor antineutrino flux  expectation/calculation from tracking reactor power output</vt:lpstr>
      <vt:lpstr>SNO+ Newest Antineutrino Result</vt:lpstr>
      <vt:lpstr>Backgrounds from (α,n) Events</vt:lpstr>
      <vt:lpstr>PowerPoint Presentation</vt:lpstr>
      <vt:lpstr>Local Geology   Far Field Crust     Deep Earth (mantle)</vt:lpstr>
      <vt:lpstr>SNO+ Local Geology from Huang et al.</vt:lpstr>
      <vt:lpstr>PowerPoint Presentation</vt:lpstr>
      <vt:lpstr>Signal from the Deep Earth</vt:lpstr>
      <vt:lpstr>PowerPoint Presentation</vt:lpstr>
      <vt:lpstr>PowerPoint Presentation</vt:lpstr>
      <vt:lpstr>PowerPoint Presentation</vt:lpstr>
      <vt:lpstr>JUNO First Detection in 2026 as presented at Neutrino 2026 </vt:lpstr>
      <vt:lpstr>Future Prospects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Mark Chen</cp:lastModifiedBy>
  <cp:revision>1</cp:revision>
  <dcterms:modified xsi:type="dcterms:W3CDTF">2026-09-19T18:10:37Z</dcterms:modified>
</cp:coreProperties>
</file>