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29" r:id="rId3"/>
    <p:sldId id="330" r:id="rId4"/>
    <p:sldId id="331" r:id="rId5"/>
    <p:sldId id="333" r:id="rId6"/>
    <p:sldId id="332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55" autoAdjust="0"/>
  </p:normalViewPr>
  <p:slideViewPr>
    <p:cSldViewPr snapToGrid="0" snapToObjects="1">
      <p:cViewPr varScale="1">
        <p:scale>
          <a:sx n="213" d="100"/>
          <a:sy n="213" d="100"/>
        </p:scale>
        <p:origin x="156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it-IT"/>
              <a:t>Stephane Pietri / NDAQ vs Control 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it-IT"/>
              <a:t>Stephane Pietri / NDAQ vs Control 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it-IT"/>
              <a:t>Stephane Pietri / NDAQ vs Control 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it-IT"/>
              <a:t>Stephane Pietri / NDAQ vs Control System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Super-FRS controls and slow controls and the like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Stephane Pietri, SFC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4B20-ADE6-4C39-BA8B-69463D57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system vs experimental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D0489-88DE-4830-99EA-3FF9B59DF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Machine (SIS18, UNILAC, HEST) </a:t>
            </a:r>
            <a:r>
              <a:rPr lang="en-US" dirty="0">
                <a:sym typeface="Wingdings" panose="05000000000000000000" pitchFamily="2" charset="2"/>
              </a:rPr>
              <a:t> accelerator control system, detectors integrated in it, ACC network, FESA/LSA world</a:t>
            </a:r>
          </a:p>
          <a:p>
            <a:r>
              <a:rPr lang="en-US" dirty="0">
                <a:sym typeface="Wingdings" panose="05000000000000000000" pitchFamily="2" charset="2"/>
              </a:rPr>
              <a:t>Experiments  experimental area, for NUSTAR NDAQ (MBS/</a:t>
            </a:r>
            <a:r>
              <a:rPr lang="en-US" dirty="0" err="1">
                <a:sym typeface="Wingdings" panose="05000000000000000000" pitchFamily="2" charset="2"/>
              </a:rPr>
              <a:t>Drasi</a:t>
            </a:r>
            <a:r>
              <a:rPr lang="en-US" dirty="0">
                <a:sym typeface="Wingdings" panose="05000000000000000000" pitchFamily="2" charset="2"/>
              </a:rPr>
              <a:t> etc..), ad hoc slow control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Quiz: FRS (between both of them)?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8DE1B-4859-425C-A835-E7E1F5D3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7D55F-488A-4A16-BE92-CBD959D07E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18FC5-1D2B-440A-A7B7-EA4C18AC8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/>
              <a:t>Stephane Pietri / NDAQ vs Control System</a:t>
            </a: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FA423-1445-4FC7-8562-8AF02B5D3294}"/>
              </a:ext>
            </a:extLst>
          </p:cNvPr>
          <p:cNvSpPr txBox="1"/>
          <p:nvPr/>
        </p:nvSpPr>
        <p:spPr>
          <a:xfrm>
            <a:off x="1000408" y="1272012"/>
            <a:ext cx="18473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B526E-C841-4895-B081-084FFE50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FRS ACC control side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6C54E4-87E0-4155-8D1F-08698F9E4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459" y="974270"/>
            <a:ext cx="5199493" cy="3949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E24E2-92D0-4E73-91DC-023577D0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863FD-F087-40C3-B8BF-FF1AF35418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2B0F3-7271-4C84-B02E-96F7CB825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/>
              <a:t>Stephane Pietri / NDAQ vs Control System</a:t>
            </a:r>
            <a:endParaRPr lang="de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C26D3-7518-4298-91DA-708104227EEF}"/>
              </a:ext>
            </a:extLst>
          </p:cNvPr>
          <p:cNvSpPr txBox="1"/>
          <p:nvPr/>
        </p:nvSpPr>
        <p:spPr>
          <a:xfrm>
            <a:off x="6636190" y="2041556"/>
            <a:ext cx="156966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LOBI == BEA</a:t>
            </a:r>
          </a:p>
        </p:txBody>
      </p:sp>
    </p:spTree>
    <p:extLst>
      <p:ext uri="{BB962C8B-B14F-4D97-AF65-F5344CB8AC3E}">
        <p14:creationId xmlns:p14="http://schemas.microsoft.com/office/powerpoint/2010/main" val="244243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1C9E-B010-41D9-97AB-D46ED145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Super-FRS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699AF-5EF9-491C-A0EF-5767FBE1C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SFRS </a:t>
            </a:r>
            <a:r>
              <a:rPr lang="en-US" u="sng" dirty="0"/>
              <a:t>control system</a:t>
            </a:r>
            <a:r>
              <a:rPr lang="en-US" dirty="0"/>
              <a:t>: based on LSA/FESA from CERN, controls “machine”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interface to equipment (magnets/drive) using standard FAIR solutions (BEA, ACO, EPS..)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machine model (LSA), high level operation of spectrometer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anything that change the </a:t>
            </a:r>
            <a:r>
              <a:rPr lang="en-US" dirty="0" err="1"/>
              <a:t>Brho</a:t>
            </a:r>
            <a:r>
              <a:rPr lang="en-US" dirty="0"/>
              <a:t> in spectrometer should be controlled/read out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NUSTAR DAQ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needed for event-event readout and correlations, same standard for NUSTAR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defined for NUSTAR and Super-FRS (Haik, Stephane,…)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assures ID of SFRS is 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NUSTAR DAQ </a:t>
            </a:r>
            <a:r>
              <a:rPr lang="en-US" u="sng" dirty="0"/>
              <a:t>slow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EPICS based (aggregation of detector/experiment slow control)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highly flexible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collaboration/group responsibility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sometimes device readout by NDAQ but drive in/out by control system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5FEF8-88DD-4587-A099-9EBEAB1A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4B5F5-1A9F-44FE-B710-791DD435D9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DABFD-6865-4623-A27A-A59FD734B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/>
              <a:t>Stephane Pietri / NDAQ vs Control 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9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F4B9-4287-4186-BA9C-7468E144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14D78-6465-4FD5-A6F6-27D09C0D1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Facility control </a:t>
            </a:r>
            <a:r>
              <a:rPr lang="en-US" dirty="0">
                <a:sym typeface="Wingdings" panose="05000000000000000000" pitchFamily="2" charset="2"/>
              </a:rPr>
              <a:t> ad hoc solution with interface to ACO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Facility gas control, temperature in room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r>
              <a:rPr lang="en-US" dirty="0">
                <a:sym typeface="Wingdings" panose="05000000000000000000" pitchFamily="2" charset="2"/>
              </a:rPr>
              <a:t>… (provided by FSB/ACO)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Control System (machine control)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everything machine (same solution as SIS100, HEBT etc..), magnets, drives, vacuum etc..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rule of thumb@ SFRS: will your actuator change </a:t>
            </a:r>
            <a:r>
              <a:rPr lang="en-US" dirty="0" err="1">
                <a:sym typeface="Wingdings" panose="05000000000000000000" pitchFamily="2" charset="2"/>
              </a:rPr>
              <a:t>Brho</a:t>
            </a:r>
            <a:r>
              <a:rPr lang="en-US" dirty="0">
                <a:sym typeface="Wingdings" panose="05000000000000000000" pitchFamily="2" charset="2"/>
              </a:rPr>
              <a:t> -&gt; if yes actuator in control system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is it a BEA detector  application in ACC network (PSP 2.4.6.3.1.1)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Slow control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everything that controls/linked to “Experimental detectors”, providing event by event ID (DAQ in PSP 2.4.6.3.1.2)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flow control for detector, HV control, temperature sensors for detectors, electronic control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 we (Ahmed) provide an aggregation of the information in EPICS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2FD3E-8A32-4FA2-B110-F0A895AB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1C80C-71B9-42BE-85CE-5F00D8E3B2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31300-A51E-4CD2-A34A-96B7D4E14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/>
              <a:t>Stephane Pietri / NDAQ vs Control System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135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34" y="-7066"/>
            <a:ext cx="8047759" cy="51505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194" y="961159"/>
            <a:ext cx="171450" cy="155864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6" name="Rectangle 5"/>
          <p:cNvSpPr/>
          <p:nvPr/>
        </p:nvSpPr>
        <p:spPr>
          <a:xfrm>
            <a:off x="988176" y="722168"/>
            <a:ext cx="171450" cy="155864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7" name="Rectangle 6"/>
          <p:cNvSpPr/>
          <p:nvPr/>
        </p:nvSpPr>
        <p:spPr>
          <a:xfrm>
            <a:off x="504999" y="483178"/>
            <a:ext cx="171450" cy="155864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8" name="Rectangle 7"/>
          <p:cNvSpPr/>
          <p:nvPr/>
        </p:nvSpPr>
        <p:spPr>
          <a:xfrm>
            <a:off x="962199" y="961159"/>
            <a:ext cx="171450" cy="155864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9" name="Rectangle 8"/>
          <p:cNvSpPr/>
          <p:nvPr/>
        </p:nvSpPr>
        <p:spPr>
          <a:xfrm>
            <a:off x="1409009" y="493568"/>
            <a:ext cx="171450" cy="155864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58290" y="3834245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029740" y="3860223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427317" y="3917372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650722" y="3938155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196244" y="3948545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528753" y="3922568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720985" y="3938155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928803" y="3958937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354830" y="3943350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484717" y="3948546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718513" y="3927764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926331" y="3948545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066608" y="3932959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154931" y="3953741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399117" y="3948545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799167" y="3969327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433013" y="3938155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573290" y="3943350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7638358" y="3948546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835786" y="3953741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8038409" y="3964132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8189076" y="3974523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8287790" y="3974523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812031" y="1044287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051022" y="1033896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149736" y="1054678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419899" y="1033896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814754" y="581891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6173240" y="597478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6292736" y="607869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381058" y="613064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583681" y="613064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394171" y="1756064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524059" y="1761260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7991649" y="1771651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16340" y="1766455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8246226" y="1771650"/>
            <a:ext cx="5196" cy="3429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51813" y="2879242"/>
            <a:ext cx="442954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C000"/>
                </a:solidFill>
              </a:rPr>
              <a:t>Super-FRS detectors: readout experimental DAQ</a:t>
            </a:r>
          </a:p>
          <a:p>
            <a:r>
              <a:rPr lang="en-US" sz="1350" b="1" dirty="0">
                <a:solidFill>
                  <a:srgbClr val="FFC000"/>
                </a:solidFill>
              </a:rPr>
              <a:t>Super-FRS detector supply (HV, gas etc..) EPICS (?)</a:t>
            </a:r>
          </a:p>
          <a:p>
            <a:r>
              <a:rPr lang="en-US" sz="1350" b="1" dirty="0">
                <a:solidFill>
                  <a:srgbClr val="FFC000"/>
                </a:solidFill>
              </a:rPr>
              <a:t>Drives in SFRS control system</a:t>
            </a:r>
            <a:endParaRPr lang="en-CA" sz="1350" b="1" dirty="0">
              <a:solidFill>
                <a:srgbClr val="FFC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/>
              <a:t>Stephane Pietri / NDAQ vs Control System</a:t>
            </a:r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38900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401</Words>
  <Application>Microsoft Office PowerPoint</Application>
  <PresentationFormat>On-screen Show (16:9)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fair-gsi-folienmaster_2017_onering</vt:lpstr>
      <vt:lpstr>Super-FRS controls and slow controls and the like</vt:lpstr>
      <vt:lpstr>Control system vs experimental system</vt:lpstr>
      <vt:lpstr>FRS ACC control side</vt:lpstr>
      <vt:lpstr>Super-FRS</vt:lpstr>
      <vt:lpstr>Three cases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Pietri, Stephane</dc:creator>
  <cp:lastModifiedBy>Pietri, Stephane</cp:lastModifiedBy>
  <cp:revision>26</cp:revision>
  <dcterms:created xsi:type="dcterms:W3CDTF">2025-11-14T15:03:20Z</dcterms:created>
  <dcterms:modified xsi:type="dcterms:W3CDTF">2025-11-17T07:29:47Z</dcterms:modified>
</cp:coreProperties>
</file>