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97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55" autoAdjust="0"/>
  </p:normalViewPr>
  <p:slideViewPr>
    <p:cSldViewPr snapToGrid="0" snapToObjects="1">
      <p:cViewPr varScale="1">
        <p:scale>
          <a:sx n="97" d="100"/>
          <a:sy n="97" d="100"/>
        </p:scale>
        <p:origin x="6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SFRS DAQ Workshop</a:t>
            </a:r>
            <a:br>
              <a:rPr lang="de-DE" dirty="0"/>
            </a:br>
            <a:r>
              <a:rPr lang="de-DE" dirty="0"/>
              <a:t>17.11.2025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M. Schwickert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C50E4-02D0-496D-8E30-4C6D5CB0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Workshop Goals (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246343-1412-4CF7-AE0D-EF630DF07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8" y="1298285"/>
            <a:ext cx="8662218" cy="4903585"/>
          </a:xfrm>
        </p:spPr>
        <p:txBody>
          <a:bodyPr/>
          <a:lstStyle/>
          <a:p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information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exchange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between</a:t>
            </a:r>
            <a:r>
              <a:rPr lang="de-DE" dirty="0"/>
              <a:t> sub-teams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EXP </a:t>
            </a:r>
            <a:r>
              <a:rPr lang="de-DE" b="1" dirty="0" err="1">
                <a:solidFill>
                  <a:srgbClr val="FF0000"/>
                </a:solidFill>
              </a:rPr>
              <a:t>requirements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. </a:t>
            </a:r>
            <a:r>
              <a:rPr lang="de-DE" dirty="0" err="1"/>
              <a:t>system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Exactly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production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status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. </a:t>
            </a:r>
            <a:r>
              <a:rPr lang="de-DE" dirty="0" err="1"/>
              <a:t>system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design </a:t>
            </a:r>
            <a:r>
              <a:rPr lang="de-DE" b="1" dirty="0" err="1">
                <a:solidFill>
                  <a:srgbClr val="FF0000"/>
                </a:solidFill>
              </a:rPr>
              <a:t>gaps</a:t>
            </a:r>
            <a:r>
              <a:rPr lang="de-DE" b="1" dirty="0">
                <a:solidFill>
                  <a:srgbClr val="FF0000"/>
                </a:solidFill>
              </a:rPr>
              <a:t> and/</a:t>
            </a:r>
            <a:r>
              <a:rPr lang="de-DE" b="1" dirty="0" err="1">
                <a:solidFill>
                  <a:srgbClr val="FF0000"/>
                </a:solidFill>
              </a:rPr>
              <a:t>or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missing</a:t>
            </a:r>
            <a:r>
              <a:rPr lang="de-DE" b="1" dirty="0">
                <a:solidFill>
                  <a:srgbClr val="FF0000"/>
                </a:solidFill>
              </a:rPr>
              <a:t> HW </a:t>
            </a:r>
            <a:r>
              <a:rPr lang="de-DE" dirty="0" err="1"/>
              <a:t>parts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Agree</a:t>
            </a:r>
            <a:r>
              <a:rPr lang="de-DE" dirty="0"/>
              <a:t> on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all HW </a:t>
            </a:r>
            <a:r>
              <a:rPr lang="de-DE" b="1" dirty="0" err="1">
                <a:solidFill>
                  <a:srgbClr val="FF0000"/>
                </a:solidFill>
              </a:rPr>
              <a:t>deliveries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until</a:t>
            </a:r>
            <a:r>
              <a:rPr lang="de-DE" b="1" dirty="0">
                <a:solidFill>
                  <a:srgbClr val="FF0000"/>
                </a:solidFill>
              </a:rPr>
              <a:t> end 2026</a:t>
            </a:r>
          </a:p>
          <a:p>
            <a:pPr lvl="1"/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HW </a:t>
            </a:r>
            <a:r>
              <a:rPr lang="de-DE" b="1" dirty="0" err="1">
                <a:solidFill>
                  <a:srgbClr val="FF0000"/>
                </a:solidFill>
              </a:rPr>
              <a:t>commissioning</a:t>
            </a:r>
            <a:r>
              <a:rPr lang="de-DE" b="1" dirty="0">
                <a:solidFill>
                  <a:srgbClr val="FF0000"/>
                </a:solidFill>
              </a:rPr>
              <a:t> in </a:t>
            </a:r>
            <a:r>
              <a:rPr lang="de-DE" b="1" dirty="0" err="1">
                <a:solidFill>
                  <a:srgbClr val="FF0000"/>
                </a:solidFill>
              </a:rPr>
              <a:t>first</a:t>
            </a:r>
            <a:r>
              <a:rPr lang="de-DE" b="1" dirty="0">
                <a:solidFill>
                  <a:srgbClr val="FF0000"/>
                </a:solidFill>
              </a:rPr>
              <a:t> half </a:t>
            </a:r>
            <a:r>
              <a:rPr lang="de-DE" b="1" dirty="0" err="1">
                <a:solidFill>
                  <a:srgbClr val="FF0000"/>
                </a:solidFill>
              </a:rPr>
              <a:t>of</a:t>
            </a:r>
            <a:r>
              <a:rPr lang="de-DE" b="1" dirty="0">
                <a:solidFill>
                  <a:srgbClr val="FF0000"/>
                </a:solidFill>
              </a:rPr>
              <a:t> 2027</a:t>
            </a:r>
          </a:p>
          <a:p>
            <a:pPr lvl="1"/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beam </a:t>
            </a:r>
            <a:r>
              <a:rPr lang="de-DE" b="1" dirty="0" err="1">
                <a:solidFill>
                  <a:srgbClr val="FF0000"/>
                </a:solidFill>
              </a:rPr>
              <a:t>commissioning</a:t>
            </a:r>
            <a:r>
              <a:rPr lang="de-DE" b="1" dirty="0">
                <a:solidFill>
                  <a:srgbClr val="FF0000"/>
                </a:solidFill>
              </a:rPr>
              <a:t> in </a:t>
            </a:r>
            <a:r>
              <a:rPr lang="de-DE" b="1" dirty="0" err="1">
                <a:solidFill>
                  <a:srgbClr val="FF0000"/>
                </a:solidFill>
              </a:rPr>
              <a:t>second</a:t>
            </a:r>
            <a:r>
              <a:rPr lang="de-DE" b="1" dirty="0">
                <a:solidFill>
                  <a:srgbClr val="FF0000"/>
                </a:solidFill>
              </a:rPr>
              <a:t> half </a:t>
            </a:r>
            <a:r>
              <a:rPr lang="de-DE" b="1" dirty="0" err="1">
                <a:solidFill>
                  <a:srgbClr val="FF0000"/>
                </a:solidFill>
              </a:rPr>
              <a:t>of</a:t>
            </a:r>
            <a:r>
              <a:rPr lang="de-DE" b="1" dirty="0">
                <a:solidFill>
                  <a:srgbClr val="FF0000"/>
                </a:solidFill>
              </a:rPr>
              <a:t> 2027</a:t>
            </a:r>
          </a:p>
        </p:txBody>
      </p:sp>
    </p:spTree>
    <p:extLst>
      <p:ext uri="{BB962C8B-B14F-4D97-AF65-F5344CB8AC3E}">
        <p14:creationId xmlns:p14="http://schemas.microsoft.com/office/powerpoint/2010/main" val="356140156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gsi-folienmaster_2019_4zu3</Template>
  <TotalTime>0</TotalTime>
  <Words>81</Words>
  <Application>Microsoft Office PowerPoint</Application>
  <PresentationFormat>Bildschirmpräsentation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SFRS DAQ Workshop 17.11.2025</vt:lpstr>
      <vt:lpstr>Workshop Goals (my view)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BEA-Abteilungstreffen 14.03.2024</dc:title>
  <dc:creator>Schwickert, Marcus Dr.</dc:creator>
  <cp:lastModifiedBy>Schwickert, Marcus Dr.</cp:lastModifiedBy>
  <cp:revision>126</cp:revision>
  <dcterms:created xsi:type="dcterms:W3CDTF">2024-03-12T08:34:44Z</dcterms:created>
  <dcterms:modified xsi:type="dcterms:W3CDTF">2025-11-16T22:21:07Z</dcterms:modified>
</cp:coreProperties>
</file>