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272" r:id="rId4"/>
    <p:sldId id="273" r:id="rId5"/>
    <p:sldId id="274" r:id="rId6"/>
    <p:sldId id="275" r:id="rId7"/>
    <p:sldId id="276" r:id="rId8"/>
    <p:sldId id="282" r:id="rId9"/>
    <p:sldId id="279" r:id="rId10"/>
    <p:sldId id="291" r:id="rId11"/>
    <p:sldId id="277" r:id="rId12"/>
    <p:sldId id="292" r:id="rId13"/>
    <p:sldId id="280" r:id="rId14"/>
    <p:sldId id="278" r:id="rId15"/>
    <p:sldId id="293" r:id="rId16"/>
    <p:sldId id="294" r:id="rId17"/>
    <p:sldId id="281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59" r:id="rId27"/>
    <p:sldId id="262" r:id="rId28"/>
    <p:sldId id="263" r:id="rId29"/>
    <p:sldId id="260" r:id="rId30"/>
    <p:sldId id="264" r:id="rId31"/>
    <p:sldId id="271" r:id="rId32"/>
    <p:sldId id="265" r:id="rId33"/>
    <p:sldId id="266" r:id="rId34"/>
    <p:sldId id="267" r:id="rId35"/>
    <p:sldId id="270" r:id="rId36"/>
  </p:sldIdLst>
  <p:sldSz cx="12192000" cy="6858000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elkovic, Zoran Dr." initials="AZD" lastIdx="1" clrIdx="0">
    <p:extLst>
      <p:ext uri="{19B8F6BF-5375-455C-9EA6-DF929625EA0E}">
        <p15:presenceInfo xmlns:p15="http://schemas.microsoft.com/office/powerpoint/2012/main" userId="Andelkovic, Zoran 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4F4F4"/>
    <a:srgbClr val="5083BE"/>
    <a:srgbClr val="C0C0C0"/>
    <a:srgbClr val="EAEAEA"/>
    <a:srgbClr val="E46C0A"/>
    <a:srgbClr val="4F81BD"/>
    <a:srgbClr val="F79646"/>
    <a:srgbClr val="FDEFE9"/>
    <a:srgbClr val="FCD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3" autoAdjust="0"/>
    <p:restoredTop sz="94694" autoAdjust="0"/>
  </p:normalViewPr>
  <p:slideViewPr>
    <p:cSldViewPr snapToGrid="0" snapToObjects="1">
      <p:cViewPr varScale="1">
        <p:scale>
          <a:sx n="117" d="100"/>
          <a:sy n="117" d="100"/>
        </p:scale>
        <p:origin x="112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B4CD41-84A7-449F-9C50-558A20EAE11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E79BFF9-9300-4043-BD60-2FABE2374D65}">
      <dgm:prSet phldrT="[Text]"/>
      <dgm:spPr/>
      <dgm:t>
        <a:bodyPr/>
        <a:lstStyle/>
        <a:p>
          <a:r>
            <a:rPr lang="de-DE" dirty="0"/>
            <a:t>Setup</a:t>
          </a:r>
        </a:p>
      </dgm:t>
    </dgm:pt>
    <dgm:pt modelId="{221B6699-C3F2-4C43-9F2D-538D90437C45}" type="parTrans" cxnId="{995A2111-0A7A-4D06-8A50-5A9559958EC6}">
      <dgm:prSet/>
      <dgm:spPr/>
      <dgm:t>
        <a:bodyPr/>
        <a:lstStyle/>
        <a:p>
          <a:endParaRPr lang="de-DE"/>
        </a:p>
      </dgm:t>
    </dgm:pt>
    <dgm:pt modelId="{DCD7EABD-93B4-4A3B-9408-252B52101CEF}" type="sibTrans" cxnId="{995A2111-0A7A-4D06-8A50-5A9559958EC6}">
      <dgm:prSet/>
      <dgm:spPr/>
      <dgm:t>
        <a:bodyPr/>
        <a:lstStyle/>
        <a:p>
          <a:endParaRPr lang="de-DE"/>
        </a:p>
      </dgm:t>
    </dgm:pt>
    <dgm:pt modelId="{6CEF57CA-9C6F-449E-88D9-B53AE5947D53}">
      <dgm:prSet phldrT="[Text]"/>
      <dgm:spPr/>
      <dgm:t>
        <a:bodyPr/>
        <a:lstStyle/>
        <a:p>
          <a:r>
            <a:rPr lang="de-DE" dirty="0"/>
            <a:t>Beam </a:t>
          </a:r>
          <a:r>
            <a:rPr lang="de-DE" dirty="0" err="1"/>
            <a:t>from</a:t>
          </a:r>
          <a:r>
            <a:rPr lang="de-DE" dirty="0"/>
            <a:t> ESR</a:t>
          </a:r>
        </a:p>
      </dgm:t>
    </dgm:pt>
    <dgm:pt modelId="{F9815EAF-0BCC-4D95-BF2E-80176F06F52F}" type="parTrans" cxnId="{C1A6B901-35A7-46DC-9F6C-C6A6E0119410}">
      <dgm:prSet/>
      <dgm:spPr/>
      <dgm:t>
        <a:bodyPr/>
        <a:lstStyle/>
        <a:p>
          <a:endParaRPr lang="de-DE"/>
        </a:p>
      </dgm:t>
    </dgm:pt>
    <dgm:pt modelId="{87ECB2C7-876A-4C5E-A73A-61BD0AC8CF59}" type="sibTrans" cxnId="{C1A6B901-35A7-46DC-9F6C-C6A6E0119410}">
      <dgm:prSet/>
      <dgm:spPr/>
      <dgm:t>
        <a:bodyPr/>
        <a:lstStyle/>
        <a:p>
          <a:endParaRPr lang="de-DE"/>
        </a:p>
      </dgm:t>
    </dgm:pt>
    <dgm:pt modelId="{CC215CB2-BCCE-42D9-BAE0-C7BCD0984443}">
      <dgm:prSet phldrT="[Text]"/>
      <dgm:spPr/>
      <dgm:t>
        <a:bodyPr/>
        <a:lstStyle/>
        <a:p>
          <a:r>
            <a:rPr lang="de-DE" dirty="0"/>
            <a:t>Beam </a:t>
          </a:r>
          <a:r>
            <a:rPr lang="de-DE" dirty="0" err="1"/>
            <a:t>from</a:t>
          </a:r>
          <a:r>
            <a:rPr lang="de-DE" dirty="0"/>
            <a:t> </a:t>
          </a:r>
          <a:r>
            <a:rPr lang="de-DE" dirty="0" err="1"/>
            <a:t>local</a:t>
          </a:r>
          <a:r>
            <a:rPr lang="de-DE" dirty="0"/>
            <a:t> </a:t>
          </a:r>
          <a:r>
            <a:rPr lang="de-DE" dirty="0" err="1"/>
            <a:t>source</a:t>
          </a:r>
          <a:endParaRPr lang="de-DE" dirty="0"/>
        </a:p>
      </dgm:t>
    </dgm:pt>
    <dgm:pt modelId="{82049087-2D12-4142-89DA-A520F6C09230}" type="parTrans" cxnId="{E1096D31-13F4-4A6D-BE98-137929EAD62C}">
      <dgm:prSet/>
      <dgm:spPr/>
      <dgm:t>
        <a:bodyPr/>
        <a:lstStyle/>
        <a:p>
          <a:endParaRPr lang="de-DE"/>
        </a:p>
      </dgm:t>
    </dgm:pt>
    <dgm:pt modelId="{74702276-3C1F-405C-81A4-AD213362BE4E}" type="sibTrans" cxnId="{E1096D31-13F4-4A6D-BE98-137929EAD62C}">
      <dgm:prSet/>
      <dgm:spPr/>
      <dgm:t>
        <a:bodyPr/>
        <a:lstStyle/>
        <a:p>
          <a:endParaRPr lang="de-DE"/>
        </a:p>
      </dgm:t>
    </dgm:pt>
    <dgm:pt modelId="{89E6964F-5849-4FD3-B181-693B6DBEACD9}">
      <dgm:prSet phldrT="[Text]"/>
      <dgm:spPr/>
      <dgm:t>
        <a:bodyPr/>
        <a:lstStyle/>
        <a:p>
          <a:r>
            <a:rPr lang="de-DE" dirty="0"/>
            <a:t>Run</a:t>
          </a:r>
        </a:p>
      </dgm:t>
    </dgm:pt>
    <dgm:pt modelId="{AAD20FDA-A26A-4202-BE9D-A0B036EBA5DE}" type="parTrans" cxnId="{B71A41DF-ADCA-4348-9461-21078057E776}">
      <dgm:prSet/>
      <dgm:spPr/>
      <dgm:t>
        <a:bodyPr/>
        <a:lstStyle/>
        <a:p>
          <a:endParaRPr lang="de-DE"/>
        </a:p>
      </dgm:t>
    </dgm:pt>
    <dgm:pt modelId="{36B9DA97-8501-44F6-A536-88CA3369F8A6}" type="sibTrans" cxnId="{B71A41DF-ADCA-4348-9461-21078057E776}">
      <dgm:prSet/>
      <dgm:spPr/>
      <dgm:t>
        <a:bodyPr/>
        <a:lstStyle/>
        <a:p>
          <a:endParaRPr lang="de-DE"/>
        </a:p>
      </dgm:t>
    </dgm:pt>
    <dgm:pt modelId="{CFC2D42B-18F4-48FA-B403-328CB7EAE716}">
      <dgm:prSet phldrT="[Text]"/>
      <dgm:spPr/>
      <dgm:t>
        <a:bodyPr/>
        <a:lstStyle/>
        <a:p>
          <a:r>
            <a:rPr lang="de-DE" dirty="0" err="1"/>
            <a:t>monitor</a:t>
          </a:r>
          <a:endParaRPr lang="de-DE" dirty="0"/>
        </a:p>
      </dgm:t>
    </dgm:pt>
    <dgm:pt modelId="{F07C2203-3B8C-4B3C-8F8E-BB258EC55384}" type="parTrans" cxnId="{37310842-CF49-4BC4-A3DD-1FF24A6B1BFB}">
      <dgm:prSet/>
      <dgm:spPr/>
      <dgm:t>
        <a:bodyPr/>
        <a:lstStyle/>
        <a:p>
          <a:endParaRPr lang="de-DE"/>
        </a:p>
      </dgm:t>
    </dgm:pt>
    <dgm:pt modelId="{3E53A52A-CE40-44FB-918C-705341A22423}" type="sibTrans" cxnId="{37310842-CF49-4BC4-A3DD-1FF24A6B1BFB}">
      <dgm:prSet/>
      <dgm:spPr/>
      <dgm:t>
        <a:bodyPr/>
        <a:lstStyle/>
        <a:p>
          <a:endParaRPr lang="de-DE"/>
        </a:p>
      </dgm:t>
    </dgm:pt>
    <dgm:pt modelId="{E683534C-05F7-478B-A6C4-139C13629444}">
      <dgm:prSet phldrT="[Text]"/>
      <dgm:spPr/>
      <dgm:t>
        <a:bodyPr/>
        <a:lstStyle/>
        <a:p>
          <a:r>
            <a:rPr lang="de-DE" dirty="0" err="1"/>
            <a:t>maintain</a:t>
          </a:r>
          <a:endParaRPr lang="de-DE" dirty="0"/>
        </a:p>
      </dgm:t>
    </dgm:pt>
    <dgm:pt modelId="{7DCD6EE1-0116-4EAC-B3D8-125305AA71AB}" type="parTrans" cxnId="{1287F523-BBBF-4182-9072-B9ACC4DF6EA8}">
      <dgm:prSet/>
      <dgm:spPr/>
      <dgm:t>
        <a:bodyPr/>
        <a:lstStyle/>
        <a:p>
          <a:endParaRPr lang="de-DE"/>
        </a:p>
      </dgm:t>
    </dgm:pt>
    <dgm:pt modelId="{31AFB3CD-2060-4084-A6D2-C3924404EDD5}" type="sibTrans" cxnId="{1287F523-BBBF-4182-9072-B9ACC4DF6EA8}">
      <dgm:prSet/>
      <dgm:spPr/>
      <dgm:t>
        <a:bodyPr/>
        <a:lstStyle/>
        <a:p>
          <a:endParaRPr lang="de-DE"/>
        </a:p>
      </dgm:t>
    </dgm:pt>
    <dgm:pt modelId="{03A513F1-7367-405A-A51D-25EB4EC1D8FB}">
      <dgm:prSet phldrT="[Text]"/>
      <dgm:spPr/>
      <dgm:t>
        <a:bodyPr/>
        <a:lstStyle/>
        <a:p>
          <a:r>
            <a:rPr lang="de-DE" dirty="0"/>
            <a:t>Change</a:t>
          </a:r>
        </a:p>
      </dgm:t>
    </dgm:pt>
    <dgm:pt modelId="{41F5EFE0-7A33-4B87-9AFE-9CF6226AA972}" type="parTrans" cxnId="{D3D39467-EE3D-4848-8176-7A7FE08A64E4}">
      <dgm:prSet/>
      <dgm:spPr/>
      <dgm:t>
        <a:bodyPr/>
        <a:lstStyle/>
        <a:p>
          <a:endParaRPr lang="de-DE"/>
        </a:p>
      </dgm:t>
    </dgm:pt>
    <dgm:pt modelId="{12194E2E-BEC9-42F8-BFDB-0AF83E3BDD26}" type="sibTrans" cxnId="{D3D39467-EE3D-4848-8176-7A7FE08A64E4}">
      <dgm:prSet/>
      <dgm:spPr/>
      <dgm:t>
        <a:bodyPr/>
        <a:lstStyle/>
        <a:p>
          <a:endParaRPr lang="de-DE"/>
        </a:p>
      </dgm:t>
    </dgm:pt>
    <dgm:pt modelId="{B88389F8-ACC4-4514-A151-A53194B5B279}">
      <dgm:prSet phldrT="[Text]"/>
      <dgm:spPr/>
      <dgm:t>
        <a:bodyPr/>
        <a:lstStyle/>
        <a:p>
          <a:r>
            <a:rPr lang="de-DE" dirty="0" err="1"/>
            <a:t>Energy</a:t>
          </a:r>
          <a:endParaRPr lang="de-DE" dirty="0"/>
        </a:p>
      </dgm:t>
    </dgm:pt>
    <dgm:pt modelId="{F64488A5-1767-484F-A84B-C86ABBFDD4F8}" type="parTrans" cxnId="{8D33E8C3-65BD-4499-93CF-A2B2F2975DCA}">
      <dgm:prSet/>
      <dgm:spPr/>
      <dgm:t>
        <a:bodyPr/>
        <a:lstStyle/>
        <a:p>
          <a:endParaRPr lang="de-DE"/>
        </a:p>
      </dgm:t>
    </dgm:pt>
    <dgm:pt modelId="{8428E7B6-F850-43E6-AFA6-C4C43BDF1837}" type="sibTrans" cxnId="{8D33E8C3-65BD-4499-93CF-A2B2F2975DCA}">
      <dgm:prSet/>
      <dgm:spPr/>
      <dgm:t>
        <a:bodyPr/>
        <a:lstStyle/>
        <a:p>
          <a:endParaRPr lang="de-DE"/>
        </a:p>
      </dgm:t>
    </dgm:pt>
    <dgm:pt modelId="{1423EC9A-C254-44EB-8A64-6CE7E2B14B8F}">
      <dgm:prSet phldrT="[Text]"/>
      <dgm:spPr/>
      <dgm:t>
        <a:bodyPr/>
        <a:lstStyle/>
        <a:p>
          <a:r>
            <a:rPr lang="de-DE" dirty="0"/>
            <a:t>Orbit, </a:t>
          </a:r>
          <a:r>
            <a:rPr lang="de-DE" dirty="0" err="1"/>
            <a:t>Cooling</a:t>
          </a:r>
          <a:r>
            <a:rPr lang="de-DE" dirty="0"/>
            <a:t>, etc.</a:t>
          </a:r>
        </a:p>
      </dgm:t>
    </dgm:pt>
    <dgm:pt modelId="{9C98D8AB-3B16-4D45-B0FC-570089A0516E}" type="parTrans" cxnId="{A9A9F189-34C5-4C8F-9DD5-049E8D2E39EE}">
      <dgm:prSet/>
      <dgm:spPr/>
      <dgm:t>
        <a:bodyPr/>
        <a:lstStyle/>
        <a:p>
          <a:endParaRPr lang="de-DE"/>
        </a:p>
      </dgm:t>
    </dgm:pt>
    <dgm:pt modelId="{C29D9601-1CDF-4C16-A012-98641E885688}" type="sibTrans" cxnId="{A9A9F189-34C5-4C8F-9DD5-049E8D2E39EE}">
      <dgm:prSet/>
      <dgm:spPr/>
      <dgm:t>
        <a:bodyPr/>
        <a:lstStyle/>
        <a:p>
          <a:endParaRPr lang="de-DE"/>
        </a:p>
      </dgm:t>
    </dgm:pt>
    <dgm:pt modelId="{424FCE89-E0F2-4953-B6ED-7B1DA9B43C7E}" type="pres">
      <dgm:prSet presAssocID="{C3B4CD41-84A7-449F-9C50-558A20EAE117}" presName="theList" presStyleCnt="0">
        <dgm:presLayoutVars>
          <dgm:dir/>
          <dgm:animLvl val="lvl"/>
          <dgm:resizeHandles val="exact"/>
        </dgm:presLayoutVars>
      </dgm:prSet>
      <dgm:spPr/>
    </dgm:pt>
    <dgm:pt modelId="{152F2CC3-6E4E-4EE6-902E-4C6BDBE8F6C3}" type="pres">
      <dgm:prSet presAssocID="{CE79BFF9-9300-4043-BD60-2FABE2374D65}" presName="compNode" presStyleCnt="0"/>
      <dgm:spPr/>
    </dgm:pt>
    <dgm:pt modelId="{EA1C0266-68AA-458A-8037-8F3E709496F5}" type="pres">
      <dgm:prSet presAssocID="{CE79BFF9-9300-4043-BD60-2FABE2374D65}" presName="aNode" presStyleLbl="bgShp" presStyleIdx="0" presStyleCnt="3"/>
      <dgm:spPr/>
    </dgm:pt>
    <dgm:pt modelId="{CC988462-98C1-4ABF-A619-BC6B4840428A}" type="pres">
      <dgm:prSet presAssocID="{CE79BFF9-9300-4043-BD60-2FABE2374D65}" presName="textNode" presStyleLbl="bgShp" presStyleIdx="0" presStyleCnt="3"/>
      <dgm:spPr/>
    </dgm:pt>
    <dgm:pt modelId="{532ED9E8-70FE-497B-A3E4-F7556CC9FD44}" type="pres">
      <dgm:prSet presAssocID="{CE79BFF9-9300-4043-BD60-2FABE2374D65}" presName="compChildNode" presStyleCnt="0"/>
      <dgm:spPr/>
    </dgm:pt>
    <dgm:pt modelId="{63D2F9C4-0FA6-4B08-A5EC-339516163145}" type="pres">
      <dgm:prSet presAssocID="{CE79BFF9-9300-4043-BD60-2FABE2374D65}" presName="theInnerList" presStyleCnt="0"/>
      <dgm:spPr/>
    </dgm:pt>
    <dgm:pt modelId="{53A219D2-806E-4683-903C-152FEF63BA65}" type="pres">
      <dgm:prSet presAssocID="{6CEF57CA-9C6F-449E-88D9-B53AE5947D53}" presName="childNode" presStyleLbl="node1" presStyleIdx="0" presStyleCnt="6">
        <dgm:presLayoutVars>
          <dgm:bulletEnabled val="1"/>
        </dgm:presLayoutVars>
      </dgm:prSet>
      <dgm:spPr/>
    </dgm:pt>
    <dgm:pt modelId="{143D7519-F042-4DB8-A024-6C4BFAEB5078}" type="pres">
      <dgm:prSet presAssocID="{6CEF57CA-9C6F-449E-88D9-B53AE5947D53}" presName="aSpace2" presStyleCnt="0"/>
      <dgm:spPr/>
    </dgm:pt>
    <dgm:pt modelId="{9CE445B4-1BF7-4B9E-9749-BE3E65FDC06D}" type="pres">
      <dgm:prSet presAssocID="{CC215CB2-BCCE-42D9-BAE0-C7BCD0984443}" presName="childNode" presStyleLbl="node1" presStyleIdx="1" presStyleCnt="6">
        <dgm:presLayoutVars>
          <dgm:bulletEnabled val="1"/>
        </dgm:presLayoutVars>
      </dgm:prSet>
      <dgm:spPr/>
    </dgm:pt>
    <dgm:pt modelId="{A505DE4C-A671-46BE-AE20-034E23D95B78}" type="pres">
      <dgm:prSet presAssocID="{CE79BFF9-9300-4043-BD60-2FABE2374D65}" presName="aSpace" presStyleCnt="0"/>
      <dgm:spPr/>
    </dgm:pt>
    <dgm:pt modelId="{3A29DEFF-FBDB-4C75-BFA6-44D450F026A1}" type="pres">
      <dgm:prSet presAssocID="{89E6964F-5849-4FD3-B181-693B6DBEACD9}" presName="compNode" presStyleCnt="0"/>
      <dgm:spPr/>
    </dgm:pt>
    <dgm:pt modelId="{E665A503-0BE7-46B7-BAE7-967B9B37EE2C}" type="pres">
      <dgm:prSet presAssocID="{89E6964F-5849-4FD3-B181-693B6DBEACD9}" presName="aNode" presStyleLbl="bgShp" presStyleIdx="1" presStyleCnt="3"/>
      <dgm:spPr/>
    </dgm:pt>
    <dgm:pt modelId="{180ED766-06D0-49E0-863C-C6B3259E83AD}" type="pres">
      <dgm:prSet presAssocID="{89E6964F-5849-4FD3-B181-693B6DBEACD9}" presName="textNode" presStyleLbl="bgShp" presStyleIdx="1" presStyleCnt="3"/>
      <dgm:spPr/>
    </dgm:pt>
    <dgm:pt modelId="{CB398A70-E41B-4C4E-8E54-CFC55800277E}" type="pres">
      <dgm:prSet presAssocID="{89E6964F-5849-4FD3-B181-693B6DBEACD9}" presName="compChildNode" presStyleCnt="0"/>
      <dgm:spPr/>
    </dgm:pt>
    <dgm:pt modelId="{CC7806DE-27E0-467D-B125-1E9B8CCBA009}" type="pres">
      <dgm:prSet presAssocID="{89E6964F-5849-4FD3-B181-693B6DBEACD9}" presName="theInnerList" presStyleCnt="0"/>
      <dgm:spPr/>
    </dgm:pt>
    <dgm:pt modelId="{EB450E92-32CD-4CB0-AEFF-C55AD546D8B5}" type="pres">
      <dgm:prSet presAssocID="{CFC2D42B-18F4-48FA-B403-328CB7EAE716}" presName="childNode" presStyleLbl="node1" presStyleIdx="2" presStyleCnt="6">
        <dgm:presLayoutVars>
          <dgm:bulletEnabled val="1"/>
        </dgm:presLayoutVars>
      </dgm:prSet>
      <dgm:spPr/>
    </dgm:pt>
    <dgm:pt modelId="{AC83400F-74E8-42A8-AA12-981F12C0D0E9}" type="pres">
      <dgm:prSet presAssocID="{CFC2D42B-18F4-48FA-B403-328CB7EAE716}" presName="aSpace2" presStyleCnt="0"/>
      <dgm:spPr/>
    </dgm:pt>
    <dgm:pt modelId="{0CB57520-47B9-4D8D-BD59-3D790993EB02}" type="pres">
      <dgm:prSet presAssocID="{E683534C-05F7-478B-A6C4-139C13629444}" presName="childNode" presStyleLbl="node1" presStyleIdx="3" presStyleCnt="6">
        <dgm:presLayoutVars>
          <dgm:bulletEnabled val="1"/>
        </dgm:presLayoutVars>
      </dgm:prSet>
      <dgm:spPr/>
    </dgm:pt>
    <dgm:pt modelId="{704BF14C-3D3F-43E4-A347-2B286C1A7AD9}" type="pres">
      <dgm:prSet presAssocID="{89E6964F-5849-4FD3-B181-693B6DBEACD9}" presName="aSpace" presStyleCnt="0"/>
      <dgm:spPr/>
    </dgm:pt>
    <dgm:pt modelId="{83973D13-04B5-4EE4-AC8A-42C835225E67}" type="pres">
      <dgm:prSet presAssocID="{03A513F1-7367-405A-A51D-25EB4EC1D8FB}" presName="compNode" presStyleCnt="0"/>
      <dgm:spPr/>
    </dgm:pt>
    <dgm:pt modelId="{E70D8F94-C070-4394-9865-1B87959C094C}" type="pres">
      <dgm:prSet presAssocID="{03A513F1-7367-405A-A51D-25EB4EC1D8FB}" presName="aNode" presStyleLbl="bgShp" presStyleIdx="2" presStyleCnt="3"/>
      <dgm:spPr/>
    </dgm:pt>
    <dgm:pt modelId="{45D8CE8F-C64C-4303-A576-BC3B6CFCDDF5}" type="pres">
      <dgm:prSet presAssocID="{03A513F1-7367-405A-A51D-25EB4EC1D8FB}" presName="textNode" presStyleLbl="bgShp" presStyleIdx="2" presStyleCnt="3"/>
      <dgm:spPr/>
    </dgm:pt>
    <dgm:pt modelId="{0C5F4E6B-D431-4DD3-A609-5338A4FEE799}" type="pres">
      <dgm:prSet presAssocID="{03A513F1-7367-405A-A51D-25EB4EC1D8FB}" presName="compChildNode" presStyleCnt="0"/>
      <dgm:spPr/>
    </dgm:pt>
    <dgm:pt modelId="{FA74F3C0-AC04-46FA-BCA6-31B9E426CB81}" type="pres">
      <dgm:prSet presAssocID="{03A513F1-7367-405A-A51D-25EB4EC1D8FB}" presName="theInnerList" presStyleCnt="0"/>
      <dgm:spPr/>
    </dgm:pt>
    <dgm:pt modelId="{114FE2EC-0604-4951-A642-6A4F45B20DCF}" type="pres">
      <dgm:prSet presAssocID="{B88389F8-ACC4-4514-A151-A53194B5B279}" presName="childNode" presStyleLbl="node1" presStyleIdx="4" presStyleCnt="6">
        <dgm:presLayoutVars>
          <dgm:bulletEnabled val="1"/>
        </dgm:presLayoutVars>
      </dgm:prSet>
      <dgm:spPr/>
    </dgm:pt>
    <dgm:pt modelId="{7B7EF5E1-DF05-476D-BE04-A1CF28DD8F43}" type="pres">
      <dgm:prSet presAssocID="{B88389F8-ACC4-4514-A151-A53194B5B279}" presName="aSpace2" presStyleCnt="0"/>
      <dgm:spPr/>
    </dgm:pt>
    <dgm:pt modelId="{2118C38D-FDBC-4566-8A3B-11A4DD26626C}" type="pres">
      <dgm:prSet presAssocID="{1423EC9A-C254-44EB-8A64-6CE7E2B14B8F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C1A6B901-35A7-46DC-9F6C-C6A6E0119410}" srcId="{CE79BFF9-9300-4043-BD60-2FABE2374D65}" destId="{6CEF57CA-9C6F-449E-88D9-B53AE5947D53}" srcOrd="0" destOrd="0" parTransId="{F9815EAF-0BCC-4D95-BF2E-80176F06F52F}" sibTransId="{87ECB2C7-876A-4C5E-A73A-61BD0AC8CF59}"/>
    <dgm:cxn modelId="{995A2111-0A7A-4D06-8A50-5A9559958EC6}" srcId="{C3B4CD41-84A7-449F-9C50-558A20EAE117}" destId="{CE79BFF9-9300-4043-BD60-2FABE2374D65}" srcOrd="0" destOrd="0" parTransId="{221B6699-C3F2-4C43-9F2D-538D90437C45}" sibTransId="{DCD7EABD-93B4-4A3B-9408-252B52101CEF}"/>
    <dgm:cxn modelId="{1287F523-BBBF-4182-9072-B9ACC4DF6EA8}" srcId="{89E6964F-5849-4FD3-B181-693B6DBEACD9}" destId="{E683534C-05F7-478B-A6C4-139C13629444}" srcOrd="1" destOrd="0" parTransId="{7DCD6EE1-0116-4EAC-B3D8-125305AA71AB}" sibTransId="{31AFB3CD-2060-4084-A6D2-C3924404EDD5}"/>
    <dgm:cxn modelId="{E1096D31-13F4-4A6D-BE98-137929EAD62C}" srcId="{CE79BFF9-9300-4043-BD60-2FABE2374D65}" destId="{CC215CB2-BCCE-42D9-BAE0-C7BCD0984443}" srcOrd="1" destOrd="0" parTransId="{82049087-2D12-4142-89DA-A520F6C09230}" sibTransId="{74702276-3C1F-405C-81A4-AD213362BE4E}"/>
    <dgm:cxn modelId="{37310842-CF49-4BC4-A3DD-1FF24A6B1BFB}" srcId="{89E6964F-5849-4FD3-B181-693B6DBEACD9}" destId="{CFC2D42B-18F4-48FA-B403-328CB7EAE716}" srcOrd="0" destOrd="0" parTransId="{F07C2203-3B8C-4B3C-8F8E-BB258EC55384}" sibTransId="{3E53A52A-CE40-44FB-918C-705341A22423}"/>
    <dgm:cxn modelId="{A68A0662-EABF-4C0E-A465-61AA0FA3AE48}" type="presOf" srcId="{6CEF57CA-9C6F-449E-88D9-B53AE5947D53}" destId="{53A219D2-806E-4683-903C-152FEF63BA65}" srcOrd="0" destOrd="0" presId="urn:microsoft.com/office/officeart/2005/8/layout/lProcess2"/>
    <dgm:cxn modelId="{D3D39467-EE3D-4848-8176-7A7FE08A64E4}" srcId="{C3B4CD41-84A7-449F-9C50-558A20EAE117}" destId="{03A513F1-7367-405A-A51D-25EB4EC1D8FB}" srcOrd="2" destOrd="0" parTransId="{41F5EFE0-7A33-4B87-9AFE-9CF6226AA972}" sibTransId="{12194E2E-BEC9-42F8-BFDB-0AF83E3BDD26}"/>
    <dgm:cxn modelId="{C58D3871-453E-4EC2-9E07-AC2B55CFF979}" type="presOf" srcId="{B88389F8-ACC4-4514-A151-A53194B5B279}" destId="{114FE2EC-0604-4951-A642-6A4F45B20DCF}" srcOrd="0" destOrd="0" presId="urn:microsoft.com/office/officeart/2005/8/layout/lProcess2"/>
    <dgm:cxn modelId="{80763C80-CE20-4A9C-A509-01C4B310B6F8}" type="presOf" srcId="{CC215CB2-BCCE-42D9-BAE0-C7BCD0984443}" destId="{9CE445B4-1BF7-4B9E-9749-BE3E65FDC06D}" srcOrd="0" destOrd="0" presId="urn:microsoft.com/office/officeart/2005/8/layout/lProcess2"/>
    <dgm:cxn modelId="{0FAA5A83-B17D-4459-817D-07413650224D}" type="presOf" srcId="{C3B4CD41-84A7-449F-9C50-558A20EAE117}" destId="{424FCE89-E0F2-4953-B6ED-7B1DA9B43C7E}" srcOrd="0" destOrd="0" presId="urn:microsoft.com/office/officeart/2005/8/layout/lProcess2"/>
    <dgm:cxn modelId="{A9A9F189-34C5-4C8F-9DD5-049E8D2E39EE}" srcId="{03A513F1-7367-405A-A51D-25EB4EC1D8FB}" destId="{1423EC9A-C254-44EB-8A64-6CE7E2B14B8F}" srcOrd="1" destOrd="0" parTransId="{9C98D8AB-3B16-4D45-B0FC-570089A0516E}" sibTransId="{C29D9601-1CDF-4C16-A012-98641E885688}"/>
    <dgm:cxn modelId="{697F5EB6-3575-48A2-8077-F4F84A0048D5}" type="presOf" srcId="{89E6964F-5849-4FD3-B181-693B6DBEACD9}" destId="{180ED766-06D0-49E0-863C-C6B3259E83AD}" srcOrd="1" destOrd="0" presId="urn:microsoft.com/office/officeart/2005/8/layout/lProcess2"/>
    <dgm:cxn modelId="{6833A6B6-FA9D-47F4-A383-BD6DD5A7DAB4}" type="presOf" srcId="{1423EC9A-C254-44EB-8A64-6CE7E2B14B8F}" destId="{2118C38D-FDBC-4566-8A3B-11A4DD26626C}" srcOrd="0" destOrd="0" presId="urn:microsoft.com/office/officeart/2005/8/layout/lProcess2"/>
    <dgm:cxn modelId="{08DFCAB8-78E6-4E3D-85CE-C37F78407BEE}" type="presOf" srcId="{03A513F1-7367-405A-A51D-25EB4EC1D8FB}" destId="{45D8CE8F-C64C-4303-A576-BC3B6CFCDDF5}" srcOrd="1" destOrd="0" presId="urn:microsoft.com/office/officeart/2005/8/layout/lProcess2"/>
    <dgm:cxn modelId="{E155C6C0-8F33-48F8-B6FE-F6F0B8536EB6}" type="presOf" srcId="{CE79BFF9-9300-4043-BD60-2FABE2374D65}" destId="{EA1C0266-68AA-458A-8037-8F3E709496F5}" srcOrd="0" destOrd="0" presId="urn:microsoft.com/office/officeart/2005/8/layout/lProcess2"/>
    <dgm:cxn modelId="{8D33E8C3-65BD-4499-93CF-A2B2F2975DCA}" srcId="{03A513F1-7367-405A-A51D-25EB4EC1D8FB}" destId="{B88389F8-ACC4-4514-A151-A53194B5B279}" srcOrd="0" destOrd="0" parTransId="{F64488A5-1767-484F-A84B-C86ABBFDD4F8}" sibTransId="{8428E7B6-F850-43E6-AFA6-C4C43BDF1837}"/>
    <dgm:cxn modelId="{E45B6DCF-11AD-4645-B570-4F151D773C27}" type="presOf" srcId="{CFC2D42B-18F4-48FA-B403-328CB7EAE716}" destId="{EB450E92-32CD-4CB0-AEFF-C55AD546D8B5}" srcOrd="0" destOrd="0" presId="urn:microsoft.com/office/officeart/2005/8/layout/lProcess2"/>
    <dgm:cxn modelId="{3A6D4DDE-E450-441A-914B-6CECBDD5E8E5}" type="presOf" srcId="{89E6964F-5849-4FD3-B181-693B6DBEACD9}" destId="{E665A503-0BE7-46B7-BAE7-967B9B37EE2C}" srcOrd="0" destOrd="0" presId="urn:microsoft.com/office/officeart/2005/8/layout/lProcess2"/>
    <dgm:cxn modelId="{B71A41DF-ADCA-4348-9461-21078057E776}" srcId="{C3B4CD41-84A7-449F-9C50-558A20EAE117}" destId="{89E6964F-5849-4FD3-B181-693B6DBEACD9}" srcOrd="1" destOrd="0" parTransId="{AAD20FDA-A26A-4202-BE9D-A0B036EBA5DE}" sibTransId="{36B9DA97-8501-44F6-A536-88CA3369F8A6}"/>
    <dgm:cxn modelId="{45C5BCE4-D839-4AE6-ABB5-16B0FDB99795}" type="presOf" srcId="{CE79BFF9-9300-4043-BD60-2FABE2374D65}" destId="{CC988462-98C1-4ABF-A619-BC6B4840428A}" srcOrd="1" destOrd="0" presId="urn:microsoft.com/office/officeart/2005/8/layout/lProcess2"/>
    <dgm:cxn modelId="{749786E9-35B5-40C3-AF34-180C58556ABE}" type="presOf" srcId="{E683534C-05F7-478B-A6C4-139C13629444}" destId="{0CB57520-47B9-4D8D-BD59-3D790993EB02}" srcOrd="0" destOrd="0" presId="urn:microsoft.com/office/officeart/2005/8/layout/lProcess2"/>
    <dgm:cxn modelId="{DAB154F1-767D-4367-87D5-C27F635341B7}" type="presOf" srcId="{03A513F1-7367-405A-A51D-25EB4EC1D8FB}" destId="{E70D8F94-C070-4394-9865-1B87959C094C}" srcOrd="0" destOrd="0" presId="urn:microsoft.com/office/officeart/2005/8/layout/lProcess2"/>
    <dgm:cxn modelId="{A6F736DF-13E4-4336-8CA3-E3D01BA7D68A}" type="presParOf" srcId="{424FCE89-E0F2-4953-B6ED-7B1DA9B43C7E}" destId="{152F2CC3-6E4E-4EE6-902E-4C6BDBE8F6C3}" srcOrd="0" destOrd="0" presId="urn:microsoft.com/office/officeart/2005/8/layout/lProcess2"/>
    <dgm:cxn modelId="{641A212D-9D93-43F1-B962-4B0467D17F2C}" type="presParOf" srcId="{152F2CC3-6E4E-4EE6-902E-4C6BDBE8F6C3}" destId="{EA1C0266-68AA-458A-8037-8F3E709496F5}" srcOrd="0" destOrd="0" presId="urn:microsoft.com/office/officeart/2005/8/layout/lProcess2"/>
    <dgm:cxn modelId="{78C3CB30-8029-4414-BA7F-9FA89A32A0F4}" type="presParOf" srcId="{152F2CC3-6E4E-4EE6-902E-4C6BDBE8F6C3}" destId="{CC988462-98C1-4ABF-A619-BC6B4840428A}" srcOrd="1" destOrd="0" presId="urn:microsoft.com/office/officeart/2005/8/layout/lProcess2"/>
    <dgm:cxn modelId="{6B0D1D1C-3BA0-432F-BF36-7A31036C032F}" type="presParOf" srcId="{152F2CC3-6E4E-4EE6-902E-4C6BDBE8F6C3}" destId="{532ED9E8-70FE-497B-A3E4-F7556CC9FD44}" srcOrd="2" destOrd="0" presId="urn:microsoft.com/office/officeart/2005/8/layout/lProcess2"/>
    <dgm:cxn modelId="{B740023B-D12A-44EA-B3ED-D85718468A32}" type="presParOf" srcId="{532ED9E8-70FE-497B-A3E4-F7556CC9FD44}" destId="{63D2F9C4-0FA6-4B08-A5EC-339516163145}" srcOrd="0" destOrd="0" presId="urn:microsoft.com/office/officeart/2005/8/layout/lProcess2"/>
    <dgm:cxn modelId="{D24711FF-2E75-4D94-BC50-B4A542D10C53}" type="presParOf" srcId="{63D2F9C4-0FA6-4B08-A5EC-339516163145}" destId="{53A219D2-806E-4683-903C-152FEF63BA65}" srcOrd="0" destOrd="0" presId="urn:microsoft.com/office/officeart/2005/8/layout/lProcess2"/>
    <dgm:cxn modelId="{F858E4F4-FB33-4AE5-999B-8710723082BD}" type="presParOf" srcId="{63D2F9C4-0FA6-4B08-A5EC-339516163145}" destId="{143D7519-F042-4DB8-A024-6C4BFAEB5078}" srcOrd="1" destOrd="0" presId="urn:microsoft.com/office/officeart/2005/8/layout/lProcess2"/>
    <dgm:cxn modelId="{5D451955-5BF9-4D06-A9C1-0371A010BA5E}" type="presParOf" srcId="{63D2F9C4-0FA6-4B08-A5EC-339516163145}" destId="{9CE445B4-1BF7-4B9E-9749-BE3E65FDC06D}" srcOrd="2" destOrd="0" presId="urn:microsoft.com/office/officeart/2005/8/layout/lProcess2"/>
    <dgm:cxn modelId="{D52BEF36-E2F5-4AE7-B9D4-7DB1A6A5A244}" type="presParOf" srcId="{424FCE89-E0F2-4953-B6ED-7B1DA9B43C7E}" destId="{A505DE4C-A671-46BE-AE20-034E23D95B78}" srcOrd="1" destOrd="0" presId="urn:microsoft.com/office/officeart/2005/8/layout/lProcess2"/>
    <dgm:cxn modelId="{F8857ECB-239B-4C29-9396-61C04D68E591}" type="presParOf" srcId="{424FCE89-E0F2-4953-B6ED-7B1DA9B43C7E}" destId="{3A29DEFF-FBDB-4C75-BFA6-44D450F026A1}" srcOrd="2" destOrd="0" presId="urn:microsoft.com/office/officeart/2005/8/layout/lProcess2"/>
    <dgm:cxn modelId="{4AB081D8-257A-4F69-8B95-C0959A53B4C2}" type="presParOf" srcId="{3A29DEFF-FBDB-4C75-BFA6-44D450F026A1}" destId="{E665A503-0BE7-46B7-BAE7-967B9B37EE2C}" srcOrd="0" destOrd="0" presId="urn:microsoft.com/office/officeart/2005/8/layout/lProcess2"/>
    <dgm:cxn modelId="{0045BA16-9C54-4E4B-B93F-EC46396C7387}" type="presParOf" srcId="{3A29DEFF-FBDB-4C75-BFA6-44D450F026A1}" destId="{180ED766-06D0-49E0-863C-C6B3259E83AD}" srcOrd="1" destOrd="0" presId="urn:microsoft.com/office/officeart/2005/8/layout/lProcess2"/>
    <dgm:cxn modelId="{904B9389-FB93-4E33-A8E6-1886CC054615}" type="presParOf" srcId="{3A29DEFF-FBDB-4C75-BFA6-44D450F026A1}" destId="{CB398A70-E41B-4C4E-8E54-CFC55800277E}" srcOrd="2" destOrd="0" presId="urn:microsoft.com/office/officeart/2005/8/layout/lProcess2"/>
    <dgm:cxn modelId="{56B04F10-A271-4F0A-ACA6-CAEF98BBB00F}" type="presParOf" srcId="{CB398A70-E41B-4C4E-8E54-CFC55800277E}" destId="{CC7806DE-27E0-467D-B125-1E9B8CCBA009}" srcOrd="0" destOrd="0" presId="urn:microsoft.com/office/officeart/2005/8/layout/lProcess2"/>
    <dgm:cxn modelId="{FA714965-F2D5-4F4D-BA64-CE2583BE46A2}" type="presParOf" srcId="{CC7806DE-27E0-467D-B125-1E9B8CCBA009}" destId="{EB450E92-32CD-4CB0-AEFF-C55AD546D8B5}" srcOrd="0" destOrd="0" presId="urn:microsoft.com/office/officeart/2005/8/layout/lProcess2"/>
    <dgm:cxn modelId="{690FBC49-3F86-4086-BAB3-138148D1D85B}" type="presParOf" srcId="{CC7806DE-27E0-467D-B125-1E9B8CCBA009}" destId="{AC83400F-74E8-42A8-AA12-981F12C0D0E9}" srcOrd="1" destOrd="0" presId="urn:microsoft.com/office/officeart/2005/8/layout/lProcess2"/>
    <dgm:cxn modelId="{6BB477C7-75AB-4D3A-A857-61F2D82822CF}" type="presParOf" srcId="{CC7806DE-27E0-467D-B125-1E9B8CCBA009}" destId="{0CB57520-47B9-4D8D-BD59-3D790993EB02}" srcOrd="2" destOrd="0" presId="urn:microsoft.com/office/officeart/2005/8/layout/lProcess2"/>
    <dgm:cxn modelId="{4ECD6514-5CF4-480E-8232-B8478A6F3974}" type="presParOf" srcId="{424FCE89-E0F2-4953-B6ED-7B1DA9B43C7E}" destId="{704BF14C-3D3F-43E4-A347-2B286C1A7AD9}" srcOrd="3" destOrd="0" presId="urn:microsoft.com/office/officeart/2005/8/layout/lProcess2"/>
    <dgm:cxn modelId="{E9F41F27-1998-42B8-9D30-5D7ECA4693B7}" type="presParOf" srcId="{424FCE89-E0F2-4953-B6ED-7B1DA9B43C7E}" destId="{83973D13-04B5-4EE4-AC8A-42C835225E67}" srcOrd="4" destOrd="0" presId="urn:microsoft.com/office/officeart/2005/8/layout/lProcess2"/>
    <dgm:cxn modelId="{161E8308-6ADC-4F03-BDE6-3906C314309E}" type="presParOf" srcId="{83973D13-04B5-4EE4-AC8A-42C835225E67}" destId="{E70D8F94-C070-4394-9865-1B87959C094C}" srcOrd="0" destOrd="0" presId="urn:microsoft.com/office/officeart/2005/8/layout/lProcess2"/>
    <dgm:cxn modelId="{D4FD07E4-1E87-43B2-9D65-C095ECD204B9}" type="presParOf" srcId="{83973D13-04B5-4EE4-AC8A-42C835225E67}" destId="{45D8CE8F-C64C-4303-A576-BC3B6CFCDDF5}" srcOrd="1" destOrd="0" presId="urn:microsoft.com/office/officeart/2005/8/layout/lProcess2"/>
    <dgm:cxn modelId="{61825B43-6A4A-4980-9318-B03A1DF4C41D}" type="presParOf" srcId="{83973D13-04B5-4EE4-AC8A-42C835225E67}" destId="{0C5F4E6B-D431-4DD3-A609-5338A4FEE799}" srcOrd="2" destOrd="0" presId="urn:microsoft.com/office/officeart/2005/8/layout/lProcess2"/>
    <dgm:cxn modelId="{570596CC-0843-4D34-8E3B-F3F3E1082877}" type="presParOf" srcId="{0C5F4E6B-D431-4DD3-A609-5338A4FEE799}" destId="{FA74F3C0-AC04-46FA-BCA6-31B9E426CB81}" srcOrd="0" destOrd="0" presId="urn:microsoft.com/office/officeart/2005/8/layout/lProcess2"/>
    <dgm:cxn modelId="{E342145A-BA3F-4A81-86E2-20C581B58F4D}" type="presParOf" srcId="{FA74F3C0-AC04-46FA-BCA6-31B9E426CB81}" destId="{114FE2EC-0604-4951-A642-6A4F45B20DCF}" srcOrd="0" destOrd="0" presId="urn:microsoft.com/office/officeart/2005/8/layout/lProcess2"/>
    <dgm:cxn modelId="{57FC2E61-56E3-4693-B43C-6D360FBB47B3}" type="presParOf" srcId="{FA74F3C0-AC04-46FA-BCA6-31B9E426CB81}" destId="{7B7EF5E1-DF05-476D-BE04-A1CF28DD8F43}" srcOrd="1" destOrd="0" presId="urn:microsoft.com/office/officeart/2005/8/layout/lProcess2"/>
    <dgm:cxn modelId="{4CBEE9A4-C9AC-496C-B93A-89004138B83F}" type="presParOf" srcId="{FA74F3C0-AC04-46FA-BCA6-31B9E426CB81}" destId="{2118C38D-FDBC-4566-8A3B-11A4DD26626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B4CD41-84A7-449F-9C50-558A20EAE11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E79BFF9-9300-4043-BD60-2FABE2374D65}">
      <dgm:prSet phldrT="[Text]"/>
      <dgm:spPr/>
      <dgm:t>
        <a:bodyPr/>
        <a:lstStyle/>
        <a:p>
          <a:r>
            <a:rPr lang="de-DE" dirty="0"/>
            <a:t>Setup</a:t>
          </a:r>
        </a:p>
      </dgm:t>
    </dgm:pt>
    <dgm:pt modelId="{221B6699-C3F2-4C43-9F2D-538D90437C45}" type="parTrans" cxnId="{995A2111-0A7A-4D06-8A50-5A9559958EC6}">
      <dgm:prSet/>
      <dgm:spPr/>
      <dgm:t>
        <a:bodyPr/>
        <a:lstStyle/>
        <a:p>
          <a:endParaRPr lang="de-DE"/>
        </a:p>
      </dgm:t>
    </dgm:pt>
    <dgm:pt modelId="{DCD7EABD-93B4-4A3B-9408-252B52101CEF}" type="sibTrans" cxnId="{995A2111-0A7A-4D06-8A50-5A9559958EC6}">
      <dgm:prSet/>
      <dgm:spPr/>
      <dgm:t>
        <a:bodyPr/>
        <a:lstStyle/>
        <a:p>
          <a:endParaRPr lang="de-DE"/>
        </a:p>
      </dgm:t>
    </dgm:pt>
    <dgm:pt modelId="{6CEF57CA-9C6F-449E-88D9-B53AE5947D53}">
      <dgm:prSet phldrT="[Text]"/>
      <dgm:spPr/>
      <dgm:t>
        <a:bodyPr/>
        <a:lstStyle/>
        <a:p>
          <a:r>
            <a:rPr lang="de-DE" dirty="0"/>
            <a:t>Beam </a:t>
          </a:r>
          <a:r>
            <a:rPr lang="de-DE" dirty="0" err="1"/>
            <a:t>from</a:t>
          </a:r>
          <a:r>
            <a:rPr lang="de-DE" dirty="0"/>
            <a:t> ESR</a:t>
          </a:r>
        </a:p>
      </dgm:t>
    </dgm:pt>
    <dgm:pt modelId="{F9815EAF-0BCC-4D95-BF2E-80176F06F52F}" type="parTrans" cxnId="{C1A6B901-35A7-46DC-9F6C-C6A6E0119410}">
      <dgm:prSet/>
      <dgm:spPr/>
      <dgm:t>
        <a:bodyPr/>
        <a:lstStyle/>
        <a:p>
          <a:endParaRPr lang="de-DE"/>
        </a:p>
      </dgm:t>
    </dgm:pt>
    <dgm:pt modelId="{87ECB2C7-876A-4C5E-A73A-61BD0AC8CF59}" type="sibTrans" cxnId="{C1A6B901-35A7-46DC-9F6C-C6A6E0119410}">
      <dgm:prSet/>
      <dgm:spPr/>
      <dgm:t>
        <a:bodyPr/>
        <a:lstStyle/>
        <a:p>
          <a:endParaRPr lang="de-DE"/>
        </a:p>
      </dgm:t>
    </dgm:pt>
    <dgm:pt modelId="{CC215CB2-BCCE-42D9-BAE0-C7BCD0984443}">
      <dgm:prSet phldrT="[Text]"/>
      <dgm:spPr/>
      <dgm:t>
        <a:bodyPr/>
        <a:lstStyle/>
        <a:p>
          <a:r>
            <a:rPr lang="de-DE" dirty="0"/>
            <a:t>Beam </a:t>
          </a:r>
          <a:r>
            <a:rPr lang="de-DE" dirty="0" err="1"/>
            <a:t>from</a:t>
          </a:r>
          <a:r>
            <a:rPr lang="de-DE" dirty="0"/>
            <a:t> </a:t>
          </a:r>
          <a:r>
            <a:rPr lang="de-DE" dirty="0" err="1"/>
            <a:t>local</a:t>
          </a:r>
          <a:r>
            <a:rPr lang="de-DE" dirty="0"/>
            <a:t> </a:t>
          </a:r>
          <a:r>
            <a:rPr lang="de-DE" dirty="0" err="1"/>
            <a:t>source</a:t>
          </a:r>
          <a:endParaRPr lang="de-DE" dirty="0"/>
        </a:p>
      </dgm:t>
    </dgm:pt>
    <dgm:pt modelId="{82049087-2D12-4142-89DA-A520F6C09230}" type="parTrans" cxnId="{E1096D31-13F4-4A6D-BE98-137929EAD62C}">
      <dgm:prSet/>
      <dgm:spPr/>
      <dgm:t>
        <a:bodyPr/>
        <a:lstStyle/>
        <a:p>
          <a:endParaRPr lang="de-DE"/>
        </a:p>
      </dgm:t>
    </dgm:pt>
    <dgm:pt modelId="{74702276-3C1F-405C-81A4-AD213362BE4E}" type="sibTrans" cxnId="{E1096D31-13F4-4A6D-BE98-137929EAD62C}">
      <dgm:prSet/>
      <dgm:spPr/>
      <dgm:t>
        <a:bodyPr/>
        <a:lstStyle/>
        <a:p>
          <a:endParaRPr lang="de-DE"/>
        </a:p>
      </dgm:t>
    </dgm:pt>
    <dgm:pt modelId="{424FCE89-E0F2-4953-B6ED-7B1DA9B43C7E}" type="pres">
      <dgm:prSet presAssocID="{C3B4CD41-84A7-449F-9C50-558A20EAE117}" presName="theList" presStyleCnt="0">
        <dgm:presLayoutVars>
          <dgm:dir/>
          <dgm:animLvl val="lvl"/>
          <dgm:resizeHandles val="exact"/>
        </dgm:presLayoutVars>
      </dgm:prSet>
      <dgm:spPr/>
    </dgm:pt>
    <dgm:pt modelId="{152F2CC3-6E4E-4EE6-902E-4C6BDBE8F6C3}" type="pres">
      <dgm:prSet presAssocID="{CE79BFF9-9300-4043-BD60-2FABE2374D65}" presName="compNode" presStyleCnt="0"/>
      <dgm:spPr/>
    </dgm:pt>
    <dgm:pt modelId="{EA1C0266-68AA-458A-8037-8F3E709496F5}" type="pres">
      <dgm:prSet presAssocID="{CE79BFF9-9300-4043-BD60-2FABE2374D65}" presName="aNode" presStyleLbl="bgShp" presStyleIdx="0" presStyleCnt="1"/>
      <dgm:spPr/>
    </dgm:pt>
    <dgm:pt modelId="{CC988462-98C1-4ABF-A619-BC6B4840428A}" type="pres">
      <dgm:prSet presAssocID="{CE79BFF9-9300-4043-BD60-2FABE2374D65}" presName="textNode" presStyleLbl="bgShp" presStyleIdx="0" presStyleCnt="1"/>
      <dgm:spPr/>
    </dgm:pt>
    <dgm:pt modelId="{532ED9E8-70FE-497B-A3E4-F7556CC9FD44}" type="pres">
      <dgm:prSet presAssocID="{CE79BFF9-9300-4043-BD60-2FABE2374D65}" presName="compChildNode" presStyleCnt="0"/>
      <dgm:spPr/>
    </dgm:pt>
    <dgm:pt modelId="{63D2F9C4-0FA6-4B08-A5EC-339516163145}" type="pres">
      <dgm:prSet presAssocID="{CE79BFF9-9300-4043-BD60-2FABE2374D65}" presName="theInnerList" presStyleCnt="0"/>
      <dgm:spPr/>
    </dgm:pt>
    <dgm:pt modelId="{53A219D2-806E-4683-903C-152FEF63BA65}" type="pres">
      <dgm:prSet presAssocID="{6CEF57CA-9C6F-449E-88D9-B53AE5947D53}" presName="childNode" presStyleLbl="node1" presStyleIdx="0" presStyleCnt="2">
        <dgm:presLayoutVars>
          <dgm:bulletEnabled val="1"/>
        </dgm:presLayoutVars>
      </dgm:prSet>
      <dgm:spPr/>
    </dgm:pt>
    <dgm:pt modelId="{143D7519-F042-4DB8-A024-6C4BFAEB5078}" type="pres">
      <dgm:prSet presAssocID="{6CEF57CA-9C6F-449E-88D9-B53AE5947D53}" presName="aSpace2" presStyleCnt="0"/>
      <dgm:spPr/>
    </dgm:pt>
    <dgm:pt modelId="{9CE445B4-1BF7-4B9E-9749-BE3E65FDC06D}" type="pres">
      <dgm:prSet presAssocID="{CC215CB2-BCCE-42D9-BAE0-C7BCD0984443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C1A6B901-35A7-46DC-9F6C-C6A6E0119410}" srcId="{CE79BFF9-9300-4043-BD60-2FABE2374D65}" destId="{6CEF57CA-9C6F-449E-88D9-B53AE5947D53}" srcOrd="0" destOrd="0" parTransId="{F9815EAF-0BCC-4D95-BF2E-80176F06F52F}" sibTransId="{87ECB2C7-876A-4C5E-A73A-61BD0AC8CF59}"/>
    <dgm:cxn modelId="{995A2111-0A7A-4D06-8A50-5A9559958EC6}" srcId="{C3B4CD41-84A7-449F-9C50-558A20EAE117}" destId="{CE79BFF9-9300-4043-BD60-2FABE2374D65}" srcOrd="0" destOrd="0" parTransId="{221B6699-C3F2-4C43-9F2D-538D90437C45}" sibTransId="{DCD7EABD-93B4-4A3B-9408-252B52101CEF}"/>
    <dgm:cxn modelId="{E1096D31-13F4-4A6D-BE98-137929EAD62C}" srcId="{CE79BFF9-9300-4043-BD60-2FABE2374D65}" destId="{CC215CB2-BCCE-42D9-BAE0-C7BCD0984443}" srcOrd="1" destOrd="0" parTransId="{82049087-2D12-4142-89DA-A520F6C09230}" sibTransId="{74702276-3C1F-405C-81A4-AD213362BE4E}"/>
    <dgm:cxn modelId="{A68A0662-EABF-4C0E-A465-61AA0FA3AE48}" type="presOf" srcId="{6CEF57CA-9C6F-449E-88D9-B53AE5947D53}" destId="{53A219D2-806E-4683-903C-152FEF63BA65}" srcOrd="0" destOrd="0" presId="urn:microsoft.com/office/officeart/2005/8/layout/lProcess2"/>
    <dgm:cxn modelId="{80763C80-CE20-4A9C-A509-01C4B310B6F8}" type="presOf" srcId="{CC215CB2-BCCE-42D9-BAE0-C7BCD0984443}" destId="{9CE445B4-1BF7-4B9E-9749-BE3E65FDC06D}" srcOrd="0" destOrd="0" presId="urn:microsoft.com/office/officeart/2005/8/layout/lProcess2"/>
    <dgm:cxn modelId="{0FAA5A83-B17D-4459-817D-07413650224D}" type="presOf" srcId="{C3B4CD41-84A7-449F-9C50-558A20EAE117}" destId="{424FCE89-E0F2-4953-B6ED-7B1DA9B43C7E}" srcOrd="0" destOrd="0" presId="urn:microsoft.com/office/officeart/2005/8/layout/lProcess2"/>
    <dgm:cxn modelId="{E155C6C0-8F33-48F8-B6FE-F6F0B8536EB6}" type="presOf" srcId="{CE79BFF9-9300-4043-BD60-2FABE2374D65}" destId="{EA1C0266-68AA-458A-8037-8F3E709496F5}" srcOrd="0" destOrd="0" presId="urn:microsoft.com/office/officeart/2005/8/layout/lProcess2"/>
    <dgm:cxn modelId="{45C5BCE4-D839-4AE6-ABB5-16B0FDB99795}" type="presOf" srcId="{CE79BFF9-9300-4043-BD60-2FABE2374D65}" destId="{CC988462-98C1-4ABF-A619-BC6B4840428A}" srcOrd="1" destOrd="0" presId="urn:microsoft.com/office/officeart/2005/8/layout/lProcess2"/>
    <dgm:cxn modelId="{A6F736DF-13E4-4336-8CA3-E3D01BA7D68A}" type="presParOf" srcId="{424FCE89-E0F2-4953-B6ED-7B1DA9B43C7E}" destId="{152F2CC3-6E4E-4EE6-902E-4C6BDBE8F6C3}" srcOrd="0" destOrd="0" presId="urn:microsoft.com/office/officeart/2005/8/layout/lProcess2"/>
    <dgm:cxn modelId="{641A212D-9D93-43F1-B962-4B0467D17F2C}" type="presParOf" srcId="{152F2CC3-6E4E-4EE6-902E-4C6BDBE8F6C3}" destId="{EA1C0266-68AA-458A-8037-8F3E709496F5}" srcOrd="0" destOrd="0" presId="urn:microsoft.com/office/officeart/2005/8/layout/lProcess2"/>
    <dgm:cxn modelId="{78C3CB30-8029-4414-BA7F-9FA89A32A0F4}" type="presParOf" srcId="{152F2CC3-6E4E-4EE6-902E-4C6BDBE8F6C3}" destId="{CC988462-98C1-4ABF-A619-BC6B4840428A}" srcOrd="1" destOrd="0" presId="urn:microsoft.com/office/officeart/2005/8/layout/lProcess2"/>
    <dgm:cxn modelId="{6B0D1D1C-3BA0-432F-BF36-7A31036C032F}" type="presParOf" srcId="{152F2CC3-6E4E-4EE6-902E-4C6BDBE8F6C3}" destId="{532ED9E8-70FE-497B-A3E4-F7556CC9FD44}" srcOrd="2" destOrd="0" presId="urn:microsoft.com/office/officeart/2005/8/layout/lProcess2"/>
    <dgm:cxn modelId="{B740023B-D12A-44EA-B3ED-D85718468A32}" type="presParOf" srcId="{532ED9E8-70FE-497B-A3E4-F7556CC9FD44}" destId="{63D2F9C4-0FA6-4B08-A5EC-339516163145}" srcOrd="0" destOrd="0" presId="urn:microsoft.com/office/officeart/2005/8/layout/lProcess2"/>
    <dgm:cxn modelId="{D24711FF-2E75-4D94-BC50-B4A542D10C53}" type="presParOf" srcId="{63D2F9C4-0FA6-4B08-A5EC-339516163145}" destId="{53A219D2-806E-4683-903C-152FEF63BA65}" srcOrd="0" destOrd="0" presId="urn:microsoft.com/office/officeart/2005/8/layout/lProcess2"/>
    <dgm:cxn modelId="{F858E4F4-FB33-4AE5-999B-8710723082BD}" type="presParOf" srcId="{63D2F9C4-0FA6-4B08-A5EC-339516163145}" destId="{143D7519-F042-4DB8-A024-6C4BFAEB5078}" srcOrd="1" destOrd="0" presId="urn:microsoft.com/office/officeart/2005/8/layout/lProcess2"/>
    <dgm:cxn modelId="{5D451955-5BF9-4D06-A9C1-0371A010BA5E}" type="presParOf" srcId="{63D2F9C4-0FA6-4B08-A5EC-339516163145}" destId="{9CE445B4-1BF7-4B9E-9749-BE3E65FDC06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D41-84A7-449F-9C50-558A20EAE11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9E6964F-5849-4FD3-B181-693B6DBEACD9}">
      <dgm:prSet phldrT="[Text]"/>
      <dgm:spPr/>
      <dgm:t>
        <a:bodyPr/>
        <a:lstStyle/>
        <a:p>
          <a:r>
            <a:rPr lang="de-DE" dirty="0"/>
            <a:t>Run</a:t>
          </a:r>
        </a:p>
      </dgm:t>
    </dgm:pt>
    <dgm:pt modelId="{AAD20FDA-A26A-4202-BE9D-A0B036EBA5DE}" type="parTrans" cxnId="{B71A41DF-ADCA-4348-9461-21078057E776}">
      <dgm:prSet/>
      <dgm:spPr/>
      <dgm:t>
        <a:bodyPr/>
        <a:lstStyle/>
        <a:p>
          <a:endParaRPr lang="de-DE"/>
        </a:p>
      </dgm:t>
    </dgm:pt>
    <dgm:pt modelId="{36B9DA97-8501-44F6-A536-88CA3369F8A6}" type="sibTrans" cxnId="{B71A41DF-ADCA-4348-9461-21078057E776}">
      <dgm:prSet/>
      <dgm:spPr/>
      <dgm:t>
        <a:bodyPr/>
        <a:lstStyle/>
        <a:p>
          <a:endParaRPr lang="de-DE"/>
        </a:p>
      </dgm:t>
    </dgm:pt>
    <dgm:pt modelId="{CFC2D42B-18F4-48FA-B403-328CB7EAE716}">
      <dgm:prSet phldrT="[Text]"/>
      <dgm:spPr/>
      <dgm:t>
        <a:bodyPr/>
        <a:lstStyle/>
        <a:p>
          <a:r>
            <a:rPr lang="de-DE" dirty="0" err="1"/>
            <a:t>monitor</a:t>
          </a:r>
          <a:endParaRPr lang="de-DE" dirty="0"/>
        </a:p>
      </dgm:t>
    </dgm:pt>
    <dgm:pt modelId="{F07C2203-3B8C-4B3C-8F8E-BB258EC55384}" type="parTrans" cxnId="{37310842-CF49-4BC4-A3DD-1FF24A6B1BFB}">
      <dgm:prSet/>
      <dgm:spPr/>
      <dgm:t>
        <a:bodyPr/>
        <a:lstStyle/>
        <a:p>
          <a:endParaRPr lang="de-DE"/>
        </a:p>
      </dgm:t>
    </dgm:pt>
    <dgm:pt modelId="{3E53A52A-CE40-44FB-918C-705341A22423}" type="sibTrans" cxnId="{37310842-CF49-4BC4-A3DD-1FF24A6B1BFB}">
      <dgm:prSet/>
      <dgm:spPr/>
      <dgm:t>
        <a:bodyPr/>
        <a:lstStyle/>
        <a:p>
          <a:endParaRPr lang="de-DE"/>
        </a:p>
      </dgm:t>
    </dgm:pt>
    <dgm:pt modelId="{E683534C-05F7-478B-A6C4-139C13629444}">
      <dgm:prSet phldrT="[Text]"/>
      <dgm:spPr/>
      <dgm:t>
        <a:bodyPr/>
        <a:lstStyle/>
        <a:p>
          <a:r>
            <a:rPr lang="de-DE" dirty="0" err="1"/>
            <a:t>maintain</a:t>
          </a:r>
          <a:endParaRPr lang="de-DE" dirty="0"/>
        </a:p>
      </dgm:t>
    </dgm:pt>
    <dgm:pt modelId="{7DCD6EE1-0116-4EAC-B3D8-125305AA71AB}" type="parTrans" cxnId="{1287F523-BBBF-4182-9072-B9ACC4DF6EA8}">
      <dgm:prSet/>
      <dgm:spPr/>
      <dgm:t>
        <a:bodyPr/>
        <a:lstStyle/>
        <a:p>
          <a:endParaRPr lang="de-DE"/>
        </a:p>
      </dgm:t>
    </dgm:pt>
    <dgm:pt modelId="{31AFB3CD-2060-4084-A6D2-C3924404EDD5}" type="sibTrans" cxnId="{1287F523-BBBF-4182-9072-B9ACC4DF6EA8}">
      <dgm:prSet/>
      <dgm:spPr/>
      <dgm:t>
        <a:bodyPr/>
        <a:lstStyle/>
        <a:p>
          <a:endParaRPr lang="de-DE"/>
        </a:p>
      </dgm:t>
    </dgm:pt>
    <dgm:pt modelId="{424FCE89-E0F2-4953-B6ED-7B1DA9B43C7E}" type="pres">
      <dgm:prSet presAssocID="{C3B4CD41-84A7-449F-9C50-558A20EAE117}" presName="theList" presStyleCnt="0">
        <dgm:presLayoutVars>
          <dgm:dir/>
          <dgm:animLvl val="lvl"/>
          <dgm:resizeHandles val="exact"/>
        </dgm:presLayoutVars>
      </dgm:prSet>
      <dgm:spPr/>
    </dgm:pt>
    <dgm:pt modelId="{3A29DEFF-FBDB-4C75-BFA6-44D450F026A1}" type="pres">
      <dgm:prSet presAssocID="{89E6964F-5849-4FD3-B181-693B6DBEACD9}" presName="compNode" presStyleCnt="0"/>
      <dgm:spPr/>
    </dgm:pt>
    <dgm:pt modelId="{E665A503-0BE7-46B7-BAE7-967B9B37EE2C}" type="pres">
      <dgm:prSet presAssocID="{89E6964F-5849-4FD3-B181-693B6DBEACD9}" presName="aNode" presStyleLbl="bgShp" presStyleIdx="0" presStyleCnt="1"/>
      <dgm:spPr/>
    </dgm:pt>
    <dgm:pt modelId="{180ED766-06D0-49E0-863C-C6B3259E83AD}" type="pres">
      <dgm:prSet presAssocID="{89E6964F-5849-4FD3-B181-693B6DBEACD9}" presName="textNode" presStyleLbl="bgShp" presStyleIdx="0" presStyleCnt="1"/>
      <dgm:spPr/>
    </dgm:pt>
    <dgm:pt modelId="{CB398A70-E41B-4C4E-8E54-CFC55800277E}" type="pres">
      <dgm:prSet presAssocID="{89E6964F-5849-4FD3-B181-693B6DBEACD9}" presName="compChildNode" presStyleCnt="0"/>
      <dgm:spPr/>
    </dgm:pt>
    <dgm:pt modelId="{CC7806DE-27E0-467D-B125-1E9B8CCBA009}" type="pres">
      <dgm:prSet presAssocID="{89E6964F-5849-4FD3-B181-693B6DBEACD9}" presName="theInnerList" presStyleCnt="0"/>
      <dgm:spPr/>
    </dgm:pt>
    <dgm:pt modelId="{EB450E92-32CD-4CB0-AEFF-C55AD546D8B5}" type="pres">
      <dgm:prSet presAssocID="{CFC2D42B-18F4-48FA-B403-328CB7EAE716}" presName="childNode" presStyleLbl="node1" presStyleIdx="0" presStyleCnt="2">
        <dgm:presLayoutVars>
          <dgm:bulletEnabled val="1"/>
        </dgm:presLayoutVars>
      </dgm:prSet>
      <dgm:spPr/>
    </dgm:pt>
    <dgm:pt modelId="{AC83400F-74E8-42A8-AA12-981F12C0D0E9}" type="pres">
      <dgm:prSet presAssocID="{CFC2D42B-18F4-48FA-B403-328CB7EAE716}" presName="aSpace2" presStyleCnt="0"/>
      <dgm:spPr/>
    </dgm:pt>
    <dgm:pt modelId="{0CB57520-47B9-4D8D-BD59-3D790993EB02}" type="pres">
      <dgm:prSet presAssocID="{E683534C-05F7-478B-A6C4-139C13629444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1287F523-BBBF-4182-9072-B9ACC4DF6EA8}" srcId="{89E6964F-5849-4FD3-B181-693B6DBEACD9}" destId="{E683534C-05F7-478B-A6C4-139C13629444}" srcOrd="1" destOrd="0" parTransId="{7DCD6EE1-0116-4EAC-B3D8-125305AA71AB}" sibTransId="{31AFB3CD-2060-4084-A6D2-C3924404EDD5}"/>
    <dgm:cxn modelId="{37310842-CF49-4BC4-A3DD-1FF24A6B1BFB}" srcId="{89E6964F-5849-4FD3-B181-693B6DBEACD9}" destId="{CFC2D42B-18F4-48FA-B403-328CB7EAE716}" srcOrd="0" destOrd="0" parTransId="{F07C2203-3B8C-4B3C-8F8E-BB258EC55384}" sibTransId="{3E53A52A-CE40-44FB-918C-705341A22423}"/>
    <dgm:cxn modelId="{0FAA5A83-B17D-4459-817D-07413650224D}" type="presOf" srcId="{C3B4CD41-84A7-449F-9C50-558A20EAE117}" destId="{424FCE89-E0F2-4953-B6ED-7B1DA9B43C7E}" srcOrd="0" destOrd="0" presId="urn:microsoft.com/office/officeart/2005/8/layout/lProcess2"/>
    <dgm:cxn modelId="{697F5EB6-3575-48A2-8077-F4F84A0048D5}" type="presOf" srcId="{89E6964F-5849-4FD3-B181-693B6DBEACD9}" destId="{180ED766-06D0-49E0-863C-C6B3259E83AD}" srcOrd="1" destOrd="0" presId="urn:microsoft.com/office/officeart/2005/8/layout/lProcess2"/>
    <dgm:cxn modelId="{E45B6DCF-11AD-4645-B570-4F151D773C27}" type="presOf" srcId="{CFC2D42B-18F4-48FA-B403-328CB7EAE716}" destId="{EB450E92-32CD-4CB0-AEFF-C55AD546D8B5}" srcOrd="0" destOrd="0" presId="urn:microsoft.com/office/officeart/2005/8/layout/lProcess2"/>
    <dgm:cxn modelId="{3A6D4DDE-E450-441A-914B-6CECBDD5E8E5}" type="presOf" srcId="{89E6964F-5849-4FD3-B181-693B6DBEACD9}" destId="{E665A503-0BE7-46B7-BAE7-967B9B37EE2C}" srcOrd="0" destOrd="0" presId="urn:microsoft.com/office/officeart/2005/8/layout/lProcess2"/>
    <dgm:cxn modelId="{B71A41DF-ADCA-4348-9461-21078057E776}" srcId="{C3B4CD41-84A7-449F-9C50-558A20EAE117}" destId="{89E6964F-5849-4FD3-B181-693B6DBEACD9}" srcOrd="0" destOrd="0" parTransId="{AAD20FDA-A26A-4202-BE9D-A0B036EBA5DE}" sibTransId="{36B9DA97-8501-44F6-A536-88CA3369F8A6}"/>
    <dgm:cxn modelId="{749786E9-35B5-40C3-AF34-180C58556ABE}" type="presOf" srcId="{E683534C-05F7-478B-A6C4-139C13629444}" destId="{0CB57520-47B9-4D8D-BD59-3D790993EB02}" srcOrd="0" destOrd="0" presId="urn:microsoft.com/office/officeart/2005/8/layout/lProcess2"/>
    <dgm:cxn modelId="{F8857ECB-239B-4C29-9396-61C04D68E591}" type="presParOf" srcId="{424FCE89-E0F2-4953-B6ED-7B1DA9B43C7E}" destId="{3A29DEFF-FBDB-4C75-BFA6-44D450F026A1}" srcOrd="0" destOrd="0" presId="urn:microsoft.com/office/officeart/2005/8/layout/lProcess2"/>
    <dgm:cxn modelId="{4AB081D8-257A-4F69-8B95-C0959A53B4C2}" type="presParOf" srcId="{3A29DEFF-FBDB-4C75-BFA6-44D450F026A1}" destId="{E665A503-0BE7-46B7-BAE7-967B9B37EE2C}" srcOrd="0" destOrd="0" presId="urn:microsoft.com/office/officeart/2005/8/layout/lProcess2"/>
    <dgm:cxn modelId="{0045BA16-9C54-4E4B-B93F-EC46396C7387}" type="presParOf" srcId="{3A29DEFF-FBDB-4C75-BFA6-44D450F026A1}" destId="{180ED766-06D0-49E0-863C-C6B3259E83AD}" srcOrd="1" destOrd="0" presId="urn:microsoft.com/office/officeart/2005/8/layout/lProcess2"/>
    <dgm:cxn modelId="{904B9389-FB93-4E33-A8E6-1886CC054615}" type="presParOf" srcId="{3A29DEFF-FBDB-4C75-BFA6-44D450F026A1}" destId="{CB398A70-E41B-4C4E-8E54-CFC55800277E}" srcOrd="2" destOrd="0" presId="urn:microsoft.com/office/officeart/2005/8/layout/lProcess2"/>
    <dgm:cxn modelId="{56B04F10-A271-4F0A-ACA6-CAEF98BBB00F}" type="presParOf" srcId="{CB398A70-E41B-4C4E-8E54-CFC55800277E}" destId="{CC7806DE-27E0-467D-B125-1E9B8CCBA009}" srcOrd="0" destOrd="0" presId="urn:microsoft.com/office/officeart/2005/8/layout/lProcess2"/>
    <dgm:cxn modelId="{FA714965-F2D5-4F4D-BA64-CE2583BE46A2}" type="presParOf" srcId="{CC7806DE-27E0-467D-B125-1E9B8CCBA009}" destId="{EB450E92-32CD-4CB0-AEFF-C55AD546D8B5}" srcOrd="0" destOrd="0" presId="urn:microsoft.com/office/officeart/2005/8/layout/lProcess2"/>
    <dgm:cxn modelId="{690FBC49-3F86-4086-BAB3-138148D1D85B}" type="presParOf" srcId="{CC7806DE-27E0-467D-B125-1E9B8CCBA009}" destId="{AC83400F-74E8-42A8-AA12-981F12C0D0E9}" srcOrd="1" destOrd="0" presId="urn:microsoft.com/office/officeart/2005/8/layout/lProcess2"/>
    <dgm:cxn modelId="{6BB477C7-75AB-4D3A-A857-61F2D82822CF}" type="presParOf" srcId="{CC7806DE-27E0-467D-B125-1E9B8CCBA009}" destId="{0CB57520-47B9-4D8D-BD59-3D790993EB02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B4CD41-84A7-449F-9C50-558A20EAE117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3A513F1-7367-405A-A51D-25EB4EC1D8FB}">
      <dgm:prSet phldrT="[Text]"/>
      <dgm:spPr/>
      <dgm:t>
        <a:bodyPr/>
        <a:lstStyle/>
        <a:p>
          <a:r>
            <a:rPr lang="de-DE" dirty="0"/>
            <a:t>Change</a:t>
          </a:r>
        </a:p>
      </dgm:t>
    </dgm:pt>
    <dgm:pt modelId="{41F5EFE0-7A33-4B87-9AFE-9CF6226AA972}" type="parTrans" cxnId="{D3D39467-EE3D-4848-8176-7A7FE08A64E4}">
      <dgm:prSet/>
      <dgm:spPr/>
      <dgm:t>
        <a:bodyPr/>
        <a:lstStyle/>
        <a:p>
          <a:endParaRPr lang="de-DE"/>
        </a:p>
      </dgm:t>
    </dgm:pt>
    <dgm:pt modelId="{12194E2E-BEC9-42F8-BFDB-0AF83E3BDD26}" type="sibTrans" cxnId="{D3D39467-EE3D-4848-8176-7A7FE08A64E4}">
      <dgm:prSet/>
      <dgm:spPr/>
      <dgm:t>
        <a:bodyPr/>
        <a:lstStyle/>
        <a:p>
          <a:endParaRPr lang="de-DE"/>
        </a:p>
      </dgm:t>
    </dgm:pt>
    <dgm:pt modelId="{B88389F8-ACC4-4514-A151-A53194B5B279}">
      <dgm:prSet phldrT="[Text]"/>
      <dgm:spPr/>
      <dgm:t>
        <a:bodyPr/>
        <a:lstStyle/>
        <a:p>
          <a:r>
            <a:rPr lang="de-DE" dirty="0" err="1"/>
            <a:t>Energy</a:t>
          </a:r>
          <a:endParaRPr lang="de-DE" dirty="0"/>
        </a:p>
      </dgm:t>
    </dgm:pt>
    <dgm:pt modelId="{F64488A5-1767-484F-A84B-C86ABBFDD4F8}" type="parTrans" cxnId="{8D33E8C3-65BD-4499-93CF-A2B2F2975DCA}">
      <dgm:prSet/>
      <dgm:spPr/>
      <dgm:t>
        <a:bodyPr/>
        <a:lstStyle/>
        <a:p>
          <a:endParaRPr lang="de-DE"/>
        </a:p>
      </dgm:t>
    </dgm:pt>
    <dgm:pt modelId="{8428E7B6-F850-43E6-AFA6-C4C43BDF1837}" type="sibTrans" cxnId="{8D33E8C3-65BD-4499-93CF-A2B2F2975DCA}">
      <dgm:prSet/>
      <dgm:spPr/>
      <dgm:t>
        <a:bodyPr/>
        <a:lstStyle/>
        <a:p>
          <a:endParaRPr lang="de-DE"/>
        </a:p>
      </dgm:t>
    </dgm:pt>
    <dgm:pt modelId="{1423EC9A-C254-44EB-8A64-6CE7E2B14B8F}">
      <dgm:prSet phldrT="[Text]"/>
      <dgm:spPr/>
      <dgm:t>
        <a:bodyPr/>
        <a:lstStyle/>
        <a:p>
          <a:r>
            <a:rPr lang="de-DE" dirty="0"/>
            <a:t>Orbit, </a:t>
          </a:r>
          <a:r>
            <a:rPr lang="de-DE" dirty="0" err="1"/>
            <a:t>Cooling</a:t>
          </a:r>
          <a:r>
            <a:rPr lang="de-DE" dirty="0"/>
            <a:t>, etc.</a:t>
          </a:r>
        </a:p>
      </dgm:t>
    </dgm:pt>
    <dgm:pt modelId="{9C98D8AB-3B16-4D45-B0FC-570089A0516E}" type="parTrans" cxnId="{A9A9F189-34C5-4C8F-9DD5-049E8D2E39EE}">
      <dgm:prSet/>
      <dgm:spPr/>
      <dgm:t>
        <a:bodyPr/>
        <a:lstStyle/>
        <a:p>
          <a:endParaRPr lang="de-DE"/>
        </a:p>
      </dgm:t>
    </dgm:pt>
    <dgm:pt modelId="{C29D9601-1CDF-4C16-A012-98641E885688}" type="sibTrans" cxnId="{A9A9F189-34C5-4C8F-9DD5-049E8D2E39EE}">
      <dgm:prSet/>
      <dgm:spPr/>
      <dgm:t>
        <a:bodyPr/>
        <a:lstStyle/>
        <a:p>
          <a:endParaRPr lang="de-DE"/>
        </a:p>
      </dgm:t>
    </dgm:pt>
    <dgm:pt modelId="{424FCE89-E0F2-4953-B6ED-7B1DA9B43C7E}" type="pres">
      <dgm:prSet presAssocID="{C3B4CD41-84A7-449F-9C50-558A20EAE117}" presName="theList" presStyleCnt="0">
        <dgm:presLayoutVars>
          <dgm:dir/>
          <dgm:animLvl val="lvl"/>
          <dgm:resizeHandles val="exact"/>
        </dgm:presLayoutVars>
      </dgm:prSet>
      <dgm:spPr/>
    </dgm:pt>
    <dgm:pt modelId="{83973D13-04B5-4EE4-AC8A-42C835225E67}" type="pres">
      <dgm:prSet presAssocID="{03A513F1-7367-405A-A51D-25EB4EC1D8FB}" presName="compNode" presStyleCnt="0"/>
      <dgm:spPr/>
    </dgm:pt>
    <dgm:pt modelId="{E70D8F94-C070-4394-9865-1B87959C094C}" type="pres">
      <dgm:prSet presAssocID="{03A513F1-7367-405A-A51D-25EB4EC1D8FB}" presName="aNode" presStyleLbl="bgShp" presStyleIdx="0" presStyleCnt="1"/>
      <dgm:spPr/>
    </dgm:pt>
    <dgm:pt modelId="{45D8CE8F-C64C-4303-A576-BC3B6CFCDDF5}" type="pres">
      <dgm:prSet presAssocID="{03A513F1-7367-405A-A51D-25EB4EC1D8FB}" presName="textNode" presStyleLbl="bgShp" presStyleIdx="0" presStyleCnt="1"/>
      <dgm:spPr/>
    </dgm:pt>
    <dgm:pt modelId="{0C5F4E6B-D431-4DD3-A609-5338A4FEE799}" type="pres">
      <dgm:prSet presAssocID="{03A513F1-7367-405A-A51D-25EB4EC1D8FB}" presName="compChildNode" presStyleCnt="0"/>
      <dgm:spPr/>
    </dgm:pt>
    <dgm:pt modelId="{FA74F3C0-AC04-46FA-BCA6-31B9E426CB81}" type="pres">
      <dgm:prSet presAssocID="{03A513F1-7367-405A-A51D-25EB4EC1D8FB}" presName="theInnerList" presStyleCnt="0"/>
      <dgm:spPr/>
    </dgm:pt>
    <dgm:pt modelId="{114FE2EC-0604-4951-A642-6A4F45B20DCF}" type="pres">
      <dgm:prSet presAssocID="{B88389F8-ACC4-4514-A151-A53194B5B279}" presName="childNode" presStyleLbl="node1" presStyleIdx="0" presStyleCnt="2">
        <dgm:presLayoutVars>
          <dgm:bulletEnabled val="1"/>
        </dgm:presLayoutVars>
      </dgm:prSet>
      <dgm:spPr/>
    </dgm:pt>
    <dgm:pt modelId="{7B7EF5E1-DF05-476D-BE04-A1CF28DD8F43}" type="pres">
      <dgm:prSet presAssocID="{B88389F8-ACC4-4514-A151-A53194B5B279}" presName="aSpace2" presStyleCnt="0"/>
      <dgm:spPr/>
    </dgm:pt>
    <dgm:pt modelId="{2118C38D-FDBC-4566-8A3B-11A4DD26626C}" type="pres">
      <dgm:prSet presAssocID="{1423EC9A-C254-44EB-8A64-6CE7E2B14B8F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D3D39467-EE3D-4848-8176-7A7FE08A64E4}" srcId="{C3B4CD41-84A7-449F-9C50-558A20EAE117}" destId="{03A513F1-7367-405A-A51D-25EB4EC1D8FB}" srcOrd="0" destOrd="0" parTransId="{41F5EFE0-7A33-4B87-9AFE-9CF6226AA972}" sibTransId="{12194E2E-BEC9-42F8-BFDB-0AF83E3BDD26}"/>
    <dgm:cxn modelId="{C58D3871-453E-4EC2-9E07-AC2B55CFF979}" type="presOf" srcId="{B88389F8-ACC4-4514-A151-A53194B5B279}" destId="{114FE2EC-0604-4951-A642-6A4F45B20DCF}" srcOrd="0" destOrd="0" presId="urn:microsoft.com/office/officeart/2005/8/layout/lProcess2"/>
    <dgm:cxn modelId="{0FAA5A83-B17D-4459-817D-07413650224D}" type="presOf" srcId="{C3B4CD41-84A7-449F-9C50-558A20EAE117}" destId="{424FCE89-E0F2-4953-B6ED-7B1DA9B43C7E}" srcOrd="0" destOrd="0" presId="urn:microsoft.com/office/officeart/2005/8/layout/lProcess2"/>
    <dgm:cxn modelId="{A9A9F189-34C5-4C8F-9DD5-049E8D2E39EE}" srcId="{03A513F1-7367-405A-A51D-25EB4EC1D8FB}" destId="{1423EC9A-C254-44EB-8A64-6CE7E2B14B8F}" srcOrd="1" destOrd="0" parTransId="{9C98D8AB-3B16-4D45-B0FC-570089A0516E}" sibTransId="{C29D9601-1CDF-4C16-A012-98641E885688}"/>
    <dgm:cxn modelId="{6833A6B6-FA9D-47F4-A383-BD6DD5A7DAB4}" type="presOf" srcId="{1423EC9A-C254-44EB-8A64-6CE7E2B14B8F}" destId="{2118C38D-FDBC-4566-8A3B-11A4DD26626C}" srcOrd="0" destOrd="0" presId="urn:microsoft.com/office/officeart/2005/8/layout/lProcess2"/>
    <dgm:cxn modelId="{08DFCAB8-78E6-4E3D-85CE-C37F78407BEE}" type="presOf" srcId="{03A513F1-7367-405A-A51D-25EB4EC1D8FB}" destId="{45D8CE8F-C64C-4303-A576-BC3B6CFCDDF5}" srcOrd="1" destOrd="0" presId="urn:microsoft.com/office/officeart/2005/8/layout/lProcess2"/>
    <dgm:cxn modelId="{8D33E8C3-65BD-4499-93CF-A2B2F2975DCA}" srcId="{03A513F1-7367-405A-A51D-25EB4EC1D8FB}" destId="{B88389F8-ACC4-4514-A151-A53194B5B279}" srcOrd="0" destOrd="0" parTransId="{F64488A5-1767-484F-A84B-C86ABBFDD4F8}" sibTransId="{8428E7B6-F850-43E6-AFA6-C4C43BDF1837}"/>
    <dgm:cxn modelId="{DAB154F1-767D-4367-87D5-C27F635341B7}" type="presOf" srcId="{03A513F1-7367-405A-A51D-25EB4EC1D8FB}" destId="{E70D8F94-C070-4394-9865-1B87959C094C}" srcOrd="0" destOrd="0" presId="urn:microsoft.com/office/officeart/2005/8/layout/lProcess2"/>
    <dgm:cxn modelId="{E9F41F27-1998-42B8-9D30-5D7ECA4693B7}" type="presParOf" srcId="{424FCE89-E0F2-4953-B6ED-7B1DA9B43C7E}" destId="{83973D13-04B5-4EE4-AC8A-42C835225E67}" srcOrd="0" destOrd="0" presId="urn:microsoft.com/office/officeart/2005/8/layout/lProcess2"/>
    <dgm:cxn modelId="{161E8308-6ADC-4F03-BDE6-3906C314309E}" type="presParOf" srcId="{83973D13-04B5-4EE4-AC8A-42C835225E67}" destId="{E70D8F94-C070-4394-9865-1B87959C094C}" srcOrd="0" destOrd="0" presId="urn:microsoft.com/office/officeart/2005/8/layout/lProcess2"/>
    <dgm:cxn modelId="{D4FD07E4-1E87-43B2-9D65-C095ECD204B9}" type="presParOf" srcId="{83973D13-04B5-4EE4-AC8A-42C835225E67}" destId="{45D8CE8F-C64C-4303-A576-BC3B6CFCDDF5}" srcOrd="1" destOrd="0" presId="urn:microsoft.com/office/officeart/2005/8/layout/lProcess2"/>
    <dgm:cxn modelId="{61825B43-6A4A-4980-9318-B03A1DF4C41D}" type="presParOf" srcId="{83973D13-04B5-4EE4-AC8A-42C835225E67}" destId="{0C5F4E6B-D431-4DD3-A609-5338A4FEE799}" srcOrd="2" destOrd="0" presId="urn:microsoft.com/office/officeart/2005/8/layout/lProcess2"/>
    <dgm:cxn modelId="{570596CC-0843-4D34-8E3B-F3F3E1082877}" type="presParOf" srcId="{0C5F4E6B-D431-4DD3-A609-5338A4FEE799}" destId="{FA74F3C0-AC04-46FA-BCA6-31B9E426CB81}" srcOrd="0" destOrd="0" presId="urn:microsoft.com/office/officeart/2005/8/layout/lProcess2"/>
    <dgm:cxn modelId="{E342145A-BA3F-4A81-86E2-20C581B58F4D}" type="presParOf" srcId="{FA74F3C0-AC04-46FA-BCA6-31B9E426CB81}" destId="{114FE2EC-0604-4951-A642-6A4F45B20DCF}" srcOrd="0" destOrd="0" presId="urn:microsoft.com/office/officeart/2005/8/layout/lProcess2"/>
    <dgm:cxn modelId="{57FC2E61-56E3-4693-B43C-6D360FBB47B3}" type="presParOf" srcId="{FA74F3C0-AC04-46FA-BCA6-31B9E426CB81}" destId="{7B7EF5E1-DF05-476D-BE04-A1CF28DD8F43}" srcOrd="1" destOrd="0" presId="urn:microsoft.com/office/officeart/2005/8/layout/lProcess2"/>
    <dgm:cxn modelId="{4CBEE9A4-C9AC-496C-B93A-89004138B83F}" type="presParOf" srcId="{FA74F3C0-AC04-46FA-BCA6-31B9E426CB81}" destId="{2118C38D-FDBC-4566-8A3B-11A4DD26626C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C0266-68AA-458A-8037-8F3E709496F5}">
      <dsp:nvSpPr>
        <dsp:cNvPr id="0" name=""/>
        <dsp:cNvSpPr/>
      </dsp:nvSpPr>
      <dsp:spPr>
        <a:xfrm>
          <a:off x="1002" y="0"/>
          <a:ext cx="2606391" cy="4903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 dirty="0"/>
            <a:t>Setup</a:t>
          </a:r>
        </a:p>
      </dsp:txBody>
      <dsp:txXfrm>
        <a:off x="1002" y="0"/>
        <a:ext cx="2606391" cy="1471136"/>
      </dsp:txXfrm>
    </dsp:sp>
    <dsp:sp modelId="{53A219D2-806E-4683-903C-152FEF63BA65}">
      <dsp:nvSpPr>
        <dsp:cNvPr id="0" name=""/>
        <dsp:cNvSpPr/>
      </dsp:nvSpPr>
      <dsp:spPr>
        <a:xfrm>
          <a:off x="261641" y="1472573"/>
          <a:ext cx="208511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Beam </a:t>
          </a:r>
          <a:r>
            <a:rPr lang="de-DE" sz="3200" kern="1200" dirty="0" err="1"/>
            <a:t>from</a:t>
          </a:r>
          <a:r>
            <a:rPr lang="de-DE" sz="3200" kern="1200" dirty="0"/>
            <a:t> ESR</a:t>
          </a:r>
        </a:p>
      </dsp:txBody>
      <dsp:txXfrm>
        <a:off x="304947" y="1515879"/>
        <a:ext cx="1998501" cy="1391947"/>
      </dsp:txXfrm>
    </dsp:sp>
    <dsp:sp modelId="{9CE445B4-1BF7-4B9E-9749-BE3E65FDC06D}">
      <dsp:nvSpPr>
        <dsp:cNvPr id="0" name=""/>
        <dsp:cNvSpPr/>
      </dsp:nvSpPr>
      <dsp:spPr>
        <a:xfrm>
          <a:off x="261641" y="3178602"/>
          <a:ext cx="208511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Beam </a:t>
          </a:r>
          <a:r>
            <a:rPr lang="de-DE" sz="3200" kern="1200" dirty="0" err="1"/>
            <a:t>from</a:t>
          </a:r>
          <a:r>
            <a:rPr lang="de-DE" sz="3200" kern="1200" dirty="0"/>
            <a:t> </a:t>
          </a:r>
          <a:r>
            <a:rPr lang="de-DE" sz="3200" kern="1200" dirty="0" err="1"/>
            <a:t>local</a:t>
          </a:r>
          <a:r>
            <a:rPr lang="de-DE" sz="3200" kern="1200" dirty="0"/>
            <a:t> </a:t>
          </a:r>
          <a:r>
            <a:rPr lang="de-DE" sz="3200" kern="1200" dirty="0" err="1"/>
            <a:t>source</a:t>
          </a:r>
          <a:endParaRPr lang="de-DE" sz="3200" kern="1200" dirty="0"/>
        </a:p>
      </dsp:txBody>
      <dsp:txXfrm>
        <a:off x="304947" y="3221908"/>
        <a:ext cx="1998501" cy="1391947"/>
      </dsp:txXfrm>
    </dsp:sp>
    <dsp:sp modelId="{E665A503-0BE7-46B7-BAE7-967B9B37EE2C}">
      <dsp:nvSpPr>
        <dsp:cNvPr id="0" name=""/>
        <dsp:cNvSpPr/>
      </dsp:nvSpPr>
      <dsp:spPr>
        <a:xfrm>
          <a:off x="2802873" y="0"/>
          <a:ext cx="2606391" cy="4903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 dirty="0"/>
            <a:t>Run</a:t>
          </a:r>
        </a:p>
      </dsp:txBody>
      <dsp:txXfrm>
        <a:off x="2802873" y="0"/>
        <a:ext cx="2606391" cy="1471136"/>
      </dsp:txXfrm>
    </dsp:sp>
    <dsp:sp modelId="{EB450E92-32CD-4CB0-AEFF-C55AD546D8B5}">
      <dsp:nvSpPr>
        <dsp:cNvPr id="0" name=""/>
        <dsp:cNvSpPr/>
      </dsp:nvSpPr>
      <dsp:spPr>
        <a:xfrm>
          <a:off x="3063512" y="1472573"/>
          <a:ext cx="208511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monitor</a:t>
          </a:r>
          <a:endParaRPr lang="de-DE" sz="3200" kern="1200" dirty="0"/>
        </a:p>
      </dsp:txBody>
      <dsp:txXfrm>
        <a:off x="3106818" y="1515879"/>
        <a:ext cx="1998501" cy="1391947"/>
      </dsp:txXfrm>
    </dsp:sp>
    <dsp:sp modelId="{0CB57520-47B9-4D8D-BD59-3D790993EB02}">
      <dsp:nvSpPr>
        <dsp:cNvPr id="0" name=""/>
        <dsp:cNvSpPr/>
      </dsp:nvSpPr>
      <dsp:spPr>
        <a:xfrm>
          <a:off x="3063512" y="3178602"/>
          <a:ext cx="208511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maintain</a:t>
          </a:r>
          <a:endParaRPr lang="de-DE" sz="3200" kern="1200" dirty="0"/>
        </a:p>
      </dsp:txBody>
      <dsp:txXfrm>
        <a:off x="3106818" y="3221908"/>
        <a:ext cx="1998501" cy="1391947"/>
      </dsp:txXfrm>
    </dsp:sp>
    <dsp:sp modelId="{E70D8F94-C070-4394-9865-1B87959C094C}">
      <dsp:nvSpPr>
        <dsp:cNvPr id="0" name=""/>
        <dsp:cNvSpPr/>
      </dsp:nvSpPr>
      <dsp:spPr>
        <a:xfrm>
          <a:off x="5604744" y="0"/>
          <a:ext cx="2606391" cy="4903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 dirty="0"/>
            <a:t>Change</a:t>
          </a:r>
        </a:p>
      </dsp:txBody>
      <dsp:txXfrm>
        <a:off x="5604744" y="0"/>
        <a:ext cx="2606391" cy="1471136"/>
      </dsp:txXfrm>
    </dsp:sp>
    <dsp:sp modelId="{114FE2EC-0604-4951-A642-6A4F45B20DCF}">
      <dsp:nvSpPr>
        <dsp:cNvPr id="0" name=""/>
        <dsp:cNvSpPr/>
      </dsp:nvSpPr>
      <dsp:spPr>
        <a:xfrm>
          <a:off x="5865383" y="1472573"/>
          <a:ext cx="208511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Energy</a:t>
          </a:r>
          <a:endParaRPr lang="de-DE" sz="3200" kern="1200" dirty="0"/>
        </a:p>
      </dsp:txBody>
      <dsp:txXfrm>
        <a:off x="5908689" y="1515879"/>
        <a:ext cx="1998501" cy="1391947"/>
      </dsp:txXfrm>
    </dsp:sp>
    <dsp:sp modelId="{2118C38D-FDBC-4566-8A3B-11A4DD26626C}">
      <dsp:nvSpPr>
        <dsp:cNvPr id="0" name=""/>
        <dsp:cNvSpPr/>
      </dsp:nvSpPr>
      <dsp:spPr>
        <a:xfrm>
          <a:off x="5865383" y="3178602"/>
          <a:ext cx="208511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Orbit, </a:t>
          </a:r>
          <a:r>
            <a:rPr lang="de-DE" sz="3200" kern="1200" dirty="0" err="1"/>
            <a:t>Cooling</a:t>
          </a:r>
          <a:r>
            <a:rPr lang="de-DE" sz="3200" kern="1200" dirty="0"/>
            <a:t>, etc.</a:t>
          </a:r>
        </a:p>
      </dsp:txBody>
      <dsp:txXfrm>
        <a:off x="5908689" y="3221908"/>
        <a:ext cx="1998501" cy="1391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C0266-68AA-458A-8037-8F3E709496F5}">
      <dsp:nvSpPr>
        <dsp:cNvPr id="0" name=""/>
        <dsp:cNvSpPr/>
      </dsp:nvSpPr>
      <dsp:spPr>
        <a:xfrm>
          <a:off x="0" y="0"/>
          <a:ext cx="2592529" cy="4903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300" kern="1200" dirty="0"/>
            <a:t>Setup</a:t>
          </a:r>
        </a:p>
      </dsp:txBody>
      <dsp:txXfrm>
        <a:off x="0" y="0"/>
        <a:ext cx="2592529" cy="1471136"/>
      </dsp:txXfrm>
    </dsp:sp>
    <dsp:sp modelId="{53A219D2-806E-4683-903C-152FEF63BA65}">
      <dsp:nvSpPr>
        <dsp:cNvPr id="0" name=""/>
        <dsp:cNvSpPr/>
      </dsp:nvSpPr>
      <dsp:spPr>
        <a:xfrm>
          <a:off x="259252" y="1472573"/>
          <a:ext cx="207402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Beam </a:t>
          </a:r>
          <a:r>
            <a:rPr lang="de-DE" sz="3200" kern="1200" dirty="0" err="1"/>
            <a:t>from</a:t>
          </a:r>
          <a:r>
            <a:rPr lang="de-DE" sz="3200" kern="1200" dirty="0"/>
            <a:t> ESR</a:t>
          </a:r>
        </a:p>
      </dsp:txBody>
      <dsp:txXfrm>
        <a:off x="302558" y="1515879"/>
        <a:ext cx="1987411" cy="1391947"/>
      </dsp:txXfrm>
    </dsp:sp>
    <dsp:sp modelId="{9CE445B4-1BF7-4B9E-9749-BE3E65FDC06D}">
      <dsp:nvSpPr>
        <dsp:cNvPr id="0" name=""/>
        <dsp:cNvSpPr/>
      </dsp:nvSpPr>
      <dsp:spPr>
        <a:xfrm>
          <a:off x="259252" y="3178602"/>
          <a:ext cx="2074023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Beam </a:t>
          </a:r>
          <a:r>
            <a:rPr lang="de-DE" sz="3200" kern="1200" dirty="0" err="1"/>
            <a:t>from</a:t>
          </a:r>
          <a:r>
            <a:rPr lang="de-DE" sz="3200" kern="1200" dirty="0"/>
            <a:t> </a:t>
          </a:r>
          <a:r>
            <a:rPr lang="de-DE" sz="3200" kern="1200" dirty="0" err="1"/>
            <a:t>local</a:t>
          </a:r>
          <a:r>
            <a:rPr lang="de-DE" sz="3200" kern="1200" dirty="0"/>
            <a:t> </a:t>
          </a:r>
          <a:r>
            <a:rPr lang="de-DE" sz="3200" kern="1200" dirty="0" err="1"/>
            <a:t>source</a:t>
          </a:r>
          <a:endParaRPr lang="de-DE" sz="3200" kern="1200" dirty="0"/>
        </a:p>
      </dsp:txBody>
      <dsp:txXfrm>
        <a:off x="302558" y="3221908"/>
        <a:ext cx="1987411" cy="13919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5A503-0BE7-46B7-BAE7-967B9B37EE2C}">
      <dsp:nvSpPr>
        <dsp:cNvPr id="0" name=""/>
        <dsp:cNvSpPr/>
      </dsp:nvSpPr>
      <dsp:spPr>
        <a:xfrm>
          <a:off x="0" y="0"/>
          <a:ext cx="2610636" cy="4903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Run</a:t>
          </a:r>
        </a:p>
      </dsp:txBody>
      <dsp:txXfrm>
        <a:off x="0" y="0"/>
        <a:ext cx="2610636" cy="1471136"/>
      </dsp:txXfrm>
    </dsp:sp>
    <dsp:sp modelId="{EB450E92-32CD-4CB0-AEFF-C55AD546D8B5}">
      <dsp:nvSpPr>
        <dsp:cNvPr id="0" name=""/>
        <dsp:cNvSpPr/>
      </dsp:nvSpPr>
      <dsp:spPr>
        <a:xfrm>
          <a:off x="261063" y="1472573"/>
          <a:ext cx="2088508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70485" rIns="9398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 err="1"/>
            <a:t>monitor</a:t>
          </a:r>
          <a:endParaRPr lang="de-DE" sz="3700" kern="1200" dirty="0"/>
        </a:p>
      </dsp:txBody>
      <dsp:txXfrm>
        <a:off x="304369" y="1515879"/>
        <a:ext cx="2001896" cy="1391947"/>
      </dsp:txXfrm>
    </dsp:sp>
    <dsp:sp modelId="{0CB57520-47B9-4D8D-BD59-3D790993EB02}">
      <dsp:nvSpPr>
        <dsp:cNvPr id="0" name=""/>
        <dsp:cNvSpPr/>
      </dsp:nvSpPr>
      <dsp:spPr>
        <a:xfrm>
          <a:off x="261063" y="3178602"/>
          <a:ext cx="2088508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3980" tIns="70485" rIns="93980" bIns="7048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 err="1"/>
            <a:t>maintain</a:t>
          </a:r>
          <a:endParaRPr lang="de-DE" sz="3700" kern="1200" dirty="0"/>
        </a:p>
      </dsp:txBody>
      <dsp:txXfrm>
        <a:off x="304369" y="3221908"/>
        <a:ext cx="2001896" cy="1391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D8F94-C070-4394-9865-1B87959C094C}">
      <dsp:nvSpPr>
        <dsp:cNvPr id="0" name=""/>
        <dsp:cNvSpPr/>
      </dsp:nvSpPr>
      <dsp:spPr>
        <a:xfrm>
          <a:off x="0" y="0"/>
          <a:ext cx="2610636" cy="49037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5000" kern="1200" dirty="0"/>
            <a:t>Change</a:t>
          </a:r>
        </a:p>
      </dsp:txBody>
      <dsp:txXfrm>
        <a:off x="0" y="0"/>
        <a:ext cx="2610636" cy="1471136"/>
      </dsp:txXfrm>
    </dsp:sp>
    <dsp:sp modelId="{114FE2EC-0604-4951-A642-6A4F45B20DCF}">
      <dsp:nvSpPr>
        <dsp:cNvPr id="0" name=""/>
        <dsp:cNvSpPr/>
      </dsp:nvSpPr>
      <dsp:spPr>
        <a:xfrm>
          <a:off x="261063" y="1472573"/>
          <a:ext cx="2088508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 err="1"/>
            <a:t>Energy</a:t>
          </a:r>
          <a:endParaRPr lang="de-DE" sz="3200" kern="1200" dirty="0"/>
        </a:p>
      </dsp:txBody>
      <dsp:txXfrm>
        <a:off x="304369" y="1515879"/>
        <a:ext cx="2001896" cy="1391947"/>
      </dsp:txXfrm>
    </dsp:sp>
    <dsp:sp modelId="{2118C38D-FDBC-4566-8A3B-11A4DD26626C}">
      <dsp:nvSpPr>
        <dsp:cNvPr id="0" name=""/>
        <dsp:cNvSpPr/>
      </dsp:nvSpPr>
      <dsp:spPr>
        <a:xfrm>
          <a:off x="261063" y="3178602"/>
          <a:ext cx="2088508" cy="14785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/>
            <a:t>Orbit, </a:t>
          </a:r>
          <a:r>
            <a:rPr lang="de-DE" sz="3200" kern="1200" dirty="0" err="1"/>
            <a:t>Cooling</a:t>
          </a:r>
          <a:r>
            <a:rPr lang="de-DE" sz="3200" kern="1200" dirty="0"/>
            <a:t>, etc.</a:t>
          </a:r>
        </a:p>
      </dsp:txBody>
      <dsp:txXfrm>
        <a:off x="304369" y="3221908"/>
        <a:ext cx="2001896" cy="1391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27.10.25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27.10.25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2201079" y="1225581"/>
            <a:ext cx="9787721" cy="5361101"/>
            <a:chOff x="1502578" y="976199"/>
            <a:chExt cx="7426269" cy="3877686"/>
          </a:xfrm>
        </p:grpSpPr>
        <p:sp>
          <p:nvSpPr>
            <p:cNvPr id="9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63901" y="3124200"/>
            <a:ext cx="5016500" cy="1306430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90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68701" y="4430630"/>
            <a:ext cx="4419600" cy="90337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2" y="271338"/>
            <a:ext cx="7446047" cy="787557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6311790" y="6626736"/>
            <a:ext cx="5880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+mj-lt"/>
              </a:rPr>
              <a:t>Zoran Andelkovic					</a:t>
            </a:r>
            <a:fld id="{71719FE7-0B30-4DD6-82FE-DDDB32847A08}" type="slidenum">
              <a:rPr lang="de-DE" sz="1000" smtClean="0">
                <a:latin typeface="+mj-lt"/>
              </a:rPr>
              <a:pPr algn="ctr"/>
              <a:t>‹#›</a:t>
            </a:fld>
            <a:r>
              <a:rPr lang="de-DE" sz="1000" dirty="0">
                <a:latin typeface="+mj-lt"/>
              </a:rPr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Text Box 34"/>
          <p:cNvSpPr txBox="1">
            <a:spLocks noChangeArrowheads="1"/>
          </p:cNvSpPr>
          <p:nvPr userDrawn="1"/>
        </p:nvSpPr>
        <p:spPr bwMode="auto">
          <a:xfrm>
            <a:off x="6311790" y="6626736"/>
            <a:ext cx="5880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+mj-lt"/>
              </a:rPr>
              <a:t>Zoran Andelkovic					</a:t>
            </a:r>
            <a:fld id="{71719FE7-0B30-4DD6-82FE-DDDB32847A08}" type="slidenum">
              <a:rPr lang="de-DE" sz="1000" smtClean="0">
                <a:latin typeface="+mj-lt"/>
              </a:rPr>
              <a:pPr algn="ctr"/>
              <a:t>‹#›</a:t>
            </a:fld>
            <a:r>
              <a:rPr lang="de-DE" sz="1000" dirty="0">
                <a:latin typeface="+mj-lt"/>
              </a:rPr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6311790" y="6626736"/>
            <a:ext cx="5880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+mj-lt"/>
              </a:rPr>
              <a:t>Zoran Andelkovic					</a:t>
            </a:r>
            <a:fld id="{71719FE7-0B30-4DD6-82FE-DDDB32847A08}" type="slidenum">
              <a:rPr lang="de-DE" sz="1000" smtClean="0">
                <a:latin typeface="+mj-lt"/>
              </a:rPr>
              <a:pPr algn="ctr"/>
              <a:t>‹#›</a:t>
            </a:fld>
            <a:r>
              <a:rPr lang="de-DE" sz="1000" dirty="0">
                <a:latin typeface="+mj-lt"/>
              </a:rPr>
              <a:t>/15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1" y="6552646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8" y="6616078"/>
            <a:ext cx="470284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2" y="270003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6" y="6552646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4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84" y="430082"/>
            <a:ext cx="1516205" cy="505402"/>
          </a:xfrm>
          <a:prstGeom prst="rect">
            <a:avLst/>
          </a:prstGeom>
        </p:spPr>
      </p:pic>
      <p:pic>
        <p:nvPicPr>
          <p:cNvPr id="15" name="Bild 12" descr="FAIR_Logo_rgb.png">
            <a:extLst>
              <a:ext uri="{FF2B5EF4-FFF2-40B4-BE49-F238E27FC236}">
                <a16:creationId xmlns:a16="http://schemas.microsoft.com/office/drawing/2014/main" id="{0EBD3F75-24B9-47EC-928B-55522F3F813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26" y="230534"/>
            <a:ext cx="1040795" cy="86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olog.acc.gsi.de/olog/event/showEvent/62628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olog.acc.gsi.de/olog/event/showEvent/62628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olog.acc.gsi.de/olog/event/showEvent/62628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84482" y="3489584"/>
            <a:ext cx="6358999" cy="1573251"/>
          </a:xfrm>
        </p:spPr>
        <p:txBody>
          <a:bodyPr/>
          <a:lstStyle/>
          <a:p>
            <a:r>
              <a:rPr lang="de-DE" sz="3400" dirty="0"/>
              <a:t>CRYRING@ESR</a:t>
            </a:r>
            <a:br>
              <a:rPr lang="de-DE" sz="3400" dirty="0"/>
            </a:br>
            <a:r>
              <a:rPr lang="de-DE" sz="3400" dirty="0"/>
              <a:t>Hands-On Training</a:t>
            </a:r>
            <a:br>
              <a:rPr lang="de-DE" sz="3400" dirty="0"/>
            </a:br>
            <a:r>
              <a:rPr lang="de-DE" sz="2600" dirty="0"/>
              <a:t>Zoran Andelkovic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536E8-3F29-1B21-8D52-1CAC623F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Ein </a:t>
            </a:r>
            <a:r>
              <a:rPr lang="en-US" dirty="0" err="1"/>
              <a:t>gutes</a:t>
            </a:r>
            <a:r>
              <a:rPr lang="en-US" dirty="0"/>
              <a:t> BPM Signal </a:t>
            </a:r>
            <a:r>
              <a:rPr lang="en-US" dirty="0" err="1"/>
              <a:t>mit</a:t>
            </a:r>
            <a:r>
              <a:rPr lang="en-US" dirty="0"/>
              <a:t> D+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72620-B460-ADE1-9F9A-C46F8EDE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C3388-75F4-4377-1F15-8D66407E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0" y="1201463"/>
            <a:ext cx="9745131" cy="53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9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CC8E-5410-A1BD-3748-F58362D0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Ringeinstellung - Fehlersuche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57D83-A4FA-B711-E7BB-090FA1420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20" y="1450685"/>
            <a:ext cx="10949112" cy="5135977"/>
          </a:xfrm>
        </p:spPr>
        <p:txBody>
          <a:bodyPr>
            <a:normAutofit/>
          </a:bodyPr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Winkel vom HEST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(mit Abstand der häufigste Grund für keinen Strahl im Ring)</a:t>
            </a:r>
          </a:p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Kickwinkel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(nominell 17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 und ggf.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Kicker Offset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(&lt; +/-1 </a:t>
            </a:r>
            <a:r>
              <a:rPr lang="de-DE" dirty="0" err="1"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Mag.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septum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YR01MP1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(nominell ohne Korrektur)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Ver.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Tune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(2.58) und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. Tune (2.28); andere Kombinationen erlaubt</a:t>
            </a:r>
          </a:p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Radiale Ablage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Frequenzverstimmung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, falls notwendig für Beschleunigung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Achtung! Tune, Ablage, Frequenzverstimmung und andere Ringparameter anfangs am besten in allen BPs gleich halten (Injektion, Target, Extraktion)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flache Hysterese-Korrektur vom Dipolstrom notwendig (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Icorrflat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YR00MH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üblich ist -1.7 A, von -3 A bis +3 A möglich, immer anpassen wenn die Rampe geändert wurde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Keine Rolle für den ESR-Strahl: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Bumper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. Septum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YR01LP1/2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Zeitlicher Offset zwischen Dipol und RF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t_offset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YR00MH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202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06AF-76AA-E947-91C5-D0859227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 Scan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D642B6-A74E-2543-0DB5-13DC52FD5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818" y="1682874"/>
            <a:ext cx="5110990" cy="4903788"/>
          </a:xfrm>
        </p:spPr>
      </p:pic>
    </p:spTree>
    <p:extLst>
      <p:ext uri="{BB962C8B-B14F-4D97-AF65-F5344CB8AC3E}">
        <p14:creationId xmlns:p14="http://schemas.microsoft.com/office/powerpoint/2010/main" val="1364811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5124F-9629-8C44-551E-36B9DA3D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Lassie </a:t>
            </a:r>
            <a:r>
              <a:rPr lang="en-US" dirty="0" err="1"/>
              <a:t>benutzen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5102C-80CC-4721-1EF0-DD9D380FE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5055" y="1450685"/>
            <a:ext cx="3754418" cy="5068449"/>
          </a:xfrm>
        </p:spPr>
        <p:txBody>
          <a:bodyPr>
            <a:normAutofit/>
          </a:bodyPr>
          <a:lstStyle/>
          <a:p>
            <a:r>
              <a:rPr lang="de-DE" dirty="0"/>
              <a:t>YR08DT1ML</a:t>
            </a:r>
          </a:p>
          <a:p>
            <a:pPr marL="0" indent="0">
              <a:buNone/>
            </a:pPr>
            <a:r>
              <a:rPr lang="de-DE" dirty="0"/>
              <a:t>DC-Trafo, sieht nichts ohne 2-3 </a:t>
            </a:r>
            <a:r>
              <a:rPr lang="de-DE" dirty="0">
                <a:latin typeface="Symbol" pitchFamily="2" charset="2"/>
              </a:rPr>
              <a:t>m</a:t>
            </a:r>
            <a:r>
              <a:rPr lang="de-DE" dirty="0"/>
              <a:t>A</a:t>
            </a:r>
          </a:p>
          <a:p>
            <a:r>
              <a:rPr lang="de-DE" dirty="0"/>
              <a:t>YR12DT1C</a:t>
            </a:r>
          </a:p>
          <a:p>
            <a:pPr marL="0" indent="0">
              <a:buNone/>
            </a:pPr>
            <a:r>
              <a:rPr lang="de-DE" dirty="0"/>
              <a:t>AC-Trafo, benötigt </a:t>
            </a:r>
            <a:r>
              <a:rPr lang="de-DE" dirty="0" err="1"/>
              <a:t>gebunchten</a:t>
            </a:r>
            <a:r>
              <a:rPr lang="de-DE" dirty="0"/>
              <a:t> Strahl</a:t>
            </a:r>
          </a:p>
          <a:p>
            <a:r>
              <a:rPr lang="de-DE" dirty="0"/>
              <a:t>YR12DA1R</a:t>
            </a:r>
          </a:p>
          <a:p>
            <a:pPr marL="0" indent="0">
              <a:buNone/>
            </a:pPr>
            <a:r>
              <a:rPr lang="de-DE" dirty="0"/>
              <a:t>Schottky mit HF, am einfachsten zu verwenden</a:t>
            </a:r>
          </a:p>
          <a:p>
            <a:r>
              <a:rPr lang="de-DE" dirty="0"/>
              <a:t>YR11DX1S1</a:t>
            </a:r>
          </a:p>
          <a:p>
            <a:pPr marL="0" indent="0">
              <a:buNone/>
            </a:pPr>
            <a:r>
              <a:rPr lang="de-DE" dirty="0"/>
              <a:t>Darstellung von Zero-Span Spektrum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6BD12-D9B0-F828-E526-B81D115A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9" y="1622807"/>
            <a:ext cx="7772400" cy="4295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41DC15-2CF3-DA86-3566-E8BBE9727DD9}"/>
              </a:ext>
            </a:extLst>
          </p:cNvPr>
          <p:cNvSpPr txBox="1"/>
          <p:nvPr/>
        </p:nvSpPr>
        <p:spPr>
          <a:xfrm>
            <a:off x="2089956" y="6024283"/>
            <a:ext cx="5366213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b="1" dirty="0"/>
              <a:t>Und </a:t>
            </a:r>
            <a:r>
              <a:rPr lang="en-US" sz="2400" b="1" dirty="0" err="1"/>
              <a:t>viele</a:t>
            </a:r>
            <a:r>
              <a:rPr lang="en-US" sz="2400" b="1" dirty="0"/>
              <a:t> </a:t>
            </a:r>
            <a:r>
              <a:rPr lang="en-US" sz="2400" b="1" dirty="0" err="1"/>
              <a:t>andere</a:t>
            </a:r>
            <a:r>
              <a:rPr lang="en-US" sz="2400" b="1" dirty="0"/>
              <a:t> </a:t>
            </a:r>
            <a:r>
              <a:rPr lang="en-US" sz="2400" b="1" dirty="0" err="1"/>
              <a:t>Kanäle</a:t>
            </a:r>
            <a:r>
              <a:rPr lang="en-US" sz="2400" b="1" dirty="0"/>
              <a:t> </a:t>
            </a:r>
            <a:r>
              <a:rPr lang="en-US" sz="2400" b="1" dirty="0" err="1"/>
              <a:t>Verfügbar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0736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33AC6-DECA-D6CA-CD67-969E4A7B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</a:t>
            </a:r>
            <a:r>
              <a:rPr lang="en-US" dirty="0" err="1"/>
              <a:t>benutzen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vorgesehen</a:t>
            </a:r>
            <a:r>
              <a:rPr lang="en-US" dirty="0"/>
              <a:t> - 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F1B088-6C2B-A1D0-0C8F-B15ECC2A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79" y="1754947"/>
            <a:ext cx="7772400" cy="42950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24AC2D-AF24-4E6A-8B1D-76A3CB638942}"/>
              </a:ext>
            </a:extLst>
          </p:cNvPr>
          <p:cNvSpPr txBox="1">
            <a:spLocks/>
          </p:cNvSpPr>
          <p:nvPr/>
        </p:nvSpPr>
        <p:spPr>
          <a:xfrm>
            <a:off x="8165055" y="1450685"/>
            <a:ext cx="3754418" cy="506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„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averaged</a:t>
            </a:r>
            <a:r>
              <a:rPr lang="de-DE" dirty="0"/>
              <a:t>“ einschalten</a:t>
            </a:r>
          </a:p>
          <a:p>
            <a:r>
              <a:rPr lang="de-DE" dirty="0"/>
              <a:t>kann während der Beschleunigung wackeln</a:t>
            </a:r>
          </a:p>
          <a:p>
            <a:r>
              <a:rPr lang="de-DE" dirty="0"/>
              <a:t>auf die Position nach der Beschleunigung achten und ggf. anpassen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66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DE8BA-5152-170C-7924-5B6DFD586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3188-032C-89D6-F7EB-1BA2B2ACC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Strahlkühlung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11B8F-77F3-1F33-D2C8-7C94FE750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20" y="1450685"/>
            <a:ext cx="11323780" cy="5135977"/>
          </a:xfrm>
        </p:spPr>
        <p:txBody>
          <a:bodyPr>
            <a:normAutofit/>
          </a:bodyPr>
          <a:lstStyle/>
          <a:p>
            <a:r>
              <a:rPr lang="de-DE" noProof="0" dirty="0"/>
              <a:t>Grundsätzlich wie bei SIS18, aber mit deutlich mehr Einstellungen:</a:t>
            </a:r>
          </a:p>
          <a:p>
            <a:pPr lvl="1"/>
            <a:r>
              <a:rPr lang="de-DE" dirty="0"/>
              <a:t>Strom, Spannung und Raumladung werden </a:t>
            </a:r>
            <a:r>
              <a:rPr lang="de-DE" u="sng" dirty="0"/>
              <a:t>nicht</a:t>
            </a:r>
            <a:r>
              <a:rPr lang="de-DE" dirty="0"/>
              <a:t> automatisch gesetzt</a:t>
            </a:r>
          </a:p>
          <a:p>
            <a:pPr lvl="1"/>
            <a:r>
              <a:rPr lang="de-DE" dirty="0" err="1"/>
              <a:t>e</a:t>
            </a:r>
            <a:r>
              <a:rPr lang="de-DE" dirty="0"/>
              <a:t>-Strahlposition muss gesucht werden</a:t>
            </a:r>
          </a:p>
          <a:p>
            <a:pPr lvl="1"/>
            <a:r>
              <a:rPr lang="de-DE" dirty="0" err="1"/>
              <a:t>e</a:t>
            </a:r>
            <a:r>
              <a:rPr lang="de-DE" noProof="0" dirty="0"/>
              <a:t>-Strahlexpansion zwischen 30 und 100 beachten (bei SIS und ESR = 1)</a:t>
            </a:r>
          </a:p>
          <a:p>
            <a:pPr lvl="1"/>
            <a:r>
              <a:rPr lang="de-DE" dirty="0"/>
              <a:t>Kühlzeiten können stark variieren (0.1 sec für HCI und 10 sec für LCI)</a:t>
            </a:r>
            <a:endParaRPr lang="de-DE" noProof="0" dirty="0"/>
          </a:p>
          <a:p>
            <a:r>
              <a:rPr lang="de-DE" dirty="0"/>
              <a:t>Jeder hat eine eigene Lieblingsmethode die Kühlung einzustellen…</a:t>
            </a:r>
          </a:p>
          <a:p>
            <a:r>
              <a:rPr lang="de-DE" dirty="0"/>
              <a:t>Bunche am RF </a:t>
            </a:r>
            <a:r>
              <a:rPr lang="de-DE" dirty="0" err="1"/>
              <a:t>Oszi</a:t>
            </a:r>
            <a:r>
              <a:rPr lang="de-DE" dirty="0"/>
              <a:t> als Rohdaten beachten</a:t>
            </a:r>
            <a:endParaRPr lang="de-DE" noProof="0" dirty="0"/>
          </a:p>
          <a:p>
            <a:r>
              <a:rPr lang="de-DE" noProof="0" dirty="0"/>
              <a:t>Strahl sichtbar mit IPM</a:t>
            </a:r>
          </a:p>
          <a:p>
            <a:pPr lvl="1"/>
            <a:r>
              <a:rPr lang="de-DE" dirty="0"/>
              <a:t>Horizontale und Vertikale Strahlgröße beachten</a:t>
            </a:r>
          </a:p>
          <a:p>
            <a:r>
              <a:rPr lang="de-DE" dirty="0"/>
              <a:t>Strahl nicht sichtbar mit IPM (lokaler, langsamer Strahl)</a:t>
            </a:r>
          </a:p>
          <a:p>
            <a:pPr lvl="1"/>
            <a:r>
              <a:rPr lang="de-DE" noProof="0" dirty="0"/>
              <a:t>Zero-span beachten und </a:t>
            </a:r>
            <a:r>
              <a:rPr lang="de-DE" dirty="0"/>
              <a:t>B</a:t>
            </a:r>
            <a:r>
              <a:rPr lang="de-DE" noProof="0" dirty="0" err="1"/>
              <a:t>unching</a:t>
            </a:r>
            <a:r>
              <a:rPr lang="de-DE" noProof="0" dirty="0"/>
              <a:t> suchen oder höhere Harmonische am RSA „optimieren“</a:t>
            </a:r>
            <a:endParaRPr lang="de-DE" dirty="0"/>
          </a:p>
          <a:p>
            <a:r>
              <a:rPr lang="de-DE" dirty="0"/>
              <a:t>Tektronix RSA beachten damit der Frequenz stabil bleibt</a:t>
            </a:r>
          </a:p>
        </p:txBody>
      </p:sp>
    </p:spTree>
    <p:extLst>
      <p:ext uri="{BB962C8B-B14F-4D97-AF65-F5344CB8AC3E}">
        <p14:creationId xmlns:p14="http://schemas.microsoft.com/office/powerpoint/2010/main" val="316220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7D983-9E15-FEBF-11CA-404C16602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B4B78-E08A-C58D-D641-C99FCF70B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805BE-495D-5753-6A40-E809270ED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20" y="3708452"/>
            <a:ext cx="2827293" cy="284734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62C203-E3CF-C568-42FB-03D192BAF598}"/>
              </a:ext>
            </a:extLst>
          </p:cNvPr>
          <p:cNvCxnSpPr/>
          <p:nvPr/>
        </p:nvCxnSpPr>
        <p:spPr>
          <a:xfrm flipV="1">
            <a:off x="1896430" y="4984648"/>
            <a:ext cx="2631244" cy="177422"/>
          </a:xfrm>
          <a:prstGeom prst="straightConnector1">
            <a:avLst/>
          </a:prstGeom>
          <a:ln w="76200">
            <a:solidFill>
              <a:srgbClr val="1D45B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F2DDC8-8EBE-DEF1-3CA6-3F9A3BA2F56E}"/>
              </a:ext>
            </a:extLst>
          </p:cNvPr>
          <p:cNvSpPr txBox="1"/>
          <p:nvPr/>
        </p:nvSpPr>
        <p:spPr>
          <a:xfrm>
            <a:off x="3364271" y="5312331"/>
            <a:ext cx="1780438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Ion Position Monitors (IPM) deflect low-energy beams</a:t>
            </a:r>
            <a:endParaRPr lang="de-DE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44C893-7031-6290-7A95-B353669DD457}"/>
              </a:ext>
            </a:extLst>
          </p:cNvPr>
          <p:cNvCxnSpPr/>
          <p:nvPr/>
        </p:nvCxnSpPr>
        <p:spPr>
          <a:xfrm flipV="1">
            <a:off x="998501" y="6242117"/>
            <a:ext cx="200321" cy="1312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9F27F5-4C61-DB37-7C12-38DEE1319488}"/>
              </a:ext>
            </a:extLst>
          </p:cNvPr>
          <p:cNvCxnSpPr/>
          <p:nvPr/>
        </p:nvCxnSpPr>
        <p:spPr>
          <a:xfrm>
            <a:off x="998501" y="3746823"/>
            <a:ext cx="200321" cy="1846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42E07A2-4BD7-5738-84DA-E1CA047E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2111">
            <a:off x="543654" y="3622747"/>
            <a:ext cx="3593126" cy="293983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1B1BA7F-B768-CA8D-B752-041D5362CF18}"/>
              </a:ext>
            </a:extLst>
          </p:cNvPr>
          <p:cNvCxnSpPr/>
          <p:nvPr/>
        </p:nvCxnSpPr>
        <p:spPr>
          <a:xfrm flipV="1">
            <a:off x="396929" y="4638268"/>
            <a:ext cx="4130745" cy="805263"/>
          </a:xfrm>
          <a:prstGeom prst="straightConnector1">
            <a:avLst/>
          </a:prstGeom>
          <a:ln w="76200">
            <a:solidFill>
              <a:srgbClr val="D5575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686944-A284-DDCF-F0F1-9EF8823D9104}"/>
              </a:ext>
            </a:extLst>
          </p:cNvPr>
          <p:cNvSpPr txBox="1"/>
          <p:nvPr/>
        </p:nvSpPr>
        <p:spPr>
          <a:xfrm>
            <a:off x="54013" y="3562157"/>
            <a:ext cx="639919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dirty="0"/>
              <a:t>+2.3</a:t>
            </a:r>
          </a:p>
          <a:p>
            <a:pPr algn="r"/>
            <a:r>
              <a:rPr lang="en-US" dirty="0"/>
              <a:t>kV</a:t>
            </a:r>
            <a:endParaRPr lang="de-D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E66A4B-D86D-24C2-F8D4-C759EC9B93EE}"/>
              </a:ext>
            </a:extLst>
          </p:cNvPr>
          <p:cNvSpPr txBox="1"/>
          <p:nvPr/>
        </p:nvSpPr>
        <p:spPr>
          <a:xfrm>
            <a:off x="35178" y="5926513"/>
            <a:ext cx="58221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en-US" dirty="0"/>
              <a:t>-2.3</a:t>
            </a:r>
          </a:p>
          <a:p>
            <a:pPr algn="r"/>
            <a:r>
              <a:rPr lang="en-US" dirty="0"/>
              <a:t>kV</a:t>
            </a:r>
            <a:endParaRPr lang="de-D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AD6BE6-9549-F28C-1357-DC2DEAABD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354" y="19040"/>
            <a:ext cx="7772400" cy="43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1DAC-BF74-E457-88E8-F62DDE18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Strahlkühlung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A2F5-3C27-3C94-F6EE-C42D298C5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14B867-0321-7FBE-E89B-5D8944A2A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5162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63BD5D-1D0C-9AB3-D015-66147627E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620" y="2486025"/>
            <a:ext cx="7772400" cy="4371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3197881-F1CB-C8A2-BC1E-4FCBBD3C228A}"/>
              </a:ext>
            </a:extLst>
          </p:cNvPr>
          <p:cNvGrpSpPr/>
          <p:nvPr/>
        </p:nvGrpSpPr>
        <p:grpSpPr>
          <a:xfrm>
            <a:off x="7989365" y="62280"/>
            <a:ext cx="4086587" cy="2227850"/>
            <a:chOff x="328097" y="1194444"/>
            <a:chExt cx="4086587" cy="22278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0F943CE-854D-8AD8-9EB3-4FBA6CDE7F70}"/>
                </a:ext>
              </a:extLst>
            </p:cNvPr>
            <p:cNvGrpSpPr/>
            <p:nvPr/>
          </p:nvGrpSpPr>
          <p:grpSpPr>
            <a:xfrm>
              <a:off x="328097" y="1253483"/>
              <a:ext cx="4086587" cy="2168811"/>
              <a:chOff x="130666" y="1378939"/>
              <a:chExt cx="4441334" cy="51050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5CB5860-33EC-BF8C-0BDB-B318FCDD4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666" y="3932067"/>
                <a:ext cx="4441334" cy="255195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F909FFC-5B32-3694-574A-F7D645407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666" y="1378939"/>
                <a:ext cx="4441334" cy="2553128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28FA4F-87EF-9B6A-E7F7-EAFE34D89D39}"/>
                </a:ext>
              </a:extLst>
            </p:cNvPr>
            <p:cNvSpPr txBox="1"/>
            <p:nvPr/>
          </p:nvSpPr>
          <p:spPr>
            <a:xfrm>
              <a:off x="786711" y="1194444"/>
              <a:ext cx="1257717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zero-span</a:t>
              </a:r>
            </a:p>
            <a:p>
              <a:pPr algn="l"/>
              <a:r>
                <a:rPr lang="en-US" dirty="0" err="1"/>
                <a:t>ecooler</a:t>
              </a:r>
              <a:r>
                <a:rPr lang="en-US" dirty="0"/>
                <a:t> off</a:t>
              </a:r>
              <a:endParaRPr lang="en-DE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6E0FDA-8589-A2E6-E929-382B089C142D}"/>
                </a:ext>
              </a:extLst>
            </p:cNvPr>
            <p:cNvSpPr txBox="1"/>
            <p:nvPr/>
          </p:nvSpPr>
          <p:spPr>
            <a:xfrm>
              <a:off x="733359" y="2329216"/>
              <a:ext cx="1261884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zero-span</a:t>
              </a:r>
            </a:p>
            <a:p>
              <a:pPr algn="l"/>
              <a:r>
                <a:rPr lang="en-US" dirty="0" err="1"/>
                <a:t>ecooler</a:t>
              </a:r>
              <a:r>
                <a:rPr lang="en-US" dirty="0"/>
                <a:t> on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5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C596-D56A-4394-8552-A9D17A5B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2FF7-82F6-4C0C-91FD-4B78640D3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2" descr="YRT1_Schema">
            <a:extLst>
              <a:ext uri="{FF2B5EF4-FFF2-40B4-BE49-F238E27FC236}">
                <a16:creationId xmlns:a16="http://schemas.microsoft.com/office/drawing/2014/main" id="{134CDAF0-E8F9-46A7-B2E5-33A9B6EA4FC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" y="196175"/>
            <a:ext cx="10615613" cy="6651698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85F51-25E8-49ED-A7D4-9B88922E844D}"/>
              </a:ext>
            </a:extLst>
          </p:cNvPr>
          <p:cNvSpPr txBox="1"/>
          <p:nvPr/>
        </p:nvSpPr>
        <p:spPr>
          <a:xfrm>
            <a:off x="875716" y="189963"/>
            <a:ext cx="8804013" cy="954107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5600" dirty="0" err="1"/>
              <a:t>Injektion</a:t>
            </a:r>
            <a:r>
              <a:rPr lang="en-US" sz="5600" dirty="0"/>
              <a:t> </a:t>
            </a:r>
            <a:r>
              <a:rPr lang="en-US" sz="5600" dirty="0" err="1"/>
              <a:t>vom</a:t>
            </a:r>
            <a:r>
              <a:rPr lang="en-US" sz="5600" dirty="0"/>
              <a:t> </a:t>
            </a:r>
            <a:r>
              <a:rPr lang="en-US" sz="5600" dirty="0" err="1"/>
              <a:t>lokalen</a:t>
            </a:r>
            <a:r>
              <a:rPr lang="en-US" sz="5600" dirty="0"/>
              <a:t> </a:t>
            </a:r>
            <a:r>
              <a:rPr lang="en-US" sz="5600" dirty="0" err="1"/>
              <a:t>Linac</a:t>
            </a:r>
            <a:endParaRPr lang="en-US" sz="5600" dirty="0"/>
          </a:p>
        </p:txBody>
      </p:sp>
    </p:spTree>
    <p:extLst>
      <p:ext uri="{BB962C8B-B14F-4D97-AF65-F5344CB8AC3E}">
        <p14:creationId xmlns:p14="http://schemas.microsoft.com/office/powerpoint/2010/main" val="676062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0A6A-81E8-4582-AA63-F6F10432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Ionenquelle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69D49-8717-4839-B976-90DFE13B6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DEC stellt bis YRT1DC7 ein, OPE soll den Status beachten:</a:t>
            </a:r>
          </a:p>
          <a:p>
            <a:pPr lvl="1"/>
            <a:r>
              <a:rPr lang="de-DE" dirty="0"/>
              <a:t>FCs: gibt es den Strahl noch?</a:t>
            </a:r>
          </a:p>
          <a:p>
            <a:pPr lvl="1"/>
            <a:r>
              <a:rPr lang="de-DE" dirty="0" err="1"/>
              <a:t>Quellentrafo</a:t>
            </a:r>
            <a:r>
              <a:rPr lang="de-DE" dirty="0"/>
              <a:t>: gibt es den massenseparierten Strahl?</a:t>
            </a:r>
          </a:p>
          <a:p>
            <a:pPr lvl="1"/>
            <a:r>
              <a:rPr lang="de-DE" dirty="0" err="1"/>
              <a:t>Quellencamera</a:t>
            </a:r>
            <a:r>
              <a:rPr lang="de-DE" dirty="0"/>
              <a:t>: brennt die Quelle noch?</a:t>
            </a:r>
          </a:p>
          <a:p>
            <a:r>
              <a:rPr lang="de-DE" dirty="0"/>
              <a:t>Stromverlust? Die Liste oben abarbeiten</a:t>
            </a:r>
          </a:p>
          <a:p>
            <a:pPr lvl="1"/>
            <a:r>
              <a:rPr lang="de-DE" dirty="0"/>
              <a:t>Meistens eine Korrektur von YRT1MH1 ausreichend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ist CRYRING@ESR?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966" y="1450685"/>
            <a:ext cx="5367269" cy="4903585"/>
          </a:xfrm>
        </p:spPr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 Synchrotron mit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dirty="0" err="1">
                <a:latin typeface="Symbol" panose="05050102010706020507" pitchFamily="18" charset="2"/>
                <a:cs typeface="Calibri" panose="020F0502020204030204" pitchFamily="34" charset="0"/>
              </a:rPr>
              <a:t>r</a:t>
            </a:r>
            <a:r>
              <a:rPr lang="de-DE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= 1.44 Tm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letzter Beschleuniger in der GSI Kette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eine GSI-Taschenausgabe: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Ionenquelle (EZR &amp; MINIS) bis 40 kV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RFQ Linearbeschleuniger bis 300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/u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(kein Gastarget / Stripper)</a:t>
            </a:r>
          </a:p>
          <a:p>
            <a:pPr lvl="1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gemeinsamer Strahltransfer ESR / lokal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6" descr="Beschleunigeranlage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165" y="2335167"/>
            <a:ext cx="494673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69682" y="3447903"/>
            <a:ext cx="14485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i="1" dirty="0">
                <a:cs typeface="+mn-cs"/>
              </a:rPr>
              <a:t>11 MeV/u</a:t>
            </a:r>
            <a:endParaRPr lang="de-DE" sz="1800" i="1" dirty="0"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623605" y="3746612"/>
            <a:ext cx="13406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UNILAC</a:t>
            </a:r>
            <a:endParaRPr lang="de-DE" sz="1800" b="1" dirty="0"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042837" y="2578274"/>
            <a:ext cx="12577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SIS18</a:t>
            </a:r>
            <a:endParaRPr lang="de-DE" sz="1800" b="1" dirty="0">
              <a:cs typeface="+mn-cs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0097467" y="3746887"/>
            <a:ext cx="11578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cs typeface="+mn-cs"/>
              </a:rPr>
              <a:t>ESR</a:t>
            </a:r>
            <a:endParaRPr lang="de-DE" sz="1800" b="1" dirty="0"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0687526" y="5290146"/>
            <a:ext cx="587231" cy="570039"/>
          </a:xfrm>
          <a:prstGeom prst="roundRect">
            <a:avLst>
              <a:gd name="adj" fmla="val 6333"/>
            </a:avLst>
          </a:prstGeom>
          <a:solidFill>
            <a:srgbClr val="FF505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0106888" y="2379160"/>
            <a:ext cx="1409574" cy="1016993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12" name="AutoShape 14"/>
          <p:cNvSpPr>
            <a:spLocks noChangeArrowheads="1"/>
          </p:cNvSpPr>
          <p:nvPr/>
        </p:nvSpPr>
        <p:spPr bwMode="auto">
          <a:xfrm flipH="1" flipV="1">
            <a:off x="10346862" y="3991542"/>
            <a:ext cx="705334" cy="662686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800 w 21600"/>
              <a:gd name="T5" fmla="*/ -1 h 21600"/>
              <a:gd name="T6" fmla="*/ 2699 w 21600"/>
              <a:gd name="T7" fmla="*/ 10799 h 21600"/>
              <a:gd name="T8" fmla="*/ 10800 w 21600"/>
              <a:gd name="T9" fmla="*/ 5399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-1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9933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1182764" y="3934809"/>
            <a:ext cx="10930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cs typeface="+mn-cs"/>
              </a:rPr>
              <a:t>4-10 MeV/u</a:t>
            </a:r>
            <a:endParaRPr lang="de-DE" i="1" dirty="0">
              <a:cs typeface="+mn-cs"/>
            </a:endParaRPr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 rot="-135950">
            <a:off x="7352552" y="4148741"/>
            <a:ext cx="1650153" cy="252608"/>
          </a:xfrm>
          <a:prstGeom prst="rightArrow">
            <a:avLst>
              <a:gd name="adj1" fmla="val 50000"/>
              <a:gd name="adj2" fmla="val 163311"/>
            </a:avLst>
          </a:prstGeom>
          <a:solidFill>
            <a:srgbClr val="B0EAFD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auto">
          <a:xfrm rot="5400000">
            <a:off x="10709932" y="4773036"/>
            <a:ext cx="733017" cy="252609"/>
          </a:xfrm>
          <a:prstGeom prst="rightArrow">
            <a:avLst>
              <a:gd name="adj1" fmla="val 50000"/>
              <a:gd name="adj2" fmla="val 163311"/>
            </a:avLst>
          </a:prstGeom>
          <a:solidFill>
            <a:srgbClr val="B0EAFD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917461" y="3190713"/>
            <a:ext cx="5367651" cy="3189017"/>
            <a:chOff x="10258536" y="1004888"/>
            <a:chExt cx="7792250" cy="4629514"/>
          </a:xfrm>
        </p:grpSpPr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10258536" y="1004888"/>
              <a:ext cx="7792250" cy="4544577"/>
              <a:chOff x="1255" y="2192"/>
              <a:chExt cx="2964" cy="2128"/>
            </a:xfrm>
          </p:grpSpPr>
          <p:sp>
            <p:nvSpPr>
              <p:cNvPr id="20" name="AutoShape 22"/>
              <p:cNvSpPr>
                <a:spLocks noChangeArrowheads="1"/>
              </p:cNvSpPr>
              <p:nvPr/>
            </p:nvSpPr>
            <p:spPr bwMode="auto">
              <a:xfrm>
                <a:off x="1255" y="2192"/>
                <a:ext cx="2964" cy="2128"/>
              </a:xfrm>
              <a:prstGeom prst="roundRect">
                <a:avLst>
                  <a:gd name="adj" fmla="val 6333"/>
                </a:avLst>
              </a:prstGeom>
              <a:solidFill>
                <a:srgbClr val="CCFFCC">
                  <a:alpha val="82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1" name="Rectangle 24"/>
              <p:cNvSpPr>
                <a:spLocks noChangeArrowheads="1"/>
              </p:cNvSpPr>
              <p:nvPr/>
            </p:nvSpPr>
            <p:spPr bwMode="auto">
              <a:xfrm>
                <a:off x="1514" y="2263"/>
                <a:ext cx="2369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600" b="1" dirty="0">
                    <a:cs typeface="+mn-cs"/>
                  </a:rPr>
                  <a:t>CRYRING @ ESR = </a:t>
                </a:r>
                <a:r>
                  <a:rPr lang="en-US" sz="2600" b="1" dirty="0"/>
                  <a:t>SIS1.4</a:t>
                </a:r>
                <a:endParaRPr lang="de-DE" sz="2600" b="1" dirty="0">
                  <a:cs typeface="+mn-cs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8536" y="2138362"/>
              <a:ext cx="7720832" cy="3496040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045994" y="4637026"/>
            <a:ext cx="2561920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Umfang = 54 m</a:t>
            </a:r>
          </a:p>
          <a:p>
            <a:pPr algn="l"/>
            <a:r>
              <a:rPr lang="de-DE" dirty="0">
                <a:latin typeface="Symbol" panose="05050102010706020507" pitchFamily="18" charset="2"/>
              </a:rPr>
              <a:t>b</a:t>
            </a:r>
            <a:r>
              <a:rPr lang="de-DE" dirty="0"/>
              <a:t> = 0.22 (0 - 25 </a:t>
            </a:r>
            <a:r>
              <a:rPr lang="de-DE" dirty="0" err="1"/>
              <a:t>MeV</a:t>
            </a:r>
            <a:r>
              <a:rPr lang="de-DE" dirty="0"/>
              <a:t>/u)</a:t>
            </a:r>
          </a:p>
          <a:p>
            <a:pPr algn="l"/>
            <a:r>
              <a:rPr lang="de-DE" dirty="0"/>
              <a:t>bis 10</a:t>
            </a:r>
            <a:r>
              <a:rPr lang="de-DE" baseline="30000" dirty="0"/>
              <a:t>8</a:t>
            </a:r>
            <a:r>
              <a:rPr lang="de-DE" dirty="0"/>
              <a:t> Teilchen</a:t>
            </a:r>
          </a:p>
        </p:txBody>
      </p:sp>
      <p:graphicFrame>
        <p:nvGraphicFramePr>
          <p:cNvPr id="24" name="Table 7">
            <a:extLst>
              <a:ext uri="{FF2B5EF4-FFF2-40B4-BE49-F238E27FC236}">
                <a16:creationId xmlns:a16="http://schemas.microsoft.com/office/drawing/2014/main" id="{8F3EEA66-E362-436C-8CA7-213FCED05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421167"/>
              </p:ext>
            </p:extLst>
          </p:nvPr>
        </p:nvGraphicFramePr>
        <p:xfrm>
          <a:off x="986248" y="4422084"/>
          <a:ext cx="4340703" cy="2035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645">
                  <a:extLst>
                    <a:ext uri="{9D8B030D-6E8A-4147-A177-3AD203B41FA5}">
                      <a16:colId xmlns:a16="http://schemas.microsoft.com/office/drawing/2014/main" val="1623432032"/>
                    </a:ext>
                  </a:extLst>
                </a:gridCol>
                <a:gridCol w="1268361">
                  <a:extLst>
                    <a:ext uri="{9D8B030D-6E8A-4147-A177-3AD203B41FA5}">
                      <a16:colId xmlns:a16="http://schemas.microsoft.com/office/drawing/2014/main" val="4159000289"/>
                    </a:ext>
                  </a:extLst>
                </a:gridCol>
                <a:gridCol w="1248697">
                  <a:extLst>
                    <a:ext uri="{9D8B030D-6E8A-4147-A177-3AD203B41FA5}">
                      <a16:colId xmlns:a16="http://schemas.microsoft.com/office/drawing/2014/main" val="1936645130"/>
                    </a:ext>
                  </a:extLst>
                </a:gridCol>
              </a:tblGrid>
              <a:tr h="407077">
                <a:tc>
                  <a:txBody>
                    <a:bodyPr/>
                    <a:lstStyle/>
                    <a:p>
                      <a:r>
                        <a:rPr lang="en-US" dirty="0"/>
                        <a:t>Pb</a:t>
                      </a:r>
                      <a:r>
                        <a:rPr lang="en-US" baseline="30000" dirty="0"/>
                        <a:t>82+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 MeV/u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MeV/u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980729"/>
                  </a:ext>
                </a:extLst>
              </a:tr>
              <a:tr h="407077">
                <a:tc>
                  <a:txBody>
                    <a:bodyPr/>
                    <a:lstStyle/>
                    <a:p>
                      <a:r>
                        <a:rPr lang="en-US" dirty="0"/>
                        <a:t>ion current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5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A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1 </a:t>
                      </a:r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A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396276"/>
                  </a:ext>
                </a:extLst>
              </a:tr>
              <a:tr h="407077">
                <a:tc>
                  <a:txBody>
                    <a:bodyPr/>
                    <a:lstStyle/>
                    <a:p>
                      <a:r>
                        <a:rPr lang="en-US" dirty="0"/>
                        <a:t>velocity </a:t>
                      </a:r>
                      <a:r>
                        <a:rPr lang="en-US" i="1" dirty="0">
                          <a:latin typeface="Symbol" panose="05050102010706020507" pitchFamily="18" charset="2"/>
                        </a:rPr>
                        <a:t>b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14% c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3.2% c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682733"/>
                  </a:ext>
                </a:extLst>
              </a:tr>
              <a:tr h="40707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ecooler</a:t>
                      </a:r>
                      <a:r>
                        <a:rPr lang="en-US" dirty="0"/>
                        <a:t> voltage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5495 V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550 V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880524"/>
                  </a:ext>
                </a:extLst>
              </a:tr>
              <a:tr h="407077">
                <a:tc>
                  <a:txBody>
                    <a:bodyPr/>
                    <a:lstStyle/>
                    <a:p>
                      <a:r>
                        <a:rPr lang="en-US" dirty="0"/>
                        <a:t>beam lifetime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20-30 sec</a:t>
                      </a:r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1-2 sec</a:t>
                      </a:r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680120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152155" y="1397516"/>
            <a:ext cx="5209528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gelieferte GPAC Experimente:</a:t>
            </a:r>
          </a:p>
          <a:p>
            <a:pPr algn="l"/>
            <a:r>
              <a:rPr lang="de-DE" dirty="0"/>
              <a:t>(ESR + lokal)</a:t>
            </a:r>
          </a:p>
          <a:p>
            <a:r>
              <a:rPr lang="de-DE" dirty="0"/>
              <a:t>2022: </a:t>
            </a:r>
            <a:r>
              <a:rPr lang="de-DE" b="1" dirty="0"/>
              <a:t>2+6</a:t>
            </a:r>
            <a:r>
              <a:rPr lang="de-DE" dirty="0"/>
              <a:t>;   2024: </a:t>
            </a:r>
            <a:r>
              <a:rPr lang="de-DE" b="1" dirty="0"/>
              <a:t>1+7 </a:t>
            </a:r>
            <a:r>
              <a:rPr lang="de-DE" dirty="0"/>
              <a:t> 2025: </a:t>
            </a:r>
            <a:r>
              <a:rPr lang="de-DE" b="1" dirty="0"/>
              <a:t>2+6</a:t>
            </a:r>
          </a:p>
        </p:txBody>
      </p:sp>
    </p:spTree>
    <p:extLst>
      <p:ext uri="{BB962C8B-B14F-4D97-AF65-F5344CB8AC3E}">
        <p14:creationId xmlns:p14="http://schemas.microsoft.com/office/powerpoint/2010/main" val="227147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33594 -0.3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34E9-ECDB-4746-9DB3-BFD2EFC5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8F474-4911-40BA-B8B5-87348D92D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58" y="172712"/>
            <a:ext cx="11313504" cy="636384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F8E2ED-7700-4412-8C8C-30197FDDFA4D}"/>
              </a:ext>
            </a:extLst>
          </p:cNvPr>
          <p:cNvSpPr txBox="1"/>
          <p:nvPr/>
        </p:nvSpPr>
        <p:spPr>
          <a:xfrm>
            <a:off x="563422" y="4459266"/>
            <a:ext cx="250581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separierter Ionenstrom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66BD0-F2E8-432D-988E-72BEED356A60}"/>
              </a:ext>
            </a:extLst>
          </p:cNvPr>
          <p:cNvSpPr txBox="1"/>
          <p:nvPr/>
        </p:nvSpPr>
        <p:spPr>
          <a:xfrm>
            <a:off x="3484075" y="4089934"/>
            <a:ext cx="2839239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Leckstrom</a:t>
            </a:r>
          </a:p>
          <a:p>
            <a:pPr algn="l"/>
            <a:r>
              <a:rPr lang="de-DE" dirty="0" err="1">
                <a:solidFill>
                  <a:srgbClr val="FF0000"/>
                </a:solidFill>
              </a:rPr>
              <a:t>Beschleunigungspannung</a:t>
            </a:r>
            <a:endParaRPr lang="de-DE" dirty="0">
              <a:solidFill>
                <a:srgbClr val="FF0000"/>
              </a:solidFill>
            </a:endParaRPr>
          </a:p>
          <a:p>
            <a:pPr algn="l"/>
            <a:r>
              <a:rPr lang="de-DE" dirty="0">
                <a:solidFill>
                  <a:srgbClr val="0070C0"/>
                </a:solidFill>
              </a:rPr>
              <a:t>Abzugsspannung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7E14A-6DA9-4274-9812-24134994A25A}"/>
              </a:ext>
            </a:extLst>
          </p:cNvPr>
          <p:cNvSpPr txBox="1"/>
          <p:nvPr/>
        </p:nvSpPr>
        <p:spPr>
          <a:xfrm>
            <a:off x="6738153" y="4182267"/>
            <a:ext cx="213588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Quellendruck inkl. Puffergas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A0F6A-3284-449E-B890-DE090B8B9C7D}"/>
              </a:ext>
            </a:extLst>
          </p:cNvPr>
          <p:cNvSpPr txBox="1"/>
          <p:nvPr/>
        </p:nvSpPr>
        <p:spPr>
          <a:xfrm>
            <a:off x="9246749" y="3031469"/>
            <a:ext cx="250581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Free-Run Bild der Ionenquelle (CUPID)</a:t>
            </a:r>
          </a:p>
        </p:txBody>
      </p:sp>
    </p:spTree>
    <p:extLst>
      <p:ext uri="{BB962C8B-B14F-4D97-AF65-F5344CB8AC3E}">
        <p14:creationId xmlns:p14="http://schemas.microsoft.com/office/powerpoint/2010/main" val="93661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6822E-720C-4425-9E59-B738500EA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8FA72B-47C9-4AFF-828E-02D4C20CD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06" y="148268"/>
            <a:ext cx="11446033" cy="6438394"/>
          </a:xfrm>
        </p:spPr>
      </p:pic>
    </p:spTree>
    <p:extLst>
      <p:ext uri="{BB962C8B-B14F-4D97-AF65-F5344CB8AC3E}">
        <p14:creationId xmlns:p14="http://schemas.microsoft.com/office/powerpoint/2010/main" val="964014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34B71-F49D-4FDE-B096-503D4F909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Lokaler </a:t>
            </a:r>
            <a:r>
              <a:rPr lang="de-DE" dirty="0" err="1"/>
              <a:t>Linac</a:t>
            </a:r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325CF-E5DE-4A32-89E1-5D0AA4BEA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20" y="1320054"/>
            <a:ext cx="10949112" cy="1009486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Ionen mit m/q &lt; 3.1 werden mit dem RFQ beschleunigt.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Ionen mit m/q &gt; 5 werden durch den RFQ transportiert.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C247C-1C5E-1229-FFA0-C23422D3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626" y="2188029"/>
            <a:ext cx="7772400" cy="43719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91FBD7-1767-5289-5BA4-AAB419E34AB6}"/>
              </a:ext>
            </a:extLst>
          </p:cNvPr>
          <p:cNvSpPr txBox="1">
            <a:spLocks/>
          </p:cNvSpPr>
          <p:nvPr/>
        </p:nvSpPr>
        <p:spPr>
          <a:xfrm>
            <a:off x="567013" y="2256222"/>
            <a:ext cx="3613101" cy="4199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Ionen mit 3.1 &lt; m/</a:t>
            </a:r>
            <a:r>
              <a:rPr lang="de-DE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de-DE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&lt; 5 Pech gehabt, geht nicht.</a:t>
            </a:r>
          </a:p>
          <a:p>
            <a:pPr lvl="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de-D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CRYRING Phase Probe: beschleunigt der RFQ noch (wenn überhaupt)?</a:t>
            </a:r>
            <a:endParaRPr lang="de-DE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RFQ-Werte werden im Modell berechnet und gesetzt</a:t>
            </a:r>
          </a:p>
        </p:txBody>
      </p:sp>
    </p:spTree>
    <p:extLst>
      <p:ext uri="{BB962C8B-B14F-4D97-AF65-F5344CB8AC3E}">
        <p14:creationId xmlns:p14="http://schemas.microsoft.com/office/powerpoint/2010/main" val="240717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0D82B-9334-46B2-B97B-911A93B5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Injektion vom lokalen Strahl und Multiturn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12131-CF18-47B5-925E-5D8DCA5E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19" y="1450685"/>
            <a:ext cx="5628075" cy="4903585"/>
          </a:xfrm>
        </p:spPr>
        <p:txBody>
          <a:bodyPr/>
          <a:lstStyle/>
          <a:p>
            <a:r>
              <a:rPr lang="de-DE" dirty="0"/>
              <a:t>Den gepulsten Strahl verstehen:</a:t>
            </a:r>
          </a:p>
          <a:p>
            <a:pPr lvl="1"/>
            <a:r>
              <a:rPr lang="de-DE" dirty="0"/>
              <a:t>Kontinuierlich aus der Quelle</a:t>
            </a:r>
          </a:p>
          <a:p>
            <a:pPr lvl="1"/>
            <a:r>
              <a:rPr lang="de-DE" dirty="0" err="1"/>
              <a:t>Gechoppt</a:t>
            </a:r>
            <a:r>
              <a:rPr lang="de-DE" dirty="0"/>
              <a:t> mit YRT1LD2</a:t>
            </a:r>
          </a:p>
          <a:p>
            <a:pPr lvl="1"/>
            <a:r>
              <a:rPr lang="de-DE" dirty="0"/>
              <a:t>RFQ kann </a:t>
            </a:r>
            <a:r>
              <a:rPr lang="de-DE" dirty="0" err="1"/>
              <a:t>max</a:t>
            </a:r>
            <a:r>
              <a:rPr lang="de-DE" dirty="0"/>
              <a:t> 0.5 </a:t>
            </a:r>
            <a:r>
              <a:rPr lang="de-DE" dirty="0" err="1"/>
              <a:t>ms</a:t>
            </a:r>
            <a:endParaRPr lang="de-DE" dirty="0"/>
          </a:p>
          <a:p>
            <a:pPr lvl="1"/>
            <a:r>
              <a:rPr lang="de-DE" dirty="0"/>
              <a:t>Ringumfang 7 </a:t>
            </a:r>
            <a:r>
              <a:rPr lang="de-DE" dirty="0" err="1">
                <a:latin typeface="Symbol" pitchFamily="2" charset="2"/>
              </a:rPr>
              <a:t>m</a:t>
            </a:r>
            <a:r>
              <a:rPr lang="de-DE" dirty="0" err="1"/>
              <a:t>s</a:t>
            </a:r>
            <a:r>
              <a:rPr lang="de-DE" dirty="0"/>
              <a:t> @ 300 keV/</a:t>
            </a:r>
            <a:r>
              <a:rPr lang="de-DE" dirty="0" err="1"/>
              <a:t>u</a:t>
            </a:r>
            <a:r>
              <a:rPr lang="de-DE" dirty="0"/>
              <a:t> und länger, z.B. 50 </a:t>
            </a:r>
            <a:r>
              <a:rPr lang="de-DE" dirty="0" err="1">
                <a:latin typeface="Symbol" pitchFamily="2" charset="2"/>
              </a:rPr>
              <a:t>m</a:t>
            </a:r>
            <a:r>
              <a:rPr lang="de-DE" dirty="0" err="1"/>
              <a:t>s</a:t>
            </a:r>
            <a:r>
              <a:rPr lang="de-DE" dirty="0"/>
              <a:t> bei 1.5 keV/</a:t>
            </a:r>
            <a:r>
              <a:rPr lang="de-DE" dirty="0" err="1"/>
              <a:t>u</a:t>
            </a:r>
            <a:endParaRPr lang="de-DE" dirty="0"/>
          </a:p>
          <a:p>
            <a:r>
              <a:rPr lang="de-DE" dirty="0" err="1"/>
              <a:t>Bumperlänge</a:t>
            </a:r>
            <a:r>
              <a:rPr lang="de-DE" dirty="0"/>
              <a:t> soll das 10-20-fache vom Ringumfang betragen…</a:t>
            </a:r>
          </a:p>
          <a:p>
            <a:r>
              <a:rPr lang="de-DE" dirty="0"/>
              <a:t>… aber die erste Runde immer mit einem Umlauf optimieren</a:t>
            </a:r>
          </a:p>
          <a:p>
            <a:r>
              <a:rPr lang="de-DE" dirty="0"/>
              <a:t>Chopper Timing Fenster benutzen!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FA481E-F758-41C6-BF22-54FB2F5A7928}"/>
              </a:ext>
            </a:extLst>
          </p:cNvPr>
          <p:cNvGrpSpPr/>
          <p:nvPr/>
        </p:nvGrpSpPr>
        <p:grpSpPr>
          <a:xfrm>
            <a:off x="6771603" y="1279151"/>
            <a:ext cx="5248901" cy="2013581"/>
            <a:chOff x="85314" y="1242033"/>
            <a:chExt cx="5248901" cy="2013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AD0D92-D2E6-45AD-931A-3F67E1433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314" y="1322022"/>
              <a:ext cx="5248901" cy="1636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B99F54-481B-444F-BEC7-8ABF8F31B396}"/>
                </a:ext>
              </a:extLst>
            </p:cNvPr>
            <p:cNvSpPr txBox="1"/>
            <p:nvPr/>
          </p:nvSpPr>
          <p:spPr>
            <a:xfrm>
              <a:off x="3897768" y="1343610"/>
              <a:ext cx="95410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septum</a:t>
              </a:r>
            </a:p>
            <a:p>
              <a:pPr algn="l"/>
              <a:r>
                <a:rPr lang="en-US" dirty="0"/>
                <a:t>magnet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1F2BEA-9A3C-42B1-87BE-2081610F1B0C}"/>
                </a:ext>
              </a:extLst>
            </p:cNvPr>
            <p:cNvSpPr txBox="1"/>
            <p:nvPr/>
          </p:nvSpPr>
          <p:spPr>
            <a:xfrm>
              <a:off x="2029873" y="2589909"/>
              <a:ext cx="1535013" cy="336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22499E"/>
                  </a:solidFill>
                </a:rPr>
                <a:t>2 or 300 </a:t>
              </a:r>
              <a:r>
                <a:rPr lang="en-US" dirty="0" err="1">
                  <a:solidFill>
                    <a:srgbClr val="22499E"/>
                  </a:solidFill>
                </a:rPr>
                <a:t>keV</a:t>
              </a:r>
              <a:r>
                <a:rPr lang="en-US" dirty="0">
                  <a:solidFill>
                    <a:srgbClr val="22499E"/>
                  </a:solidFill>
                </a:rPr>
                <a:t>/u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83DE96-57A9-41AA-BC7D-6962BA9C635D}"/>
                </a:ext>
              </a:extLst>
            </p:cNvPr>
            <p:cNvSpPr txBox="1"/>
            <p:nvPr/>
          </p:nvSpPr>
          <p:spPr>
            <a:xfrm>
              <a:off x="546167" y="1990206"/>
              <a:ext cx="1067734" cy="336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CA3F40"/>
                  </a:solidFill>
                </a:rPr>
                <a:t>10 MeV/u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4FDAF-3EC4-4C0D-9276-4CD59AB8A1BA}"/>
                </a:ext>
              </a:extLst>
            </p:cNvPr>
            <p:cNvSpPr txBox="1"/>
            <p:nvPr/>
          </p:nvSpPr>
          <p:spPr>
            <a:xfrm>
              <a:off x="655243" y="2919173"/>
              <a:ext cx="1161189" cy="336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el. bumper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1124A1-9E3F-48FB-A28F-BD32C528CF29}"/>
                </a:ext>
              </a:extLst>
            </p:cNvPr>
            <p:cNvSpPr txBox="1"/>
            <p:nvPr/>
          </p:nvSpPr>
          <p:spPr>
            <a:xfrm>
              <a:off x="3897768" y="2919173"/>
              <a:ext cx="1161189" cy="336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el. bumper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0D788-DB6B-4CA0-B089-AFBF5E9FD54F}"/>
                </a:ext>
              </a:extLst>
            </p:cNvPr>
            <p:cNvSpPr txBox="1"/>
            <p:nvPr/>
          </p:nvSpPr>
          <p:spPr>
            <a:xfrm>
              <a:off x="1752723" y="1932544"/>
              <a:ext cx="1137825" cy="336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el. septum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D8A2E9-1679-4028-B6C2-8F84FB3DA672}"/>
                </a:ext>
              </a:extLst>
            </p:cNvPr>
            <p:cNvSpPr txBox="1"/>
            <p:nvPr/>
          </p:nvSpPr>
          <p:spPr>
            <a:xfrm>
              <a:off x="218508" y="1242033"/>
              <a:ext cx="30991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CRYRING injection system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E217367-CAB3-A3E9-6F76-9A5F498C3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329032"/>
            <a:ext cx="5772104" cy="318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3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B32FD-FC78-4FB0-B8CB-9A6E83B40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Ringeinstellung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4F3B1-2018-4818-812A-FC57E073F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gleich wie mit dem Strahl vom HEST, unterschiedliche Empfindlichkeit</a:t>
            </a:r>
          </a:p>
          <a:p>
            <a:r>
              <a:rPr lang="de-DE" dirty="0"/>
              <a:t>Beschleunigungsspannung beachten (</a:t>
            </a:r>
            <a:r>
              <a:rPr lang="de-DE" dirty="0" err="1"/>
              <a:t>Strahlemittanz</a:t>
            </a:r>
            <a:r>
              <a:rPr lang="de-DE" dirty="0"/>
              <a:t> + </a:t>
            </a:r>
            <a:r>
              <a:rPr lang="de-DE" dirty="0" err="1"/>
              <a:t>Bucketfill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300V sind möglich</a:t>
            </a:r>
          </a:p>
          <a:p>
            <a:pPr lvl="1"/>
            <a:r>
              <a:rPr lang="de-DE" dirty="0"/>
              <a:t>für HCI sind größere Spannungen notwendig (200 V)</a:t>
            </a:r>
          </a:p>
          <a:p>
            <a:pPr lvl="1"/>
            <a:r>
              <a:rPr lang="de-DE" dirty="0"/>
              <a:t>für LCI sind kleinere Spannungen notwendig (20 V), insbesondere auf H&gt;1</a:t>
            </a:r>
          </a:p>
          <a:p>
            <a:r>
              <a:rPr lang="de-DE" dirty="0"/>
              <a:t>Beschleunigungsfrequenz 138 kHz &lt; f &lt; 2.4 MHz</a:t>
            </a:r>
          </a:p>
          <a:p>
            <a:pPr lvl="1"/>
            <a:r>
              <a:rPr lang="de-DE" dirty="0"/>
              <a:t>bei manchen Ionen muss man mit höheren Harmonischen anfangen</a:t>
            </a:r>
          </a:p>
          <a:p>
            <a:pPr lvl="1"/>
            <a:r>
              <a:rPr lang="de-DE" dirty="0"/>
              <a:t>bei einem weiteren </a:t>
            </a:r>
            <a:r>
              <a:rPr lang="de-DE" dirty="0" err="1"/>
              <a:t>Subset</a:t>
            </a:r>
            <a:r>
              <a:rPr lang="de-DE" dirty="0"/>
              <a:t> muss man zusätzlich </a:t>
            </a:r>
            <a:r>
              <a:rPr lang="de-DE" dirty="0" err="1"/>
              <a:t>umbunchen</a:t>
            </a:r>
            <a:endParaRPr lang="de-DE" dirty="0"/>
          </a:p>
          <a:p>
            <a:pPr lvl="1"/>
            <a:r>
              <a:rPr lang="de-DE" i="1" dirty="0" err="1"/>
              <a:t>Simplified</a:t>
            </a:r>
            <a:r>
              <a:rPr lang="de-DE" i="1" dirty="0"/>
              <a:t> </a:t>
            </a:r>
            <a:r>
              <a:rPr lang="de-DE" i="1" dirty="0" err="1"/>
              <a:t>bucket</a:t>
            </a:r>
            <a:r>
              <a:rPr lang="de-DE" i="1" dirty="0"/>
              <a:t> </a:t>
            </a:r>
            <a:r>
              <a:rPr lang="de-DE" i="1" dirty="0" err="1"/>
              <a:t>fill</a:t>
            </a:r>
            <a:r>
              <a:rPr lang="de-DE" dirty="0"/>
              <a:t> wenn ein Experiment den freilaufenden Strahl benötigt</a:t>
            </a:r>
          </a:p>
          <a:p>
            <a:r>
              <a:rPr lang="de-DE" i="1" dirty="0"/>
              <a:t>Agilent </a:t>
            </a:r>
            <a:r>
              <a:rPr lang="de-DE" i="1" dirty="0" err="1"/>
              <a:t>Speki</a:t>
            </a:r>
            <a:r>
              <a:rPr lang="de-DE" dirty="0"/>
              <a:t> für zero-span; </a:t>
            </a:r>
            <a:r>
              <a:rPr lang="de-DE" i="1" dirty="0"/>
              <a:t>Tektronix RSA</a:t>
            </a:r>
            <a:r>
              <a:rPr lang="de-DE" dirty="0"/>
              <a:t> für Wasserfall-Diagramme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081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C44C-31FE-4496-B508-3B4DD831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Agilent vs. Tektronix Schottky Spektrum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1953E-3B39-4CDE-AAAD-3D2BC9935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0EA1F-87A0-BE95-50DC-C0367BC3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8301"/>
            <a:ext cx="5876368" cy="4537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E8647-C641-46E9-CACA-30AB37F9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347" y="2582579"/>
            <a:ext cx="6279653" cy="400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76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ist am CRYRING anders?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7810" y="1450685"/>
            <a:ext cx="5437987" cy="4903585"/>
          </a:xfrm>
        </p:spPr>
        <p:txBody>
          <a:bodyPr/>
          <a:lstStyle/>
          <a:p>
            <a:pPr marL="0" indent="0">
              <a:buNone/>
            </a:pPr>
            <a:r>
              <a:rPr lang="de-DE" u="sng" dirty="0"/>
              <a:t>Unterschiede:</a:t>
            </a:r>
          </a:p>
          <a:p>
            <a:r>
              <a:rPr lang="de-DE" dirty="0"/>
              <a:t>nur ein Strahl gleichzeitig!</a:t>
            </a:r>
          </a:p>
          <a:p>
            <a:r>
              <a:rPr lang="de-DE" dirty="0"/>
              <a:t>drei mögliche Energiebereiche:</a:t>
            </a:r>
          </a:p>
          <a:p>
            <a:pPr lvl="1"/>
            <a:r>
              <a:rPr lang="de-DE" dirty="0"/>
              <a:t>Strahl vom ESR @ 4-15 </a:t>
            </a:r>
            <a:r>
              <a:rPr lang="de-DE" dirty="0" err="1"/>
              <a:t>MeV</a:t>
            </a:r>
            <a:r>
              <a:rPr lang="de-DE" dirty="0"/>
              <a:t>/u</a:t>
            </a:r>
          </a:p>
          <a:p>
            <a:pPr lvl="1"/>
            <a:r>
              <a:rPr lang="de-DE" dirty="0"/>
              <a:t>Strahl vom lok. Injektor @ 300 </a:t>
            </a:r>
            <a:r>
              <a:rPr lang="de-DE" dirty="0" err="1"/>
              <a:t>keV</a:t>
            </a:r>
            <a:r>
              <a:rPr lang="de-DE" dirty="0"/>
              <a:t>/u</a:t>
            </a:r>
          </a:p>
          <a:p>
            <a:pPr lvl="1"/>
            <a:r>
              <a:rPr lang="de-DE" dirty="0"/>
              <a:t>Strahl vom Injektor @ 1-5 </a:t>
            </a:r>
            <a:r>
              <a:rPr lang="de-DE" dirty="0" err="1"/>
              <a:t>keV</a:t>
            </a:r>
            <a:r>
              <a:rPr lang="de-DE" dirty="0"/>
              <a:t>/u</a:t>
            </a:r>
          </a:p>
          <a:p>
            <a:r>
              <a:rPr lang="de-DE" dirty="0"/>
              <a:t>kleine Energie, kleine Intensität</a:t>
            </a:r>
          </a:p>
          <a:p>
            <a:pPr lvl="1"/>
            <a:r>
              <a:rPr lang="de-DE" dirty="0"/>
              <a:t>keine direkte Anwendung für MASP</a:t>
            </a:r>
          </a:p>
          <a:p>
            <a:pPr lvl="1"/>
            <a:r>
              <a:rPr lang="de-DE" dirty="0"/>
              <a:t>Einstellung komplizierter als SIS18</a:t>
            </a:r>
          </a:p>
          <a:p>
            <a:r>
              <a:rPr lang="de-DE" dirty="0" err="1"/>
              <a:t>coasting</a:t>
            </a:r>
            <a:r>
              <a:rPr lang="de-DE" dirty="0"/>
              <a:t> </a:t>
            </a:r>
            <a:r>
              <a:rPr lang="de-DE" dirty="0" err="1"/>
              <a:t>Schottky</a:t>
            </a:r>
            <a:r>
              <a:rPr lang="de-DE" dirty="0"/>
              <a:t>, Profilgitter, DC Trafo</a:t>
            </a:r>
            <a:r>
              <a:rPr lang="en-DE" dirty="0"/>
              <a:t>…</a:t>
            </a:r>
            <a:r>
              <a:rPr lang="de-DE" dirty="0"/>
              <a:t> oft kein Signal</a:t>
            </a:r>
          </a:p>
          <a:p>
            <a:r>
              <a:rPr lang="de-DE" dirty="0"/>
              <a:t>Lebensdauer oft kurz (Sekunden)</a:t>
            </a:r>
          </a:p>
          <a:p>
            <a:endParaRPr lang="de-DE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6223240" y="1450685"/>
            <a:ext cx="5569367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u="sng" dirty="0"/>
              <a:t>Gleich bei allen Synchrotronen:</a:t>
            </a:r>
          </a:p>
          <a:p>
            <a:r>
              <a:rPr lang="de-DE" dirty="0"/>
              <a:t>Injektion </a:t>
            </a:r>
            <a:r>
              <a:rPr lang="en-DE" dirty="0"/>
              <a:t>–</a:t>
            </a:r>
            <a:r>
              <a:rPr lang="de-DE" dirty="0"/>
              <a:t> </a:t>
            </a:r>
            <a:r>
              <a:rPr lang="de-DE" dirty="0" err="1"/>
              <a:t>Bunching</a:t>
            </a:r>
            <a:r>
              <a:rPr lang="de-DE" dirty="0"/>
              <a:t> / Rampe </a:t>
            </a:r>
            <a:r>
              <a:rPr lang="en-DE" dirty="0"/>
              <a:t>–</a:t>
            </a:r>
            <a:r>
              <a:rPr lang="de-DE" dirty="0"/>
              <a:t> Kühlen </a:t>
            </a:r>
            <a:r>
              <a:rPr lang="en-DE" dirty="0"/>
              <a:t>–</a:t>
            </a:r>
            <a:r>
              <a:rPr lang="de-DE" dirty="0"/>
              <a:t> Experiment / Extraktion</a:t>
            </a:r>
          </a:p>
          <a:p>
            <a:r>
              <a:rPr lang="de-DE" dirty="0"/>
              <a:t>Strahllage bei Injektion entscheidend</a:t>
            </a:r>
          </a:p>
          <a:p>
            <a:r>
              <a:rPr lang="de-DE" dirty="0"/>
              <a:t>Injektionskick oder </a:t>
            </a:r>
            <a:r>
              <a:rPr lang="de-DE" dirty="0" err="1"/>
              <a:t>Bumper</a:t>
            </a:r>
            <a:endParaRPr lang="de-DE" dirty="0"/>
          </a:p>
          <a:p>
            <a:r>
              <a:rPr lang="de-DE" dirty="0"/>
              <a:t>Multiturn-Injektion (elektrostatisch und nur mit dem lokalen Strahl)</a:t>
            </a:r>
          </a:p>
          <a:p>
            <a:r>
              <a:rPr lang="de-DE" dirty="0"/>
              <a:t>CRYRING @ ESR (Modi) </a:t>
            </a:r>
            <a:r>
              <a:rPr lang="de-DE" dirty="0" err="1"/>
              <a:t>Parammodi</a:t>
            </a:r>
            <a:r>
              <a:rPr lang="de-DE" dirty="0"/>
              <a:t> aufgebaut wie am SIS18</a:t>
            </a:r>
          </a:p>
          <a:p>
            <a:r>
              <a:rPr lang="de-DE" dirty="0" err="1"/>
              <a:t>Lassie</a:t>
            </a:r>
            <a:r>
              <a:rPr lang="de-DE" dirty="0"/>
              <a:t> für die Beobachtung der Intensität</a:t>
            </a:r>
          </a:p>
        </p:txBody>
      </p:sp>
    </p:spTree>
    <p:extLst>
      <p:ext uri="{BB962C8B-B14F-4D97-AF65-F5344CB8AC3E}">
        <p14:creationId xmlns:p14="http://schemas.microsoft.com/office/powerpoint/2010/main" val="2773364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Standardmodi CRYRING@ESR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4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972994"/>
              </p:ext>
            </p:extLst>
          </p:nvPr>
        </p:nvGraphicFramePr>
        <p:xfrm>
          <a:off x="2166992" y="1450975"/>
          <a:ext cx="8212138" cy="490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0292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Schichtteam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35860"/>
              </p:ext>
            </p:extLst>
          </p:nvPr>
        </p:nvGraphicFramePr>
        <p:xfrm>
          <a:off x="769118" y="1450975"/>
          <a:ext cx="2592529" cy="490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941069" y="1358538"/>
            <a:ext cx="6359070" cy="4996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dirty="0"/>
              <a:t>Einstellung ESR Strahl:</a:t>
            </a:r>
          </a:p>
          <a:p>
            <a:pPr lvl="1"/>
            <a:r>
              <a:rPr lang="de-DE" u="sng" dirty="0"/>
              <a:t>Transport durch HEST</a:t>
            </a:r>
          </a:p>
          <a:p>
            <a:pPr lvl="1"/>
            <a:r>
              <a:rPr lang="de-DE" dirty="0"/>
              <a:t>Injektion + erster Umlauf</a:t>
            </a:r>
          </a:p>
          <a:p>
            <a:r>
              <a:rPr lang="de-DE" dirty="0"/>
              <a:t>Einstellung lokaler Strahl: </a:t>
            </a:r>
          </a:p>
          <a:p>
            <a:pPr lvl="1"/>
            <a:r>
              <a:rPr lang="de-DE" u="sng" dirty="0"/>
              <a:t>keine Ionenquelle einstellen</a:t>
            </a:r>
          </a:p>
          <a:p>
            <a:pPr lvl="1"/>
            <a:r>
              <a:rPr lang="de-DE" dirty="0"/>
              <a:t>Strahl von der Ionenquelle bis zum Ring</a:t>
            </a:r>
          </a:p>
          <a:p>
            <a:pPr lvl="1"/>
            <a:r>
              <a:rPr lang="de-DE" dirty="0"/>
              <a:t>Injektion + erster Umlauf</a:t>
            </a:r>
          </a:p>
          <a:p>
            <a:r>
              <a:rPr lang="de-DE" dirty="0"/>
              <a:t>Für beide Strahlen:</a:t>
            </a:r>
          </a:p>
          <a:p>
            <a:pPr lvl="1"/>
            <a:r>
              <a:rPr lang="de-DE" dirty="0"/>
              <a:t>Intensität verbessern (Transport, Injektion, Beschleunigung)</a:t>
            </a:r>
          </a:p>
          <a:p>
            <a:pPr lvl="1"/>
            <a:r>
              <a:rPr lang="de-DE" dirty="0"/>
              <a:t>Speicherung und Beschleunigung nicht erwartet aber grundsätzlich möglich</a:t>
            </a:r>
          </a:p>
          <a:p>
            <a:pPr lvl="1"/>
            <a:r>
              <a:rPr lang="de-DE" dirty="0"/>
              <a:t>keinen e-Kühler einstellen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941068" y="4274102"/>
            <a:ext cx="6359071" cy="2314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6960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Setup über </a:t>
            </a:r>
            <a:r>
              <a:rPr lang="de-DE" dirty="0" err="1"/>
              <a:t>Parammodi</a:t>
            </a:r>
            <a:endParaRPr lang="de-D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34" y="1313792"/>
            <a:ext cx="10714177" cy="5206674"/>
          </a:xfrm>
        </p:spPr>
      </p:pic>
      <p:sp>
        <p:nvSpPr>
          <p:cNvPr id="5" name="TextBox 4"/>
          <p:cNvSpPr txBox="1"/>
          <p:nvPr/>
        </p:nvSpPr>
        <p:spPr>
          <a:xfrm>
            <a:off x="7310252" y="4402521"/>
            <a:ext cx="3855859" cy="2031325"/>
          </a:xfrm>
          <a:prstGeom prst="rect">
            <a:avLst/>
          </a:prstGeom>
          <a:solidFill>
            <a:srgbClr val="F4F4F4">
              <a:alpha val="60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zu beachten: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CRYRING@ESR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wie am SIS18, alle strahlrelevante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Verdoppelung in anderen Tabs möglich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Injektion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Injektor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auch wichtig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nicht alle Felder immer benutzt</a:t>
            </a:r>
          </a:p>
        </p:txBody>
      </p:sp>
    </p:spTree>
    <p:extLst>
      <p:ext uri="{BB962C8B-B14F-4D97-AF65-F5344CB8AC3E}">
        <p14:creationId xmlns:p14="http://schemas.microsoft.com/office/powerpoint/2010/main" val="3517439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3ED2-1302-9BEC-505B-4FC57CEA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5B0B9-496F-003C-C797-902758561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" y="178676"/>
            <a:ext cx="12043686" cy="6159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3C639F-E44E-4E65-F15B-F0CCD94C247A}"/>
              </a:ext>
            </a:extLst>
          </p:cNvPr>
          <p:cNvSpPr txBox="1"/>
          <p:nvPr/>
        </p:nvSpPr>
        <p:spPr>
          <a:xfrm>
            <a:off x="3050348" y="285750"/>
            <a:ext cx="6090129" cy="95410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5600" dirty="0" err="1"/>
              <a:t>Injektion</a:t>
            </a:r>
            <a:r>
              <a:rPr lang="en-US" sz="5600" dirty="0"/>
              <a:t> </a:t>
            </a:r>
            <a:r>
              <a:rPr lang="en-US" sz="5600" dirty="0" err="1"/>
              <a:t>vom</a:t>
            </a:r>
            <a:r>
              <a:rPr lang="en-US" sz="5600" dirty="0"/>
              <a:t> ESR</a:t>
            </a:r>
          </a:p>
        </p:txBody>
      </p:sp>
    </p:spTree>
    <p:extLst>
      <p:ext uri="{BB962C8B-B14F-4D97-AF65-F5344CB8AC3E}">
        <p14:creationId xmlns:p14="http://schemas.microsoft.com/office/powerpoint/2010/main" val="211202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Schichtteam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663904"/>
              </p:ext>
            </p:extLst>
          </p:nvPr>
        </p:nvGraphicFramePr>
        <p:xfrm>
          <a:off x="422275" y="1450975"/>
          <a:ext cx="2610636" cy="490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2"/>
          <p:cNvSpPr txBox="1"/>
          <p:nvPr/>
        </p:nvSpPr>
        <p:spPr>
          <a:xfrm>
            <a:off x="3594226" y="1450975"/>
            <a:ext cx="6863567" cy="4903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dirty="0"/>
              <a:t>Überwachung der Strahlintensität</a:t>
            </a:r>
          </a:p>
          <a:p>
            <a:pPr lvl="1"/>
            <a:r>
              <a:rPr lang="de-DE" dirty="0"/>
              <a:t>LASSIE Monitor,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Analyser</a:t>
            </a:r>
            <a:r>
              <a:rPr lang="de-DE" dirty="0"/>
              <a:t>, </a:t>
            </a:r>
            <a:r>
              <a:rPr lang="de-DE" b="1" dirty="0" err="1"/>
              <a:t>Grafana</a:t>
            </a:r>
            <a:endParaRPr lang="de-DE" b="1" dirty="0"/>
          </a:p>
          <a:p>
            <a:pPr lvl="1"/>
            <a:br>
              <a:rPr lang="de-DE" dirty="0"/>
            </a:br>
            <a:endParaRPr lang="de-DE" dirty="0"/>
          </a:p>
          <a:p>
            <a:r>
              <a:rPr lang="de-DE" dirty="0"/>
              <a:t>Erhaltung des Betriebszustands durch beseitigen „offensichtlicher“ Fehler</a:t>
            </a:r>
          </a:p>
          <a:p>
            <a:pPr lvl="1"/>
            <a:r>
              <a:rPr lang="de-DE" dirty="0"/>
              <a:t>Geräte wieder einschalten / Ventile wieder öffnen</a:t>
            </a:r>
          </a:p>
          <a:p>
            <a:pPr lvl="1"/>
            <a:r>
              <a:rPr lang="de-DE" dirty="0"/>
              <a:t>Wiederherstellen nach Cave Access</a:t>
            </a:r>
          </a:p>
          <a:p>
            <a:pPr lvl="1"/>
            <a:r>
              <a:rPr lang="de-DE" dirty="0"/>
              <a:t>Nachtunen HEST / lokaler Injektor</a:t>
            </a:r>
          </a:p>
          <a:p>
            <a:pPr lvl="1"/>
            <a:r>
              <a:rPr lang="de-DE" dirty="0"/>
              <a:t>Beseitigung von Gerätefehlern mit der Rufbereitschaft der Fachgruppen</a:t>
            </a:r>
          </a:p>
        </p:txBody>
      </p:sp>
    </p:spTree>
    <p:extLst>
      <p:ext uri="{BB962C8B-B14F-4D97-AF65-F5344CB8AC3E}">
        <p14:creationId xmlns:p14="http://schemas.microsoft.com/office/powerpoint/2010/main" val="323665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Beobachtung über </a:t>
            </a:r>
            <a:r>
              <a:rPr lang="de-DE" dirty="0" err="1"/>
              <a:t>Grafana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61" y="1256964"/>
            <a:ext cx="11051631" cy="5209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2332" y="3861539"/>
            <a:ext cx="4750675" cy="2308324"/>
          </a:xfrm>
          <a:prstGeom prst="rect">
            <a:avLst/>
          </a:prstGeom>
          <a:solidFill>
            <a:srgbClr val="F4F4F4">
              <a:alpha val="60000"/>
            </a:srgb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zu beachten: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https://lxyrpc02.gsi.de/grafana/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für alle verfügbar, läuft immer an der Konsole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Panels für die Quelle, Ringintensität, usw.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Refresh-Zeit &amp; Zeitfenster einstellbar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zurückblättern immer möglich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Datenaufnahme läuft nur (!) mit einem laufenden Pattern</a:t>
            </a:r>
          </a:p>
        </p:txBody>
      </p:sp>
    </p:spTree>
    <p:extLst>
      <p:ext uri="{BB962C8B-B14F-4D97-AF65-F5344CB8AC3E}">
        <p14:creationId xmlns:p14="http://schemas.microsoft.com/office/powerpoint/2010/main" val="1716207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Aufgaben Schichtteam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37173"/>
              </p:ext>
            </p:extLst>
          </p:nvPr>
        </p:nvGraphicFramePr>
        <p:xfrm>
          <a:off x="422275" y="1450975"/>
          <a:ext cx="2610636" cy="4903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594226" y="1584356"/>
            <a:ext cx="6642850" cy="2647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de-DE" dirty="0"/>
              <a:t>Kontakt mit dem Experiment</a:t>
            </a:r>
          </a:p>
          <a:p>
            <a:pPr lvl="1"/>
            <a:r>
              <a:rPr lang="de-DE" dirty="0"/>
              <a:t>beachten: sie nutzen nicht immer die gleiche Betriebssprache wie wir</a:t>
            </a:r>
          </a:p>
          <a:p>
            <a:r>
              <a:rPr lang="de-DE" dirty="0"/>
              <a:t>kleine Änderungen nach Absprache</a:t>
            </a:r>
          </a:p>
          <a:p>
            <a:pPr lvl="1"/>
            <a:r>
              <a:rPr lang="de-DE" dirty="0"/>
              <a:t>Energie, Intensität, </a:t>
            </a:r>
            <a:r>
              <a:rPr lang="de-DE" dirty="0" err="1"/>
              <a:t>SubChain</a:t>
            </a:r>
            <a:r>
              <a:rPr lang="de-DE" dirty="0"/>
              <a:t> Länge / </a:t>
            </a:r>
            <a:r>
              <a:rPr lang="de-DE" dirty="0" err="1"/>
              <a:t>Repetitions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594226" y="4231660"/>
            <a:ext cx="6642850" cy="2291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>
                <a:solidFill>
                  <a:srgbClr val="333333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>
              <a:buNone/>
            </a:pPr>
            <a:r>
              <a:rPr lang="de-DE" b="1" dirty="0"/>
              <a:t>Rufbereitschaft Maschine:</a:t>
            </a:r>
          </a:p>
          <a:p>
            <a:r>
              <a:rPr lang="de-DE" dirty="0" err="1"/>
              <a:t>Orbitänderungen</a:t>
            </a:r>
            <a:r>
              <a:rPr lang="de-DE" dirty="0"/>
              <a:t>, Kühlungsänderungen, </a:t>
            </a:r>
            <a:r>
              <a:rPr lang="de-DE" dirty="0" err="1"/>
              <a:t>Targetüberlapp</a:t>
            </a:r>
            <a:r>
              <a:rPr lang="de-DE" dirty="0"/>
              <a:t>, … </a:t>
            </a:r>
          </a:p>
          <a:p>
            <a:r>
              <a:rPr lang="en-DE" dirty="0"/>
              <a:t>…</a:t>
            </a:r>
            <a:r>
              <a:rPr lang="de-DE" dirty="0"/>
              <a:t> und Probleme die OPE nicht lösen kann</a:t>
            </a:r>
          </a:p>
        </p:txBody>
      </p:sp>
    </p:spTree>
    <p:extLst>
      <p:ext uri="{BB962C8B-B14F-4D97-AF65-F5344CB8AC3E}">
        <p14:creationId xmlns:p14="http://schemas.microsoft.com/office/powerpoint/2010/main" val="25721955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hat bisher gut geklappt?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20" y="1345325"/>
            <a:ext cx="8244249" cy="5150068"/>
          </a:xfrm>
        </p:spPr>
        <p:txBody>
          <a:bodyPr>
            <a:normAutofit/>
          </a:bodyPr>
          <a:lstStyle/>
          <a:p>
            <a:r>
              <a:rPr lang="de-DE" dirty="0"/>
              <a:t>Bereitschaft (einfachere) Einstellungen zu übernehmen</a:t>
            </a:r>
          </a:p>
          <a:p>
            <a:r>
              <a:rPr lang="de-DE" dirty="0"/>
              <a:t>Verbesserung der Strahlintensität nach einer groben Ersteinstellung</a:t>
            </a:r>
          </a:p>
          <a:p>
            <a:pPr lvl="1"/>
            <a:r>
              <a:rPr lang="de-DE" dirty="0"/>
              <a:t>Übernahme z.B. in der Nachtschicht</a:t>
            </a:r>
          </a:p>
          <a:p>
            <a:pPr lvl="1"/>
            <a:r>
              <a:rPr lang="de-DE" dirty="0"/>
              <a:t>teilweise Rekord-Intensitäten erreicht</a:t>
            </a:r>
          </a:p>
          <a:p>
            <a:r>
              <a:rPr lang="de-DE" dirty="0"/>
              <a:t>Kleine Anpassungen vom </a:t>
            </a:r>
            <a:r>
              <a:rPr lang="de-DE" dirty="0" err="1"/>
              <a:t>Injektorparameter</a:t>
            </a:r>
            <a:r>
              <a:rPr lang="de-DE" dirty="0"/>
              <a:t>, insbesondere bei Quellenschwankungen</a:t>
            </a:r>
          </a:p>
          <a:p>
            <a:r>
              <a:rPr lang="de-DE" dirty="0"/>
              <a:t>erster Ansprechpartner für das Experiment</a:t>
            </a:r>
          </a:p>
          <a:p>
            <a:r>
              <a:rPr lang="de-DE" dirty="0"/>
              <a:t>Anzahl (nächtlichen) RB Einsätzen:</a:t>
            </a:r>
          </a:p>
          <a:p>
            <a:pPr lvl="1"/>
            <a:r>
              <a:rPr lang="de-DE" dirty="0"/>
              <a:t>2022: gefühlt ca. 6-7 pro Woche</a:t>
            </a:r>
          </a:p>
          <a:p>
            <a:pPr lvl="1"/>
            <a:r>
              <a:rPr lang="de-DE" dirty="0"/>
              <a:t>2024: gefühlt ca. 2-3 pro Woche</a:t>
            </a:r>
          </a:p>
          <a:p>
            <a:pPr lvl="1"/>
            <a:r>
              <a:rPr lang="en-DE" dirty="0"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 entweder weniger Ausfälle, oder viel mehr Probleme werden im HKR verstanden und gelöst!</a:t>
            </a:r>
            <a:endParaRPr lang="de-DE" dirty="0"/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7" y="2256111"/>
            <a:ext cx="16764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18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hat bisher nicht gut geklappt?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419" y="1450685"/>
            <a:ext cx="8717215" cy="5013177"/>
          </a:xfrm>
        </p:spPr>
        <p:txBody>
          <a:bodyPr>
            <a:normAutofit/>
          </a:bodyPr>
          <a:lstStyle/>
          <a:p>
            <a:r>
              <a:rPr lang="de-DE" dirty="0" err="1"/>
              <a:t>Interlocks</a:t>
            </a:r>
            <a:r>
              <a:rPr lang="de-DE" dirty="0"/>
              <a:t> werden gerne vergessen (besonders am Anfang der Strahlzeit)</a:t>
            </a:r>
          </a:p>
          <a:p>
            <a:r>
              <a:rPr lang="de-DE" dirty="0"/>
              <a:t>RB Einsatz: Du sollst Dich an Experiment melden (ohne weiteren Angaben)</a:t>
            </a:r>
          </a:p>
          <a:p>
            <a:r>
              <a:rPr lang="de-DE" dirty="0"/>
              <a:t>Dokumentieren was / warum ist ausgefallen / nachoptimiert wurde; ggf. aggregiert falls sehr oft</a:t>
            </a:r>
          </a:p>
          <a:p>
            <a:r>
              <a:rPr lang="de-DE" dirty="0"/>
              <a:t>Wahrnehmung der Maschine</a:t>
            </a:r>
          </a:p>
          <a:p>
            <a:pPr lvl="1"/>
            <a:r>
              <a:rPr lang="de-DE" dirty="0"/>
              <a:t>Beispiel im </a:t>
            </a:r>
            <a:r>
              <a:rPr lang="de-DE" i="1" dirty="0" err="1"/>
              <a:t>What‘s</a:t>
            </a:r>
            <a:r>
              <a:rPr lang="de-DE" i="1" dirty="0"/>
              <a:t> </a:t>
            </a:r>
            <a:r>
              <a:rPr lang="de-DE" i="1" dirty="0" err="1"/>
              <a:t>running</a:t>
            </a:r>
            <a:r>
              <a:rPr lang="de-DE" dirty="0"/>
              <a:t>: „CRYRING Patterns </a:t>
            </a:r>
            <a:r>
              <a:rPr lang="en-DE" dirty="0"/>
              <a:t>–</a:t>
            </a:r>
            <a:r>
              <a:rPr lang="de-DE" dirty="0"/>
              <a:t> ESR Patterns </a:t>
            </a:r>
            <a:r>
              <a:rPr lang="en-DE" dirty="0"/>
              <a:t>–</a:t>
            </a:r>
            <a:r>
              <a:rPr lang="de-DE" dirty="0"/>
              <a:t> GSI Patterns“ signalisiert unterschiedliche Prioritäten</a:t>
            </a:r>
          </a:p>
          <a:p>
            <a:pPr lvl="1"/>
            <a:r>
              <a:rPr lang="de-DE" dirty="0"/>
              <a:t>lokale Strahlen sind auch GPAC Experimente</a:t>
            </a:r>
          </a:p>
          <a:p>
            <a:r>
              <a:rPr lang="de-DE" dirty="0"/>
              <a:t>komplexere Einstellungen (Speicherung + Beschleunigung) werden klappen nur wenn OPE damit anfangen und üben</a:t>
            </a:r>
            <a:endParaRPr lang="en-DE" dirty="0"/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982" y="2489310"/>
            <a:ext cx="21240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84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Grundsätzliches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17DAB11A-39FE-194C-AC0E-1B592BF84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1450685"/>
            <a:ext cx="9572773" cy="4903585"/>
          </a:xfrm>
        </p:spPr>
        <p:txBody>
          <a:bodyPr/>
          <a:lstStyle/>
          <a:p>
            <a:pPr marL="539750"/>
            <a:r>
              <a:rPr lang="de-DE" b="1" dirty="0"/>
              <a:t>RB hat die Hoheit über die Maschine</a:t>
            </a:r>
          </a:p>
          <a:p>
            <a:pPr marL="996950" lvl="1"/>
            <a:r>
              <a:rPr lang="de-DE" dirty="0"/>
              <a:t>Alle Änderungen/Tuningansätze etc. müssen vorher mit der RB abgesprochen werden. Aktive RB steht im </a:t>
            </a:r>
            <a:r>
              <a:rPr lang="de-DE" dirty="0" err="1"/>
              <a:t>OLog</a:t>
            </a:r>
            <a:r>
              <a:rPr lang="de-DE" dirty="0"/>
              <a:t>.</a:t>
            </a:r>
          </a:p>
          <a:p>
            <a:pPr marL="996950" lvl="1"/>
            <a:r>
              <a:rPr lang="de-DE" dirty="0"/>
              <a:t>RB soll im </a:t>
            </a:r>
            <a:r>
              <a:rPr lang="de-DE" dirty="0" err="1"/>
              <a:t>OLog</a:t>
            </a:r>
            <a:r>
              <a:rPr lang="de-DE" dirty="0"/>
              <a:t> Einträge aus der Mittagssitzung machen (gerne erinnern!)</a:t>
            </a:r>
          </a:p>
          <a:p>
            <a:pPr marL="996950" lvl="1"/>
            <a:r>
              <a:rPr lang="de-DE" dirty="0"/>
              <a:t>Einstellung bzw. dauerhafte RB Einsätze am WE nur in Ausnahmefällen</a:t>
            </a:r>
          </a:p>
          <a:p>
            <a:pPr marL="539750"/>
            <a:r>
              <a:rPr lang="de-DE" b="1" dirty="0"/>
              <a:t>OLOG ist das zentrale Logbuch</a:t>
            </a:r>
          </a:p>
          <a:p>
            <a:pPr marL="996950" lvl="1"/>
            <a:r>
              <a:rPr lang="de-DE" dirty="0"/>
              <a:t>Einträge korrekt nutzen (nicht alles sind „Infos“) </a:t>
            </a:r>
          </a:p>
          <a:p>
            <a:pPr marL="1400175" lvl="2"/>
            <a:r>
              <a:rPr lang="de-DE" dirty="0"/>
              <a:t>Optimierung, Setup, etc. </a:t>
            </a:r>
          </a:p>
          <a:p>
            <a:pPr marL="1911350" lvl="3"/>
            <a:r>
              <a:rPr lang="de-DE" dirty="0"/>
              <a:t>Intention beim Start des Vorgangs erklären</a:t>
            </a:r>
          </a:p>
          <a:p>
            <a:pPr marL="1911350" lvl="3"/>
            <a:r>
              <a:rPr lang="de-DE" dirty="0"/>
              <a:t>Zwischenergebnisse etc. als Kommentare einfügen</a:t>
            </a:r>
          </a:p>
          <a:p>
            <a:pPr marL="1911350" lvl="3"/>
            <a:r>
              <a:rPr lang="de-DE" dirty="0"/>
              <a:t>Nach Abschluss den Eintrag mit einer Endzeit versehen</a:t>
            </a:r>
          </a:p>
          <a:p>
            <a:pPr marL="1054100" lvl="1"/>
            <a:r>
              <a:rPr lang="de-DE" dirty="0"/>
              <a:t>Bitte alle Änderungen / Ausfälle / Verbesserungen protokolieren; wenn viele (kleine) dann in einem Eintrag grob zusammenfassen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62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4CD9-7D12-F426-112B-ADB335B4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Strahltransport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09E49-3050-5D0E-B9CC-CAA696EF7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HEST stellt die OPE ein, Effizienz 60% gewünscht</a:t>
            </a:r>
          </a:p>
          <a:p>
            <a:r>
              <a:rPr lang="de-DE" noProof="0" dirty="0"/>
              <a:t>Ein Bespiel von allen Schirmen habe ich bei ID 795545 gespeichert</a:t>
            </a:r>
          </a:p>
          <a:p>
            <a:pPr lvl="1"/>
            <a:r>
              <a:rPr lang="de-DE" noProof="0" dirty="0"/>
              <a:t>ich empfehle das immer zu tun und zugreifbar zu speichern</a:t>
            </a:r>
          </a:p>
          <a:p>
            <a:pPr lvl="1"/>
            <a:r>
              <a:rPr lang="de-DE" noProof="0" dirty="0"/>
              <a:t>das häufigste “Problem” ist leichte Verstellung von HEST</a:t>
            </a:r>
          </a:p>
          <a:p>
            <a:r>
              <a:rPr lang="de-DE" dirty="0"/>
              <a:t>Wenn ein FC verfügbar gerne messen und dokumentieren</a:t>
            </a:r>
          </a:p>
          <a:p>
            <a:pPr lvl="1"/>
            <a:r>
              <a:rPr lang="de-DE" b="1" noProof="0" dirty="0">
                <a:solidFill>
                  <a:srgbClr val="FF0000"/>
                </a:solidFill>
              </a:rPr>
              <a:t>WICHTIG! </a:t>
            </a:r>
            <a:r>
              <a:rPr lang="de-DE" noProof="0" dirty="0"/>
              <a:t>GHTYDK3 ist die letzte Diagnose vor dem Injektionskicker</a:t>
            </a:r>
          </a:p>
          <a:p>
            <a:pPr lvl="1"/>
            <a:r>
              <a:rPr lang="de-DE" dirty="0"/>
              <a:t>Die FC wird durch den Kicker gestört </a:t>
            </a:r>
            <a:r>
              <a:rPr lang="de-DE" dirty="0">
                <a:sym typeface="Wingdings" pitchFamily="2" charset="2"/>
              </a:rPr>
              <a:t> zeitlich verschieben für die Messung!</a:t>
            </a:r>
          </a:p>
          <a:p>
            <a:pPr lvl="1"/>
            <a:r>
              <a:rPr lang="de-DE" noProof="0" dirty="0">
                <a:sym typeface="Wingdings" pitchFamily="2" charset="2"/>
              </a:rPr>
              <a:t>Das </a:t>
            </a:r>
            <a:r>
              <a:rPr lang="de-DE" noProof="0" dirty="0" err="1">
                <a:sym typeface="Wingdings" pitchFamily="2" charset="2"/>
              </a:rPr>
              <a:t>Kickerrauschen</a:t>
            </a:r>
            <a:r>
              <a:rPr lang="de-DE" noProof="0" dirty="0">
                <a:sym typeface="Wingdings" pitchFamily="2" charset="2"/>
              </a:rPr>
              <a:t> am FC kann Probleme mit dem Timing verraten</a:t>
            </a:r>
          </a:p>
          <a:p>
            <a:r>
              <a:rPr lang="de-DE" dirty="0">
                <a:sym typeface="Wingdings" pitchFamily="2" charset="2"/>
              </a:rPr>
              <a:t>Injektion mit dem Kicker und mag. Septum</a:t>
            </a:r>
          </a:p>
          <a:p>
            <a:pPr lvl="1"/>
            <a:r>
              <a:rPr lang="de-DE" dirty="0">
                <a:sym typeface="Wingdings" pitchFamily="2" charset="2"/>
              </a:rPr>
              <a:t>der Bumper und </a:t>
            </a:r>
            <a:r>
              <a:rPr lang="de-DE" dirty="0" err="1">
                <a:sym typeface="Wingdings" pitchFamily="2" charset="2"/>
              </a:rPr>
              <a:t>el</a:t>
            </a:r>
            <a:r>
              <a:rPr lang="de-DE" dirty="0">
                <a:sym typeface="Wingdings" pitchFamily="2" charset="2"/>
              </a:rPr>
              <a:t>. Septum sollen 0 V haben (und aus diesem Grund anwesend)</a:t>
            </a:r>
          </a:p>
          <a:p>
            <a:r>
              <a:rPr lang="de-DE" noProof="0" dirty="0">
                <a:sym typeface="Wingdings" pitchFamily="2" charset="2"/>
              </a:rPr>
              <a:t>Wenn alles richtig  Strahl auf YR07DF2 und YR11DF3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578127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8189-6436-4CC9-106F-815FEAEE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</a:t>
            </a:r>
            <a:r>
              <a:rPr lang="en-US" dirty="0" err="1"/>
              <a:t>fängt</a:t>
            </a:r>
            <a:r>
              <a:rPr lang="en-US" dirty="0"/>
              <a:t> es an…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0ACC6-BD2B-493A-057A-68ABDD178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HEST GTT1DF0 (</a:t>
            </a:r>
            <a:r>
              <a:rPr lang="de-DE" dirty="0" err="1"/>
              <a:t>Screeshot</a:t>
            </a:r>
            <a:r>
              <a:rPr lang="de-DE" dirty="0"/>
              <a:t> vom </a:t>
            </a:r>
            <a:r>
              <a:rPr lang="de-DE" dirty="0" err="1"/>
              <a:t>Olog</a:t>
            </a:r>
            <a:r>
              <a:rPr lang="de-DE" dirty="0"/>
              <a:t> ID </a:t>
            </a:r>
            <a:r>
              <a:rPr lang="de-DE" dirty="0">
                <a:hlinkClick r:id="rId2"/>
              </a:rPr>
              <a:t>626284</a:t>
            </a:r>
            <a:r>
              <a:rPr lang="de-DE" dirty="0"/>
              <a:t> 05.03.2024)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9A3E5-65A8-1776-5C81-E9A12BE7F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8" y="2059210"/>
            <a:ext cx="7772400" cy="42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88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37DEE-6F48-D49C-7662-A12235C8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Sieht </a:t>
            </a:r>
            <a:r>
              <a:rPr lang="en-US" dirty="0" err="1"/>
              <a:t>manchmal</a:t>
            </a:r>
            <a:r>
              <a:rPr lang="en-US" dirty="0"/>
              <a:t> nicht </a:t>
            </a:r>
            <a:r>
              <a:rPr lang="en-US" dirty="0" err="1"/>
              <a:t>ganz</a:t>
            </a:r>
            <a:r>
              <a:rPr lang="en-US" dirty="0"/>
              <a:t> </a:t>
            </a:r>
            <a:r>
              <a:rPr lang="en-US" dirty="0" err="1"/>
              <a:t>richtig</a:t>
            </a:r>
            <a:r>
              <a:rPr lang="en-US" dirty="0"/>
              <a:t> </a:t>
            </a:r>
            <a:r>
              <a:rPr lang="en-US" dirty="0" err="1"/>
              <a:t>aus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52B77-BC25-7334-F79C-449C14F8B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HEST GHTTDF2 (</a:t>
            </a:r>
            <a:r>
              <a:rPr lang="de-DE" dirty="0" err="1"/>
              <a:t>Screeshot</a:t>
            </a:r>
            <a:r>
              <a:rPr lang="de-DE" dirty="0"/>
              <a:t> vom </a:t>
            </a:r>
            <a:r>
              <a:rPr lang="de-DE" dirty="0" err="1"/>
              <a:t>Olog</a:t>
            </a:r>
            <a:r>
              <a:rPr lang="de-DE" dirty="0"/>
              <a:t> ID </a:t>
            </a:r>
            <a:r>
              <a:rPr lang="de-DE" dirty="0">
                <a:hlinkClick r:id="rId2"/>
              </a:rPr>
              <a:t>626284</a:t>
            </a:r>
            <a:r>
              <a:rPr lang="de-DE" dirty="0"/>
              <a:t> 05.03.2024)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8DEC5-D075-C6E5-8B56-E5FC52509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8" y="2132808"/>
            <a:ext cx="7772400" cy="42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97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742A-8CDB-B600-D48E-15E610604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</a:t>
            </a:r>
            <a:r>
              <a:rPr lang="en-US" dirty="0" err="1"/>
              <a:t>aber</a:t>
            </a:r>
            <a:r>
              <a:rPr lang="en-US" dirty="0"/>
              <a:t> </a:t>
            </a:r>
            <a:r>
              <a:rPr lang="en-US" dirty="0" err="1"/>
              <a:t>wird</a:t>
            </a:r>
            <a:r>
              <a:rPr lang="en-US" dirty="0"/>
              <a:t> am Ende (in </a:t>
            </a:r>
            <a:r>
              <a:rPr lang="en-US" dirty="0" err="1"/>
              <a:t>etwa</a:t>
            </a:r>
            <a:r>
              <a:rPr lang="en-US" dirty="0"/>
              <a:t>) </a:t>
            </a:r>
            <a:r>
              <a:rPr lang="en-US" dirty="0" err="1"/>
              <a:t>rund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13177-049F-7751-7F3F-8B30B9522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HEST GHTYDF2 (</a:t>
            </a:r>
            <a:r>
              <a:rPr lang="de-DE" dirty="0" err="1"/>
              <a:t>Screeshot</a:t>
            </a:r>
            <a:r>
              <a:rPr lang="de-DE" dirty="0"/>
              <a:t> vom </a:t>
            </a:r>
            <a:r>
              <a:rPr lang="de-DE" dirty="0" err="1"/>
              <a:t>Olog</a:t>
            </a:r>
            <a:r>
              <a:rPr lang="de-DE" dirty="0"/>
              <a:t> ID </a:t>
            </a:r>
            <a:r>
              <a:rPr lang="de-DE" dirty="0">
                <a:hlinkClick r:id="rId2"/>
              </a:rPr>
              <a:t>626284</a:t>
            </a:r>
            <a:r>
              <a:rPr lang="de-DE" dirty="0"/>
              <a:t> 05.03.2024)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5CFF6A-AA8A-1EC7-EC2B-964E756E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68" y="2185360"/>
            <a:ext cx="7772400" cy="42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35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7B12-C746-4635-AF30-865D21F08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Injektion mit dem Kicker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F4FC02-D982-41EB-9325-8BD70EB2F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16" y="1507835"/>
            <a:ext cx="8873961" cy="490378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D17B26-8EC8-4A11-97D5-EE4705E908F1}"/>
              </a:ext>
            </a:extLst>
          </p:cNvPr>
          <p:cNvSpPr txBox="1">
            <a:spLocks/>
          </p:cNvSpPr>
          <p:nvPr/>
        </p:nvSpPr>
        <p:spPr>
          <a:xfrm>
            <a:off x="9098281" y="1450685"/>
            <a:ext cx="3001404" cy="506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hier YR02MK ca. 10 </a:t>
            </a:r>
            <a:r>
              <a:rPr lang="de-DE" dirty="0" err="1">
                <a:latin typeface="Symbol" panose="05050102010706020507" pitchFamily="18" charset="2"/>
              </a:rPr>
              <a:t>m</a:t>
            </a:r>
            <a:r>
              <a:rPr lang="de-DE" dirty="0" err="1"/>
              <a:t>s</a:t>
            </a:r>
            <a:r>
              <a:rPr lang="de-DE" dirty="0"/>
              <a:t> verschoben</a:t>
            </a:r>
          </a:p>
          <a:p>
            <a:r>
              <a:rPr lang="de-DE" dirty="0"/>
              <a:t>die Länge vom </a:t>
            </a:r>
            <a:r>
              <a:rPr lang="de-DE" dirty="0" err="1"/>
              <a:t>Kickerpuls</a:t>
            </a:r>
            <a:r>
              <a:rPr lang="de-DE" dirty="0"/>
              <a:t> = 1 = ein Ringumlauf</a:t>
            </a:r>
          </a:p>
          <a:p>
            <a:r>
              <a:rPr lang="de-DE" dirty="0"/>
              <a:t>aufpassen! Kann den Strahl nach der ersten Runde zerstören</a:t>
            </a:r>
          </a:p>
          <a:p>
            <a:r>
              <a:rPr lang="de-DE" dirty="0"/>
              <a:t>Winkel nominell ca. 17 Grad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8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D881-9170-6182-2B80-18DF8255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BPM </a:t>
            </a:r>
            <a:r>
              <a:rPr lang="en-US" dirty="0" err="1"/>
              <a:t>Rohdaten</a:t>
            </a:r>
            <a:r>
              <a:rPr lang="en-US" dirty="0"/>
              <a:t> für die </a:t>
            </a:r>
            <a:r>
              <a:rPr lang="en-US" dirty="0" err="1"/>
              <a:t>ersten</a:t>
            </a:r>
            <a:r>
              <a:rPr lang="en-US" dirty="0"/>
              <a:t> </a:t>
            </a:r>
            <a:r>
              <a:rPr lang="en-US" dirty="0" err="1"/>
              <a:t>Runden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7229D-3DB7-9D4D-C522-09DCEB65D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20" y="1450685"/>
            <a:ext cx="3944034" cy="5135977"/>
          </a:xfrm>
        </p:spPr>
        <p:txBody>
          <a:bodyPr/>
          <a:lstStyle/>
          <a:p>
            <a:r>
              <a:rPr lang="de-DE" dirty="0"/>
              <a:t>Schirme &amp; FC raus!</a:t>
            </a:r>
          </a:p>
          <a:p>
            <a:r>
              <a:rPr lang="de-DE" dirty="0"/>
              <a:t>Die ersten Runden sieht man am besten mit der </a:t>
            </a:r>
            <a:r>
              <a:rPr lang="de-DE" i="1" dirty="0"/>
              <a:t>BPM Expert App</a:t>
            </a:r>
            <a:r>
              <a:rPr lang="de-DE" dirty="0"/>
              <a:t> oder </a:t>
            </a:r>
            <a:r>
              <a:rPr lang="de-DE" i="1" dirty="0"/>
              <a:t>BPM </a:t>
            </a:r>
            <a:r>
              <a:rPr lang="de-DE" i="1" dirty="0" err="1"/>
              <a:t>Scope</a:t>
            </a:r>
            <a:r>
              <a:rPr lang="de-DE" dirty="0"/>
              <a:t> (Rohdaten von einzelnen BPMs)</a:t>
            </a:r>
          </a:p>
          <a:p>
            <a:endParaRPr lang="de-DE" dirty="0"/>
          </a:p>
          <a:p>
            <a:r>
              <a:rPr lang="de-DE" dirty="0"/>
              <a:t>Schlechtes Beispiel! </a:t>
            </a:r>
            <a:r>
              <a:rPr lang="de-DE" dirty="0">
                <a:sym typeface="Wingdings" pitchFamily="2" charset="2"/>
              </a:rPr>
              <a:t></a:t>
            </a:r>
          </a:p>
          <a:p>
            <a:r>
              <a:rPr lang="de-DE" dirty="0">
                <a:sym typeface="Wingdings" pitchFamily="2" charset="2"/>
              </a:rPr>
              <a:t>YR03 zeigt einen gespeicherten Strahl</a:t>
            </a:r>
          </a:p>
          <a:p>
            <a:r>
              <a:rPr lang="de-DE" dirty="0">
                <a:sym typeface="Wingdings" pitchFamily="2" charset="2"/>
              </a:rPr>
              <a:t>YR06 zeigt einen Volltreffer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EF6B9-6146-96B6-51DE-A5D2E5364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084" y="1201946"/>
            <a:ext cx="7446046" cy="53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1935"/>
      </p:ext>
    </p:extLst>
  </p:cSld>
  <p:clrMapOvr>
    <a:masterClrMapping/>
  </p:clrMapOvr>
</p:sld>
</file>

<file path=ppt/theme/theme1.xml><?xml version="1.0" encoding="utf-8"?>
<a:theme xmlns:a="http://schemas.openxmlformats.org/drawingml/2006/main" name="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gsi-folienmaster_2018</Template>
  <TotalTime>246</TotalTime>
  <Words>1759</Words>
  <Application>Microsoft Macintosh PowerPoint</Application>
  <PresentationFormat>Widescreen</PresentationFormat>
  <Paragraphs>280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Symbol</vt:lpstr>
      <vt:lpstr>Wingdings</vt:lpstr>
      <vt:lpstr>gsi-folienmaster_2018</vt:lpstr>
      <vt:lpstr>CRYRING@ESR Hands-On Training Zoran Andelkovic</vt:lpstr>
      <vt:lpstr>Was ist CRYRING@ESR?</vt:lpstr>
      <vt:lpstr>PowerPoint Presentation</vt:lpstr>
      <vt:lpstr>Strahltransport</vt:lpstr>
      <vt:lpstr>So fängt es an…</vt:lpstr>
      <vt:lpstr>Sieht manchmal nicht ganz richtig aus</vt:lpstr>
      <vt:lpstr>… aber wird am Ende (in etwa) rund.</vt:lpstr>
      <vt:lpstr>Injektion mit dem Kicker</vt:lpstr>
      <vt:lpstr>BPM Rohdaten für die ersten Runden</vt:lpstr>
      <vt:lpstr>Ein gutes BPM Signal mit D+</vt:lpstr>
      <vt:lpstr>Ringeinstellung - Fehlersuche</vt:lpstr>
      <vt:lpstr>Tune Scan</vt:lpstr>
      <vt:lpstr>Lassie benutzen!</vt:lpstr>
      <vt:lpstr>BPM benutzen wie vorgesehen - Position</vt:lpstr>
      <vt:lpstr>Strahlkühlung</vt:lpstr>
      <vt:lpstr>IPM</vt:lpstr>
      <vt:lpstr>Strahlkühlung</vt:lpstr>
      <vt:lpstr>PowerPoint Presentation</vt:lpstr>
      <vt:lpstr>Ionenquelle</vt:lpstr>
      <vt:lpstr>PowerPoint Presentation</vt:lpstr>
      <vt:lpstr>PowerPoint Presentation</vt:lpstr>
      <vt:lpstr>Lokaler Linac</vt:lpstr>
      <vt:lpstr>Injektion vom lokalen Strahl und Multiturn</vt:lpstr>
      <vt:lpstr>Ringeinstellung</vt:lpstr>
      <vt:lpstr>Agilent vs. Tektronix Schottky Spektrum</vt:lpstr>
      <vt:lpstr>Was ist am CRYRING anders?</vt:lpstr>
      <vt:lpstr>Standardmodi CRYRING@ESR</vt:lpstr>
      <vt:lpstr>Aufgaben Schichtteam</vt:lpstr>
      <vt:lpstr>Setup über Parammodi</vt:lpstr>
      <vt:lpstr>Aufgaben Schichtteam</vt:lpstr>
      <vt:lpstr>Beobachtung über Grafana</vt:lpstr>
      <vt:lpstr>Aufgaben Schichtteam</vt:lpstr>
      <vt:lpstr>Was hat bisher gut geklappt?</vt:lpstr>
      <vt:lpstr>Was hat bisher nicht gut geklappt?</vt:lpstr>
      <vt:lpstr>Grundsätzliches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Andelkovic, Zoran Dr.</dc:creator>
  <cp:lastModifiedBy>Zoran Andelkovic</cp:lastModifiedBy>
  <cp:revision>686</cp:revision>
  <cp:lastPrinted>2018-09-20T11:47:47Z</cp:lastPrinted>
  <dcterms:created xsi:type="dcterms:W3CDTF">2018-09-13T08:53:31Z</dcterms:created>
  <dcterms:modified xsi:type="dcterms:W3CDTF">2025-10-27T16:37:14Z</dcterms:modified>
</cp:coreProperties>
</file>