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9346-68A7-457A-889D-22EA6D8AA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69137-1FEE-4379-87DC-6B39C2CF7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9ECE1-9D1C-47BF-89F7-621E5F35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AC67-BF7C-4423-96DD-B11F562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6578D-E990-4C0D-B1D4-8954C014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BCAE-D5EB-4570-88BF-128EDC20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AABBC-6234-4722-B84B-5498A981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8999F-346A-4C5F-A0F4-F5254189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E007E-B642-4A61-80BB-08259F05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9BC80-0E29-49E5-840C-D4ED2231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32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66596-3DEA-404C-A576-8EF861039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08E49-EEA7-4CD4-A536-05C6170CC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8927F-A092-498A-A8A0-74F40B57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8B5A-DF52-4D1E-B41D-EC2B5006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449D-CB3F-4849-9C69-4DB0876C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1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A63A-9DFA-4403-89CB-066DF215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6DA8-4A6D-4EB3-8926-3BEEAC4AE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CD1BE-968E-4D51-9FD7-CF52CD68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6D626-460A-40B6-8CB3-02D53362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A14C-2B1A-4CC8-910A-2878DB2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86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006A-FDEE-471B-A3B5-C372629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5F05-A9BE-495F-9D10-7D10ACFF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F6F1-464D-4864-B518-01A07BF7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E352-F243-4D3F-B960-0D16FCF2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74F19-9F9A-432E-9848-7AB2A97C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B891-151B-49FF-877F-CE1E4ED9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4265-2F60-4E9F-8478-B755C21C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8E503-982F-465F-9F8A-72E80DC83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C3106-F2D6-447C-B8C1-C388DBBB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E28D3-2609-45DF-92A6-ECAA9F81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9D389-DA88-452F-9D53-4627F208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62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CE15-8AF1-4F91-9524-148EFAA6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6A244-DE3C-46A5-B63B-61FDA664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D74A4-2972-42DF-A3AB-C2EA46AC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9C3DD-588A-4722-85C3-5C1269FE2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34865-5251-481E-BD99-F71DC7127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09DB8-44D5-4DE9-BD5B-F3612B88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CDF4B-EF95-435B-9059-3438F7C8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3A492-2743-48E0-B738-E831982D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88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AC2E-BA49-4F05-B4DF-920FB4F4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35661-824E-46CA-8AF4-EA55B446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5132-5E92-45A6-B903-C48A9F8F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E961F-2CCB-4F65-9529-3C9CF02E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64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89512-583D-451C-885A-84A76D2B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C628B-DA77-4F76-A70A-F61520AF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C8895-77C3-4EC3-8B66-33468E1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5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A832-1ACE-4FD0-8578-9D1589B6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3DC0-857A-49F2-94B0-231F7E30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ABDF5-3B31-4E7B-8053-0668DF4F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C0816-6C36-4FDF-9E04-FCF0401C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3FF54-FA59-4C30-A224-F447699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770E7-A34F-4D50-8902-B90583BD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75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F607-AC6C-47D1-A3FA-C3488E45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36478-E5CA-4D69-B517-10017888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2A765-C816-4A0A-B634-34A56FB00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A489-3E05-4E83-B2E3-99276C13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1D04C-E6CC-4A41-9BF3-8ED64FA5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F3E1F-BF7C-450A-9866-303025E0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1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FD303-6338-4877-99D3-08CC9F6D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AD2D5-DF4D-4398-91F7-C06D80324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ADBA-C5DD-44EB-81D2-073437973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E8F0-9244-4907-8748-B2B789D01A1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F6337-5D3C-436E-B2A8-F441109B5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DFFF4-28D5-461F-990C-EC635EBD5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42B5-B2C5-4E25-A2D6-5C67F586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4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C101-794C-4185-803F-69F1F92BB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OP Erfahrungen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2D7D6-07A4-47F8-B965-BBBE64CCC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TK-Stripper und Schottky-Verstärker</a:t>
            </a:r>
          </a:p>
          <a:p>
            <a:r>
              <a:rPr lang="de-DE" dirty="0"/>
              <a:t>Christoph-Karl Wetzel 30.10.2025</a:t>
            </a:r>
          </a:p>
        </p:txBody>
      </p:sp>
    </p:spTree>
    <p:extLst>
      <p:ext uri="{BB962C8B-B14F-4D97-AF65-F5344CB8AC3E}">
        <p14:creationId xmlns:p14="http://schemas.microsoft.com/office/powerpoint/2010/main" val="362244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6283-2E72-49D2-93B6-E84995A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Beam Dynamics Horizontal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3DD576-6123-4B6D-B964-C252B7DB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06" y="1825625"/>
            <a:ext cx="8130587" cy="4351338"/>
          </a:xfrm>
        </p:spPr>
      </p:pic>
    </p:spTree>
    <p:extLst>
      <p:ext uri="{BB962C8B-B14F-4D97-AF65-F5344CB8AC3E}">
        <p14:creationId xmlns:p14="http://schemas.microsoft.com/office/powerpoint/2010/main" val="1698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A25B-C7F8-4BAA-8F6A-62886323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Beam Dynamics Vertical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4F9C9-5C28-46DA-8833-D636C48D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29" y="1825625"/>
            <a:ext cx="7996741" cy="4351338"/>
          </a:xfrm>
        </p:spPr>
      </p:pic>
    </p:spTree>
    <p:extLst>
      <p:ext uri="{BB962C8B-B14F-4D97-AF65-F5344CB8AC3E}">
        <p14:creationId xmlns:p14="http://schemas.microsoft.com/office/powerpoint/2010/main" val="227051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F4B9-4673-42A8-9683-5AC011CE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8B139C-DFF8-461B-BCE4-BBD837E20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42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08EF-B82F-4DC9-9F0A-20803504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/>
              </a:rPr>
              <a:t>UNILAC TOF-Sonden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60DF-D51F-4413-A197-93401D175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Den </a:t>
            </a:r>
            <a:r>
              <a:rPr lang="de-DE" dirty="0" err="1"/>
              <a:t>Gain</a:t>
            </a:r>
            <a:r>
              <a:rPr lang="de-DE" dirty="0"/>
              <a:t> am Oszilloskop beizubehalten und das Signal über den Verstärker anzupassen.</a:t>
            </a:r>
          </a:p>
        </p:txBody>
      </p:sp>
    </p:spTree>
    <p:extLst>
      <p:ext uri="{BB962C8B-B14F-4D97-AF65-F5344CB8AC3E}">
        <p14:creationId xmlns:p14="http://schemas.microsoft.com/office/powerpoint/2010/main" val="213643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FDE1-14F9-4EAA-A787-9AE89625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SIS Sonden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D72F3-D374-4663-AA61-B4BFD01D2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88" y="1932157"/>
            <a:ext cx="6897424" cy="4351338"/>
          </a:xfrm>
        </p:spPr>
      </p:pic>
    </p:spTree>
    <p:extLst>
      <p:ext uri="{BB962C8B-B14F-4D97-AF65-F5344CB8AC3E}">
        <p14:creationId xmlns:p14="http://schemas.microsoft.com/office/powerpoint/2010/main" val="297612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D091-E311-4303-BAC9-B32B128A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5DA3A-3661-4DE1-89AE-B83B2DCD5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8122"/>
            <a:ext cx="10529205" cy="5922678"/>
          </a:xfrm>
        </p:spPr>
      </p:pic>
    </p:spTree>
    <p:extLst>
      <p:ext uri="{BB962C8B-B14F-4D97-AF65-F5344CB8AC3E}">
        <p14:creationId xmlns:p14="http://schemas.microsoft.com/office/powerpoint/2010/main" val="26667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096-3F85-4466-B74F-71C491B2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AF23E-AAAE-423A-B421-910494E4C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22445"/>
            <a:ext cx="10517710" cy="5916212"/>
          </a:xfrm>
        </p:spPr>
      </p:pic>
    </p:spTree>
    <p:extLst>
      <p:ext uri="{BB962C8B-B14F-4D97-AF65-F5344CB8AC3E}">
        <p14:creationId xmlns:p14="http://schemas.microsoft.com/office/powerpoint/2010/main" val="95295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52FB-8AC3-4C85-9E56-E9AA9F7F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3B07F-AB01-4B15-B32A-791150884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1487"/>
            <a:ext cx="10515599" cy="5915025"/>
          </a:xfrm>
        </p:spPr>
      </p:pic>
    </p:spTree>
    <p:extLst>
      <p:ext uri="{BB962C8B-B14F-4D97-AF65-F5344CB8AC3E}">
        <p14:creationId xmlns:p14="http://schemas.microsoft.com/office/powerpoint/2010/main" val="25301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4E9F-E297-4003-B548-0C80C59E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A0084B-B5ED-4BFA-A825-04BC89D49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24916" cy="5920265"/>
          </a:xfrm>
        </p:spPr>
      </p:pic>
    </p:spTree>
    <p:extLst>
      <p:ext uri="{BB962C8B-B14F-4D97-AF65-F5344CB8AC3E}">
        <p14:creationId xmlns:p14="http://schemas.microsoft.com/office/powerpoint/2010/main" val="39888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6AFE-D0FA-4379-8AB9-A352B4D2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E1578-71A5-4849-9916-E302FBBAD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9" y="2309260"/>
            <a:ext cx="5080261" cy="3810196"/>
          </a:xfrm>
        </p:spPr>
      </p:pic>
    </p:spTree>
    <p:extLst>
      <p:ext uri="{BB962C8B-B14F-4D97-AF65-F5344CB8AC3E}">
        <p14:creationId xmlns:p14="http://schemas.microsoft.com/office/powerpoint/2010/main" val="396383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068B-F10D-4D1D-A801-93F1CC97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TK Stripper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703E7D-35AF-47CF-B831-8B1096C34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41" y="1577050"/>
            <a:ext cx="3917559" cy="4351338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5D2EA5-F8E8-4D3A-A715-1103B1B21E0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1694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Strahl vor dem Stripper gerade ausrichten, damit TK2QD4 nur den Fokus regelt.</a:t>
            </a:r>
          </a:p>
          <a:p>
            <a:r>
              <a:rPr lang="de-DE" dirty="0"/>
              <a:t>Vor dem Stripper Profil ist in </a:t>
            </a:r>
            <a:br>
              <a:rPr lang="de-DE" dirty="0"/>
            </a:br>
            <a:r>
              <a:rPr lang="de-DE" dirty="0"/>
              <a:t>X schmal und in Y breit.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78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OP Erfahrungen</vt:lpstr>
      <vt:lpstr>UNILAC TOF-Sonden</vt:lpstr>
      <vt:lpstr>SIS Sonden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TK Stripper</vt:lpstr>
      <vt:lpstr>Beam Dynamics Horizontal</vt:lpstr>
      <vt:lpstr>Beam Dynamics Vertical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Erfahrungen</dc:title>
  <dc:creator>Bertini, Olga</dc:creator>
  <cp:lastModifiedBy>Bertini, Olga</cp:lastModifiedBy>
  <cp:revision>7</cp:revision>
  <dcterms:created xsi:type="dcterms:W3CDTF">2025-12-18T07:41:24Z</dcterms:created>
  <dcterms:modified xsi:type="dcterms:W3CDTF">2025-12-18T09:27:39Z</dcterms:modified>
</cp:coreProperties>
</file>