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0467FE-6815-3252-C132-5F0DEB31C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8673DE0-F15F-1563-B339-FCD9A8A7DF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4E43B4-2E53-1BDE-6173-4892D2AF9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D074-92A3-C94C-8780-193518DB9D71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DF6C59A-64E3-3B17-4BF8-171B1D90B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2627C30-51D8-6C4A-E93A-285C29DB6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5A54-A16B-AF46-A50B-53DCA87F9F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446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8B8802-4CF5-78B1-9388-368434633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C158051-0742-0426-FAFB-5CB37A1F90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263C6C2-EA4A-CB81-D6C4-028E6B146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D074-92A3-C94C-8780-193518DB9D71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6026B53-3736-F772-971B-93B967DCD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4F77B4-EDA9-41C7-AF6B-7250466B4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5A54-A16B-AF46-A50B-53DCA87F9F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82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2566A08-3BAE-9FD5-1C0A-E9ED189EA0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04EF461-5975-A3B2-A34C-52C027631B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C712CC5-878A-E18A-5DFC-1F9494680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D074-92A3-C94C-8780-193518DB9D71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5F454AA-86E9-F4D6-20AE-3766E25DF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5D7119B-A676-BD6B-2939-14B6750F2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5A54-A16B-AF46-A50B-53DCA87F9F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56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FE8772-EB83-356F-BE29-860EF9C62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D95375-2702-2E0D-C57F-688AA89DB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8167393-3AD0-F0DA-0902-90986B8BC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D074-92A3-C94C-8780-193518DB9D71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FD5599-3987-6FB4-0BB0-D7F2B12A8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275E9C-A94A-5659-DFF2-1E540E312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5A54-A16B-AF46-A50B-53DCA87F9F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456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C52CB-75BC-AFEE-6110-57F767D57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3513625-9BB7-DF83-66EF-C7B4EDE705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3F40F4E-11CC-9B50-6C6C-EA2F79722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D074-92A3-C94C-8780-193518DB9D71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798613-7DA8-0AAB-6971-DEB1B3125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D379AA6-14C4-B474-D40D-170093C74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5A54-A16B-AF46-A50B-53DCA87F9F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02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789DA0-3F5A-09C2-9D5D-AC3E42E12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3F4D6A-E976-E46B-D262-655D251BBB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A55EA5E-EB95-8CE2-1305-05FE958EE5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EA11B17-CEE3-74FE-2967-2EB3ADDC1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D074-92A3-C94C-8780-193518DB9D71}" type="datetimeFigureOut">
              <a:rPr lang="en-US" smtClean="0"/>
              <a:t>10/1/25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098B801-D8FA-1091-DA53-98B1855F3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37C318C-DC6C-2788-8489-648CAD7C8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5A54-A16B-AF46-A50B-53DCA87F9F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854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2ACF4C-A701-FAD4-518A-9787C884D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F45AC5D-9AC2-DE24-384C-2EAFE0EDBF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4A1987F-6C4D-F605-C034-787E15FD45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23A0490-1E35-C46D-E40B-F42D26C4F3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41EE609-06F9-7818-185E-036FF29224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F7BF176-8EBB-4676-D1A1-266873B72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D074-92A3-C94C-8780-193518DB9D71}" type="datetimeFigureOut">
              <a:rPr lang="en-US" smtClean="0"/>
              <a:t>10/1/25</a:t>
            </a:fld>
            <a:endParaRPr lang="en-US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837FF13-EA2D-F3F6-76F5-88B4B4E24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0A5EC65-A623-B093-4740-71418FB20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5A54-A16B-AF46-A50B-53DCA87F9F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994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E7AD62-6081-E33E-A9F7-B51288BBA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3D78D22-DD51-BCD5-BA0C-9634A7330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D074-92A3-C94C-8780-193518DB9D71}" type="datetimeFigureOut">
              <a:rPr lang="en-US" smtClean="0"/>
              <a:t>10/1/25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2A1F243-4D1E-9DBE-AFD0-5BF8C28D9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B00EA30-E5E2-B2DF-E344-7166E3041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5A54-A16B-AF46-A50B-53DCA87F9F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4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08AC486-AFDD-7546-0976-0B18E64B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D074-92A3-C94C-8780-193518DB9D71}" type="datetimeFigureOut">
              <a:rPr lang="en-US" smtClean="0"/>
              <a:t>10/1/25</a:t>
            </a:fld>
            <a:endParaRPr lang="en-US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006277E-DFC1-BA87-6BBA-A9B141145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0E01E26-FA92-9E93-2222-250BFDDF3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5A54-A16B-AF46-A50B-53DCA87F9F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591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A43896-23A6-09A5-5E7D-314902ADE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5F6DE0-265E-CFA2-B7B2-8FC5437FA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2590231-D9A9-2072-5A0D-063A10DF65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9A36705-59FC-6117-5E98-51616DF81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D074-92A3-C94C-8780-193518DB9D71}" type="datetimeFigureOut">
              <a:rPr lang="en-US" smtClean="0"/>
              <a:t>10/1/25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17CC0F6-F9CD-4DA5-A1D8-9C79860C1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C41C97F-C895-6E93-2518-D331A57B9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5A54-A16B-AF46-A50B-53DCA87F9F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4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FDEC0B-29CD-B952-343E-43FC9449A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B77C341-951D-6674-3674-2F1ED25614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1FF91B7-EEAA-8E2F-7880-89687E640A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F16A326-94D3-03B3-BFFD-49FC16E6B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D074-92A3-C94C-8780-193518DB9D71}" type="datetimeFigureOut">
              <a:rPr lang="en-US" smtClean="0"/>
              <a:t>10/1/25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4EC79AE-C887-B904-3FB8-D9E1A4B37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6A28770-C429-73BE-3CDF-23761CC25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5A54-A16B-AF46-A50B-53DCA87F9F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60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E3B4CF3-AFD1-1E7D-19F0-A6EF949B5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6A8DD95-4B29-49BA-7207-98E0C5CD23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6FD8024-B873-F930-8FAF-09BAC4F983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C5D074-92A3-C94C-8780-193518DB9D71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5E92E66-5083-355B-34F4-FD51659C13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C49E27-194B-1D3A-230D-520F1A6463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915A54-A16B-AF46-A50B-53DCA87F9F3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434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bm-wiki.gsi.de/bin/view/PWG/ConferenceMaterialReview?validation_key=%3fbd11f43fc9a5e75501208f51ec52f27b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bm.gsi.de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indico.gsi.de/event/22248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9EDD99-A522-11CB-48A6-C1F222547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Editorial Board Meeting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DF6A6A3-CF43-4EB0-B956-A610E3280A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Oct. 1</a:t>
            </a:r>
            <a:r>
              <a:rPr lang="en-US" baseline="30000" dirty="0"/>
              <a:t>st</a:t>
            </a:r>
            <a:r>
              <a:rPr lang="en-US" dirty="0"/>
              <a:t>, 2025</a:t>
            </a:r>
          </a:p>
        </p:txBody>
      </p:sp>
    </p:spTree>
    <p:extLst>
      <p:ext uri="{BB962C8B-B14F-4D97-AF65-F5344CB8AC3E}">
        <p14:creationId xmlns:p14="http://schemas.microsoft.com/office/powerpoint/2010/main" val="4063972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D7D6E6-C8C3-DC18-BD97-BDE03BFA1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Distribution </a:t>
            </a:r>
            <a:r>
              <a:rPr lang="de-DE" dirty="0" err="1"/>
              <a:t>of</a:t>
            </a:r>
            <a:r>
              <a:rPr lang="de-DE" dirty="0"/>
              <a:t> Tasks </a:t>
            </a:r>
            <a:r>
              <a:rPr lang="de-DE" dirty="0" err="1"/>
              <a:t>within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Board</a:t>
            </a:r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F185CD-403F-78C4-672C-74048EAA2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229" y="1690688"/>
            <a:ext cx="10515600" cy="43248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Reviewing of Abstracts, Conference Talks &amp; Proceedings, Selection of Conference Speakers</a:t>
            </a:r>
          </a:p>
          <a:p>
            <a:pPr marL="457200" lvl="1" indent="0">
              <a:buNone/>
            </a:pPr>
            <a:r>
              <a:rPr lang="en-US" dirty="0"/>
              <a:t>MB decision: extend ”competence” of board by nomination of new members:</a:t>
            </a:r>
          </a:p>
          <a:p>
            <a:pPr marL="914400" lvl="2" indent="0">
              <a:buNone/>
            </a:pPr>
            <a:r>
              <a:rPr lang="en-US" dirty="0"/>
              <a:t>Mariana Petris 		-&gt;TRD</a:t>
            </a:r>
          </a:p>
          <a:p>
            <a:pPr marL="914400" lvl="2" indent="0">
              <a:buNone/>
            </a:pPr>
            <a:r>
              <a:rPr lang="en-US" dirty="0"/>
              <a:t>Andrey Kugler		-&gt; FSD</a:t>
            </a:r>
          </a:p>
          <a:p>
            <a:pPr marL="914400" lvl="2" indent="0">
              <a:buNone/>
            </a:pPr>
            <a:r>
              <a:rPr lang="en-US" dirty="0"/>
              <a:t>Christian Müntz 		-&gt; MVD</a:t>
            </a:r>
          </a:p>
          <a:p>
            <a:pPr marL="914400" lvl="2" indent="0">
              <a:buNone/>
            </a:pPr>
            <a:r>
              <a:rPr lang="en-US" dirty="0"/>
              <a:t>Karl-Heinz Kampert 	-&gt; RICH</a:t>
            </a:r>
          </a:p>
          <a:p>
            <a:pPr marL="914400" lvl="2" indent="0">
              <a:buNone/>
            </a:pPr>
            <a:r>
              <a:rPr lang="en-US" dirty="0"/>
              <a:t>Norbert Hermann</a:t>
            </a:r>
            <a:r>
              <a:rPr lang="en-US" baseline="30000" dirty="0"/>
              <a:t>*)</a:t>
            </a:r>
            <a:r>
              <a:rPr lang="en-US" dirty="0"/>
              <a:t> 	-&gt; TOF</a:t>
            </a:r>
          </a:p>
          <a:p>
            <a:pPr marL="914400" lvl="2" indent="0">
              <a:buNone/>
            </a:pPr>
            <a:r>
              <a:rPr lang="en-US" dirty="0"/>
              <a:t>Lokesh Kumar		-&gt; MUCH</a:t>
            </a:r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r>
              <a:rPr lang="en-US" dirty="0"/>
              <a:t>Rudi Schmidt 		-&gt; STS</a:t>
            </a:r>
          </a:p>
          <a:p>
            <a:pPr marL="914400" lvl="2" indent="0">
              <a:buNone/>
            </a:pPr>
            <a:r>
              <a:rPr lang="en-US" dirty="0"/>
              <a:t>Anton Andronic 		-&gt; PWG</a:t>
            </a:r>
          </a:p>
          <a:p>
            <a:pPr marL="914400" lvl="2" indent="0">
              <a:buNone/>
            </a:pPr>
            <a:r>
              <a:rPr lang="en-US" dirty="0"/>
              <a:t>Volker Friese		-&gt; computing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241D97C-C52E-63D5-D394-3FC91EDBE41C}"/>
              </a:ext>
            </a:extLst>
          </p:cNvPr>
          <p:cNvSpPr txBox="1"/>
          <p:nvPr/>
        </p:nvSpPr>
        <p:spPr>
          <a:xfrm flipH="1">
            <a:off x="1349827" y="6285366"/>
            <a:ext cx="1796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30000" dirty="0"/>
              <a:t>*) </a:t>
            </a:r>
            <a:r>
              <a:rPr lang="en-US" dirty="0"/>
              <a:t>excused </a:t>
            </a:r>
          </a:p>
        </p:txBody>
      </p:sp>
      <p:sp>
        <p:nvSpPr>
          <p:cNvPr id="6" name="Geschweifte Klammer rechts 5">
            <a:extLst>
              <a:ext uri="{FF2B5EF4-FFF2-40B4-BE49-F238E27FC236}">
                <a16:creationId xmlns:a16="http://schemas.microsoft.com/office/drawing/2014/main" id="{FAAAD5C6-42D9-FE33-7A92-F30AB25EBD09}"/>
              </a:ext>
            </a:extLst>
          </p:cNvPr>
          <p:cNvSpPr/>
          <p:nvPr/>
        </p:nvSpPr>
        <p:spPr>
          <a:xfrm>
            <a:off x="7043057" y="2928257"/>
            <a:ext cx="500743" cy="2939143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9E98F3C7-BB89-DB20-39DB-25DBE9734DA6}"/>
              </a:ext>
            </a:extLst>
          </p:cNvPr>
          <p:cNvSpPr txBox="1"/>
          <p:nvPr/>
        </p:nvSpPr>
        <p:spPr>
          <a:xfrm>
            <a:off x="7728857" y="4213162"/>
            <a:ext cx="2646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 ex-officio members, TC</a:t>
            </a:r>
          </a:p>
        </p:txBody>
      </p:sp>
    </p:spTree>
    <p:extLst>
      <p:ext uri="{BB962C8B-B14F-4D97-AF65-F5344CB8AC3E}">
        <p14:creationId xmlns:p14="http://schemas.microsoft.com/office/powerpoint/2010/main" val="2864730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45C5FB-7517-60E1-B830-E1CFC430F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3DFFFFD-E9C4-85E2-108F-E23D81654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existing (</a:t>
            </a:r>
            <a:r>
              <a:rPr lang="en-US" dirty="0">
                <a:hlinkClick r:id="rId2"/>
              </a:rPr>
              <a:t>Wiki</a:t>
            </a:r>
            <a:r>
              <a:rPr lang="en-US" dirty="0"/>
              <a:t>)….</a:t>
            </a:r>
          </a:p>
          <a:p>
            <a:pPr marL="457200" lvl="1" indent="0">
              <a:buNone/>
            </a:pPr>
            <a:r>
              <a:rPr lang="en-US" dirty="0"/>
              <a:t>contribution announced via conference mailing list</a:t>
            </a:r>
          </a:p>
          <a:p>
            <a:pPr marL="457200" lvl="1" indent="0">
              <a:buNone/>
            </a:pPr>
            <a:r>
              <a:rPr lang="en-US" dirty="0"/>
              <a:t>entry on </a:t>
            </a:r>
            <a:r>
              <a:rPr lang="en-US" dirty="0">
                <a:solidFill>
                  <a:srgbClr val="FF0000"/>
                </a:solidFill>
              </a:rPr>
              <a:t>conference INDICO page</a:t>
            </a:r>
            <a:r>
              <a:rPr lang="en-US" dirty="0"/>
              <a:t>, upload abstracts, talk, proceedings</a:t>
            </a:r>
          </a:p>
          <a:p>
            <a:pPr marL="914400" lvl="2" indent="0">
              <a:buNone/>
            </a:pPr>
            <a:r>
              <a:rPr lang="en-US" dirty="0"/>
              <a:t>all done manually…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909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9B1E25-3DD8-3DEB-D6DE-DD6C9CBA2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Editorial Board Section on </a:t>
            </a:r>
            <a:r>
              <a:rPr lang="en-US" dirty="0">
                <a:hlinkClick r:id="rId2"/>
              </a:rPr>
              <a:t>CBM Web Page</a:t>
            </a:r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A3CB9D-329C-F985-B9DB-9518F99DD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Content:</a:t>
            </a:r>
          </a:p>
          <a:p>
            <a:pPr marL="457200" lvl="1" indent="0">
              <a:buNone/>
            </a:pPr>
            <a:r>
              <a:rPr lang="en-US" dirty="0"/>
              <a:t>Board Members</a:t>
            </a:r>
          </a:p>
          <a:p>
            <a:pPr marL="457200" lvl="1" indent="0">
              <a:buNone/>
            </a:pPr>
            <a:r>
              <a:rPr lang="en-US" dirty="0"/>
              <a:t>Content of  WIKI pages</a:t>
            </a:r>
          </a:p>
          <a:p>
            <a:pPr marL="457200" lvl="1" indent="0">
              <a:buNone/>
            </a:pPr>
            <a:r>
              <a:rPr lang="en-US" dirty="0"/>
              <a:t>Link to </a:t>
            </a:r>
            <a:r>
              <a:rPr lang="en-US" dirty="0">
                <a:solidFill>
                  <a:srgbClr val="FF0000"/>
                </a:solidFill>
              </a:rPr>
              <a:t>archives</a:t>
            </a:r>
            <a:r>
              <a:rPr lang="en-US" dirty="0"/>
              <a:t> (publications, theses, talks,…)</a:t>
            </a:r>
          </a:p>
          <a:p>
            <a:pPr marL="457200" lvl="1" indent="0">
              <a:buNone/>
            </a:pPr>
            <a:r>
              <a:rPr lang="en-US" dirty="0"/>
              <a:t>Publication Policy</a:t>
            </a:r>
          </a:p>
          <a:p>
            <a:pPr marL="457200" lvl="1" indent="0">
              <a:buNone/>
            </a:pPr>
            <a:r>
              <a:rPr lang="en-US" dirty="0"/>
              <a:t>….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Creation &amp; Maintenance:</a:t>
            </a:r>
          </a:p>
          <a:p>
            <a:pPr marL="457200" lvl="1" indent="0">
              <a:buNone/>
            </a:pPr>
            <a:r>
              <a:rPr lang="en-US" dirty="0"/>
              <a:t>GSI personnel?</a:t>
            </a:r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71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F6F584-3B4F-A3DF-D691-EA7A5BB68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Archiving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Publications, </a:t>
            </a:r>
            <a:r>
              <a:rPr lang="de-DE" dirty="0" err="1"/>
              <a:t>Theses</a:t>
            </a:r>
            <a:r>
              <a:rPr lang="de-DE" dirty="0"/>
              <a:t>, Talks</a:t>
            </a:r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B8D74C-2B52-5956-3F27-0572DF250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GSI repository?</a:t>
            </a:r>
          </a:p>
          <a:p>
            <a:pPr marL="457200" lvl="1" indent="0">
              <a:buNone/>
            </a:pPr>
            <a:r>
              <a:rPr lang="en-US" dirty="0"/>
              <a:t>or</a:t>
            </a:r>
          </a:p>
          <a:p>
            <a:pPr marL="0" indent="0">
              <a:buNone/>
            </a:pPr>
            <a:r>
              <a:rPr lang="de-DE" dirty="0"/>
              <a:t>CBM </a:t>
            </a:r>
            <a:r>
              <a:rPr lang="de-DE" dirty="0" err="1"/>
              <a:t>solution</a:t>
            </a:r>
            <a:r>
              <a:rPr lang="de-DE" dirty="0"/>
              <a:t> (ALICE like, </a:t>
            </a:r>
            <a:r>
              <a:rPr lang="de-DE" dirty="0" err="1"/>
              <a:t>requires</a:t>
            </a:r>
            <a:r>
              <a:rPr lang="de-DE" dirty="0"/>
              <a:t> </a:t>
            </a:r>
            <a:r>
              <a:rPr lang="de-DE" dirty="0" err="1"/>
              <a:t>dedicated</a:t>
            </a:r>
            <a:r>
              <a:rPr lang="de-DE" dirty="0"/>
              <a:t> </a:t>
            </a:r>
            <a:r>
              <a:rPr lang="de-DE" dirty="0" err="1"/>
              <a:t>group</a:t>
            </a:r>
            <a:r>
              <a:rPr lang="de-DE" dirty="0"/>
              <a:t>, </a:t>
            </a:r>
            <a:r>
              <a:rPr lang="de-DE" dirty="0" err="1"/>
              <a:t>long</a:t>
            </a:r>
            <a:r>
              <a:rPr lang="de-DE" dirty="0"/>
              <a:t> </a:t>
            </a:r>
            <a:r>
              <a:rPr lang="de-DE" dirty="0" err="1"/>
              <a:t>term</a:t>
            </a:r>
            <a:r>
              <a:rPr lang="de-DE" dirty="0"/>
              <a:t> support, like </a:t>
            </a:r>
            <a:r>
              <a:rPr lang="de-DE" dirty="0" err="1"/>
              <a:t>detector</a:t>
            </a:r>
            <a:r>
              <a:rPr lang="de-DE" dirty="0"/>
              <a:t> </a:t>
            </a:r>
            <a:r>
              <a:rPr lang="de-DE" dirty="0" err="1"/>
              <a:t>project</a:t>
            </a:r>
            <a:r>
              <a:rPr lang="de-DE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537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D8B498-A4C3-8170-CE0D-E11BD1A8C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Workflow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Publication</a:t>
            </a:r>
            <a:r>
              <a:rPr lang="de-DE" dirty="0"/>
              <a:t> </a:t>
            </a:r>
            <a:r>
              <a:rPr lang="de-DE" dirty="0" err="1"/>
              <a:t>Process</a:t>
            </a:r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E72E8AF-0354-683B-CDAC-3673D75651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Defined in Publication Policy</a:t>
            </a:r>
          </a:p>
          <a:p>
            <a:pPr marL="0" indent="0">
              <a:buNone/>
            </a:pPr>
            <a:r>
              <a:rPr lang="en-US" dirty="0"/>
              <a:t>Presently “manually” via INDICO</a:t>
            </a:r>
          </a:p>
          <a:p>
            <a:pPr marL="457200" lvl="1" indent="0">
              <a:buNone/>
            </a:pPr>
            <a:r>
              <a:rPr lang="en-US" dirty="0"/>
              <a:t>Example: </a:t>
            </a:r>
            <a:r>
              <a:rPr lang="en-US" dirty="0">
                <a:hlinkClick r:id="rId2"/>
              </a:rPr>
              <a:t>STS paper 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Status:</a:t>
            </a:r>
          </a:p>
          <a:p>
            <a:pPr marL="457200" lvl="1" indent="0">
              <a:buNone/>
            </a:pPr>
            <a:r>
              <a:rPr lang="en-US" dirty="0"/>
              <a:t>Discussion with Jerome Lauret, STAR &amp; Udo Kurilla, PANDA (01/25) </a:t>
            </a:r>
          </a:p>
          <a:p>
            <a:pPr marL="457200" lvl="1" indent="0">
              <a:buNone/>
            </a:pPr>
            <a:r>
              <a:rPr lang="de-DE" dirty="0"/>
              <a:t>Talk </a:t>
            </a:r>
            <a:r>
              <a:rPr lang="de-DE" dirty="0" err="1"/>
              <a:t>by</a:t>
            </a:r>
            <a:r>
              <a:rPr lang="de-DE" dirty="0"/>
              <a:t> GSI/FAIR Data Management Andrew </a:t>
            </a:r>
            <a:r>
              <a:rPr lang="de-DE" dirty="0" err="1"/>
              <a:t>Mistry</a:t>
            </a:r>
            <a:r>
              <a:rPr lang="de-DE" dirty="0"/>
              <a:t> (03/25)</a:t>
            </a:r>
          </a:p>
          <a:p>
            <a:pPr marL="457200" lvl="1" indent="0">
              <a:buNone/>
            </a:pPr>
            <a:r>
              <a:rPr lang="de-DE" dirty="0"/>
              <a:t>Internal </a:t>
            </a:r>
            <a:r>
              <a:rPr lang="de-DE" dirty="0" err="1"/>
              <a:t>discussion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GSI Research </a:t>
            </a:r>
            <a:r>
              <a:rPr lang="de-DE" dirty="0" err="1"/>
              <a:t>Director</a:t>
            </a:r>
            <a:r>
              <a:rPr lang="de-DE" dirty="0"/>
              <a:t> (Yvonne)</a:t>
            </a:r>
          </a:p>
          <a:p>
            <a:pPr marL="457200" lvl="1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Outlook:</a:t>
            </a:r>
          </a:p>
          <a:p>
            <a:pPr marL="457200" lvl="1" indent="0">
              <a:buNone/>
            </a:pPr>
            <a:r>
              <a:rPr lang="de-DE" dirty="0"/>
              <a:t>Host Lab </a:t>
            </a:r>
            <a:r>
              <a:rPr lang="de-DE" dirty="0" err="1"/>
              <a:t>based</a:t>
            </a:r>
            <a:r>
              <a:rPr lang="de-DE" dirty="0"/>
              <a:t> </a:t>
            </a:r>
            <a:r>
              <a:rPr lang="de-DE" dirty="0" err="1"/>
              <a:t>solution</a:t>
            </a:r>
            <a:r>
              <a:rPr lang="de-DE" dirty="0"/>
              <a:t> incl. all 4 </a:t>
            </a:r>
            <a:r>
              <a:rPr lang="de-DE" dirty="0" err="1"/>
              <a:t>pillars</a:t>
            </a:r>
            <a:r>
              <a:rPr lang="de-DE" dirty="0"/>
              <a:t> (Yvonne)</a:t>
            </a:r>
          </a:p>
          <a:p>
            <a:pPr marL="457200" lvl="1" indent="0">
              <a:buNone/>
            </a:pPr>
            <a:r>
              <a:rPr lang="de-DE" dirty="0"/>
              <a:t>-</a:t>
            </a:r>
            <a:r>
              <a:rPr lang="de-DE" dirty="0" err="1"/>
              <a:t>or</a:t>
            </a:r>
            <a:endParaRPr lang="de-DE" dirty="0"/>
          </a:p>
          <a:p>
            <a:pPr marL="457200" lvl="1" indent="0">
              <a:buNone/>
            </a:pPr>
            <a:r>
              <a:rPr lang="de-DE" dirty="0"/>
              <a:t>CBM (</a:t>
            </a:r>
            <a:r>
              <a:rPr lang="de-DE" dirty="0" err="1"/>
              <a:t>requires</a:t>
            </a:r>
            <a:r>
              <a:rPr lang="de-DE" dirty="0"/>
              <a:t> </a:t>
            </a:r>
            <a:r>
              <a:rPr lang="de-DE" dirty="0" err="1"/>
              <a:t>dedicated</a:t>
            </a:r>
            <a:r>
              <a:rPr lang="de-DE" dirty="0"/>
              <a:t> </a:t>
            </a:r>
            <a:r>
              <a:rPr lang="de-DE" dirty="0" err="1"/>
              <a:t>group</a:t>
            </a:r>
            <a:r>
              <a:rPr lang="de-DE" dirty="0"/>
              <a:t>, </a:t>
            </a:r>
            <a:r>
              <a:rPr lang="de-DE" dirty="0" err="1"/>
              <a:t>long</a:t>
            </a:r>
            <a:r>
              <a:rPr lang="de-DE" dirty="0"/>
              <a:t> </a:t>
            </a:r>
            <a:r>
              <a:rPr lang="de-DE" dirty="0" err="1"/>
              <a:t>term</a:t>
            </a:r>
            <a:r>
              <a:rPr lang="de-DE" dirty="0"/>
              <a:t> support, like </a:t>
            </a:r>
            <a:r>
              <a:rPr lang="de-DE" dirty="0" err="1"/>
              <a:t>detector</a:t>
            </a:r>
            <a:r>
              <a:rPr lang="de-DE" dirty="0"/>
              <a:t> </a:t>
            </a:r>
            <a:r>
              <a:rPr lang="de-DE" dirty="0" err="1"/>
              <a:t>project</a:t>
            </a:r>
            <a:r>
              <a:rPr lang="de-DE" dirty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5395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279</Words>
  <Application>Microsoft Macintosh PowerPoint</Application>
  <PresentationFormat>Breitbild</PresentationFormat>
  <Paragraphs>56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</vt:lpstr>
      <vt:lpstr>Editorial Board Meeting</vt:lpstr>
      <vt:lpstr>Distribution of Tasks within the Board</vt:lpstr>
      <vt:lpstr>Procedure</vt:lpstr>
      <vt:lpstr>Editorial Board Section on CBM Web Page</vt:lpstr>
      <vt:lpstr>Archiving of Publications, Theses, Talks</vt:lpstr>
      <vt:lpstr>Workflow for Publication Process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h.r.schmidt@gsi.de</dc:creator>
  <cp:lastModifiedBy>h.r.schmidt@gsi.de</cp:lastModifiedBy>
  <cp:revision>3</cp:revision>
  <dcterms:created xsi:type="dcterms:W3CDTF">2025-10-01T07:08:15Z</dcterms:created>
  <dcterms:modified xsi:type="dcterms:W3CDTF">2025-10-01T08:22:21Z</dcterms:modified>
</cp:coreProperties>
</file>