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  <p:sldMasterId id="2147483658" r:id="rId2"/>
  </p:sldMasterIdLst>
  <p:notesMasterIdLst>
    <p:notesMasterId r:id="rId6"/>
  </p:notesMasterIdLst>
  <p:sldIdLst>
    <p:sldId id="264" r:id="rId3"/>
    <p:sldId id="357" r:id="rId4"/>
    <p:sldId id="362" r:id="rId5"/>
  </p:sldIdLst>
  <p:sldSz cx="12192000" cy="6858000"/>
  <p:notesSz cx="6808788" cy="99409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7FB2516-CE7B-CF69-DF4E-3169F4FE5F85}" name="David Bärwald" initials="DB" userId="David Bärwald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D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BE25C6-F1C7-41DD-8934-35ECB5601372}" v="7" dt="2025-12-02T14:43:08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21" autoAdjust="0"/>
    <p:restoredTop sz="90385" autoAdjust="0"/>
  </p:normalViewPr>
  <p:slideViewPr>
    <p:cSldViewPr snapToGrid="0">
      <p:cViewPr varScale="1">
        <p:scale>
          <a:sx n="67" d="100"/>
          <a:sy n="67" d="100"/>
        </p:scale>
        <p:origin x="380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ack, Sonja" userId="d9268bf6-bf39-414b-a343-562b700557b8" providerId="ADAL" clId="{0CBE25C6-F1C7-41DD-8934-35ECB5601372}"/>
    <pc:docChg chg="custSel modSld">
      <pc:chgData name="Staack, Sonja" userId="d9268bf6-bf39-414b-a343-562b700557b8" providerId="ADAL" clId="{0CBE25C6-F1C7-41DD-8934-35ECB5601372}" dt="2025-12-03T17:20:21.543" v="423" actId="20577"/>
      <pc:docMkLst>
        <pc:docMk/>
      </pc:docMkLst>
      <pc:sldChg chg="modSp mod">
        <pc:chgData name="Staack, Sonja" userId="d9268bf6-bf39-414b-a343-562b700557b8" providerId="ADAL" clId="{0CBE25C6-F1C7-41DD-8934-35ECB5601372}" dt="2025-12-02T15:13:15.837" v="180" actId="20577"/>
        <pc:sldMkLst>
          <pc:docMk/>
          <pc:sldMk cId="2736619322" sldId="264"/>
        </pc:sldMkLst>
        <pc:spChg chg="mod">
          <ac:chgData name="Staack, Sonja" userId="d9268bf6-bf39-414b-a343-562b700557b8" providerId="ADAL" clId="{0CBE25C6-F1C7-41DD-8934-35ECB5601372}" dt="2025-12-02T15:13:15.837" v="180" actId="20577"/>
          <ac:spMkLst>
            <pc:docMk/>
            <pc:sldMk cId="2736619322" sldId="264"/>
            <ac:spMk id="5" creationId="{1B64DA57-BB45-4AC3-83A6-3B0EB65455A5}"/>
          </ac:spMkLst>
        </pc:spChg>
      </pc:sldChg>
      <pc:sldChg chg="delSp modSp mod">
        <pc:chgData name="Staack, Sonja" userId="d9268bf6-bf39-414b-a343-562b700557b8" providerId="ADAL" clId="{0CBE25C6-F1C7-41DD-8934-35ECB5601372}" dt="2025-12-02T15:36:16.564" v="237" actId="20577"/>
        <pc:sldMkLst>
          <pc:docMk/>
          <pc:sldMk cId="494293880" sldId="357"/>
        </pc:sldMkLst>
        <pc:spChg chg="del">
          <ac:chgData name="Staack, Sonja" userId="d9268bf6-bf39-414b-a343-562b700557b8" providerId="ADAL" clId="{0CBE25C6-F1C7-41DD-8934-35ECB5601372}" dt="2025-12-02T14:46:05.591" v="166" actId="478"/>
          <ac:spMkLst>
            <pc:docMk/>
            <pc:sldMk cId="494293880" sldId="357"/>
            <ac:spMk id="7" creationId="{1A3FA1B3-FE0C-EFB7-3F03-B59718BD8526}"/>
          </ac:spMkLst>
        </pc:spChg>
        <pc:graphicFrameChg chg="modGraphic">
          <ac:chgData name="Staack, Sonja" userId="d9268bf6-bf39-414b-a343-562b700557b8" providerId="ADAL" clId="{0CBE25C6-F1C7-41DD-8934-35ECB5601372}" dt="2025-12-02T15:36:16.564" v="237" actId="20577"/>
          <ac:graphicFrameMkLst>
            <pc:docMk/>
            <pc:sldMk cId="494293880" sldId="357"/>
            <ac:graphicFrameMk id="2" creationId="{91FC65E1-0B32-FFC0-56E4-F9652E110F35}"/>
          </ac:graphicFrameMkLst>
        </pc:graphicFrameChg>
      </pc:sldChg>
      <pc:sldChg chg="delSp modSp mod">
        <pc:chgData name="Staack, Sonja" userId="d9268bf6-bf39-414b-a343-562b700557b8" providerId="ADAL" clId="{0CBE25C6-F1C7-41DD-8934-35ECB5601372}" dt="2025-12-03T17:20:21.543" v="423" actId="20577"/>
        <pc:sldMkLst>
          <pc:docMk/>
          <pc:sldMk cId="1298526829" sldId="362"/>
        </pc:sldMkLst>
        <pc:spChg chg="del">
          <ac:chgData name="Staack, Sonja" userId="d9268bf6-bf39-414b-a343-562b700557b8" providerId="ADAL" clId="{0CBE25C6-F1C7-41DD-8934-35ECB5601372}" dt="2025-12-02T14:46:11.216" v="167" actId="478"/>
          <ac:spMkLst>
            <pc:docMk/>
            <pc:sldMk cId="1298526829" sldId="362"/>
            <ac:spMk id="7" creationId="{1A3FA1B3-FE0C-EFB7-3F03-B59718BD8526}"/>
          </ac:spMkLst>
        </pc:spChg>
        <pc:graphicFrameChg chg="mod modGraphic">
          <ac:chgData name="Staack, Sonja" userId="d9268bf6-bf39-414b-a343-562b700557b8" providerId="ADAL" clId="{0CBE25C6-F1C7-41DD-8934-35ECB5601372}" dt="2025-12-03T17:20:21.543" v="423" actId="20577"/>
          <ac:graphicFrameMkLst>
            <pc:docMk/>
            <pc:sldMk cId="1298526829" sldId="362"/>
            <ac:graphicFrameMk id="2" creationId="{91FC65E1-0B32-FFC0-56E4-F9652E110F35}"/>
          </ac:graphicFrameMkLst>
        </pc:graphicFrameChg>
      </pc:sldChg>
    </pc:docChg>
  </pc:docChgLst>
  <pc:docChgLst>
    <pc:chgData name="Staack, Sonja" userId="d9268bf6-bf39-414b-a343-562b700557b8" providerId="ADAL" clId="{B2A033F6-33EC-4AFC-908B-A75F2FEB71F5}"/>
    <pc:docChg chg="custSel modSld">
      <pc:chgData name="Staack, Sonja" userId="d9268bf6-bf39-414b-a343-562b700557b8" providerId="ADAL" clId="{B2A033F6-33EC-4AFC-908B-A75F2FEB71F5}" dt="2025-09-02T13:23:49.963" v="767" actId="20577"/>
      <pc:docMkLst>
        <pc:docMk/>
      </pc:docMkLst>
      <pc:sldChg chg="modSp mod">
        <pc:chgData name="Staack, Sonja" userId="d9268bf6-bf39-414b-a343-562b700557b8" providerId="ADAL" clId="{B2A033F6-33EC-4AFC-908B-A75F2FEB71F5}" dt="2025-09-02T13:04:46.059" v="18" actId="20577"/>
        <pc:sldMkLst>
          <pc:docMk/>
          <pc:sldMk cId="2736619322" sldId="264"/>
        </pc:sldMkLst>
      </pc:sldChg>
      <pc:sldChg chg="modSp mod">
        <pc:chgData name="Staack, Sonja" userId="d9268bf6-bf39-414b-a343-562b700557b8" providerId="ADAL" clId="{B2A033F6-33EC-4AFC-908B-A75F2FEB71F5}" dt="2025-09-02T13:22:08.940" v="666" actId="20577"/>
        <pc:sldMkLst>
          <pc:docMk/>
          <pc:sldMk cId="494293880" sldId="357"/>
        </pc:sldMkLst>
      </pc:sldChg>
      <pc:sldChg chg="modSp mod">
        <pc:chgData name="Staack, Sonja" userId="d9268bf6-bf39-414b-a343-562b700557b8" providerId="ADAL" clId="{B2A033F6-33EC-4AFC-908B-A75F2FEB71F5}" dt="2025-09-02T13:23:49.963" v="767" actId="20577"/>
        <pc:sldMkLst>
          <pc:docMk/>
          <pc:sldMk cId="1298526829" sldId="362"/>
        </pc:sldMkLst>
      </pc:sldChg>
    </pc:docChg>
  </pc:docChgLst>
  <pc:docChgLst>
    <pc:chgData name="Staack, Sonja" userId="d9268bf6-bf39-414b-a343-562b700557b8" providerId="ADAL" clId="{CF23B240-0AA8-48F7-8A41-755CB109CD77}"/>
    <pc:docChg chg="custSel delSld modSld">
      <pc:chgData name="Staack, Sonja" userId="d9268bf6-bf39-414b-a343-562b700557b8" providerId="ADAL" clId="{CF23B240-0AA8-48F7-8A41-755CB109CD77}" dt="2025-07-20T10:56:20.930" v="47" actId="20577"/>
      <pc:docMkLst>
        <pc:docMk/>
      </pc:docMkLst>
      <pc:sldChg chg="modSp mod">
        <pc:chgData name="Staack, Sonja" userId="d9268bf6-bf39-414b-a343-562b700557b8" providerId="ADAL" clId="{CF23B240-0AA8-48F7-8A41-755CB109CD77}" dt="2025-07-20T10:56:20.930" v="47" actId="20577"/>
        <pc:sldMkLst>
          <pc:docMk/>
          <pc:sldMk cId="2736619322" sldId="264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418361650" sldId="351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1252092469" sldId="353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2085945395" sldId="354"/>
        </pc:sldMkLst>
      </pc:sldChg>
      <pc:sldChg chg="del">
        <pc:chgData name="Staack, Sonja" userId="d9268bf6-bf39-414b-a343-562b700557b8" providerId="ADAL" clId="{CF23B240-0AA8-48F7-8A41-755CB109CD77}" dt="2025-07-20T10:54:52.179" v="0" actId="47"/>
        <pc:sldMkLst>
          <pc:docMk/>
          <pc:sldMk cId="3605459483" sldId="355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3071110226" sldId="356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2205974437" sldId="359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3484976329" sldId="360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1224306798" sldId="361"/>
        </pc:sldMkLst>
      </pc:sldChg>
      <pc:sldChg chg="del">
        <pc:chgData name="Staack, Sonja" userId="d9268bf6-bf39-414b-a343-562b700557b8" providerId="ADAL" clId="{CF23B240-0AA8-48F7-8A41-755CB109CD77}" dt="2025-07-20T10:54:56.615" v="1" actId="47"/>
        <pc:sldMkLst>
          <pc:docMk/>
          <pc:sldMk cId="1925053817" sldId="36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54C02B-EE9D-4741-B4E0-A639FA890DBF}" type="datetimeFigureOut">
              <a:rPr lang="de-DE" smtClean="0"/>
              <a:t>03.12.2025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62842B-0B71-41AE-95A4-BEAE10599E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09464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62842B-0B71-41AE-95A4-BEAE10599E8B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4259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62842B-0B71-41AE-95A4-BEAE10599E8B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00923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62842B-0B71-41AE-95A4-BEAE10599E8B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7717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A809D5B-63D2-4B97-8C9D-60DC7536E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000" y="1728000"/>
            <a:ext cx="10560050" cy="453804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FontTx/>
              <a:buNone/>
              <a:defRPr sz="2000"/>
            </a:lvl1pPr>
            <a:lvl2pPr marL="457200" indent="0">
              <a:lnSpc>
                <a:spcPct val="100000"/>
              </a:lnSpc>
              <a:buNone/>
              <a:defRPr sz="2000"/>
            </a:lvl2pPr>
            <a:lvl3pPr marL="914400" indent="0">
              <a:lnSpc>
                <a:spcPct val="100000"/>
              </a:lnSpc>
              <a:buNone/>
              <a:defRPr sz="2000"/>
            </a:lvl3pPr>
            <a:lvl4pPr marL="1371600" indent="0">
              <a:lnSpc>
                <a:spcPct val="100000"/>
              </a:lnSpc>
              <a:buNone/>
              <a:defRPr sz="2000"/>
            </a:lvl4pPr>
            <a:lvl5pPr marL="1828800" indent="0">
              <a:lnSpc>
                <a:spcPct val="100000"/>
              </a:lnSpc>
              <a:buNone/>
              <a:defRPr sz="2000"/>
            </a:lvl5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30045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Pro 55 Roman" panose="020B0602020204020204" pitchFamily="34" charset="0"/>
                <a:ea typeface="+mn-ea"/>
                <a:cs typeface="+mn-cs"/>
              </a:rPr>
              <a:t>Formatvorlagen des Textmasters bearbeiten</a:t>
            </a:r>
          </a:p>
          <a:p>
            <a:pPr marL="228600" marR="0" lvl="1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30045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Pro 55 Roman" panose="020B0602020204020204" pitchFamily="34" charset="0"/>
                <a:ea typeface="+mn-ea"/>
                <a:cs typeface="+mn-cs"/>
              </a:rPr>
              <a:t>Zweite Ebene</a:t>
            </a:r>
          </a:p>
          <a:p>
            <a:pPr marL="228600" marR="0" lvl="2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30045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Pro 55 Roman" panose="020B0602020204020204" pitchFamily="34" charset="0"/>
                <a:ea typeface="+mn-ea"/>
                <a:cs typeface="+mn-cs"/>
              </a:rPr>
              <a:t>Dritte Ebene</a:t>
            </a:r>
          </a:p>
          <a:p>
            <a:pPr marL="228600" marR="0" lvl="3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30045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Pro 55 Roman" panose="020B0602020204020204" pitchFamily="34" charset="0"/>
                <a:ea typeface="+mn-ea"/>
                <a:cs typeface="+mn-cs"/>
              </a:rPr>
              <a:t>Vierte Ebene</a:t>
            </a:r>
          </a:p>
          <a:p>
            <a:pPr marL="228600" marR="0" lvl="4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30045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de-DE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utiger LT Pro 55 Roman" panose="020B0602020204020204" pitchFamily="34" charset="0"/>
                <a:ea typeface="+mn-ea"/>
                <a:cs typeface="+mn-cs"/>
              </a:rPr>
              <a:t>Fünfte Ebene</a:t>
            </a:r>
            <a:endParaRPr lang="de-DE" dirty="0"/>
          </a:p>
        </p:txBody>
      </p:sp>
      <p:sp>
        <p:nvSpPr>
          <p:cNvPr id="38" name="Titel 37">
            <a:extLst>
              <a:ext uri="{FF2B5EF4-FFF2-40B4-BE49-F238E27FC236}">
                <a16:creationId xmlns:a16="http://schemas.microsoft.com/office/drawing/2014/main" id="{5D2A842A-2C91-4EA3-A21A-60A1A190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E99F5E7-3016-4D01-92C4-B5786F4FC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4752A-E4B0-45A7-87F4-398C7E6B2F82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8AA83C-1160-4DB4-B4D8-51B3B6250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8D5B4D7-0627-4182-9178-6C5446984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72589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 mit vie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>
            <a:extLst>
              <a:ext uri="{FF2B5EF4-FFF2-40B4-BE49-F238E27FC236}">
                <a16:creationId xmlns:a16="http://schemas.microsoft.com/office/drawing/2014/main" id="{7B354913-2679-48B6-A4DA-DE6D533E25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590550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06E2428-4E7C-492F-9464-615141B4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1202600"/>
            <a:ext cx="9144000" cy="2387600"/>
          </a:xfrm>
        </p:spPr>
        <p:txBody>
          <a:bodyPr anchor="t" anchorCtr="0">
            <a:normAutofit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F7FAC7-34D9-4DA7-B7E6-10D0019CB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697929"/>
            <a:ext cx="9144000" cy="404812"/>
          </a:xfrm>
        </p:spPr>
        <p:txBody>
          <a:bodyPr>
            <a:normAutofit/>
          </a:bodyPr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grpSp>
        <p:nvGrpSpPr>
          <p:cNvPr id="7" name="Gruppieren 6">
            <a:extLst>
              <a:ext uri="{FF2B5EF4-FFF2-40B4-BE49-F238E27FC236}">
                <a16:creationId xmlns:a16="http://schemas.microsoft.com/office/drawing/2014/main" id="{23E49A13-570D-45FF-81CC-8A371B623A07}"/>
              </a:ext>
            </a:extLst>
          </p:cNvPr>
          <p:cNvGrpSpPr/>
          <p:nvPr userDrawn="1"/>
        </p:nvGrpSpPr>
        <p:grpSpPr>
          <a:xfrm>
            <a:off x="9980612" y="1102741"/>
            <a:ext cx="1102741" cy="1102741"/>
            <a:chOff x="9980612" y="1102741"/>
            <a:chExt cx="1102741" cy="1102741"/>
          </a:xfrm>
        </p:grpSpPr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9E3F65E1-520F-49CC-B5E1-F7CFADBC819E}"/>
                </a:ext>
              </a:extLst>
            </p:cNvPr>
            <p:cNvSpPr/>
            <p:nvPr/>
          </p:nvSpPr>
          <p:spPr>
            <a:xfrm>
              <a:off x="9980612" y="1102741"/>
              <a:ext cx="1102741" cy="1102741"/>
            </a:xfrm>
            <a:custGeom>
              <a:avLst/>
              <a:gdLst>
                <a:gd name="connsiteX0" fmla="*/ 980059 w 1102741"/>
                <a:gd name="connsiteY0" fmla="*/ 0 h 1102741"/>
                <a:gd name="connsiteX1" fmla="*/ 0 w 1102741"/>
                <a:gd name="connsiteY1" fmla="*/ 122555 h 1102741"/>
                <a:gd name="connsiteX2" fmla="*/ 122238 w 1102741"/>
                <a:gd name="connsiteY2" fmla="*/ 1102741 h 1102741"/>
                <a:gd name="connsiteX3" fmla="*/ 1102741 w 1102741"/>
                <a:gd name="connsiteY3" fmla="*/ 980313 h 1102741"/>
                <a:gd name="connsiteX4" fmla="*/ 1102741 w 1102741"/>
                <a:gd name="connsiteY4" fmla="*/ 980186 h 1102741"/>
                <a:gd name="connsiteX5" fmla="*/ 980059 w 1102741"/>
                <a:gd name="connsiteY5" fmla="*/ 0 h 1102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2741" h="1102741">
                  <a:moveTo>
                    <a:pt x="980059" y="0"/>
                  </a:moveTo>
                  <a:lnTo>
                    <a:pt x="0" y="122555"/>
                  </a:lnTo>
                  <a:lnTo>
                    <a:pt x="122238" y="1102741"/>
                  </a:lnTo>
                  <a:lnTo>
                    <a:pt x="1102741" y="980313"/>
                  </a:lnTo>
                  <a:lnTo>
                    <a:pt x="1102741" y="980186"/>
                  </a:lnTo>
                  <a:lnTo>
                    <a:pt x="980059" y="0"/>
                  </a:lnTo>
                  <a:close/>
                </a:path>
              </a:pathLst>
            </a:custGeom>
            <a:solidFill>
              <a:srgbClr val="E3004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56BA234E-299E-41CA-B580-9B85A790F54C}"/>
                </a:ext>
              </a:extLst>
            </p:cNvPr>
            <p:cNvSpPr/>
            <p:nvPr/>
          </p:nvSpPr>
          <p:spPr>
            <a:xfrm>
              <a:off x="10126218" y="1805685"/>
              <a:ext cx="194436" cy="154686"/>
            </a:xfrm>
            <a:custGeom>
              <a:avLst/>
              <a:gdLst>
                <a:gd name="connsiteX0" fmla="*/ 0 w 194436"/>
                <a:gd name="connsiteY0" fmla="*/ 0 h 154686"/>
                <a:gd name="connsiteX1" fmla="*/ 57403 w 194436"/>
                <a:gd name="connsiteY1" fmla="*/ 0 h 154686"/>
                <a:gd name="connsiteX2" fmla="*/ 98869 w 194436"/>
                <a:gd name="connsiteY2" fmla="*/ 110173 h 154686"/>
                <a:gd name="connsiteX3" fmla="*/ 99377 w 194436"/>
                <a:gd name="connsiteY3" fmla="*/ 110173 h 154686"/>
                <a:gd name="connsiteX4" fmla="*/ 141160 w 194436"/>
                <a:gd name="connsiteY4" fmla="*/ 0 h 154686"/>
                <a:gd name="connsiteX5" fmla="*/ 194437 w 194436"/>
                <a:gd name="connsiteY5" fmla="*/ 0 h 154686"/>
                <a:gd name="connsiteX6" fmla="*/ 127698 w 194436"/>
                <a:gd name="connsiteY6" fmla="*/ 154686 h 154686"/>
                <a:gd name="connsiteX7" fmla="*/ 66738 w 194436"/>
                <a:gd name="connsiteY7" fmla="*/ 154686 h 154686"/>
                <a:gd name="connsiteX8" fmla="*/ 0 w 194436"/>
                <a:gd name="connsiteY8" fmla="*/ 0 h 15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436" h="154686">
                  <a:moveTo>
                    <a:pt x="0" y="0"/>
                  </a:moveTo>
                  <a:lnTo>
                    <a:pt x="57403" y="0"/>
                  </a:lnTo>
                  <a:lnTo>
                    <a:pt x="98869" y="110173"/>
                  </a:lnTo>
                  <a:lnTo>
                    <a:pt x="99377" y="110173"/>
                  </a:lnTo>
                  <a:lnTo>
                    <a:pt x="141160" y="0"/>
                  </a:lnTo>
                  <a:lnTo>
                    <a:pt x="194437" y="0"/>
                  </a:lnTo>
                  <a:lnTo>
                    <a:pt x="127698" y="154686"/>
                  </a:lnTo>
                  <a:lnTo>
                    <a:pt x="66738" y="1546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84AC739D-107A-4ABA-9EE0-226DCBF0C047}"/>
                </a:ext>
              </a:extLst>
            </p:cNvPr>
            <p:cNvSpPr/>
            <p:nvPr/>
          </p:nvSpPr>
          <p:spPr>
            <a:xfrm>
              <a:off x="10321480" y="1802193"/>
              <a:ext cx="161225" cy="161819"/>
            </a:xfrm>
            <a:custGeom>
              <a:avLst/>
              <a:gdLst>
                <a:gd name="connsiteX0" fmla="*/ 54419 w 161225"/>
                <a:gd name="connsiteY0" fmla="*/ 96457 h 161819"/>
                <a:gd name="connsiteX1" fmla="*/ 99885 w 161225"/>
                <a:gd name="connsiteY1" fmla="*/ 126174 h 161819"/>
                <a:gd name="connsiteX2" fmla="*/ 147256 w 161225"/>
                <a:gd name="connsiteY2" fmla="*/ 114300 h 161819"/>
                <a:gd name="connsiteX3" fmla="*/ 147256 w 161225"/>
                <a:gd name="connsiteY3" fmla="*/ 152019 h 161819"/>
                <a:gd name="connsiteX4" fmla="*/ 90106 w 161225"/>
                <a:gd name="connsiteY4" fmla="*/ 161798 h 161819"/>
                <a:gd name="connsiteX5" fmla="*/ 0 w 161225"/>
                <a:gd name="connsiteY5" fmla="*/ 80772 h 161819"/>
                <a:gd name="connsiteX6" fmla="*/ 82994 w 161225"/>
                <a:gd name="connsiteY6" fmla="*/ 0 h 161819"/>
                <a:gd name="connsiteX7" fmla="*/ 161226 w 161225"/>
                <a:gd name="connsiteY7" fmla="*/ 86677 h 161819"/>
                <a:gd name="connsiteX8" fmla="*/ 161226 w 161225"/>
                <a:gd name="connsiteY8" fmla="*/ 96457 h 161819"/>
                <a:gd name="connsiteX9" fmla="*/ 113347 w 161225"/>
                <a:gd name="connsiteY9" fmla="*/ 66230 h 161819"/>
                <a:gd name="connsiteX10" fmla="*/ 83565 w 161225"/>
                <a:gd name="connsiteY10" fmla="*/ 33846 h 161819"/>
                <a:gd name="connsiteX11" fmla="*/ 53784 w 161225"/>
                <a:gd name="connsiteY11" fmla="*/ 66230 h 161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1225" h="161819">
                  <a:moveTo>
                    <a:pt x="54419" y="96457"/>
                  </a:moveTo>
                  <a:cubicBezTo>
                    <a:pt x="57340" y="117856"/>
                    <a:pt x="73469" y="126174"/>
                    <a:pt x="99885" y="126174"/>
                  </a:cubicBezTo>
                  <a:cubicBezTo>
                    <a:pt x="116395" y="126168"/>
                    <a:pt x="132651" y="122091"/>
                    <a:pt x="147256" y="114300"/>
                  </a:cubicBezTo>
                  <a:lnTo>
                    <a:pt x="147256" y="152019"/>
                  </a:lnTo>
                  <a:cubicBezTo>
                    <a:pt x="128968" y="158807"/>
                    <a:pt x="109600" y="162122"/>
                    <a:pt x="90106" y="161798"/>
                  </a:cubicBezTo>
                  <a:cubicBezTo>
                    <a:pt x="38926" y="161798"/>
                    <a:pt x="0" y="131826"/>
                    <a:pt x="0" y="80772"/>
                  </a:cubicBezTo>
                  <a:cubicBezTo>
                    <a:pt x="0" y="29718"/>
                    <a:pt x="34798" y="0"/>
                    <a:pt x="82994" y="0"/>
                  </a:cubicBezTo>
                  <a:cubicBezTo>
                    <a:pt x="140144" y="0"/>
                    <a:pt x="161226" y="40704"/>
                    <a:pt x="161226" y="86677"/>
                  </a:cubicBezTo>
                  <a:lnTo>
                    <a:pt x="161226" y="96457"/>
                  </a:lnTo>
                  <a:close/>
                  <a:moveTo>
                    <a:pt x="113347" y="66230"/>
                  </a:moveTo>
                  <a:cubicBezTo>
                    <a:pt x="113347" y="48387"/>
                    <a:pt x="104965" y="33846"/>
                    <a:pt x="83565" y="33846"/>
                  </a:cubicBezTo>
                  <a:cubicBezTo>
                    <a:pt x="64515" y="33846"/>
                    <a:pt x="54990" y="48387"/>
                    <a:pt x="53784" y="6623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A0A9DDBE-14F1-4E09-AB7C-69CD0BD0028A}"/>
                </a:ext>
              </a:extLst>
            </p:cNvPr>
            <p:cNvSpPr/>
            <p:nvPr/>
          </p:nvSpPr>
          <p:spPr>
            <a:xfrm>
              <a:off x="10509250" y="1802129"/>
              <a:ext cx="113410" cy="158242"/>
            </a:xfrm>
            <a:custGeom>
              <a:avLst/>
              <a:gdLst>
                <a:gd name="connsiteX0" fmla="*/ 110998 w 113410"/>
                <a:gd name="connsiteY0" fmla="*/ 46355 h 158242"/>
                <a:gd name="connsiteX1" fmla="*/ 92837 w 113410"/>
                <a:gd name="connsiteY1" fmla="*/ 44514 h 158242"/>
                <a:gd name="connsiteX2" fmla="*/ 53848 w 113410"/>
                <a:gd name="connsiteY2" fmla="*/ 92901 h 158242"/>
                <a:gd name="connsiteX3" fmla="*/ 53848 w 113410"/>
                <a:gd name="connsiteY3" fmla="*/ 158242 h 158242"/>
                <a:gd name="connsiteX4" fmla="*/ 0 w 113410"/>
                <a:gd name="connsiteY4" fmla="*/ 158242 h 158242"/>
                <a:gd name="connsiteX5" fmla="*/ 0 w 113410"/>
                <a:gd name="connsiteY5" fmla="*/ 3556 h 158242"/>
                <a:gd name="connsiteX6" fmla="*/ 48831 w 113410"/>
                <a:gd name="connsiteY6" fmla="*/ 3556 h 158242"/>
                <a:gd name="connsiteX7" fmla="*/ 48831 w 113410"/>
                <a:gd name="connsiteY7" fmla="*/ 32068 h 158242"/>
                <a:gd name="connsiteX8" fmla="*/ 49403 w 113410"/>
                <a:gd name="connsiteY8" fmla="*/ 32068 h 158242"/>
                <a:gd name="connsiteX9" fmla="*/ 95250 w 113410"/>
                <a:gd name="connsiteY9" fmla="*/ 0 h 158242"/>
                <a:gd name="connsiteX10" fmla="*/ 113411 w 113410"/>
                <a:gd name="connsiteY10" fmla="*/ 1778 h 158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410" h="158242">
                  <a:moveTo>
                    <a:pt x="110998" y="46355"/>
                  </a:moveTo>
                  <a:cubicBezTo>
                    <a:pt x="105093" y="44818"/>
                    <a:pt x="98933" y="44202"/>
                    <a:pt x="92837" y="44514"/>
                  </a:cubicBezTo>
                  <a:cubicBezTo>
                    <a:pt x="67818" y="44514"/>
                    <a:pt x="53848" y="62675"/>
                    <a:pt x="53848" y="92901"/>
                  </a:cubicBezTo>
                  <a:lnTo>
                    <a:pt x="53848" y="158242"/>
                  </a:lnTo>
                  <a:lnTo>
                    <a:pt x="0" y="158242"/>
                  </a:lnTo>
                  <a:lnTo>
                    <a:pt x="0" y="3556"/>
                  </a:lnTo>
                  <a:lnTo>
                    <a:pt x="48831" y="3556"/>
                  </a:lnTo>
                  <a:lnTo>
                    <a:pt x="48831" y="32068"/>
                  </a:lnTo>
                  <a:lnTo>
                    <a:pt x="49403" y="32068"/>
                  </a:lnTo>
                  <a:cubicBezTo>
                    <a:pt x="58674" y="12510"/>
                    <a:pt x="72072" y="0"/>
                    <a:pt x="95250" y="0"/>
                  </a:cubicBezTo>
                  <a:cubicBezTo>
                    <a:pt x="101346" y="108"/>
                    <a:pt x="107442" y="705"/>
                    <a:pt x="113411" y="1778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B774B320-57AC-40A4-A583-49DDD1DC0825}"/>
                </a:ext>
              </a:extLst>
            </p:cNvPr>
            <p:cNvSpPr/>
            <p:nvPr/>
          </p:nvSpPr>
          <p:spPr>
            <a:xfrm>
              <a:off x="10697844" y="1737741"/>
              <a:ext cx="174117" cy="226186"/>
            </a:xfrm>
            <a:custGeom>
              <a:avLst/>
              <a:gdLst>
                <a:gd name="connsiteX0" fmla="*/ 174117 w 174117"/>
                <a:gd name="connsiteY0" fmla="*/ 222631 h 226186"/>
                <a:gd name="connsiteX1" fmla="*/ 124714 w 174117"/>
                <a:gd name="connsiteY1" fmla="*/ 222631 h 226186"/>
                <a:gd name="connsiteX2" fmla="*/ 124714 w 174117"/>
                <a:gd name="connsiteY2" fmla="*/ 195008 h 226186"/>
                <a:gd name="connsiteX3" fmla="*/ 124143 w 174117"/>
                <a:gd name="connsiteY3" fmla="*/ 195008 h 226186"/>
                <a:gd name="connsiteX4" fmla="*/ 70866 w 174117"/>
                <a:gd name="connsiteY4" fmla="*/ 226187 h 226186"/>
                <a:gd name="connsiteX5" fmla="*/ 0 w 174117"/>
                <a:gd name="connsiteY5" fmla="*/ 142494 h 226186"/>
                <a:gd name="connsiteX6" fmla="*/ 66422 w 174117"/>
                <a:gd name="connsiteY6" fmla="*/ 64389 h 226186"/>
                <a:gd name="connsiteX7" fmla="*/ 119635 w 174117"/>
                <a:gd name="connsiteY7" fmla="*/ 87820 h 226186"/>
                <a:gd name="connsiteX8" fmla="*/ 120269 w 174117"/>
                <a:gd name="connsiteY8" fmla="*/ 87820 h 226186"/>
                <a:gd name="connsiteX9" fmla="*/ 120269 w 174117"/>
                <a:gd name="connsiteY9" fmla="*/ 0 h 226186"/>
                <a:gd name="connsiteX10" fmla="*/ 174117 w 174117"/>
                <a:gd name="connsiteY10" fmla="*/ 0 h 226186"/>
                <a:gd name="connsiteX11" fmla="*/ 87757 w 174117"/>
                <a:gd name="connsiteY11" fmla="*/ 185229 h 226186"/>
                <a:gd name="connsiteX12" fmla="*/ 120524 w 174117"/>
                <a:gd name="connsiteY12" fmla="*/ 145732 h 226186"/>
                <a:gd name="connsiteX13" fmla="*/ 87757 w 174117"/>
                <a:gd name="connsiteY13" fmla="*/ 105410 h 226186"/>
                <a:gd name="connsiteX14" fmla="*/ 55373 w 174117"/>
                <a:gd name="connsiteY14" fmla="*/ 143510 h 226186"/>
                <a:gd name="connsiteX15" fmla="*/ 87757 w 174117"/>
                <a:gd name="connsiteY15" fmla="*/ 185102 h 226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4117" h="226186">
                  <a:moveTo>
                    <a:pt x="174117" y="222631"/>
                  </a:moveTo>
                  <a:lnTo>
                    <a:pt x="124714" y="222631"/>
                  </a:lnTo>
                  <a:lnTo>
                    <a:pt x="124714" y="195008"/>
                  </a:lnTo>
                  <a:lnTo>
                    <a:pt x="124143" y="195008"/>
                  </a:lnTo>
                  <a:cubicBezTo>
                    <a:pt x="117285" y="212217"/>
                    <a:pt x="95568" y="226187"/>
                    <a:pt x="70866" y="226187"/>
                  </a:cubicBezTo>
                  <a:cubicBezTo>
                    <a:pt x="24702" y="226187"/>
                    <a:pt x="0" y="188087"/>
                    <a:pt x="0" y="142494"/>
                  </a:cubicBezTo>
                  <a:cubicBezTo>
                    <a:pt x="0" y="104394"/>
                    <a:pt x="23495" y="64389"/>
                    <a:pt x="66422" y="64389"/>
                  </a:cubicBezTo>
                  <a:cubicBezTo>
                    <a:pt x="87757" y="64389"/>
                    <a:pt x="105918" y="70040"/>
                    <a:pt x="119635" y="87820"/>
                  </a:cubicBezTo>
                  <a:lnTo>
                    <a:pt x="120269" y="87820"/>
                  </a:lnTo>
                  <a:lnTo>
                    <a:pt x="120269" y="0"/>
                  </a:lnTo>
                  <a:lnTo>
                    <a:pt x="174117" y="0"/>
                  </a:lnTo>
                  <a:close/>
                  <a:moveTo>
                    <a:pt x="87757" y="185229"/>
                  </a:moveTo>
                  <a:cubicBezTo>
                    <a:pt x="105664" y="185229"/>
                    <a:pt x="120524" y="168339"/>
                    <a:pt x="120524" y="145732"/>
                  </a:cubicBezTo>
                  <a:cubicBezTo>
                    <a:pt x="120524" y="123126"/>
                    <a:pt x="107824" y="105410"/>
                    <a:pt x="87757" y="105410"/>
                  </a:cubicBezTo>
                  <a:cubicBezTo>
                    <a:pt x="66993" y="105410"/>
                    <a:pt x="55373" y="123190"/>
                    <a:pt x="55373" y="143510"/>
                  </a:cubicBezTo>
                  <a:cubicBezTo>
                    <a:pt x="55373" y="168211"/>
                    <a:pt x="67628" y="185102"/>
                    <a:pt x="87757" y="185102"/>
                  </a:cubicBez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4FADE92E-7832-497C-994A-38635E094020}"/>
                </a:ext>
              </a:extLst>
            </p:cNvPr>
            <p:cNvSpPr/>
            <p:nvPr/>
          </p:nvSpPr>
          <p:spPr>
            <a:xfrm>
              <a:off x="10907204" y="1741106"/>
              <a:ext cx="53530" cy="219265"/>
            </a:xfrm>
            <a:custGeom>
              <a:avLst/>
              <a:gdLst>
                <a:gd name="connsiteX0" fmla="*/ 0 w 53530"/>
                <a:gd name="connsiteY0" fmla="*/ 64579 h 219265"/>
                <a:gd name="connsiteX1" fmla="*/ 53530 w 53530"/>
                <a:gd name="connsiteY1" fmla="*/ 64579 h 219265"/>
                <a:gd name="connsiteX2" fmla="*/ 53530 w 53530"/>
                <a:gd name="connsiteY2" fmla="*/ 219266 h 219265"/>
                <a:gd name="connsiteX3" fmla="*/ 0 w 53530"/>
                <a:gd name="connsiteY3" fmla="*/ 219266 h 219265"/>
                <a:gd name="connsiteX4" fmla="*/ 53530 w 53530"/>
                <a:gd name="connsiteY4" fmla="*/ 39179 h 219265"/>
                <a:gd name="connsiteX5" fmla="*/ 0 w 53530"/>
                <a:gd name="connsiteY5" fmla="*/ 39179 h 219265"/>
                <a:gd name="connsiteX6" fmla="*/ 0 w 53530"/>
                <a:gd name="connsiteY6" fmla="*/ 0 h 219265"/>
                <a:gd name="connsiteX7" fmla="*/ 53530 w 53530"/>
                <a:gd name="connsiteY7" fmla="*/ 0 h 21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0" h="219265">
                  <a:moveTo>
                    <a:pt x="0" y="64579"/>
                  </a:moveTo>
                  <a:lnTo>
                    <a:pt x="53530" y="64579"/>
                  </a:lnTo>
                  <a:lnTo>
                    <a:pt x="53530" y="219266"/>
                  </a:lnTo>
                  <a:lnTo>
                    <a:pt x="0" y="219266"/>
                  </a:lnTo>
                  <a:close/>
                  <a:moveTo>
                    <a:pt x="53530" y="39179"/>
                  </a:moveTo>
                  <a:lnTo>
                    <a:pt x="0" y="39179"/>
                  </a:lnTo>
                  <a:lnTo>
                    <a:pt x="0" y="0"/>
                  </a:lnTo>
                  <a:lnTo>
                    <a:pt x="53530" y="0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13CE61A3-5894-4A10-B8EA-CE330822011D}"/>
                </a:ext>
              </a:extLst>
            </p:cNvPr>
            <p:cNvSpPr/>
            <p:nvPr/>
          </p:nvSpPr>
          <p:spPr>
            <a:xfrm rot="21175200">
              <a:off x="10612627" y="1907731"/>
              <a:ext cx="62610" cy="62610"/>
            </a:xfrm>
            <a:custGeom>
              <a:avLst/>
              <a:gdLst>
                <a:gd name="connsiteX0" fmla="*/ 0 w 62610"/>
                <a:gd name="connsiteY0" fmla="*/ 0 h 62610"/>
                <a:gd name="connsiteX1" fmla="*/ 62611 w 62610"/>
                <a:gd name="connsiteY1" fmla="*/ 0 h 62610"/>
                <a:gd name="connsiteX2" fmla="*/ 62611 w 62610"/>
                <a:gd name="connsiteY2" fmla="*/ 62611 h 62610"/>
                <a:gd name="connsiteX3" fmla="*/ 0 w 62610"/>
                <a:gd name="connsiteY3" fmla="*/ 62611 h 62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610" h="62610">
                  <a:moveTo>
                    <a:pt x="0" y="0"/>
                  </a:moveTo>
                  <a:lnTo>
                    <a:pt x="62611" y="0"/>
                  </a:lnTo>
                  <a:lnTo>
                    <a:pt x="62611" y="62611"/>
                  </a:lnTo>
                  <a:lnTo>
                    <a:pt x="0" y="62611"/>
                  </a:lnTo>
                  <a:close/>
                </a:path>
              </a:pathLst>
            </a:custGeom>
            <a:solidFill>
              <a:srgbClr val="1D1D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012528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hintergr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E2428-4E7C-492F-9464-615141B4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-420000">
            <a:off x="2102351" y="977711"/>
            <a:ext cx="5032200" cy="4731357"/>
          </a:xfrm>
          <a:solidFill>
            <a:srgbClr val="008D8E"/>
          </a:solidFill>
        </p:spPr>
        <p:txBody>
          <a:bodyPr wrap="square" lIns="360000" tIns="360000" rIns="360000" bIns="360000" anchor="ctr" anchorCtr="0">
            <a:noAutofit/>
            <a:scene3d>
              <a:camera prst="orthographicFront">
                <a:rot lat="0" lon="0" rev="21180000"/>
              </a:camera>
              <a:lightRig rig="threePt" dir="t"/>
            </a:scene3d>
            <a:sp3d/>
          </a:bodyPr>
          <a:lstStyle>
            <a:lvl1pPr algn="l">
              <a:defRPr sz="54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537079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2 mit Bildhintergrun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6E2428-4E7C-492F-9464-615141B4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rot="-420000">
            <a:off x="-905046" y="1158169"/>
            <a:ext cx="6009325" cy="4731357"/>
          </a:xfrm>
          <a:solidFill>
            <a:schemeClr val="bg1"/>
          </a:solidFill>
        </p:spPr>
        <p:txBody>
          <a:bodyPr wrap="square" lIns="1728000" tIns="360000" rIns="360000" bIns="360000" anchor="ctr" anchorCtr="0">
            <a:noAutofit/>
            <a:scene3d>
              <a:camera prst="orthographicFront">
                <a:rot lat="0" lon="0" rev="21180000"/>
              </a:camera>
              <a:lightRig rig="threePt" dir="t"/>
            </a:scene3d>
            <a:sp3d/>
          </a:bodyPr>
          <a:lstStyle>
            <a:lvl1pPr algn="l">
              <a:defRPr sz="5400" b="1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03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78CAC5-0845-4B47-95FF-9CF598C67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E0E733C-8599-444B-9346-0263564D6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8000" y="1728000"/>
            <a:ext cx="5181600" cy="4351338"/>
          </a:xfrm>
          <a:prstGeom prst="rect">
            <a:avLst/>
          </a:prstGeom>
        </p:spPr>
        <p:txBody>
          <a:bodyPr>
            <a:noAutofit/>
          </a:bodyPr>
          <a:lstStyle>
            <a:lvl1pPr marL="457200" indent="-4572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1pPr>
            <a:lvl2pPr marL="800100" indent="-3429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2pPr>
            <a:lvl3pPr marL="1257300" indent="-34290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3pPr>
            <a:lvl4pPr marL="1657350" indent="-28575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4pPr>
            <a:lvl5pPr marL="2114550" indent="-285750">
              <a:lnSpc>
                <a:spcPct val="100000"/>
              </a:lnSpc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8B6E1A-70B9-4A28-9A24-CB9284631F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728000"/>
            <a:ext cx="5181600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5510C37-61FB-496D-A853-7AC48E63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E5F81-78DA-47A9-B1DC-242B1E145BFF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AC1BBDF-9D0F-4F09-A475-94F65B571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6A8ED55-42D9-4985-814B-C88ED5F13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06549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ihandform: Form 31" hidden="1">
            <a:extLst>
              <a:ext uri="{FF2B5EF4-FFF2-40B4-BE49-F238E27FC236}">
                <a16:creationId xmlns:a16="http://schemas.microsoft.com/office/drawing/2014/main" id="{9EEECE28-E627-4B0C-BF85-BC1DF11F8417}"/>
              </a:ext>
            </a:extLst>
          </p:cNvPr>
          <p:cNvSpPr/>
          <p:nvPr userDrawn="1"/>
        </p:nvSpPr>
        <p:spPr>
          <a:xfrm rot="21150001">
            <a:off x="-1834426" y="-1803420"/>
            <a:ext cx="9112943" cy="2734674"/>
          </a:xfrm>
          <a:custGeom>
            <a:avLst/>
            <a:gdLst>
              <a:gd name="connsiteX0" fmla="*/ 208 w 9112943"/>
              <a:gd name="connsiteY0" fmla="*/ 327 h 2798532"/>
              <a:gd name="connsiteX1" fmla="*/ 9113152 w 9112943"/>
              <a:gd name="connsiteY1" fmla="*/ 327 h 2798532"/>
              <a:gd name="connsiteX2" fmla="*/ 9113152 w 9112943"/>
              <a:gd name="connsiteY2" fmla="*/ 2798860 h 2798532"/>
              <a:gd name="connsiteX3" fmla="*/ 208 w 9112943"/>
              <a:gd name="connsiteY3" fmla="*/ 2798860 h 27985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12943" h="2798532">
                <a:moveTo>
                  <a:pt x="208" y="327"/>
                </a:moveTo>
                <a:lnTo>
                  <a:pt x="9113152" y="327"/>
                </a:lnTo>
                <a:lnTo>
                  <a:pt x="9113152" y="2798860"/>
                </a:lnTo>
                <a:lnTo>
                  <a:pt x="208" y="2798860"/>
                </a:lnTo>
                <a:close/>
              </a:path>
            </a:pathLst>
          </a:custGeom>
          <a:solidFill>
            <a:srgbClr val="008D8E"/>
          </a:solidFill>
          <a:ln w="6559" cap="flat">
            <a:noFill/>
            <a:prstDash val="solid"/>
            <a:miter/>
          </a:ln>
        </p:spPr>
        <p:txBody>
          <a:bodyPr rtlCol="0" anchor="ctr"/>
          <a:lstStyle/>
          <a:p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7697AAA-AF28-4749-A1F0-41B6E2529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43BB7-CBA9-4173-B1B3-C2381152F013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1B3830C-F2F1-4458-AE2E-0BE04294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1EAB089-E817-4716-934A-C0E304D42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68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F0D599-39C3-489D-86E5-49F744F77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544650" cy="1039200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37D3106-BF42-4D03-AB02-BECB5D8A54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728000"/>
            <a:ext cx="6172200" cy="41544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184BBE8-C66A-4F30-BFDB-17C268A5F7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28000" y="1728000"/>
            <a:ext cx="3932237" cy="4154488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85B3897-92BF-4EF3-A365-9D7EE8B20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FFDD-8F28-4E97-9BDF-6E3E5E85F750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11CD063-EB96-4991-A539-F1E589577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0B3CA0F-081A-4969-A66B-FC5DD5F4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1759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intergrund Vollbi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 37">
            <a:extLst>
              <a:ext uri="{FF2B5EF4-FFF2-40B4-BE49-F238E27FC236}">
                <a16:creationId xmlns:a16="http://schemas.microsoft.com/office/drawing/2014/main" id="{5D2A842A-2C91-4EA3-A21A-60A1A190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EBFF031-B388-4A8F-9741-ED2EFCA2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06CCB-90C6-4597-8AA6-9D2AC667655C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FA32AC-E71F-43A6-86AA-309C4FDF4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9DF3A9C-1E0A-4A37-B76A-BC8AAF0BE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709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hr viel Text-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 37">
            <a:extLst>
              <a:ext uri="{FF2B5EF4-FFF2-40B4-BE49-F238E27FC236}">
                <a16:creationId xmlns:a16="http://schemas.microsoft.com/office/drawing/2014/main" id="{5D2A842A-2C91-4EA3-A21A-60A1A190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667122F-0DC3-4331-9C70-A16FD558E2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1765300"/>
            <a:ext cx="10617200" cy="4527550"/>
          </a:xfrm>
          <a:prstGeom prst="rect">
            <a:avLst/>
          </a:prstGeom>
        </p:spPr>
        <p:txBody>
          <a:bodyPr numCol="2" spcCol="720000"/>
          <a:lstStyle>
            <a:lvl1pPr>
              <a:lnSpc>
                <a:spcPct val="120000"/>
              </a:lnSpc>
              <a:defRPr sz="16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522BCD9-4DCA-4322-B0E1-AD776BCD940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26D8524-E840-4856-A768-046380A4D0B0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73B9DD6-80CB-4F3E-BBF0-ABE2B899C0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5B314A6-3590-45FF-9BEF-B8004C49ED2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7116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 37">
            <a:extLst>
              <a:ext uri="{FF2B5EF4-FFF2-40B4-BE49-F238E27FC236}">
                <a16:creationId xmlns:a16="http://schemas.microsoft.com/office/drawing/2014/main" id="{5D2A842A-2C91-4EA3-A21A-60A1A190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Tabellenplatzhalter 3">
            <a:extLst>
              <a:ext uri="{FF2B5EF4-FFF2-40B4-BE49-F238E27FC236}">
                <a16:creationId xmlns:a16="http://schemas.microsoft.com/office/drawing/2014/main" id="{090F3B97-5506-498B-8535-10CC31106F1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828000" y="1727999"/>
            <a:ext cx="10560725" cy="4538049"/>
          </a:xfrm>
        </p:spPr>
        <p:txBody>
          <a:bodyPr/>
          <a:lstStyle/>
          <a:p>
            <a:r>
              <a:rPr lang="de-DE"/>
              <a:t>Tabelle durch Klicken auf Symbol hinzufügen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C9257D8-3ACA-441F-A63B-CC8BC66B5339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E8C8AB4-4032-4C72-B77F-D988A42CBD32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1E29736-CDDD-46F1-AAA0-BCEF6559B2F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7EDAE4D-C905-4BE5-B7F5-CD1D5D66ADC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969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 37">
            <a:extLst>
              <a:ext uri="{FF2B5EF4-FFF2-40B4-BE49-F238E27FC236}">
                <a16:creationId xmlns:a16="http://schemas.microsoft.com/office/drawing/2014/main" id="{5D2A842A-2C91-4EA3-A21A-60A1A1901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4" name="Diagrammplatzhalter 3">
            <a:extLst>
              <a:ext uri="{FF2B5EF4-FFF2-40B4-BE49-F238E27FC236}">
                <a16:creationId xmlns:a16="http://schemas.microsoft.com/office/drawing/2014/main" id="{03D8ED05-9921-4FC2-9771-711258203A19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828000" y="1727814"/>
            <a:ext cx="10560725" cy="4538049"/>
          </a:xfrm>
        </p:spPr>
        <p:txBody>
          <a:bodyPr/>
          <a:lstStyle/>
          <a:p>
            <a:r>
              <a:rPr lang="de-DE"/>
              <a:t>Diagramm durch Klicken auf Symbol hinzufügen</a:t>
            </a:r>
            <a:endParaRPr lang="de-DE" dirty="0"/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845F7A4-5DD0-424D-87CC-2C80906871F4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4E868A8-AB98-4860-AB2A-0BB9F4ADE280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620718A-2196-4770-B8D9-62ABD001532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5F31511-9D81-466A-B297-3F517D1F688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3766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ihandform: Form 9">
            <a:extLst>
              <a:ext uri="{FF2B5EF4-FFF2-40B4-BE49-F238E27FC236}">
                <a16:creationId xmlns:a16="http://schemas.microsoft.com/office/drawing/2014/main" id="{F057DFF9-8902-4CBE-83A8-1290233B0B51}"/>
              </a:ext>
            </a:extLst>
          </p:cNvPr>
          <p:cNvSpPr/>
          <p:nvPr/>
        </p:nvSpPr>
        <p:spPr>
          <a:xfrm>
            <a:off x="0" y="0"/>
            <a:ext cx="9422383" cy="5539359"/>
          </a:xfrm>
          <a:custGeom>
            <a:avLst/>
            <a:gdLst>
              <a:gd name="connsiteX0" fmla="*/ 9422384 w 9422383"/>
              <a:gd name="connsiteY0" fmla="*/ 4382389 h 5539359"/>
              <a:gd name="connsiteX1" fmla="*/ 0 w 9422383"/>
              <a:gd name="connsiteY1" fmla="*/ 5539359 h 5539359"/>
              <a:gd name="connsiteX2" fmla="*/ 0 w 9422383"/>
              <a:gd name="connsiteY2" fmla="*/ 0 h 5539359"/>
              <a:gd name="connsiteX3" fmla="*/ 8884348 w 9422383"/>
              <a:gd name="connsiteY3" fmla="*/ 0 h 5539359"/>
              <a:gd name="connsiteX4" fmla="*/ 9422384 w 9422383"/>
              <a:gd name="connsiteY4" fmla="*/ 4382389 h 55393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422383" h="5539359">
                <a:moveTo>
                  <a:pt x="9422384" y="4382389"/>
                </a:moveTo>
                <a:lnTo>
                  <a:pt x="0" y="5539359"/>
                </a:lnTo>
                <a:lnTo>
                  <a:pt x="0" y="0"/>
                </a:lnTo>
                <a:lnTo>
                  <a:pt x="8884348" y="0"/>
                </a:lnTo>
                <a:lnTo>
                  <a:pt x="9422384" y="4382389"/>
                </a:lnTo>
                <a:close/>
              </a:path>
            </a:pathLst>
          </a:custGeom>
          <a:solidFill>
            <a:srgbClr val="008D8E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06E2428-4E7C-492F-9464-615141B4F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720000"/>
            <a:ext cx="9144000" cy="2387600"/>
          </a:xfrm>
        </p:spPr>
        <p:txBody>
          <a:bodyPr anchor="t" anchorCtr="0">
            <a:normAutofit/>
          </a:bodyPr>
          <a:lstStyle>
            <a:lvl1pPr algn="l"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5F7FAC7-34D9-4DA7-B7E6-10D0019CB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3163888"/>
            <a:ext cx="9144000" cy="1655762"/>
          </a:xfrm>
        </p:spPr>
        <p:txBody>
          <a:bodyPr/>
          <a:lstStyle>
            <a:lvl1pPr marL="0" indent="0" algn="l">
              <a:buNone/>
              <a:defRPr sz="24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32812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B1C85233-9A44-4932-BA03-71AE0D4F389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CFBB790-18F3-4B94-9285-6E292B5C9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000" y="180000"/>
            <a:ext cx="6946900" cy="1394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endParaRPr lang="de-DE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3370A23-9297-4552-9CF5-B5AFDABD74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54800"/>
            <a:ext cx="10560050" cy="45380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B5F498F-3CAB-4659-BC45-A91638DCBF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FBDA7-6CEE-464C-A710-452EEA64D6FD}" type="datetime1">
              <a:rPr lang="de-DE" smtClean="0"/>
              <a:t>03.12.2025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AF745E-5BA1-4518-9A4E-0C3F1F2C4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738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70C815E-B363-46F9-B058-160E717870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09100" y="6483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E2CDF09-3FDC-4CFC-90CA-0E0AB892D09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36707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5" r:id="rId3"/>
    <p:sldLayoutId id="2147483657" r:id="rId4"/>
    <p:sldLayoutId id="2147483671" r:id="rId5"/>
    <p:sldLayoutId id="2147483670" r:id="rId6"/>
    <p:sldLayoutId id="2147483673" r:id="rId7"/>
    <p:sldLayoutId id="2147483672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bg1"/>
          </a:solidFill>
          <a:latin typeface="Frutiger LT Pro 55 Roman" panose="020B0602020204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utiger LT Pro 55 Roman" panose="020B0602020204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utiger LT Pro 55 Roman" panose="020B0602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utiger LT Pro 55 Roman" panose="020B0602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utiger LT Pro 55 Roman" panose="020B0602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Frutiger LT Pro 55 Roman" panose="020B0602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6A57696-74E3-4A7C-AF58-5379C519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686A3A6-5AA3-488E-A452-715DC9BA83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grpSp>
        <p:nvGrpSpPr>
          <p:cNvPr id="77" name="Gruppieren 76">
            <a:extLst>
              <a:ext uri="{FF2B5EF4-FFF2-40B4-BE49-F238E27FC236}">
                <a16:creationId xmlns:a16="http://schemas.microsoft.com/office/drawing/2014/main" id="{A9B8E08F-1FA0-48D7-9088-77B04711697E}"/>
              </a:ext>
            </a:extLst>
          </p:cNvPr>
          <p:cNvGrpSpPr/>
          <p:nvPr userDrawn="1"/>
        </p:nvGrpSpPr>
        <p:grpSpPr>
          <a:xfrm>
            <a:off x="9980612" y="1102741"/>
            <a:ext cx="1102741" cy="1102741"/>
            <a:chOff x="9980612" y="1102741"/>
            <a:chExt cx="1102741" cy="1102741"/>
          </a:xfrm>
        </p:grpSpPr>
        <p:sp>
          <p:nvSpPr>
            <p:cNvPr id="12" name="Freihandform: Form 11">
              <a:extLst>
                <a:ext uri="{FF2B5EF4-FFF2-40B4-BE49-F238E27FC236}">
                  <a16:creationId xmlns:a16="http://schemas.microsoft.com/office/drawing/2014/main" id="{5A2852E9-079C-4D23-B102-69338C66FFFC}"/>
                </a:ext>
              </a:extLst>
            </p:cNvPr>
            <p:cNvSpPr/>
            <p:nvPr/>
          </p:nvSpPr>
          <p:spPr>
            <a:xfrm>
              <a:off x="9980612" y="1102741"/>
              <a:ext cx="1102741" cy="1102741"/>
            </a:xfrm>
            <a:custGeom>
              <a:avLst/>
              <a:gdLst>
                <a:gd name="connsiteX0" fmla="*/ 980059 w 1102741"/>
                <a:gd name="connsiteY0" fmla="*/ 0 h 1102741"/>
                <a:gd name="connsiteX1" fmla="*/ 0 w 1102741"/>
                <a:gd name="connsiteY1" fmla="*/ 122555 h 1102741"/>
                <a:gd name="connsiteX2" fmla="*/ 122238 w 1102741"/>
                <a:gd name="connsiteY2" fmla="*/ 1102741 h 1102741"/>
                <a:gd name="connsiteX3" fmla="*/ 1102741 w 1102741"/>
                <a:gd name="connsiteY3" fmla="*/ 980313 h 1102741"/>
                <a:gd name="connsiteX4" fmla="*/ 1102741 w 1102741"/>
                <a:gd name="connsiteY4" fmla="*/ 980186 h 1102741"/>
                <a:gd name="connsiteX5" fmla="*/ 980059 w 1102741"/>
                <a:gd name="connsiteY5" fmla="*/ 0 h 1102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2741" h="1102741">
                  <a:moveTo>
                    <a:pt x="980059" y="0"/>
                  </a:moveTo>
                  <a:lnTo>
                    <a:pt x="0" y="122555"/>
                  </a:lnTo>
                  <a:lnTo>
                    <a:pt x="122238" y="1102741"/>
                  </a:lnTo>
                  <a:lnTo>
                    <a:pt x="1102741" y="980313"/>
                  </a:lnTo>
                  <a:lnTo>
                    <a:pt x="1102741" y="980186"/>
                  </a:lnTo>
                  <a:lnTo>
                    <a:pt x="980059" y="0"/>
                  </a:lnTo>
                  <a:close/>
                </a:path>
              </a:pathLst>
            </a:custGeom>
            <a:solidFill>
              <a:srgbClr val="E30045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3" name="Freihandform: Form 12">
              <a:extLst>
                <a:ext uri="{FF2B5EF4-FFF2-40B4-BE49-F238E27FC236}">
                  <a16:creationId xmlns:a16="http://schemas.microsoft.com/office/drawing/2014/main" id="{35368EEF-1E31-422B-808F-2505C2869281}"/>
                </a:ext>
              </a:extLst>
            </p:cNvPr>
            <p:cNvSpPr/>
            <p:nvPr/>
          </p:nvSpPr>
          <p:spPr>
            <a:xfrm>
              <a:off x="10126218" y="1805685"/>
              <a:ext cx="194436" cy="154686"/>
            </a:xfrm>
            <a:custGeom>
              <a:avLst/>
              <a:gdLst>
                <a:gd name="connsiteX0" fmla="*/ 0 w 194436"/>
                <a:gd name="connsiteY0" fmla="*/ 0 h 154686"/>
                <a:gd name="connsiteX1" fmla="*/ 57403 w 194436"/>
                <a:gd name="connsiteY1" fmla="*/ 0 h 154686"/>
                <a:gd name="connsiteX2" fmla="*/ 98869 w 194436"/>
                <a:gd name="connsiteY2" fmla="*/ 110173 h 154686"/>
                <a:gd name="connsiteX3" fmla="*/ 99377 w 194436"/>
                <a:gd name="connsiteY3" fmla="*/ 110173 h 154686"/>
                <a:gd name="connsiteX4" fmla="*/ 141160 w 194436"/>
                <a:gd name="connsiteY4" fmla="*/ 0 h 154686"/>
                <a:gd name="connsiteX5" fmla="*/ 194437 w 194436"/>
                <a:gd name="connsiteY5" fmla="*/ 0 h 154686"/>
                <a:gd name="connsiteX6" fmla="*/ 127698 w 194436"/>
                <a:gd name="connsiteY6" fmla="*/ 154686 h 154686"/>
                <a:gd name="connsiteX7" fmla="*/ 66738 w 194436"/>
                <a:gd name="connsiteY7" fmla="*/ 154686 h 154686"/>
                <a:gd name="connsiteX8" fmla="*/ 0 w 194436"/>
                <a:gd name="connsiteY8" fmla="*/ 0 h 1546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436" h="154686">
                  <a:moveTo>
                    <a:pt x="0" y="0"/>
                  </a:moveTo>
                  <a:lnTo>
                    <a:pt x="57403" y="0"/>
                  </a:lnTo>
                  <a:lnTo>
                    <a:pt x="98869" y="110173"/>
                  </a:lnTo>
                  <a:lnTo>
                    <a:pt x="99377" y="110173"/>
                  </a:lnTo>
                  <a:lnTo>
                    <a:pt x="141160" y="0"/>
                  </a:lnTo>
                  <a:lnTo>
                    <a:pt x="194437" y="0"/>
                  </a:lnTo>
                  <a:lnTo>
                    <a:pt x="127698" y="154686"/>
                  </a:lnTo>
                  <a:lnTo>
                    <a:pt x="66738" y="15468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4" name="Freihandform: Form 13">
              <a:extLst>
                <a:ext uri="{FF2B5EF4-FFF2-40B4-BE49-F238E27FC236}">
                  <a16:creationId xmlns:a16="http://schemas.microsoft.com/office/drawing/2014/main" id="{6C10CC19-8049-4313-9D5F-523AEFDFFAB9}"/>
                </a:ext>
              </a:extLst>
            </p:cNvPr>
            <p:cNvSpPr/>
            <p:nvPr/>
          </p:nvSpPr>
          <p:spPr>
            <a:xfrm>
              <a:off x="10321480" y="1802193"/>
              <a:ext cx="161225" cy="161819"/>
            </a:xfrm>
            <a:custGeom>
              <a:avLst/>
              <a:gdLst>
                <a:gd name="connsiteX0" fmla="*/ 54419 w 161225"/>
                <a:gd name="connsiteY0" fmla="*/ 96457 h 161819"/>
                <a:gd name="connsiteX1" fmla="*/ 99885 w 161225"/>
                <a:gd name="connsiteY1" fmla="*/ 126174 h 161819"/>
                <a:gd name="connsiteX2" fmla="*/ 147256 w 161225"/>
                <a:gd name="connsiteY2" fmla="*/ 114300 h 161819"/>
                <a:gd name="connsiteX3" fmla="*/ 147256 w 161225"/>
                <a:gd name="connsiteY3" fmla="*/ 152019 h 161819"/>
                <a:gd name="connsiteX4" fmla="*/ 90106 w 161225"/>
                <a:gd name="connsiteY4" fmla="*/ 161798 h 161819"/>
                <a:gd name="connsiteX5" fmla="*/ 0 w 161225"/>
                <a:gd name="connsiteY5" fmla="*/ 80772 h 161819"/>
                <a:gd name="connsiteX6" fmla="*/ 82994 w 161225"/>
                <a:gd name="connsiteY6" fmla="*/ 0 h 161819"/>
                <a:gd name="connsiteX7" fmla="*/ 161226 w 161225"/>
                <a:gd name="connsiteY7" fmla="*/ 86677 h 161819"/>
                <a:gd name="connsiteX8" fmla="*/ 161226 w 161225"/>
                <a:gd name="connsiteY8" fmla="*/ 96457 h 161819"/>
                <a:gd name="connsiteX9" fmla="*/ 113347 w 161225"/>
                <a:gd name="connsiteY9" fmla="*/ 66230 h 161819"/>
                <a:gd name="connsiteX10" fmla="*/ 83565 w 161225"/>
                <a:gd name="connsiteY10" fmla="*/ 33846 h 161819"/>
                <a:gd name="connsiteX11" fmla="*/ 53784 w 161225"/>
                <a:gd name="connsiteY11" fmla="*/ 66230 h 161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61225" h="161819">
                  <a:moveTo>
                    <a:pt x="54419" y="96457"/>
                  </a:moveTo>
                  <a:cubicBezTo>
                    <a:pt x="57340" y="117856"/>
                    <a:pt x="73469" y="126174"/>
                    <a:pt x="99885" y="126174"/>
                  </a:cubicBezTo>
                  <a:cubicBezTo>
                    <a:pt x="116395" y="126168"/>
                    <a:pt x="132651" y="122091"/>
                    <a:pt x="147256" y="114300"/>
                  </a:cubicBezTo>
                  <a:lnTo>
                    <a:pt x="147256" y="152019"/>
                  </a:lnTo>
                  <a:cubicBezTo>
                    <a:pt x="128968" y="158807"/>
                    <a:pt x="109600" y="162122"/>
                    <a:pt x="90106" y="161798"/>
                  </a:cubicBezTo>
                  <a:cubicBezTo>
                    <a:pt x="38926" y="161798"/>
                    <a:pt x="0" y="131826"/>
                    <a:pt x="0" y="80772"/>
                  </a:cubicBezTo>
                  <a:cubicBezTo>
                    <a:pt x="0" y="29718"/>
                    <a:pt x="34798" y="0"/>
                    <a:pt x="82994" y="0"/>
                  </a:cubicBezTo>
                  <a:cubicBezTo>
                    <a:pt x="140144" y="0"/>
                    <a:pt x="161226" y="40704"/>
                    <a:pt x="161226" y="86677"/>
                  </a:cubicBezTo>
                  <a:lnTo>
                    <a:pt x="161226" y="96457"/>
                  </a:lnTo>
                  <a:close/>
                  <a:moveTo>
                    <a:pt x="113347" y="66230"/>
                  </a:moveTo>
                  <a:cubicBezTo>
                    <a:pt x="113347" y="48387"/>
                    <a:pt x="104965" y="33846"/>
                    <a:pt x="83565" y="33846"/>
                  </a:cubicBezTo>
                  <a:cubicBezTo>
                    <a:pt x="64515" y="33846"/>
                    <a:pt x="54990" y="48387"/>
                    <a:pt x="53784" y="66230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5" name="Freihandform: Form 14">
              <a:extLst>
                <a:ext uri="{FF2B5EF4-FFF2-40B4-BE49-F238E27FC236}">
                  <a16:creationId xmlns:a16="http://schemas.microsoft.com/office/drawing/2014/main" id="{96BEB6DD-576E-4CBF-98B7-7FBE5898D95B}"/>
                </a:ext>
              </a:extLst>
            </p:cNvPr>
            <p:cNvSpPr/>
            <p:nvPr/>
          </p:nvSpPr>
          <p:spPr>
            <a:xfrm>
              <a:off x="10509250" y="1802129"/>
              <a:ext cx="113410" cy="158242"/>
            </a:xfrm>
            <a:custGeom>
              <a:avLst/>
              <a:gdLst>
                <a:gd name="connsiteX0" fmla="*/ 110998 w 113410"/>
                <a:gd name="connsiteY0" fmla="*/ 46355 h 158242"/>
                <a:gd name="connsiteX1" fmla="*/ 92837 w 113410"/>
                <a:gd name="connsiteY1" fmla="*/ 44514 h 158242"/>
                <a:gd name="connsiteX2" fmla="*/ 53848 w 113410"/>
                <a:gd name="connsiteY2" fmla="*/ 92901 h 158242"/>
                <a:gd name="connsiteX3" fmla="*/ 53848 w 113410"/>
                <a:gd name="connsiteY3" fmla="*/ 158242 h 158242"/>
                <a:gd name="connsiteX4" fmla="*/ 0 w 113410"/>
                <a:gd name="connsiteY4" fmla="*/ 158242 h 158242"/>
                <a:gd name="connsiteX5" fmla="*/ 0 w 113410"/>
                <a:gd name="connsiteY5" fmla="*/ 3556 h 158242"/>
                <a:gd name="connsiteX6" fmla="*/ 48831 w 113410"/>
                <a:gd name="connsiteY6" fmla="*/ 3556 h 158242"/>
                <a:gd name="connsiteX7" fmla="*/ 48831 w 113410"/>
                <a:gd name="connsiteY7" fmla="*/ 32068 h 158242"/>
                <a:gd name="connsiteX8" fmla="*/ 49403 w 113410"/>
                <a:gd name="connsiteY8" fmla="*/ 32068 h 158242"/>
                <a:gd name="connsiteX9" fmla="*/ 95250 w 113410"/>
                <a:gd name="connsiteY9" fmla="*/ 0 h 158242"/>
                <a:gd name="connsiteX10" fmla="*/ 113411 w 113410"/>
                <a:gd name="connsiteY10" fmla="*/ 1778 h 158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3410" h="158242">
                  <a:moveTo>
                    <a:pt x="110998" y="46355"/>
                  </a:moveTo>
                  <a:cubicBezTo>
                    <a:pt x="105093" y="44818"/>
                    <a:pt x="98933" y="44202"/>
                    <a:pt x="92837" y="44514"/>
                  </a:cubicBezTo>
                  <a:cubicBezTo>
                    <a:pt x="67818" y="44514"/>
                    <a:pt x="53848" y="62675"/>
                    <a:pt x="53848" y="92901"/>
                  </a:cubicBezTo>
                  <a:lnTo>
                    <a:pt x="53848" y="158242"/>
                  </a:lnTo>
                  <a:lnTo>
                    <a:pt x="0" y="158242"/>
                  </a:lnTo>
                  <a:lnTo>
                    <a:pt x="0" y="3556"/>
                  </a:lnTo>
                  <a:lnTo>
                    <a:pt x="48831" y="3556"/>
                  </a:lnTo>
                  <a:lnTo>
                    <a:pt x="48831" y="32068"/>
                  </a:lnTo>
                  <a:lnTo>
                    <a:pt x="49403" y="32068"/>
                  </a:lnTo>
                  <a:cubicBezTo>
                    <a:pt x="58674" y="12510"/>
                    <a:pt x="72072" y="0"/>
                    <a:pt x="95250" y="0"/>
                  </a:cubicBezTo>
                  <a:cubicBezTo>
                    <a:pt x="101346" y="108"/>
                    <a:pt x="107442" y="705"/>
                    <a:pt x="113411" y="1778"/>
                  </a:cubicBez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6" name="Freihandform: Form 15">
              <a:extLst>
                <a:ext uri="{FF2B5EF4-FFF2-40B4-BE49-F238E27FC236}">
                  <a16:creationId xmlns:a16="http://schemas.microsoft.com/office/drawing/2014/main" id="{A08746D1-A4D0-4522-ABAE-012AA6A97DC4}"/>
                </a:ext>
              </a:extLst>
            </p:cNvPr>
            <p:cNvSpPr/>
            <p:nvPr/>
          </p:nvSpPr>
          <p:spPr>
            <a:xfrm>
              <a:off x="10697844" y="1737741"/>
              <a:ext cx="174117" cy="226186"/>
            </a:xfrm>
            <a:custGeom>
              <a:avLst/>
              <a:gdLst>
                <a:gd name="connsiteX0" fmla="*/ 174117 w 174117"/>
                <a:gd name="connsiteY0" fmla="*/ 222631 h 226186"/>
                <a:gd name="connsiteX1" fmla="*/ 124714 w 174117"/>
                <a:gd name="connsiteY1" fmla="*/ 222631 h 226186"/>
                <a:gd name="connsiteX2" fmla="*/ 124714 w 174117"/>
                <a:gd name="connsiteY2" fmla="*/ 195008 h 226186"/>
                <a:gd name="connsiteX3" fmla="*/ 124143 w 174117"/>
                <a:gd name="connsiteY3" fmla="*/ 195008 h 226186"/>
                <a:gd name="connsiteX4" fmla="*/ 70866 w 174117"/>
                <a:gd name="connsiteY4" fmla="*/ 226187 h 226186"/>
                <a:gd name="connsiteX5" fmla="*/ 0 w 174117"/>
                <a:gd name="connsiteY5" fmla="*/ 142494 h 226186"/>
                <a:gd name="connsiteX6" fmla="*/ 66422 w 174117"/>
                <a:gd name="connsiteY6" fmla="*/ 64389 h 226186"/>
                <a:gd name="connsiteX7" fmla="*/ 119635 w 174117"/>
                <a:gd name="connsiteY7" fmla="*/ 87820 h 226186"/>
                <a:gd name="connsiteX8" fmla="*/ 120269 w 174117"/>
                <a:gd name="connsiteY8" fmla="*/ 87820 h 226186"/>
                <a:gd name="connsiteX9" fmla="*/ 120269 w 174117"/>
                <a:gd name="connsiteY9" fmla="*/ 0 h 226186"/>
                <a:gd name="connsiteX10" fmla="*/ 174117 w 174117"/>
                <a:gd name="connsiteY10" fmla="*/ 0 h 226186"/>
                <a:gd name="connsiteX11" fmla="*/ 87757 w 174117"/>
                <a:gd name="connsiteY11" fmla="*/ 185229 h 226186"/>
                <a:gd name="connsiteX12" fmla="*/ 120524 w 174117"/>
                <a:gd name="connsiteY12" fmla="*/ 145732 h 226186"/>
                <a:gd name="connsiteX13" fmla="*/ 87757 w 174117"/>
                <a:gd name="connsiteY13" fmla="*/ 105410 h 226186"/>
                <a:gd name="connsiteX14" fmla="*/ 55373 w 174117"/>
                <a:gd name="connsiteY14" fmla="*/ 143510 h 226186"/>
                <a:gd name="connsiteX15" fmla="*/ 87757 w 174117"/>
                <a:gd name="connsiteY15" fmla="*/ 185102 h 226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74117" h="226186">
                  <a:moveTo>
                    <a:pt x="174117" y="222631"/>
                  </a:moveTo>
                  <a:lnTo>
                    <a:pt x="124714" y="222631"/>
                  </a:lnTo>
                  <a:lnTo>
                    <a:pt x="124714" y="195008"/>
                  </a:lnTo>
                  <a:lnTo>
                    <a:pt x="124143" y="195008"/>
                  </a:lnTo>
                  <a:cubicBezTo>
                    <a:pt x="117285" y="212217"/>
                    <a:pt x="95568" y="226187"/>
                    <a:pt x="70866" y="226187"/>
                  </a:cubicBezTo>
                  <a:cubicBezTo>
                    <a:pt x="24702" y="226187"/>
                    <a:pt x="0" y="188087"/>
                    <a:pt x="0" y="142494"/>
                  </a:cubicBezTo>
                  <a:cubicBezTo>
                    <a:pt x="0" y="104394"/>
                    <a:pt x="23495" y="64389"/>
                    <a:pt x="66422" y="64389"/>
                  </a:cubicBezTo>
                  <a:cubicBezTo>
                    <a:pt x="87757" y="64389"/>
                    <a:pt x="105918" y="70040"/>
                    <a:pt x="119635" y="87820"/>
                  </a:cubicBezTo>
                  <a:lnTo>
                    <a:pt x="120269" y="87820"/>
                  </a:lnTo>
                  <a:lnTo>
                    <a:pt x="120269" y="0"/>
                  </a:lnTo>
                  <a:lnTo>
                    <a:pt x="174117" y="0"/>
                  </a:lnTo>
                  <a:close/>
                  <a:moveTo>
                    <a:pt x="87757" y="185229"/>
                  </a:moveTo>
                  <a:cubicBezTo>
                    <a:pt x="105664" y="185229"/>
                    <a:pt x="120524" y="168339"/>
                    <a:pt x="120524" y="145732"/>
                  </a:cubicBezTo>
                  <a:cubicBezTo>
                    <a:pt x="120524" y="123126"/>
                    <a:pt x="107824" y="105410"/>
                    <a:pt x="87757" y="105410"/>
                  </a:cubicBezTo>
                  <a:cubicBezTo>
                    <a:pt x="66993" y="105410"/>
                    <a:pt x="55373" y="123190"/>
                    <a:pt x="55373" y="143510"/>
                  </a:cubicBezTo>
                  <a:cubicBezTo>
                    <a:pt x="55373" y="168211"/>
                    <a:pt x="67628" y="185102"/>
                    <a:pt x="87757" y="185102"/>
                  </a:cubicBezTo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7" name="Freihandform: Form 16">
              <a:extLst>
                <a:ext uri="{FF2B5EF4-FFF2-40B4-BE49-F238E27FC236}">
                  <a16:creationId xmlns:a16="http://schemas.microsoft.com/office/drawing/2014/main" id="{97C0CEF6-08D1-4154-9F9C-3A90419EFC3E}"/>
                </a:ext>
              </a:extLst>
            </p:cNvPr>
            <p:cNvSpPr/>
            <p:nvPr/>
          </p:nvSpPr>
          <p:spPr>
            <a:xfrm>
              <a:off x="10907204" y="1741106"/>
              <a:ext cx="53530" cy="219265"/>
            </a:xfrm>
            <a:custGeom>
              <a:avLst/>
              <a:gdLst>
                <a:gd name="connsiteX0" fmla="*/ 0 w 53530"/>
                <a:gd name="connsiteY0" fmla="*/ 64579 h 219265"/>
                <a:gd name="connsiteX1" fmla="*/ 53530 w 53530"/>
                <a:gd name="connsiteY1" fmla="*/ 64579 h 219265"/>
                <a:gd name="connsiteX2" fmla="*/ 53530 w 53530"/>
                <a:gd name="connsiteY2" fmla="*/ 219266 h 219265"/>
                <a:gd name="connsiteX3" fmla="*/ 0 w 53530"/>
                <a:gd name="connsiteY3" fmla="*/ 219266 h 219265"/>
                <a:gd name="connsiteX4" fmla="*/ 53530 w 53530"/>
                <a:gd name="connsiteY4" fmla="*/ 39179 h 219265"/>
                <a:gd name="connsiteX5" fmla="*/ 0 w 53530"/>
                <a:gd name="connsiteY5" fmla="*/ 39179 h 219265"/>
                <a:gd name="connsiteX6" fmla="*/ 0 w 53530"/>
                <a:gd name="connsiteY6" fmla="*/ 0 h 219265"/>
                <a:gd name="connsiteX7" fmla="*/ 53530 w 53530"/>
                <a:gd name="connsiteY7" fmla="*/ 0 h 2192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3530" h="219265">
                  <a:moveTo>
                    <a:pt x="0" y="64579"/>
                  </a:moveTo>
                  <a:lnTo>
                    <a:pt x="53530" y="64579"/>
                  </a:lnTo>
                  <a:lnTo>
                    <a:pt x="53530" y="219266"/>
                  </a:lnTo>
                  <a:lnTo>
                    <a:pt x="0" y="219266"/>
                  </a:lnTo>
                  <a:close/>
                  <a:moveTo>
                    <a:pt x="53530" y="39179"/>
                  </a:moveTo>
                  <a:lnTo>
                    <a:pt x="0" y="39179"/>
                  </a:lnTo>
                  <a:lnTo>
                    <a:pt x="0" y="0"/>
                  </a:lnTo>
                  <a:lnTo>
                    <a:pt x="53530" y="0"/>
                  </a:lnTo>
                  <a:close/>
                </a:path>
              </a:pathLst>
            </a:custGeom>
            <a:solidFill>
              <a:srgbClr val="FFFFFF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  <p:sp>
          <p:nvSpPr>
            <p:cNvPr id="18" name="Freihandform: Form 17">
              <a:extLst>
                <a:ext uri="{FF2B5EF4-FFF2-40B4-BE49-F238E27FC236}">
                  <a16:creationId xmlns:a16="http://schemas.microsoft.com/office/drawing/2014/main" id="{E28285AD-601A-4F02-8B76-DFBCD74E2CDA}"/>
                </a:ext>
              </a:extLst>
            </p:cNvPr>
            <p:cNvSpPr/>
            <p:nvPr/>
          </p:nvSpPr>
          <p:spPr>
            <a:xfrm rot="21175200">
              <a:off x="10612627" y="1907731"/>
              <a:ext cx="62610" cy="62610"/>
            </a:xfrm>
            <a:custGeom>
              <a:avLst/>
              <a:gdLst>
                <a:gd name="connsiteX0" fmla="*/ 0 w 62610"/>
                <a:gd name="connsiteY0" fmla="*/ 0 h 62610"/>
                <a:gd name="connsiteX1" fmla="*/ 62611 w 62610"/>
                <a:gd name="connsiteY1" fmla="*/ 0 h 62610"/>
                <a:gd name="connsiteX2" fmla="*/ 62611 w 62610"/>
                <a:gd name="connsiteY2" fmla="*/ 62611 h 62610"/>
                <a:gd name="connsiteX3" fmla="*/ 0 w 62610"/>
                <a:gd name="connsiteY3" fmla="*/ 62611 h 62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610" h="62610">
                  <a:moveTo>
                    <a:pt x="0" y="0"/>
                  </a:moveTo>
                  <a:lnTo>
                    <a:pt x="62611" y="0"/>
                  </a:lnTo>
                  <a:lnTo>
                    <a:pt x="62611" y="62611"/>
                  </a:lnTo>
                  <a:lnTo>
                    <a:pt x="0" y="62611"/>
                  </a:lnTo>
                  <a:close/>
                </a:path>
              </a:pathLst>
            </a:custGeom>
            <a:solidFill>
              <a:srgbClr val="1D1D1B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grpSp>
        <p:nvGrpSpPr>
          <p:cNvPr id="76" name="Gruppieren 75">
            <a:extLst>
              <a:ext uri="{FF2B5EF4-FFF2-40B4-BE49-F238E27FC236}">
                <a16:creationId xmlns:a16="http://schemas.microsoft.com/office/drawing/2014/main" id="{66C98BFB-6C87-4870-846C-DA844E08FE05}"/>
              </a:ext>
            </a:extLst>
          </p:cNvPr>
          <p:cNvGrpSpPr/>
          <p:nvPr userDrawn="1"/>
        </p:nvGrpSpPr>
        <p:grpSpPr>
          <a:xfrm>
            <a:off x="7768717" y="5369623"/>
            <a:ext cx="4423282" cy="1488376"/>
            <a:chOff x="7768717" y="5369623"/>
            <a:chExt cx="4423282" cy="1488376"/>
          </a:xfrm>
        </p:grpSpPr>
        <p:grpSp>
          <p:nvGrpSpPr>
            <p:cNvPr id="72" name="Gruppieren 71">
              <a:extLst>
                <a:ext uri="{FF2B5EF4-FFF2-40B4-BE49-F238E27FC236}">
                  <a16:creationId xmlns:a16="http://schemas.microsoft.com/office/drawing/2014/main" id="{CF56CB19-BE94-44DC-8F0E-37066133FA48}"/>
                </a:ext>
              </a:extLst>
            </p:cNvPr>
            <p:cNvGrpSpPr/>
            <p:nvPr userDrawn="1"/>
          </p:nvGrpSpPr>
          <p:grpSpPr>
            <a:xfrm>
              <a:off x="7768717" y="5369623"/>
              <a:ext cx="4423282" cy="1488376"/>
              <a:chOff x="7768717" y="5369623"/>
              <a:chExt cx="4423282" cy="1488376"/>
            </a:xfrm>
          </p:grpSpPr>
          <p:sp>
            <p:nvSpPr>
              <p:cNvPr id="20" name="Freihandform: Form 19">
                <a:extLst>
                  <a:ext uri="{FF2B5EF4-FFF2-40B4-BE49-F238E27FC236}">
                    <a16:creationId xmlns:a16="http://schemas.microsoft.com/office/drawing/2014/main" id="{06A03564-2967-49E6-8938-A6AB211A9346}"/>
                  </a:ext>
                </a:extLst>
              </p:cNvPr>
              <p:cNvSpPr/>
              <p:nvPr/>
            </p:nvSpPr>
            <p:spPr>
              <a:xfrm>
                <a:off x="7768717" y="5584063"/>
                <a:ext cx="4041964" cy="1273936"/>
              </a:xfrm>
              <a:custGeom>
                <a:avLst/>
                <a:gdLst>
                  <a:gd name="connsiteX0" fmla="*/ 4041965 w 4041964"/>
                  <a:gd name="connsiteY0" fmla="*/ 1273937 h 1273936"/>
                  <a:gd name="connsiteX1" fmla="*/ 97853 w 4041964"/>
                  <a:gd name="connsiteY1" fmla="*/ 1273937 h 1273936"/>
                  <a:gd name="connsiteX2" fmla="*/ 0 w 4041964"/>
                  <a:gd name="connsiteY2" fmla="*/ 477076 h 1273936"/>
                  <a:gd name="connsiteX3" fmla="*/ 3885565 w 4041964"/>
                  <a:gd name="connsiteY3" fmla="*/ 0 h 1273936"/>
                  <a:gd name="connsiteX4" fmla="*/ 4041965 w 4041964"/>
                  <a:gd name="connsiteY4" fmla="*/ 1273937 h 1273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41964" h="1273936">
                    <a:moveTo>
                      <a:pt x="4041965" y="1273937"/>
                    </a:moveTo>
                    <a:lnTo>
                      <a:pt x="97853" y="1273937"/>
                    </a:lnTo>
                    <a:lnTo>
                      <a:pt x="0" y="477076"/>
                    </a:lnTo>
                    <a:lnTo>
                      <a:pt x="3885565" y="0"/>
                    </a:lnTo>
                    <a:lnTo>
                      <a:pt x="4041965" y="1273937"/>
                    </a:lnTo>
                    <a:close/>
                  </a:path>
                </a:pathLst>
              </a:custGeom>
              <a:solidFill>
                <a:srgbClr val="008D8E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 dirty="0"/>
              </a:p>
            </p:txBody>
          </p:sp>
          <p:sp>
            <p:nvSpPr>
              <p:cNvPr id="21" name="Freihandform: Form 20">
                <a:extLst>
                  <a:ext uri="{FF2B5EF4-FFF2-40B4-BE49-F238E27FC236}">
                    <a16:creationId xmlns:a16="http://schemas.microsoft.com/office/drawing/2014/main" id="{7835835B-EF9B-4FF9-AC2A-99CAB3C90280}"/>
                  </a:ext>
                </a:extLst>
              </p:cNvPr>
              <p:cNvSpPr/>
              <p:nvPr/>
            </p:nvSpPr>
            <p:spPr>
              <a:xfrm>
                <a:off x="8705024" y="5584063"/>
                <a:ext cx="3105657" cy="1273936"/>
              </a:xfrm>
              <a:custGeom>
                <a:avLst/>
                <a:gdLst>
                  <a:gd name="connsiteX0" fmla="*/ 3105658 w 3105657"/>
                  <a:gd name="connsiteY0" fmla="*/ 1273937 h 1273936"/>
                  <a:gd name="connsiteX1" fmla="*/ 111951 w 3105657"/>
                  <a:gd name="connsiteY1" fmla="*/ 1273937 h 1273936"/>
                  <a:gd name="connsiteX2" fmla="*/ 0 w 3105657"/>
                  <a:gd name="connsiteY2" fmla="*/ 362077 h 1273936"/>
                  <a:gd name="connsiteX3" fmla="*/ 2949257 w 3105657"/>
                  <a:gd name="connsiteY3" fmla="*/ 0 h 1273936"/>
                  <a:gd name="connsiteX4" fmla="*/ 3105658 w 3105657"/>
                  <a:gd name="connsiteY4" fmla="*/ 1273937 h 12739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05657" h="1273936">
                    <a:moveTo>
                      <a:pt x="3105658" y="1273937"/>
                    </a:moveTo>
                    <a:lnTo>
                      <a:pt x="111951" y="1273937"/>
                    </a:lnTo>
                    <a:lnTo>
                      <a:pt x="0" y="362077"/>
                    </a:lnTo>
                    <a:lnTo>
                      <a:pt x="2949257" y="0"/>
                    </a:lnTo>
                    <a:lnTo>
                      <a:pt x="3105658" y="1273937"/>
                    </a:lnTo>
                    <a:close/>
                  </a:path>
                </a:pathLst>
              </a:custGeom>
              <a:solidFill>
                <a:srgbClr val="005A5B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de-DE"/>
              </a:p>
            </p:txBody>
          </p:sp>
          <p:sp>
            <p:nvSpPr>
              <p:cNvPr id="22" name="Freihandform: Form 21">
                <a:extLst>
                  <a:ext uri="{FF2B5EF4-FFF2-40B4-BE49-F238E27FC236}">
                    <a16:creationId xmlns:a16="http://schemas.microsoft.com/office/drawing/2014/main" id="{0B231180-B4A9-461C-AE10-E0784C07E16D}"/>
                  </a:ext>
                </a:extLst>
              </p:cNvPr>
              <p:cNvSpPr/>
              <p:nvPr/>
            </p:nvSpPr>
            <p:spPr>
              <a:xfrm>
                <a:off x="8840089" y="5369623"/>
                <a:ext cx="3351910" cy="1488376"/>
              </a:xfrm>
              <a:custGeom>
                <a:avLst/>
                <a:gdLst>
                  <a:gd name="connsiteX0" fmla="*/ 3351911 w 3351910"/>
                  <a:gd name="connsiteY0" fmla="*/ 1488377 h 1488376"/>
                  <a:gd name="connsiteX1" fmla="*/ 132270 w 3351910"/>
                  <a:gd name="connsiteY1" fmla="*/ 1488377 h 1488376"/>
                  <a:gd name="connsiteX2" fmla="*/ 0 w 3351910"/>
                  <a:gd name="connsiteY2" fmla="*/ 411544 h 1488376"/>
                  <a:gd name="connsiteX3" fmla="*/ 3351911 w 3351910"/>
                  <a:gd name="connsiteY3" fmla="*/ 0 h 1488376"/>
                  <a:gd name="connsiteX4" fmla="*/ 3351911 w 3351910"/>
                  <a:gd name="connsiteY4" fmla="*/ 1488377 h 1488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351910" h="1488376">
                    <a:moveTo>
                      <a:pt x="3351911" y="1488377"/>
                    </a:moveTo>
                    <a:lnTo>
                      <a:pt x="132270" y="1488377"/>
                    </a:lnTo>
                    <a:lnTo>
                      <a:pt x="0" y="411544"/>
                    </a:lnTo>
                    <a:lnTo>
                      <a:pt x="3351911" y="0"/>
                    </a:lnTo>
                    <a:lnTo>
                      <a:pt x="3351911" y="1488377"/>
                    </a:lnTo>
                    <a:close/>
                  </a:path>
                </a:pathLst>
              </a:custGeom>
              <a:solidFill>
                <a:srgbClr val="E30045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r>
                  <a:rPr lang="de-DE" dirty="0"/>
                  <a:t> </a:t>
                </a:r>
              </a:p>
            </p:txBody>
          </p:sp>
        </p:grpSp>
        <p:grpSp>
          <p:nvGrpSpPr>
            <p:cNvPr id="75" name="Gruppieren 74">
              <a:extLst>
                <a:ext uri="{FF2B5EF4-FFF2-40B4-BE49-F238E27FC236}">
                  <a16:creationId xmlns:a16="http://schemas.microsoft.com/office/drawing/2014/main" id="{A2F37DE8-BFFC-48C0-A731-0549460B75EE}"/>
                </a:ext>
              </a:extLst>
            </p:cNvPr>
            <p:cNvGrpSpPr/>
            <p:nvPr userDrawn="1"/>
          </p:nvGrpSpPr>
          <p:grpSpPr>
            <a:xfrm>
              <a:off x="9017190" y="5915215"/>
              <a:ext cx="1794573" cy="493881"/>
              <a:chOff x="9017190" y="5915215"/>
              <a:chExt cx="1794573" cy="493881"/>
            </a:xfrm>
          </p:grpSpPr>
          <p:grpSp>
            <p:nvGrpSpPr>
              <p:cNvPr id="73" name="Gruppieren 72">
                <a:extLst>
                  <a:ext uri="{FF2B5EF4-FFF2-40B4-BE49-F238E27FC236}">
                    <a16:creationId xmlns:a16="http://schemas.microsoft.com/office/drawing/2014/main" id="{5F0E1E31-736C-46F6-90C4-1F77B34A535D}"/>
                  </a:ext>
                </a:extLst>
              </p:cNvPr>
              <p:cNvGrpSpPr/>
              <p:nvPr userDrawn="1"/>
            </p:nvGrpSpPr>
            <p:grpSpPr>
              <a:xfrm>
                <a:off x="9017190" y="5915215"/>
                <a:ext cx="883157" cy="135063"/>
                <a:chOff x="9017190" y="5915215"/>
                <a:chExt cx="883157" cy="135063"/>
              </a:xfrm>
            </p:grpSpPr>
            <p:sp>
              <p:nvSpPr>
                <p:cNvPr id="23" name="Freihandform: Form 22">
                  <a:extLst>
                    <a:ext uri="{FF2B5EF4-FFF2-40B4-BE49-F238E27FC236}">
                      <a16:creationId xmlns:a16="http://schemas.microsoft.com/office/drawing/2014/main" id="{317AC0B4-C5FE-4CB5-B964-373C3DF09AD8}"/>
                    </a:ext>
                  </a:extLst>
                </p:cNvPr>
                <p:cNvSpPr/>
                <p:nvPr/>
              </p:nvSpPr>
              <p:spPr>
                <a:xfrm>
                  <a:off x="9017190" y="5921499"/>
                  <a:ext cx="95630" cy="113413"/>
                </a:xfrm>
                <a:custGeom>
                  <a:avLst/>
                  <a:gdLst>
                    <a:gd name="connsiteX0" fmla="*/ 74422 w 95630"/>
                    <a:gd name="connsiteY0" fmla="*/ 65979 h 113413"/>
                    <a:gd name="connsiteX1" fmla="*/ 51181 w 95630"/>
                    <a:gd name="connsiteY1" fmla="*/ 65979 h 113413"/>
                    <a:gd name="connsiteX2" fmla="*/ 51181 w 95630"/>
                    <a:gd name="connsiteY2" fmla="*/ 48643 h 113413"/>
                    <a:gd name="connsiteX3" fmla="*/ 95631 w 95630"/>
                    <a:gd name="connsiteY3" fmla="*/ 48643 h 113413"/>
                    <a:gd name="connsiteX4" fmla="*/ 95631 w 95630"/>
                    <a:gd name="connsiteY4" fmla="*/ 107698 h 113413"/>
                    <a:gd name="connsiteX5" fmla="*/ 60134 w 95630"/>
                    <a:gd name="connsiteY5" fmla="*/ 113413 h 113413"/>
                    <a:gd name="connsiteX6" fmla="*/ 0 w 95630"/>
                    <a:gd name="connsiteY6" fmla="*/ 58549 h 113413"/>
                    <a:gd name="connsiteX7" fmla="*/ 60325 w 95630"/>
                    <a:gd name="connsiteY7" fmla="*/ 2 h 113413"/>
                    <a:gd name="connsiteX8" fmla="*/ 92075 w 95630"/>
                    <a:gd name="connsiteY8" fmla="*/ 4511 h 113413"/>
                    <a:gd name="connsiteX9" fmla="*/ 90678 w 95630"/>
                    <a:gd name="connsiteY9" fmla="*/ 23053 h 113413"/>
                    <a:gd name="connsiteX10" fmla="*/ 62420 w 95630"/>
                    <a:gd name="connsiteY10" fmla="*/ 17274 h 113413"/>
                    <a:gd name="connsiteX11" fmla="*/ 22669 w 95630"/>
                    <a:gd name="connsiteY11" fmla="*/ 52034 h 113413"/>
                    <a:gd name="connsiteX12" fmla="*/ 22669 w 95630"/>
                    <a:gd name="connsiteY12" fmla="*/ 57025 h 113413"/>
                    <a:gd name="connsiteX13" fmla="*/ 60071 w 95630"/>
                    <a:gd name="connsiteY13" fmla="*/ 96078 h 113413"/>
                    <a:gd name="connsiteX14" fmla="*/ 74358 w 95630"/>
                    <a:gd name="connsiteY14" fmla="*/ 94554 h 11341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</a:cxnLst>
                  <a:rect l="l" t="t" r="r" b="b"/>
                  <a:pathLst>
                    <a:path w="95630" h="113413">
                      <a:moveTo>
                        <a:pt x="74422" y="65979"/>
                      </a:moveTo>
                      <a:lnTo>
                        <a:pt x="51181" y="65979"/>
                      </a:lnTo>
                      <a:lnTo>
                        <a:pt x="51181" y="48643"/>
                      </a:lnTo>
                      <a:lnTo>
                        <a:pt x="95631" y="48643"/>
                      </a:lnTo>
                      <a:lnTo>
                        <a:pt x="95631" y="107698"/>
                      </a:lnTo>
                      <a:cubicBezTo>
                        <a:pt x="84074" y="111159"/>
                        <a:pt x="72136" y="113077"/>
                        <a:pt x="60134" y="113413"/>
                      </a:cubicBezTo>
                      <a:cubicBezTo>
                        <a:pt x="22733" y="113413"/>
                        <a:pt x="0" y="93919"/>
                        <a:pt x="0" y="58549"/>
                      </a:cubicBezTo>
                      <a:cubicBezTo>
                        <a:pt x="0" y="21973"/>
                        <a:pt x="21971" y="2"/>
                        <a:pt x="60325" y="2"/>
                      </a:cubicBezTo>
                      <a:cubicBezTo>
                        <a:pt x="71056" y="-68"/>
                        <a:pt x="81788" y="1450"/>
                        <a:pt x="92075" y="4511"/>
                      </a:cubicBezTo>
                      <a:lnTo>
                        <a:pt x="90678" y="23053"/>
                      </a:lnTo>
                      <a:cubicBezTo>
                        <a:pt x="81724" y="19211"/>
                        <a:pt x="72136" y="17249"/>
                        <a:pt x="62420" y="17274"/>
                      </a:cubicBezTo>
                      <a:cubicBezTo>
                        <a:pt x="41846" y="15896"/>
                        <a:pt x="24066" y="31460"/>
                        <a:pt x="22669" y="52034"/>
                      </a:cubicBezTo>
                      <a:cubicBezTo>
                        <a:pt x="22542" y="53698"/>
                        <a:pt x="22542" y="55361"/>
                        <a:pt x="22669" y="57025"/>
                      </a:cubicBezTo>
                      <a:cubicBezTo>
                        <a:pt x="22669" y="80076"/>
                        <a:pt x="37084" y="96078"/>
                        <a:pt x="60071" y="96078"/>
                      </a:cubicBezTo>
                      <a:cubicBezTo>
                        <a:pt x="64897" y="96148"/>
                        <a:pt x="69659" y="95633"/>
                        <a:pt x="74358" y="9455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4" name="Freihandform: Form 23">
                  <a:extLst>
                    <a:ext uri="{FF2B5EF4-FFF2-40B4-BE49-F238E27FC236}">
                      <a16:creationId xmlns:a16="http://schemas.microsoft.com/office/drawing/2014/main" id="{A76260C1-2F01-44C6-8FBD-9DC4D5F790B9}"/>
                    </a:ext>
                  </a:extLst>
                </p:cNvPr>
                <p:cNvSpPr/>
                <p:nvPr/>
              </p:nvSpPr>
              <p:spPr>
                <a:xfrm>
                  <a:off x="9129458" y="5950077"/>
                  <a:ext cx="76010" cy="84741"/>
                </a:xfrm>
                <a:custGeom>
                  <a:avLst/>
                  <a:gdLst>
                    <a:gd name="connsiteX0" fmla="*/ 70041 w 76010"/>
                    <a:gd name="connsiteY0" fmla="*/ 78359 h 84741"/>
                    <a:gd name="connsiteX1" fmla="*/ 42418 w 76010"/>
                    <a:gd name="connsiteY1" fmla="*/ 84709 h 84741"/>
                    <a:gd name="connsiteX2" fmla="*/ 0 w 76010"/>
                    <a:gd name="connsiteY2" fmla="*/ 42735 h 84741"/>
                    <a:gd name="connsiteX3" fmla="*/ 37529 w 76010"/>
                    <a:gd name="connsiteY3" fmla="*/ 0 h 84741"/>
                    <a:gd name="connsiteX4" fmla="*/ 76010 w 76010"/>
                    <a:gd name="connsiteY4" fmla="*/ 48895 h 84741"/>
                    <a:gd name="connsiteX5" fmla="*/ 20130 w 76010"/>
                    <a:gd name="connsiteY5" fmla="*/ 48895 h 84741"/>
                    <a:gd name="connsiteX6" fmla="*/ 41911 w 76010"/>
                    <a:gd name="connsiteY6" fmla="*/ 69374 h 84741"/>
                    <a:gd name="connsiteX7" fmla="*/ 43371 w 76010"/>
                    <a:gd name="connsiteY7" fmla="*/ 69278 h 84741"/>
                    <a:gd name="connsiteX8" fmla="*/ 70041 w 76010"/>
                    <a:gd name="connsiteY8" fmla="*/ 61087 h 84741"/>
                    <a:gd name="connsiteX9" fmla="*/ 55944 w 76010"/>
                    <a:gd name="connsiteY9" fmla="*/ 34544 h 84741"/>
                    <a:gd name="connsiteX10" fmla="*/ 38672 w 76010"/>
                    <a:gd name="connsiteY10" fmla="*/ 15494 h 84741"/>
                    <a:gd name="connsiteX11" fmla="*/ 20130 w 76010"/>
                    <a:gd name="connsiteY11" fmla="*/ 34544 h 84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10" h="84741">
                      <a:moveTo>
                        <a:pt x="70041" y="78359"/>
                      </a:moveTo>
                      <a:cubicBezTo>
                        <a:pt x="61532" y="82848"/>
                        <a:pt x="52007" y="85039"/>
                        <a:pt x="42418" y="84709"/>
                      </a:cubicBezTo>
                      <a:cubicBezTo>
                        <a:pt x="15558" y="84709"/>
                        <a:pt x="0" y="69278"/>
                        <a:pt x="0" y="42735"/>
                      </a:cubicBezTo>
                      <a:cubicBezTo>
                        <a:pt x="0" y="20129"/>
                        <a:pt x="11811" y="0"/>
                        <a:pt x="37529" y="0"/>
                      </a:cubicBezTo>
                      <a:cubicBezTo>
                        <a:pt x="65024" y="0"/>
                        <a:pt x="76010" y="16954"/>
                        <a:pt x="76010" y="48895"/>
                      </a:cubicBezTo>
                      <a:lnTo>
                        <a:pt x="20130" y="48895"/>
                      </a:lnTo>
                      <a:cubicBezTo>
                        <a:pt x="20510" y="60566"/>
                        <a:pt x="30226" y="69736"/>
                        <a:pt x="41911" y="69374"/>
                      </a:cubicBezTo>
                      <a:cubicBezTo>
                        <a:pt x="42418" y="69361"/>
                        <a:pt x="42863" y="69329"/>
                        <a:pt x="43371" y="69278"/>
                      </a:cubicBezTo>
                      <a:cubicBezTo>
                        <a:pt x="52832" y="68935"/>
                        <a:pt x="62040" y="66110"/>
                        <a:pt x="70041" y="61087"/>
                      </a:cubicBezTo>
                      <a:close/>
                      <a:moveTo>
                        <a:pt x="55944" y="34544"/>
                      </a:moveTo>
                      <a:cubicBezTo>
                        <a:pt x="55118" y="22923"/>
                        <a:pt x="49594" y="15494"/>
                        <a:pt x="38672" y="15494"/>
                      </a:cubicBezTo>
                      <a:cubicBezTo>
                        <a:pt x="27749" y="15494"/>
                        <a:pt x="21210" y="22415"/>
                        <a:pt x="20130" y="345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5" name="Freihandform: Form 24">
                  <a:extLst>
                    <a:ext uri="{FF2B5EF4-FFF2-40B4-BE49-F238E27FC236}">
                      <a16:creationId xmlns:a16="http://schemas.microsoft.com/office/drawing/2014/main" id="{FC76F3FC-3C4A-4D59-9B09-BB641DB73026}"/>
                    </a:ext>
                  </a:extLst>
                </p:cNvPr>
                <p:cNvSpPr/>
                <p:nvPr/>
              </p:nvSpPr>
              <p:spPr>
                <a:xfrm>
                  <a:off x="9217596" y="5949950"/>
                  <a:ext cx="58293" cy="84899"/>
                </a:xfrm>
                <a:custGeom>
                  <a:avLst/>
                  <a:gdLst>
                    <a:gd name="connsiteX0" fmla="*/ 2032 w 58293"/>
                    <a:gd name="connsiteY0" fmla="*/ 64198 h 84899"/>
                    <a:gd name="connsiteX1" fmla="*/ 22797 w 58293"/>
                    <a:gd name="connsiteY1" fmla="*/ 69533 h 84899"/>
                    <a:gd name="connsiteX2" fmla="*/ 36576 w 58293"/>
                    <a:gd name="connsiteY2" fmla="*/ 59627 h 84899"/>
                    <a:gd name="connsiteX3" fmla="*/ 21527 w 58293"/>
                    <a:gd name="connsiteY3" fmla="*/ 48514 h 84899"/>
                    <a:gd name="connsiteX4" fmla="*/ 0 w 58293"/>
                    <a:gd name="connsiteY4" fmla="*/ 25400 h 84899"/>
                    <a:gd name="connsiteX5" fmla="*/ 31750 w 58293"/>
                    <a:gd name="connsiteY5" fmla="*/ 0 h 84899"/>
                    <a:gd name="connsiteX6" fmla="*/ 54547 w 58293"/>
                    <a:gd name="connsiteY6" fmla="*/ 2984 h 84899"/>
                    <a:gd name="connsiteX7" fmla="*/ 53404 w 58293"/>
                    <a:gd name="connsiteY7" fmla="*/ 19050 h 84899"/>
                    <a:gd name="connsiteX8" fmla="*/ 34354 w 58293"/>
                    <a:gd name="connsiteY8" fmla="*/ 15621 h 84899"/>
                    <a:gd name="connsiteX9" fmla="*/ 21654 w 58293"/>
                    <a:gd name="connsiteY9" fmla="*/ 24574 h 84899"/>
                    <a:gd name="connsiteX10" fmla="*/ 35687 w 58293"/>
                    <a:gd name="connsiteY10" fmla="*/ 33972 h 84899"/>
                    <a:gd name="connsiteX11" fmla="*/ 58293 w 58293"/>
                    <a:gd name="connsiteY11" fmla="*/ 58484 h 84899"/>
                    <a:gd name="connsiteX12" fmla="*/ 24194 w 58293"/>
                    <a:gd name="connsiteY12" fmla="*/ 84899 h 84899"/>
                    <a:gd name="connsiteX13" fmla="*/ 508 w 58293"/>
                    <a:gd name="connsiteY13" fmla="*/ 81407 h 848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8293" h="84899">
                      <a:moveTo>
                        <a:pt x="2032" y="64198"/>
                      </a:moveTo>
                      <a:cubicBezTo>
                        <a:pt x="8446" y="67577"/>
                        <a:pt x="15558" y="69405"/>
                        <a:pt x="22797" y="69533"/>
                      </a:cubicBezTo>
                      <a:cubicBezTo>
                        <a:pt x="28448" y="69533"/>
                        <a:pt x="36576" y="67310"/>
                        <a:pt x="36576" y="59627"/>
                      </a:cubicBezTo>
                      <a:cubicBezTo>
                        <a:pt x="36576" y="52896"/>
                        <a:pt x="30226" y="50864"/>
                        <a:pt x="21527" y="48514"/>
                      </a:cubicBezTo>
                      <a:cubicBezTo>
                        <a:pt x="7366" y="44704"/>
                        <a:pt x="0" y="38926"/>
                        <a:pt x="0" y="25400"/>
                      </a:cubicBezTo>
                      <a:cubicBezTo>
                        <a:pt x="0" y="9080"/>
                        <a:pt x="13653" y="0"/>
                        <a:pt x="31750" y="0"/>
                      </a:cubicBezTo>
                      <a:cubicBezTo>
                        <a:pt x="39434" y="51"/>
                        <a:pt x="47117" y="1054"/>
                        <a:pt x="54547" y="2984"/>
                      </a:cubicBezTo>
                      <a:lnTo>
                        <a:pt x="53404" y="19050"/>
                      </a:lnTo>
                      <a:cubicBezTo>
                        <a:pt x="47308" y="16732"/>
                        <a:pt x="40831" y="15570"/>
                        <a:pt x="34354" y="15621"/>
                      </a:cubicBezTo>
                      <a:cubicBezTo>
                        <a:pt x="26988" y="15621"/>
                        <a:pt x="21654" y="18605"/>
                        <a:pt x="21654" y="24574"/>
                      </a:cubicBezTo>
                      <a:cubicBezTo>
                        <a:pt x="21654" y="29083"/>
                        <a:pt x="26098" y="31305"/>
                        <a:pt x="35687" y="33972"/>
                      </a:cubicBezTo>
                      <a:cubicBezTo>
                        <a:pt x="50736" y="38227"/>
                        <a:pt x="58293" y="44958"/>
                        <a:pt x="58293" y="58484"/>
                      </a:cubicBezTo>
                      <a:cubicBezTo>
                        <a:pt x="58293" y="76200"/>
                        <a:pt x="43053" y="84899"/>
                        <a:pt x="24194" y="84899"/>
                      </a:cubicBezTo>
                      <a:cubicBezTo>
                        <a:pt x="16193" y="84734"/>
                        <a:pt x="8255" y="83560"/>
                        <a:pt x="508" y="81407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6" name="Freihandform: Form 25">
                  <a:extLst>
                    <a:ext uri="{FF2B5EF4-FFF2-40B4-BE49-F238E27FC236}">
                      <a16:creationId xmlns:a16="http://schemas.microsoft.com/office/drawing/2014/main" id="{43772C97-8DCA-4227-82C1-80CFEFA6184B}"/>
                    </a:ext>
                  </a:extLst>
                </p:cNvPr>
                <p:cNvSpPr/>
                <p:nvPr/>
              </p:nvSpPr>
              <p:spPr>
                <a:xfrm>
                  <a:off x="9293669" y="5952172"/>
                  <a:ext cx="74295" cy="82550"/>
                </a:xfrm>
                <a:custGeom>
                  <a:avLst/>
                  <a:gdLst>
                    <a:gd name="connsiteX0" fmla="*/ 53975 w 74295"/>
                    <a:gd name="connsiteY0" fmla="*/ 80836 h 82550"/>
                    <a:gd name="connsiteX1" fmla="*/ 53975 w 74295"/>
                    <a:gd name="connsiteY1" fmla="*/ 69850 h 82550"/>
                    <a:gd name="connsiteX2" fmla="*/ 53975 w 74295"/>
                    <a:gd name="connsiteY2" fmla="*/ 69850 h 82550"/>
                    <a:gd name="connsiteX3" fmla="*/ 27432 w 74295"/>
                    <a:gd name="connsiteY3" fmla="*/ 82550 h 82550"/>
                    <a:gd name="connsiteX4" fmla="*/ 0 w 74295"/>
                    <a:gd name="connsiteY4" fmla="*/ 50800 h 82550"/>
                    <a:gd name="connsiteX5" fmla="*/ 0 w 74295"/>
                    <a:gd name="connsiteY5" fmla="*/ 0 h 82550"/>
                    <a:gd name="connsiteX6" fmla="*/ 21019 w 74295"/>
                    <a:gd name="connsiteY6" fmla="*/ 0 h 82550"/>
                    <a:gd name="connsiteX7" fmla="*/ 21019 w 74295"/>
                    <a:gd name="connsiteY7" fmla="*/ 46165 h 82550"/>
                    <a:gd name="connsiteX8" fmla="*/ 34672 w 74295"/>
                    <a:gd name="connsiteY8" fmla="*/ 66421 h 82550"/>
                    <a:gd name="connsiteX9" fmla="*/ 53213 w 74295"/>
                    <a:gd name="connsiteY9" fmla="*/ 39116 h 82550"/>
                    <a:gd name="connsiteX10" fmla="*/ 53213 w 74295"/>
                    <a:gd name="connsiteY10" fmla="*/ 0 h 82550"/>
                    <a:gd name="connsiteX11" fmla="*/ 74295 w 74295"/>
                    <a:gd name="connsiteY11" fmla="*/ 0 h 82550"/>
                    <a:gd name="connsiteX12" fmla="*/ 74295 w 74295"/>
                    <a:gd name="connsiteY12" fmla="*/ 80899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4295" h="82550">
                      <a:moveTo>
                        <a:pt x="53975" y="80836"/>
                      </a:moveTo>
                      <a:lnTo>
                        <a:pt x="53975" y="69850"/>
                      </a:lnTo>
                      <a:lnTo>
                        <a:pt x="53975" y="69850"/>
                      </a:lnTo>
                      <a:cubicBezTo>
                        <a:pt x="47562" y="77934"/>
                        <a:pt x="37783" y="82614"/>
                        <a:pt x="27432" y="82550"/>
                      </a:cubicBezTo>
                      <a:cubicBezTo>
                        <a:pt x="9399" y="82550"/>
                        <a:pt x="0" y="70422"/>
                        <a:pt x="0" y="50800"/>
                      </a:cubicBezTo>
                      <a:lnTo>
                        <a:pt x="0" y="0"/>
                      </a:lnTo>
                      <a:lnTo>
                        <a:pt x="21019" y="0"/>
                      </a:lnTo>
                      <a:lnTo>
                        <a:pt x="21019" y="46165"/>
                      </a:lnTo>
                      <a:cubicBezTo>
                        <a:pt x="21019" y="62357"/>
                        <a:pt x="26988" y="66421"/>
                        <a:pt x="34672" y="66421"/>
                      </a:cubicBezTo>
                      <a:cubicBezTo>
                        <a:pt x="47372" y="66421"/>
                        <a:pt x="53213" y="54674"/>
                        <a:pt x="53213" y="39116"/>
                      </a:cubicBezTo>
                      <a:lnTo>
                        <a:pt x="53213" y="0"/>
                      </a:lnTo>
                      <a:lnTo>
                        <a:pt x="74295" y="0"/>
                      </a:lnTo>
                      <a:lnTo>
                        <a:pt x="74295" y="808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7" name="Freihandform: Form 26">
                  <a:extLst>
                    <a:ext uri="{FF2B5EF4-FFF2-40B4-BE49-F238E27FC236}">
                      <a16:creationId xmlns:a16="http://schemas.microsoft.com/office/drawing/2014/main" id="{23B09C59-F65C-4261-B86C-5181E3996B72}"/>
                    </a:ext>
                  </a:extLst>
                </p:cNvPr>
                <p:cNvSpPr/>
                <p:nvPr/>
              </p:nvSpPr>
              <p:spPr>
                <a:xfrm>
                  <a:off x="9390126" y="5950336"/>
                  <a:ext cx="73977" cy="82671"/>
                </a:xfrm>
                <a:custGeom>
                  <a:avLst/>
                  <a:gdLst>
                    <a:gd name="connsiteX0" fmla="*/ 53213 w 73977"/>
                    <a:gd name="connsiteY0" fmla="*/ 82672 h 82671"/>
                    <a:gd name="connsiteX1" fmla="*/ 53213 w 73977"/>
                    <a:gd name="connsiteY1" fmla="*/ 37269 h 82671"/>
                    <a:gd name="connsiteX2" fmla="*/ 39560 w 73977"/>
                    <a:gd name="connsiteY2" fmla="*/ 16251 h 82671"/>
                    <a:gd name="connsiteX3" fmla="*/ 21018 w 73977"/>
                    <a:gd name="connsiteY3" fmla="*/ 43365 h 82671"/>
                    <a:gd name="connsiteX4" fmla="*/ 21018 w 73977"/>
                    <a:gd name="connsiteY4" fmla="*/ 82672 h 82671"/>
                    <a:gd name="connsiteX5" fmla="*/ 0 w 73977"/>
                    <a:gd name="connsiteY5" fmla="*/ 82672 h 82671"/>
                    <a:gd name="connsiteX6" fmla="*/ 0 w 73977"/>
                    <a:gd name="connsiteY6" fmla="*/ 1773 h 82671"/>
                    <a:gd name="connsiteX7" fmla="*/ 19939 w 73977"/>
                    <a:gd name="connsiteY7" fmla="*/ 1773 h 82671"/>
                    <a:gd name="connsiteX8" fmla="*/ 19939 w 73977"/>
                    <a:gd name="connsiteY8" fmla="*/ 12758 h 82671"/>
                    <a:gd name="connsiteX9" fmla="*/ 19939 w 73977"/>
                    <a:gd name="connsiteY9" fmla="*/ 12758 h 82671"/>
                    <a:gd name="connsiteX10" fmla="*/ 46482 w 73977"/>
                    <a:gd name="connsiteY10" fmla="*/ 58 h 82671"/>
                    <a:gd name="connsiteX11" fmla="*/ 73978 w 73977"/>
                    <a:gd name="connsiteY11" fmla="*/ 31808 h 82671"/>
                    <a:gd name="connsiteX12" fmla="*/ 73978 w 73977"/>
                    <a:gd name="connsiteY12" fmla="*/ 82608 h 8267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77" h="82671">
                      <a:moveTo>
                        <a:pt x="53213" y="82672"/>
                      </a:moveTo>
                      <a:lnTo>
                        <a:pt x="53213" y="37269"/>
                      </a:lnTo>
                      <a:cubicBezTo>
                        <a:pt x="53213" y="25204"/>
                        <a:pt x="50673" y="16251"/>
                        <a:pt x="39560" y="16251"/>
                      </a:cubicBezTo>
                      <a:cubicBezTo>
                        <a:pt x="26226" y="16251"/>
                        <a:pt x="21018" y="28951"/>
                        <a:pt x="21018" y="43365"/>
                      </a:cubicBezTo>
                      <a:lnTo>
                        <a:pt x="21018" y="82672"/>
                      </a:lnTo>
                      <a:lnTo>
                        <a:pt x="0" y="82672"/>
                      </a:lnTo>
                      <a:lnTo>
                        <a:pt x="0" y="1773"/>
                      </a:lnTo>
                      <a:lnTo>
                        <a:pt x="19939" y="1773"/>
                      </a:lnTo>
                      <a:lnTo>
                        <a:pt x="19939" y="12758"/>
                      </a:lnTo>
                      <a:lnTo>
                        <a:pt x="19939" y="12758"/>
                      </a:lnTo>
                      <a:cubicBezTo>
                        <a:pt x="25971" y="4211"/>
                        <a:pt x="36005" y="-590"/>
                        <a:pt x="46482" y="58"/>
                      </a:cubicBezTo>
                      <a:cubicBezTo>
                        <a:pt x="65024" y="58"/>
                        <a:pt x="73978" y="12758"/>
                        <a:pt x="73978" y="31808"/>
                      </a:cubicBezTo>
                      <a:lnTo>
                        <a:pt x="73978" y="82608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8" name="Freihandform: Form 27">
                  <a:extLst>
                    <a:ext uri="{FF2B5EF4-FFF2-40B4-BE49-F238E27FC236}">
                      <a16:creationId xmlns:a16="http://schemas.microsoft.com/office/drawing/2014/main" id="{CEC8362F-74E7-4CDE-8F36-ABBF2CD0E522}"/>
                    </a:ext>
                  </a:extLst>
                </p:cNvPr>
                <p:cNvSpPr/>
                <p:nvPr/>
              </p:nvSpPr>
              <p:spPr>
                <a:xfrm>
                  <a:off x="9482010" y="5915215"/>
                  <a:ext cx="79502" cy="119736"/>
                </a:xfrm>
                <a:custGeom>
                  <a:avLst/>
                  <a:gdLst>
                    <a:gd name="connsiteX0" fmla="*/ 58738 w 79502"/>
                    <a:gd name="connsiteY0" fmla="*/ 117792 h 119736"/>
                    <a:gd name="connsiteX1" fmla="*/ 58738 w 79502"/>
                    <a:gd name="connsiteY1" fmla="*/ 108648 h 119736"/>
                    <a:gd name="connsiteX2" fmla="*/ 58738 w 79502"/>
                    <a:gd name="connsiteY2" fmla="*/ 108648 h 119736"/>
                    <a:gd name="connsiteX3" fmla="*/ 33909 w 79502"/>
                    <a:gd name="connsiteY3" fmla="*/ 119697 h 119736"/>
                    <a:gd name="connsiteX4" fmla="*/ 0 w 79502"/>
                    <a:gd name="connsiteY4" fmla="*/ 77089 h 119736"/>
                    <a:gd name="connsiteX5" fmla="*/ 33909 w 79502"/>
                    <a:gd name="connsiteY5" fmla="*/ 34988 h 119736"/>
                    <a:gd name="connsiteX6" fmla="*/ 58103 w 79502"/>
                    <a:gd name="connsiteY6" fmla="*/ 46291 h 119736"/>
                    <a:gd name="connsiteX7" fmla="*/ 58420 w 79502"/>
                    <a:gd name="connsiteY7" fmla="*/ 46291 h 119736"/>
                    <a:gd name="connsiteX8" fmla="*/ 58420 w 79502"/>
                    <a:gd name="connsiteY8" fmla="*/ 0 h 119736"/>
                    <a:gd name="connsiteX9" fmla="*/ 79502 w 79502"/>
                    <a:gd name="connsiteY9" fmla="*/ 0 h 119736"/>
                    <a:gd name="connsiteX10" fmla="*/ 79502 w 79502"/>
                    <a:gd name="connsiteY10" fmla="*/ 117792 h 119736"/>
                    <a:gd name="connsiteX11" fmla="*/ 57976 w 79502"/>
                    <a:gd name="connsiteY11" fmla="*/ 77089 h 119736"/>
                    <a:gd name="connsiteX12" fmla="*/ 38926 w 79502"/>
                    <a:gd name="connsiteY12" fmla="*/ 51689 h 119736"/>
                    <a:gd name="connsiteX13" fmla="*/ 21463 w 79502"/>
                    <a:gd name="connsiteY13" fmla="*/ 77089 h 119736"/>
                    <a:gd name="connsiteX14" fmla="*/ 39243 w 79502"/>
                    <a:gd name="connsiteY14" fmla="*/ 103314 h 119736"/>
                    <a:gd name="connsiteX15" fmla="*/ 57976 w 79502"/>
                    <a:gd name="connsiteY15" fmla="*/ 77089 h 1197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9502" h="119736">
                      <a:moveTo>
                        <a:pt x="58738" y="117792"/>
                      </a:moveTo>
                      <a:lnTo>
                        <a:pt x="58738" y="108648"/>
                      </a:lnTo>
                      <a:lnTo>
                        <a:pt x="58738" y="108648"/>
                      </a:lnTo>
                      <a:cubicBezTo>
                        <a:pt x="52705" y="116078"/>
                        <a:pt x="43497" y="120186"/>
                        <a:pt x="33909" y="119697"/>
                      </a:cubicBezTo>
                      <a:cubicBezTo>
                        <a:pt x="9271" y="119697"/>
                        <a:pt x="0" y="99568"/>
                        <a:pt x="0" y="77089"/>
                      </a:cubicBezTo>
                      <a:cubicBezTo>
                        <a:pt x="0" y="52578"/>
                        <a:pt x="10668" y="34988"/>
                        <a:pt x="33909" y="34988"/>
                      </a:cubicBezTo>
                      <a:cubicBezTo>
                        <a:pt x="43371" y="34556"/>
                        <a:pt x="52388" y="38779"/>
                        <a:pt x="58103" y="46291"/>
                      </a:cubicBezTo>
                      <a:lnTo>
                        <a:pt x="58420" y="46291"/>
                      </a:lnTo>
                      <a:lnTo>
                        <a:pt x="58420" y="0"/>
                      </a:lnTo>
                      <a:lnTo>
                        <a:pt x="79502" y="0"/>
                      </a:lnTo>
                      <a:lnTo>
                        <a:pt x="79502" y="117792"/>
                      </a:lnTo>
                      <a:close/>
                      <a:moveTo>
                        <a:pt x="57976" y="77089"/>
                      </a:moveTo>
                      <a:cubicBezTo>
                        <a:pt x="57976" y="65786"/>
                        <a:pt x="52642" y="51689"/>
                        <a:pt x="38926" y="51689"/>
                      </a:cubicBezTo>
                      <a:cubicBezTo>
                        <a:pt x="25209" y="51689"/>
                        <a:pt x="21463" y="64833"/>
                        <a:pt x="21463" y="77089"/>
                      </a:cubicBezTo>
                      <a:cubicBezTo>
                        <a:pt x="21463" y="88582"/>
                        <a:pt x="25591" y="103314"/>
                        <a:pt x="39243" y="103314"/>
                      </a:cubicBezTo>
                      <a:cubicBezTo>
                        <a:pt x="52896" y="103314"/>
                        <a:pt x="57976" y="88900"/>
                        <a:pt x="57976" y="77089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29" name="Freihandform: Form 28">
                  <a:extLst>
                    <a:ext uri="{FF2B5EF4-FFF2-40B4-BE49-F238E27FC236}">
                      <a16:creationId xmlns:a16="http://schemas.microsoft.com/office/drawing/2014/main" id="{5C3FC4D2-363F-4825-AD19-67984D7929FA}"/>
                    </a:ext>
                  </a:extLst>
                </p:cNvPr>
                <p:cNvSpPr/>
                <p:nvPr/>
              </p:nvSpPr>
              <p:spPr>
                <a:xfrm>
                  <a:off x="9583673" y="5915215"/>
                  <a:ext cx="73914" cy="118173"/>
                </a:xfrm>
                <a:custGeom>
                  <a:avLst/>
                  <a:gdLst>
                    <a:gd name="connsiteX0" fmla="*/ 53213 w 73914"/>
                    <a:gd name="connsiteY0" fmla="*/ 117792 h 118173"/>
                    <a:gd name="connsiteX1" fmla="*/ 53213 w 73914"/>
                    <a:gd name="connsiteY1" fmla="*/ 72072 h 118173"/>
                    <a:gd name="connsiteX2" fmla="*/ 39560 w 73914"/>
                    <a:gd name="connsiteY2" fmla="*/ 51371 h 118173"/>
                    <a:gd name="connsiteX3" fmla="*/ 21019 w 73914"/>
                    <a:gd name="connsiteY3" fmla="*/ 78676 h 118173"/>
                    <a:gd name="connsiteX4" fmla="*/ 21019 w 73914"/>
                    <a:gd name="connsiteY4" fmla="*/ 117792 h 118173"/>
                    <a:gd name="connsiteX5" fmla="*/ 0 w 73914"/>
                    <a:gd name="connsiteY5" fmla="*/ 117792 h 118173"/>
                    <a:gd name="connsiteX6" fmla="*/ 0 w 73914"/>
                    <a:gd name="connsiteY6" fmla="*/ 0 h 118173"/>
                    <a:gd name="connsiteX7" fmla="*/ 21019 w 73914"/>
                    <a:gd name="connsiteY7" fmla="*/ 0 h 118173"/>
                    <a:gd name="connsiteX8" fmla="*/ 21019 w 73914"/>
                    <a:gd name="connsiteY8" fmla="*/ 47879 h 118173"/>
                    <a:gd name="connsiteX9" fmla="*/ 21019 w 73914"/>
                    <a:gd name="connsiteY9" fmla="*/ 47879 h 118173"/>
                    <a:gd name="connsiteX10" fmla="*/ 46419 w 73914"/>
                    <a:gd name="connsiteY10" fmla="*/ 35179 h 118173"/>
                    <a:gd name="connsiteX11" fmla="*/ 73914 w 73914"/>
                    <a:gd name="connsiteY11" fmla="*/ 66929 h 118173"/>
                    <a:gd name="connsiteX12" fmla="*/ 73914 w 73914"/>
                    <a:gd name="connsiteY12" fmla="*/ 118173 h 1181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14" h="118173">
                      <a:moveTo>
                        <a:pt x="53213" y="117792"/>
                      </a:moveTo>
                      <a:lnTo>
                        <a:pt x="53213" y="72072"/>
                      </a:lnTo>
                      <a:cubicBezTo>
                        <a:pt x="53213" y="57340"/>
                        <a:pt x="48832" y="51371"/>
                        <a:pt x="39560" y="51371"/>
                      </a:cubicBezTo>
                      <a:cubicBezTo>
                        <a:pt x="26860" y="51371"/>
                        <a:pt x="21019" y="62674"/>
                        <a:pt x="21019" y="78676"/>
                      </a:cubicBezTo>
                      <a:lnTo>
                        <a:pt x="21019" y="117792"/>
                      </a:lnTo>
                      <a:lnTo>
                        <a:pt x="0" y="117792"/>
                      </a:lnTo>
                      <a:lnTo>
                        <a:pt x="0" y="0"/>
                      </a:lnTo>
                      <a:lnTo>
                        <a:pt x="21019" y="0"/>
                      </a:lnTo>
                      <a:lnTo>
                        <a:pt x="21019" y="47879"/>
                      </a:lnTo>
                      <a:lnTo>
                        <a:pt x="21019" y="47879"/>
                      </a:lnTo>
                      <a:cubicBezTo>
                        <a:pt x="26860" y="39675"/>
                        <a:pt x="36385" y="34912"/>
                        <a:pt x="46419" y="35179"/>
                      </a:cubicBezTo>
                      <a:cubicBezTo>
                        <a:pt x="65088" y="35179"/>
                        <a:pt x="73914" y="48260"/>
                        <a:pt x="73914" y="66929"/>
                      </a:cubicBezTo>
                      <a:lnTo>
                        <a:pt x="73914" y="11817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0" name="Freihandform: Form 29">
                  <a:extLst>
                    <a:ext uri="{FF2B5EF4-FFF2-40B4-BE49-F238E27FC236}">
                      <a16:creationId xmlns:a16="http://schemas.microsoft.com/office/drawing/2014/main" id="{4B07B55A-6E6D-41ED-9EAC-C616BE42258A}"/>
                    </a:ext>
                  </a:extLst>
                </p:cNvPr>
                <p:cNvSpPr/>
                <p:nvPr/>
              </p:nvSpPr>
              <p:spPr>
                <a:xfrm>
                  <a:off x="9675241" y="5950077"/>
                  <a:ext cx="76009" cy="84740"/>
                </a:xfrm>
                <a:custGeom>
                  <a:avLst/>
                  <a:gdLst>
                    <a:gd name="connsiteX0" fmla="*/ 70040 w 76009"/>
                    <a:gd name="connsiteY0" fmla="*/ 78359 h 84740"/>
                    <a:gd name="connsiteX1" fmla="*/ 42418 w 76009"/>
                    <a:gd name="connsiteY1" fmla="*/ 84709 h 84740"/>
                    <a:gd name="connsiteX2" fmla="*/ 0 w 76009"/>
                    <a:gd name="connsiteY2" fmla="*/ 42735 h 84740"/>
                    <a:gd name="connsiteX3" fmla="*/ 37528 w 76009"/>
                    <a:gd name="connsiteY3" fmla="*/ 0 h 84740"/>
                    <a:gd name="connsiteX4" fmla="*/ 76009 w 76009"/>
                    <a:gd name="connsiteY4" fmla="*/ 48895 h 84740"/>
                    <a:gd name="connsiteX5" fmla="*/ 20129 w 76009"/>
                    <a:gd name="connsiteY5" fmla="*/ 48895 h 84740"/>
                    <a:gd name="connsiteX6" fmla="*/ 41783 w 76009"/>
                    <a:gd name="connsiteY6" fmla="*/ 69380 h 84740"/>
                    <a:gd name="connsiteX7" fmla="*/ 43370 w 76009"/>
                    <a:gd name="connsiteY7" fmla="*/ 69278 h 84740"/>
                    <a:gd name="connsiteX8" fmla="*/ 70040 w 76009"/>
                    <a:gd name="connsiteY8" fmla="*/ 61087 h 84740"/>
                    <a:gd name="connsiteX9" fmla="*/ 55943 w 76009"/>
                    <a:gd name="connsiteY9" fmla="*/ 34544 h 84740"/>
                    <a:gd name="connsiteX10" fmla="*/ 38608 w 76009"/>
                    <a:gd name="connsiteY10" fmla="*/ 15494 h 84740"/>
                    <a:gd name="connsiteX11" fmla="*/ 20129 w 76009"/>
                    <a:gd name="connsiteY11" fmla="*/ 34544 h 847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09" h="84740">
                      <a:moveTo>
                        <a:pt x="70040" y="78359"/>
                      </a:moveTo>
                      <a:cubicBezTo>
                        <a:pt x="61531" y="82842"/>
                        <a:pt x="52006" y="85033"/>
                        <a:pt x="42418" y="84709"/>
                      </a:cubicBezTo>
                      <a:cubicBezTo>
                        <a:pt x="15557" y="84709"/>
                        <a:pt x="0" y="69278"/>
                        <a:pt x="0" y="42735"/>
                      </a:cubicBezTo>
                      <a:cubicBezTo>
                        <a:pt x="0" y="20129"/>
                        <a:pt x="11811" y="0"/>
                        <a:pt x="37528" y="0"/>
                      </a:cubicBezTo>
                      <a:cubicBezTo>
                        <a:pt x="65024" y="0"/>
                        <a:pt x="76009" y="16954"/>
                        <a:pt x="76009" y="48895"/>
                      </a:cubicBezTo>
                      <a:lnTo>
                        <a:pt x="20129" y="48895"/>
                      </a:lnTo>
                      <a:cubicBezTo>
                        <a:pt x="20447" y="60534"/>
                        <a:pt x="30163" y="69704"/>
                        <a:pt x="41783" y="69380"/>
                      </a:cubicBezTo>
                      <a:cubicBezTo>
                        <a:pt x="42290" y="69367"/>
                        <a:pt x="42863" y="69336"/>
                        <a:pt x="43370" y="69278"/>
                      </a:cubicBezTo>
                      <a:cubicBezTo>
                        <a:pt x="52832" y="68935"/>
                        <a:pt x="62040" y="66116"/>
                        <a:pt x="70040" y="61087"/>
                      </a:cubicBezTo>
                      <a:close/>
                      <a:moveTo>
                        <a:pt x="55943" y="34544"/>
                      </a:moveTo>
                      <a:cubicBezTo>
                        <a:pt x="55118" y="22923"/>
                        <a:pt x="49593" y="15494"/>
                        <a:pt x="38608" y="15494"/>
                      </a:cubicBezTo>
                      <a:cubicBezTo>
                        <a:pt x="27622" y="15494"/>
                        <a:pt x="21209" y="22415"/>
                        <a:pt x="20129" y="345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1" name="Freihandform: Form 30">
                  <a:extLst>
                    <a:ext uri="{FF2B5EF4-FFF2-40B4-BE49-F238E27FC236}">
                      <a16:creationId xmlns:a16="http://schemas.microsoft.com/office/drawing/2014/main" id="{F232D310-DD6E-4DDC-B6A2-827AD631CD29}"/>
                    </a:ext>
                  </a:extLst>
                </p:cNvPr>
                <p:cNvSpPr/>
                <p:nvPr/>
              </p:nvSpPr>
              <p:spPr>
                <a:xfrm>
                  <a:off x="9769030" y="5917184"/>
                  <a:ext cx="21018" cy="115823"/>
                </a:xfrm>
                <a:custGeom>
                  <a:avLst/>
                  <a:gdLst>
                    <a:gd name="connsiteX0" fmla="*/ 0 w 21018"/>
                    <a:gd name="connsiteY0" fmla="*/ 20066 h 115823"/>
                    <a:gd name="connsiteX1" fmla="*/ 0 w 21018"/>
                    <a:gd name="connsiteY1" fmla="*/ 0 h 115823"/>
                    <a:gd name="connsiteX2" fmla="*/ 21018 w 21018"/>
                    <a:gd name="connsiteY2" fmla="*/ 0 h 115823"/>
                    <a:gd name="connsiteX3" fmla="*/ 21018 w 21018"/>
                    <a:gd name="connsiteY3" fmla="*/ 20066 h 115823"/>
                    <a:gd name="connsiteX4" fmla="*/ 0 w 21018"/>
                    <a:gd name="connsiteY4" fmla="*/ 115760 h 115823"/>
                    <a:gd name="connsiteX5" fmla="*/ 0 w 21018"/>
                    <a:gd name="connsiteY5" fmla="*/ 34925 h 115823"/>
                    <a:gd name="connsiteX6" fmla="*/ 21018 w 21018"/>
                    <a:gd name="connsiteY6" fmla="*/ 34925 h 115823"/>
                    <a:gd name="connsiteX7" fmla="*/ 21018 w 21018"/>
                    <a:gd name="connsiteY7" fmla="*/ 115824 h 11582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18" h="115823">
                      <a:moveTo>
                        <a:pt x="0" y="20066"/>
                      </a:moveTo>
                      <a:lnTo>
                        <a:pt x="0" y="0"/>
                      </a:lnTo>
                      <a:lnTo>
                        <a:pt x="21018" y="0"/>
                      </a:lnTo>
                      <a:lnTo>
                        <a:pt x="21018" y="20066"/>
                      </a:lnTo>
                      <a:close/>
                      <a:moveTo>
                        <a:pt x="0" y="115760"/>
                      </a:moveTo>
                      <a:lnTo>
                        <a:pt x="0" y="34925"/>
                      </a:lnTo>
                      <a:lnTo>
                        <a:pt x="21018" y="34925"/>
                      </a:lnTo>
                      <a:lnTo>
                        <a:pt x="21018" y="11582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2" name="Freihandform: Form 31">
                  <a:extLst>
                    <a:ext uri="{FF2B5EF4-FFF2-40B4-BE49-F238E27FC236}">
                      <a16:creationId xmlns:a16="http://schemas.microsoft.com/office/drawing/2014/main" id="{F4405B62-A973-4C07-9107-1EAC93AA2B1C}"/>
                    </a:ext>
                  </a:extLst>
                </p:cNvPr>
                <p:cNvSpPr/>
                <p:nvPr/>
              </p:nvSpPr>
              <p:spPr>
                <a:xfrm>
                  <a:off x="9804400" y="5929185"/>
                  <a:ext cx="56705" cy="105738"/>
                </a:xfrm>
                <a:custGeom>
                  <a:avLst/>
                  <a:gdLst>
                    <a:gd name="connsiteX0" fmla="*/ 56706 w 56705"/>
                    <a:gd name="connsiteY0" fmla="*/ 103823 h 105738"/>
                    <a:gd name="connsiteX1" fmla="*/ 41275 w 56705"/>
                    <a:gd name="connsiteY1" fmla="*/ 105728 h 105738"/>
                    <a:gd name="connsiteX2" fmla="*/ 15875 w 56705"/>
                    <a:gd name="connsiteY2" fmla="*/ 79439 h 105738"/>
                    <a:gd name="connsiteX3" fmla="*/ 15875 w 56705"/>
                    <a:gd name="connsiteY3" fmla="*/ 38291 h 105738"/>
                    <a:gd name="connsiteX4" fmla="*/ 0 w 56705"/>
                    <a:gd name="connsiteY4" fmla="*/ 38291 h 105738"/>
                    <a:gd name="connsiteX5" fmla="*/ 0 w 56705"/>
                    <a:gd name="connsiteY5" fmla="*/ 22924 h 105738"/>
                    <a:gd name="connsiteX6" fmla="*/ 15557 w 56705"/>
                    <a:gd name="connsiteY6" fmla="*/ 22924 h 105738"/>
                    <a:gd name="connsiteX7" fmla="*/ 15557 w 56705"/>
                    <a:gd name="connsiteY7" fmla="*/ 6731 h 105738"/>
                    <a:gd name="connsiteX8" fmla="*/ 36576 w 56705"/>
                    <a:gd name="connsiteY8" fmla="*/ 0 h 105738"/>
                    <a:gd name="connsiteX9" fmla="*/ 36576 w 56705"/>
                    <a:gd name="connsiteY9" fmla="*/ 22924 h 105738"/>
                    <a:gd name="connsiteX10" fmla="*/ 55245 w 56705"/>
                    <a:gd name="connsiteY10" fmla="*/ 22924 h 105738"/>
                    <a:gd name="connsiteX11" fmla="*/ 55245 w 56705"/>
                    <a:gd name="connsiteY11" fmla="*/ 38291 h 105738"/>
                    <a:gd name="connsiteX12" fmla="*/ 36576 w 56705"/>
                    <a:gd name="connsiteY12" fmla="*/ 38291 h 105738"/>
                    <a:gd name="connsiteX13" fmla="*/ 36576 w 56705"/>
                    <a:gd name="connsiteY13" fmla="*/ 75883 h 105738"/>
                    <a:gd name="connsiteX14" fmla="*/ 46609 w 56705"/>
                    <a:gd name="connsiteY14" fmla="*/ 89345 h 105738"/>
                    <a:gd name="connsiteX15" fmla="*/ 56070 w 56705"/>
                    <a:gd name="connsiteY15" fmla="*/ 87186 h 1057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6705" h="105738">
                      <a:moveTo>
                        <a:pt x="56706" y="103823"/>
                      </a:moveTo>
                      <a:cubicBezTo>
                        <a:pt x="51689" y="105188"/>
                        <a:pt x="46482" y="105829"/>
                        <a:pt x="41275" y="105728"/>
                      </a:cubicBezTo>
                      <a:cubicBezTo>
                        <a:pt x="24194" y="105728"/>
                        <a:pt x="15875" y="94996"/>
                        <a:pt x="15875" y="79439"/>
                      </a:cubicBezTo>
                      <a:lnTo>
                        <a:pt x="15875" y="38291"/>
                      </a:lnTo>
                      <a:lnTo>
                        <a:pt x="0" y="38291"/>
                      </a:lnTo>
                      <a:lnTo>
                        <a:pt x="0" y="22924"/>
                      </a:lnTo>
                      <a:lnTo>
                        <a:pt x="15557" y="22924"/>
                      </a:lnTo>
                      <a:lnTo>
                        <a:pt x="15557" y="6731"/>
                      </a:lnTo>
                      <a:lnTo>
                        <a:pt x="36576" y="0"/>
                      </a:lnTo>
                      <a:lnTo>
                        <a:pt x="36576" y="22924"/>
                      </a:lnTo>
                      <a:lnTo>
                        <a:pt x="55245" y="22924"/>
                      </a:lnTo>
                      <a:lnTo>
                        <a:pt x="55245" y="38291"/>
                      </a:lnTo>
                      <a:lnTo>
                        <a:pt x="36576" y="38291"/>
                      </a:lnTo>
                      <a:lnTo>
                        <a:pt x="36576" y="75883"/>
                      </a:lnTo>
                      <a:cubicBezTo>
                        <a:pt x="36576" y="84328"/>
                        <a:pt x="39243" y="89345"/>
                        <a:pt x="46609" y="89345"/>
                      </a:cubicBezTo>
                      <a:cubicBezTo>
                        <a:pt x="49911" y="89453"/>
                        <a:pt x="53149" y="88710"/>
                        <a:pt x="56070" y="8718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3" name="Freihandform: Form 32">
                  <a:extLst>
                    <a:ext uri="{FF2B5EF4-FFF2-40B4-BE49-F238E27FC236}">
                      <a16:creationId xmlns:a16="http://schemas.microsoft.com/office/drawing/2014/main" id="{BD23ECBA-A562-45A8-BF72-1BF618EDC3A8}"/>
                    </a:ext>
                  </a:extLst>
                </p:cNvPr>
                <p:cNvSpPr/>
                <p:nvPr/>
              </p:nvSpPr>
              <p:spPr>
                <a:xfrm>
                  <a:off x="9867518" y="6011036"/>
                  <a:ext cx="32829" cy="39242"/>
                </a:xfrm>
                <a:custGeom>
                  <a:avLst/>
                  <a:gdLst>
                    <a:gd name="connsiteX0" fmla="*/ 0 w 32829"/>
                    <a:gd name="connsiteY0" fmla="*/ 39243 h 39242"/>
                    <a:gd name="connsiteX1" fmla="*/ 10097 w 32829"/>
                    <a:gd name="connsiteY1" fmla="*/ 0 h 39242"/>
                    <a:gd name="connsiteX2" fmla="*/ 32830 w 32829"/>
                    <a:gd name="connsiteY2" fmla="*/ 0 h 39242"/>
                    <a:gd name="connsiteX3" fmla="*/ 18542 w 32829"/>
                    <a:gd name="connsiteY3" fmla="*/ 39243 h 392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829" h="39242">
                      <a:moveTo>
                        <a:pt x="0" y="39243"/>
                      </a:moveTo>
                      <a:lnTo>
                        <a:pt x="10097" y="0"/>
                      </a:lnTo>
                      <a:lnTo>
                        <a:pt x="32830" y="0"/>
                      </a:lnTo>
                      <a:lnTo>
                        <a:pt x="18542" y="3924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</p:grpSp>
          <p:grpSp>
            <p:nvGrpSpPr>
              <p:cNvPr id="74" name="Gruppieren 73">
                <a:extLst>
                  <a:ext uri="{FF2B5EF4-FFF2-40B4-BE49-F238E27FC236}">
                    <a16:creationId xmlns:a16="http://schemas.microsoft.com/office/drawing/2014/main" id="{0D018B2E-7D37-4A83-A01B-D48758493A93}"/>
                  </a:ext>
                </a:extLst>
              </p:cNvPr>
              <p:cNvGrpSpPr/>
              <p:nvPr userDrawn="1"/>
            </p:nvGrpSpPr>
            <p:grpSpPr>
              <a:xfrm>
                <a:off x="9033636" y="6102350"/>
                <a:ext cx="1778127" cy="306746"/>
                <a:chOff x="9033636" y="6102350"/>
                <a:chExt cx="1778127" cy="306746"/>
              </a:xfrm>
            </p:grpSpPr>
            <p:sp>
              <p:nvSpPr>
                <p:cNvPr id="34" name="Freihandform: Form 33">
                  <a:extLst>
                    <a:ext uri="{FF2B5EF4-FFF2-40B4-BE49-F238E27FC236}">
                      <a16:creationId xmlns:a16="http://schemas.microsoft.com/office/drawing/2014/main" id="{EFA4DF3F-2868-4CCE-A834-0EB58EC383B5}"/>
                    </a:ext>
                  </a:extLst>
                </p:cNvPr>
                <p:cNvSpPr/>
                <p:nvPr/>
              </p:nvSpPr>
              <p:spPr>
                <a:xfrm>
                  <a:off x="9033636" y="6108251"/>
                  <a:ext cx="70993" cy="113415"/>
                </a:xfrm>
                <a:custGeom>
                  <a:avLst/>
                  <a:gdLst>
                    <a:gd name="connsiteX0" fmla="*/ 3746 w 70993"/>
                    <a:gd name="connsiteY0" fmla="*/ 89349 h 113415"/>
                    <a:gd name="connsiteX1" fmla="*/ 28575 w 70993"/>
                    <a:gd name="connsiteY1" fmla="*/ 96143 h 113415"/>
                    <a:gd name="connsiteX2" fmla="*/ 48069 w 70993"/>
                    <a:gd name="connsiteY2" fmla="*/ 81983 h 113415"/>
                    <a:gd name="connsiteX3" fmla="*/ 29845 w 70993"/>
                    <a:gd name="connsiteY3" fmla="*/ 65790 h 113415"/>
                    <a:gd name="connsiteX4" fmla="*/ 0 w 70993"/>
                    <a:gd name="connsiteY4" fmla="*/ 33469 h 113415"/>
                    <a:gd name="connsiteX5" fmla="*/ 38481 w 70993"/>
                    <a:gd name="connsiteY5" fmla="*/ 4 h 113415"/>
                    <a:gd name="connsiteX6" fmla="*/ 64580 w 70993"/>
                    <a:gd name="connsiteY6" fmla="*/ 3941 h 113415"/>
                    <a:gd name="connsiteX7" fmla="*/ 62484 w 70993"/>
                    <a:gd name="connsiteY7" fmla="*/ 21975 h 113415"/>
                    <a:gd name="connsiteX8" fmla="*/ 40195 w 70993"/>
                    <a:gd name="connsiteY8" fmla="*/ 17276 h 113415"/>
                    <a:gd name="connsiteX9" fmla="*/ 22923 w 70993"/>
                    <a:gd name="connsiteY9" fmla="*/ 32516 h 113415"/>
                    <a:gd name="connsiteX10" fmla="*/ 41466 w 70993"/>
                    <a:gd name="connsiteY10" fmla="*/ 47566 h 113415"/>
                    <a:gd name="connsiteX11" fmla="*/ 70993 w 70993"/>
                    <a:gd name="connsiteY11" fmla="*/ 80268 h 113415"/>
                    <a:gd name="connsiteX12" fmla="*/ 29655 w 70993"/>
                    <a:gd name="connsiteY12" fmla="*/ 113415 h 113415"/>
                    <a:gd name="connsiteX13" fmla="*/ 1715 w 70993"/>
                    <a:gd name="connsiteY13" fmla="*/ 109161 h 11341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70993" h="113415">
                      <a:moveTo>
                        <a:pt x="3746" y="89349"/>
                      </a:moveTo>
                      <a:cubicBezTo>
                        <a:pt x="11367" y="93616"/>
                        <a:pt x="19876" y="95946"/>
                        <a:pt x="28575" y="96143"/>
                      </a:cubicBezTo>
                      <a:cubicBezTo>
                        <a:pt x="36576" y="96143"/>
                        <a:pt x="48069" y="92016"/>
                        <a:pt x="48069" y="81983"/>
                      </a:cubicBezTo>
                      <a:cubicBezTo>
                        <a:pt x="48069" y="73664"/>
                        <a:pt x="40704" y="70045"/>
                        <a:pt x="29845" y="65790"/>
                      </a:cubicBezTo>
                      <a:cubicBezTo>
                        <a:pt x="15240" y="60139"/>
                        <a:pt x="0" y="54043"/>
                        <a:pt x="0" y="33469"/>
                      </a:cubicBezTo>
                      <a:cubicBezTo>
                        <a:pt x="0" y="9910"/>
                        <a:pt x="17717" y="4"/>
                        <a:pt x="38481" y="4"/>
                      </a:cubicBezTo>
                      <a:cubicBezTo>
                        <a:pt x="47307" y="-85"/>
                        <a:pt x="56134" y="1242"/>
                        <a:pt x="64580" y="3941"/>
                      </a:cubicBezTo>
                      <a:lnTo>
                        <a:pt x="62484" y="21975"/>
                      </a:lnTo>
                      <a:cubicBezTo>
                        <a:pt x="55435" y="18927"/>
                        <a:pt x="47879" y="17333"/>
                        <a:pt x="40195" y="17276"/>
                      </a:cubicBezTo>
                      <a:cubicBezTo>
                        <a:pt x="32068" y="17276"/>
                        <a:pt x="22923" y="21023"/>
                        <a:pt x="22923" y="32516"/>
                      </a:cubicBezTo>
                      <a:cubicBezTo>
                        <a:pt x="22923" y="40835"/>
                        <a:pt x="32321" y="43946"/>
                        <a:pt x="41466" y="47566"/>
                      </a:cubicBezTo>
                      <a:cubicBezTo>
                        <a:pt x="56197" y="53090"/>
                        <a:pt x="70993" y="59821"/>
                        <a:pt x="70993" y="80268"/>
                      </a:cubicBezTo>
                      <a:cubicBezTo>
                        <a:pt x="70993" y="100715"/>
                        <a:pt x="55944" y="113415"/>
                        <a:pt x="29655" y="113415"/>
                      </a:cubicBezTo>
                      <a:cubicBezTo>
                        <a:pt x="20193" y="113364"/>
                        <a:pt x="10795" y="111930"/>
                        <a:pt x="1715" y="10916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5" name="Freihandform: Form 34">
                  <a:extLst>
                    <a:ext uri="{FF2B5EF4-FFF2-40B4-BE49-F238E27FC236}">
                      <a16:creationId xmlns:a16="http://schemas.microsoft.com/office/drawing/2014/main" id="{26A3D836-8FAE-48CC-AF27-D433F198C932}"/>
                    </a:ext>
                  </a:extLst>
                </p:cNvPr>
                <p:cNvSpPr/>
                <p:nvPr/>
              </p:nvSpPr>
              <p:spPr>
                <a:xfrm>
                  <a:off x="9118108" y="6136080"/>
                  <a:ext cx="84740" cy="85853"/>
                </a:xfrm>
                <a:custGeom>
                  <a:avLst/>
                  <a:gdLst>
                    <a:gd name="connsiteX0" fmla="*/ 42275 w 84740"/>
                    <a:gd name="connsiteY0" fmla="*/ 85777 h 85853"/>
                    <a:gd name="connsiteX1" fmla="*/ 48 w 84740"/>
                    <a:gd name="connsiteY1" fmla="*/ 48235 h 85853"/>
                    <a:gd name="connsiteX2" fmla="*/ 48 w 84740"/>
                    <a:gd name="connsiteY2" fmla="*/ 43993 h 85853"/>
                    <a:gd name="connsiteX3" fmla="*/ 40751 w 84740"/>
                    <a:gd name="connsiteY3" fmla="*/ 33 h 85853"/>
                    <a:gd name="connsiteX4" fmla="*/ 84693 w 84740"/>
                    <a:gd name="connsiteY4" fmla="*/ 40717 h 85853"/>
                    <a:gd name="connsiteX5" fmla="*/ 84693 w 84740"/>
                    <a:gd name="connsiteY5" fmla="*/ 43993 h 85853"/>
                    <a:gd name="connsiteX6" fmla="*/ 46593 w 84740"/>
                    <a:gd name="connsiteY6" fmla="*/ 85808 h 85853"/>
                    <a:gd name="connsiteX7" fmla="*/ 42275 w 84740"/>
                    <a:gd name="connsiteY7" fmla="*/ 85777 h 85853"/>
                    <a:gd name="connsiteX8" fmla="*/ 62722 w 84740"/>
                    <a:gd name="connsiteY8" fmla="*/ 41327 h 85853"/>
                    <a:gd name="connsiteX9" fmla="*/ 42275 w 84740"/>
                    <a:gd name="connsiteY9" fmla="*/ 17323 h 85853"/>
                    <a:gd name="connsiteX10" fmla="*/ 22018 w 84740"/>
                    <a:gd name="connsiteY10" fmla="*/ 41327 h 85853"/>
                    <a:gd name="connsiteX11" fmla="*/ 42275 w 84740"/>
                    <a:gd name="connsiteY11" fmla="*/ 69266 h 85853"/>
                    <a:gd name="connsiteX12" fmla="*/ 62722 w 84740"/>
                    <a:gd name="connsiteY12" fmla="*/ 41454 h 858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84740" h="85853">
                      <a:moveTo>
                        <a:pt x="42275" y="85777"/>
                      </a:moveTo>
                      <a:cubicBezTo>
                        <a:pt x="20240" y="87066"/>
                        <a:pt x="1381" y="70257"/>
                        <a:pt x="48" y="48235"/>
                      </a:cubicBezTo>
                      <a:cubicBezTo>
                        <a:pt x="-16" y="46819"/>
                        <a:pt x="-16" y="45410"/>
                        <a:pt x="48" y="43993"/>
                      </a:cubicBezTo>
                      <a:cubicBezTo>
                        <a:pt x="-841" y="20619"/>
                        <a:pt x="17383" y="934"/>
                        <a:pt x="40751" y="33"/>
                      </a:cubicBezTo>
                      <a:cubicBezTo>
                        <a:pt x="64119" y="-876"/>
                        <a:pt x="83804" y="17343"/>
                        <a:pt x="84693" y="40717"/>
                      </a:cubicBezTo>
                      <a:cubicBezTo>
                        <a:pt x="84756" y="41809"/>
                        <a:pt x="84756" y="42901"/>
                        <a:pt x="84693" y="43993"/>
                      </a:cubicBezTo>
                      <a:cubicBezTo>
                        <a:pt x="85709" y="66066"/>
                        <a:pt x="68627" y="84786"/>
                        <a:pt x="46593" y="85808"/>
                      </a:cubicBezTo>
                      <a:cubicBezTo>
                        <a:pt x="45133" y="85878"/>
                        <a:pt x="43736" y="85865"/>
                        <a:pt x="42275" y="85777"/>
                      </a:cubicBezTo>
                      <a:close/>
                      <a:moveTo>
                        <a:pt x="62722" y="41327"/>
                      </a:moveTo>
                      <a:cubicBezTo>
                        <a:pt x="62722" y="28627"/>
                        <a:pt x="55800" y="17323"/>
                        <a:pt x="42275" y="17323"/>
                      </a:cubicBezTo>
                      <a:cubicBezTo>
                        <a:pt x="28749" y="17323"/>
                        <a:pt x="22018" y="28627"/>
                        <a:pt x="22018" y="41327"/>
                      </a:cubicBezTo>
                      <a:cubicBezTo>
                        <a:pt x="22018" y="58472"/>
                        <a:pt x="28368" y="69266"/>
                        <a:pt x="42275" y="69266"/>
                      </a:cubicBezTo>
                      <a:cubicBezTo>
                        <a:pt x="56181" y="69266"/>
                        <a:pt x="62722" y="58916"/>
                        <a:pt x="62722" y="4145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6" name="Freihandform: Form 35">
                  <a:extLst>
                    <a:ext uri="{FF2B5EF4-FFF2-40B4-BE49-F238E27FC236}">
                      <a16:creationId xmlns:a16="http://schemas.microsoft.com/office/drawing/2014/main" id="{2294839B-ED19-4BFF-9FA2-008939985E63}"/>
                    </a:ext>
                  </a:extLst>
                </p:cNvPr>
                <p:cNvSpPr/>
                <p:nvPr/>
              </p:nvSpPr>
              <p:spPr>
                <a:xfrm>
                  <a:off x="9214929" y="6139053"/>
                  <a:ext cx="67246" cy="81216"/>
                </a:xfrm>
                <a:custGeom>
                  <a:avLst/>
                  <a:gdLst>
                    <a:gd name="connsiteX0" fmla="*/ 0 w 67246"/>
                    <a:gd name="connsiteY0" fmla="*/ 80899 h 81216"/>
                    <a:gd name="connsiteX1" fmla="*/ 0 w 67246"/>
                    <a:gd name="connsiteY1" fmla="*/ 63754 h 81216"/>
                    <a:gd name="connsiteX2" fmla="*/ 41021 w 67246"/>
                    <a:gd name="connsiteY2" fmla="*/ 16319 h 81216"/>
                    <a:gd name="connsiteX3" fmla="*/ 1714 w 67246"/>
                    <a:gd name="connsiteY3" fmla="*/ 16319 h 81216"/>
                    <a:gd name="connsiteX4" fmla="*/ 1714 w 67246"/>
                    <a:gd name="connsiteY4" fmla="*/ 0 h 81216"/>
                    <a:gd name="connsiteX5" fmla="*/ 65786 w 67246"/>
                    <a:gd name="connsiteY5" fmla="*/ 0 h 81216"/>
                    <a:gd name="connsiteX6" fmla="*/ 65786 w 67246"/>
                    <a:gd name="connsiteY6" fmla="*/ 17272 h 81216"/>
                    <a:gd name="connsiteX7" fmla="*/ 25590 w 67246"/>
                    <a:gd name="connsiteY7" fmla="*/ 64897 h 81216"/>
                    <a:gd name="connsiteX8" fmla="*/ 67246 w 67246"/>
                    <a:gd name="connsiteY8" fmla="*/ 64897 h 81216"/>
                    <a:gd name="connsiteX9" fmla="*/ 67246 w 67246"/>
                    <a:gd name="connsiteY9" fmla="*/ 81216 h 812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7246" h="81216">
                      <a:moveTo>
                        <a:pt x="0" y="80899"/>
                      </a:moveTo>
                      <a:lnTo>
                        <a:pt x="0" y="63754"/>
                      </a:lnTo>
                      <a:lnTo>
                        <a:pt x="41021" y="16319"/>
                      </a:lnTo>
                      <a:lnTo>
                        <a:pt x="1714" y="16319"/>
                      </a:lnTo>
                      <a:lnTo>
                        <a:pt x="1714" y="0"/>
                      </a:lnTo>
                      <a:lnTo>
                        <a:pt x="65786" y="0"/>
                      </a:lnTo>
                      <a:lnTo>
                        <a:pt x="65786" y="17272"/>
                      </a:lnTo>
                      <a:lnTo>
                        <a:pt x="25590" y="64897"/>
                      </a:lnTo>
                      <a:lnTo>
                        <a:pt x="67246" y="64897"/>
                      </a:lnTo>
                      <a:lnTo>
                        <a:pt x="67246" y="8121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7" name="Freihandform: Form 36">
                  <a:extLst>
                    <a:ext uri="{FF2B5EF4-FFF2-40B4-BE49-F238E27FC236}">
                      <a16:creationId xmlns:a16="http://schemas.microsoft.com/office/drawing/2014/main" id="{808162CA-D900-4F14-96E8-315A1FDDC52E}"/>
                    </a:ext>
                  </a:extLst>
                </p:cNvPr>
                <p:cNvSpPr/>
                <p:nvPr/>
              </p:nvSpPr>
              <p:spPr>
                <a:xfrm>
                  <a:off x="9299765" y="6104191"/>
                  <a:ext cx="21018" cy="115760"/>
                </a:xfrm>
                <a:custGeom>
                  <a:avLst/>
                  <a:gdLst>
                    <a:gd name="connsiteX0" fmla="*/ 0 w 21018"/>
                    <a:gd name="connsiteY0" fmla="*/ 20130 h 115760"/>
                    <a:gd name="connsiteX1" fmla="*/ 0 w 21018"/>
                    <a:gd name="connsiteY1" fmla="*/ 0 h 115760"/>
                    <a:gd name="connsiteX2" fmla="*/ 21018 w 21018"/>
                    <a:gd name="connsiteY2" fmla="*/ 0 h 115760"/>
                    <a:gd name="connsiteX3" fmla="*/ 21018 w 21018"/>
                    <a:gd name="connsiteY3" fmla="*/ 20130 h 115760"/>
                    <a:gd name="connsiteX4" fmla="*/ 0 w 21018"/>
                    <a:gd name="connsiteY4" fmla="*/ 115761 h 115760"/>
                    <a:gd name="connsiteX5" fmla="*/ 0 w 21018"/>
                    <a:gd name="connsiteY5" fmla="*/ 34862 h 115760"/>
                    <a:gd name="connsiteX6" fmla="*/ 21018 w 21018"/>
                    <a:gd name="connsiteY6" fmla="*/ 34862 h 115760"/>
                    <a:gd name="connsiteX7" fmla="*/ 21018 w 21018"/>
                    <a:gd name="connsiteY7" fmla="*/ 115761 h 11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18" h="115760">
                      <a:moveTo>
                        <a:pt x="0" y="20130"/>
                      </a:moveTo>
                      <a:lnTo>
                        <a:pt x="0" y="0"/>
                      </a:lnTo>
                      <a:lnTo>
                        <a:pt x="21018" y="0"/>
                      </a:lnTo>
                      <a:lnTo>
                        <a:pt x="21018" y="20130"/>
                      </a:lnTo>
                      <a:close/>
                      <a:moveTo>
                        <a:pt x="0" y="115761"/>
                      </a:moveTo>
                      <a:lnTo>
                        <a:pt x="0" y="34862"/>
                      </a:lnTo>
                      <a:lnTo>
                        <a:pt x="21018" y="34862"/>
                      </a:lnTo>
                      <a:lnTo>
                        <a:pt x="21018" y="115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8" name="Freihandform: Form 37">
                  <a:extLst>
                    <a:ext uri="{FF2B5EF4-FFF2-40B4-BE49-F238E27FC236}">
                      <a16:creationId xmlns:a16="http://schemas.microsoft.com/office/drawing/2014/main" id="{D489AB38-644F-4FC9-8EAA-314B52081483}"/>
                    </a:ext>
                  </a:extLst>
                </p:cNvPr>
                <p:cNvSpPr/>
                <p:nvPr/>
              </p:nvSpPr>
              <p:spPr>
                <a:xfrm>
                  <a:off x="9338881" y="6137275"/>
                  <a:ext cx="73025" cy="84583"/>
                </a:xfrm>
                <a:custGeom>
                  <a:avLst/>
                  <a:gdLst>
                    <a:gd name="connsiteX0" fmla="*/ 54166 w 73025"/>
                    <a:gd name="connsiteY0" fmla="*/ 82677 h 84583"/>
                    <a:gd name="connsiteX1" fmla="*/ 53277 w 73025"/>
                    <a:gd name="connsiteY1" fmla="*/ 70548 h 84583"/>
                    <a:gd name="connsiteX2" fmla="*/ 53277 w 73025"/>
                    <a:gd name="connsiteY2" fmla="*/ 70548 h 84583"/>
                    <a:gd name="connsiteX3" fmla="*/ 28258 w 73025"/>
                    <a:gd name="connsiteY3" fmla="*/ 84582 h 84583"/>
                    <a:gd name="connsiteX4" fmla="*/ 0 w 73025"/>
                    <a:gd name="connsiteY4" fmla="*/ 60389 h 84583"/>
                    <a:gd name="connsiteX5" fmla="*/ 39561 w 73025"/>
                    <a:gd name="connsiteY5" fmla="*/ 32703 h 84583"/>
                    <a:gd name="connsiteX6" fmla="*/ 52642 w 73025"/>
                    <a:gd name="connsiteY6" fmla="*/ 32703 h 84583"/>
                    <a:gd name="connsiteX7" fmla="*/ 52642 w 73025"/>
                    <a:gd name="connsiteY7" fmla="*/ 32703 h 84583"/>
                    <a:gd name="connsiteX8" fmla="*/ 34417 w 73025"/>
                    <a:gd name="connsiteY8" fmla="*/ 15621 h 84583"/>
                    <a:gd name="connsiteX9" fmla="*/ 9462 w 73025"/>
                    <a:gd name="connsiteY9" fmla="*/ 24384 h 84583"/>
                    <a:gd name="connsiteX10" fmla="*/ 8827 w 73025"/>
                    <a:gd name="connsiteY10" fmla="*/ 6350 h 84583"/>
                    <a:gd name="connsiteX11" fmla="*/ 36894 w 73025"/>
                    <a:gd name="connsiteY11" fmla="*/ 0 h 84583"/>
                    <a:gd name="connsiteX12" fmla="*/ 71819 w 73025"/>
                    <a:gd name="connsiteY12" fmla="*/ 34099 h 84583"/>
                    <a:gd name="connsiteX13" fmla="*/ 71819 w 73025"/>
                    <a:gd name="connsiteY13" fmla="*/ 50736 h 84583"/>
                    <a:gd name="connsiteX14" fmla="*/ 73025 w 73025"/>
                    <a:gd name="connsiteY14" fmla="*/ 82486 h 84583"/>
                    <a:gd name="connsiteX15" fmla="*/ 52325 w 73025"/>
                    <a:gd name="connsiteY15" fmla="*/ 45276 h 84583"/>
                    <a:gd name="connsiteX16" fmla="*/ 43053 w 73025"/>
                    <a:gd name="connsiteY16" fmla="*/ 45276 h 84583"/>
                    <a:gd name="connsiteX17" fmla="*/ 19813 w 73025"/>
                    <a:gd name="connsiteY17" fmla="*/ 59246 h 84583"/>
                    <a:gd name="connsiteX18" fmla="*/ 33148 w 73025"/>
                    <a:gd name="connsiteY18" fmla="*/ 69152 h 84583"/>
                    <a:gd name="connsiteX19" fmla="*/ 52198 w 73025"/>
                    <a:gd name="connsiteY19" fmla="*/ 46228 h 845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73025" h="84583">
                      <a:moveTo>
                        <a:pt x="54166" y="82677"/>
                      </a:moveTo>
                      <a:cubicBezTo>
                        <a:pt x="53594" y="78658"/>
                        <a:pt x="53340" y="74606"/>
                        <a:pt x="53277" y="70548"/>
                      </a:cubicBezTo>
                      <a:lnTo>
                        <a:pt x="53277" y="70548"/>
                      </a:lnTo>
                      <a:cubicBezTo>
                        <a:pt x="48006" y="79337"/>
                        <a:pt x="38481" y="84677"/>
                        <a:pt x="28258" y="84582"/>
                      </a:cubicBezTo>
                      <a:cubicBezTo>
                        <a:pt x="13653" y="84582"/>
                        <a:pt x="0" y="75755"/>
                        <a:pt x="0" y="60389"/>
                      </a:cubicBezTo>
                      <a:cubicBezTo>
                        <a:pt x="0" y="46418"/>
                        <a:pt x="8001" y="32703"/>
                        <a:pt x="39561" y="32703"/>
                      </a:cubicBezTo>
                      <a:lnTo>
                        <a:pt x="52642" y="32703"/>
                      </a:lnTo>
                      <a:lnTo>
                        <a:pt x="52642" y="32703"/>
                      </a:lnTo>
                      <a:cubicBezTo>
                        <a:pt x="52642" y="19241"/>
                        <a:pt x="45720" y="15621"/>
                        <a:pt x="34417" y="15621"/>
                      </a:cubicBezTo>
                      <a:cubicBezTo>
                        <a:pt x="25400" y="15792"/>
                        <a:pt x="16638" y="18866"/>
                        <a:pt x="9462" y="24384"/>
                      </a:cubicBezTo>
                      <a:lnTo>
                        <a:pt x="8827" y="6350"/>
                      </a:lnTo>
                      <a:cubicBezTo>
                        <a:pt x="17653" y="2381"/>
                        <a:pt x="27178" y="222"/>
                        <a:pt x="36894" y="0"/>
                      </a:cubicBezTo>
                      <a:cubicBezTo>
                        <a:pt x="61088" y="0"/>
                        <a:pt x="71819" y="9779"/>
                        <a:pt x="71819" y="34099"/>
                      </a:cubicBezTo>
                      <a:lnTo>
                        <a:pt x="71819" y="50736"/>
                      </a:lnTo>
                      <a:cubicBezTo>
                        <a:pt x="71819" y="54991"/>
                        <a:pt x="71819" y="71946"/>
                        <a:pt x="73025" y="82486"/>
                      </a:cubicBezTo>
                      <a:close/>
                      <a:moveTo>
                        <a:pt x="52325" y="45276"/>
                      </a:moveTo>
                      <a:lnTo>
                        <a:pt x="43053" y="45276"/>
                      </a:lnTo>
                      <a:cubicBezTo>
                        <a:pt x="28131" y="45276"/>
                        <a:pt x="19813" y="49721"/>
                        <a:pt x="19813" y="59246"/>
                      </a:cubicBezTo>
                      <a:cubicBezTo>
                        <a:pt x="19813" y="65596"/>
                        <a:pt x="24638" y="69152"/>
                        <a:pt x="33148" y="69152"/>
                      </a:cubicBezTo>
                      <a:cubicBezTo>
                        <a:pt x="41656" y="69152"/>
                        <a:pt x="52198" y="62802"/>
                        <a:pt x="52198" y="4622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39" name="Freihandform: Form 38">
                  <a:extLst>
                    <a:ext uri="{FF2B5EF4-FFF2-40B4-BE49-F238E27FC236}">
                      <a16:creationId xmlns:a16="http://schemas.microsoft.com/office/drawing/2014/main" id="{DE3F05EC-6C13-4FA0-80D6-62995EDB955D}"/>
                    </a:ext>
                  </a:extLst>
                </p:cNvPr>
                <p:cNvSpPr/>
                <p:nvPr/>
              </p:nvSpPr>
              <p:spPr>
                <a:xfrm>
                  <a:off x="9432353" y="6102350"/>
                  <a:ext cx="21081" cy="117792"/>
                </a:xfrm>
                <a:custGeom>
                  <a:avLst/>
                  <a:gdLst>
                    <a:gd name="connsiteX0" fmla="*/ 0 w 21081"/>
                    <a:gd name="connsiteY0" fmla="*/ 117602 h 117792"/>
                    <a:gd name="connsiteX1" fmla="*/ 0 w 21081"/>
                    <a:gd name="connsiteY1" fmla="*/ 0 h 117792"/>
                    <a:gd name="connsiteX2" fmla="*/ 21082 w 21081"/>
                    <a:gd name="connsiteY2" fmla="*/ 0 h 117792"/>
                    <a:gd name="connsiteX3" fmla="*/ 21082 w 21081"/>
                    <a:gd name="connsiteY3" fmla="*/ 117792 h 11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081" h="117792">
                      <a:moveTo>
                        <a:pt x="0" y="117602"/>
                      </a:moveTo>
                      <a:lnTo>
                        <a:pt x="0" y="0"/>
                      </a:lnTo>
                      <a:lnTo>
                        <a:pt x="21082" y="0"/>
                      </a:lnTo>
                      <a:lnTo>
                        <a:pt x="21082" y="1177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0" name="Freihandform: Form 39">
                  <a:extLst>
                    <a:ext uri="{FF2B5EF4-FFF2-40B4-BE49-F238E27FC236}">
                      <a16:creationId xmlns:a16="http://schemas.microsoft.com/office/drawing/2014/main" id="{D60B5DB9-B102-4FF2-9B2A-E05300CC5F43}"/>
                    </a:ext>
                  </a:extLst>
                </p:cNvPr>
                <p:cNvSpPr/>
                <p:nvPr/>
              </p:nvSpPr>
              <p:spPr>
                <a:xfrm>
                  <a:off x="9471152" y="6137021"/>
                  <a:ext cx="76009" cy="84741"/>
                </a:xfrm>
                <a:custGeom>
                  <a:avLst/>
                  <a:gdLst>
                    <a:gd name="connsiteX0" fmla="*/ 70041 w 76009"/>
                    <a:gd name="connsiteY0" fmla="*/ 78359 h 84741"/>
                    <a:gd name="connsiteX1" fmla="*/ 42418 w 76009"/>
                    <a:gd name="connsiteY1" fmla="*/ 84709 h 84741"/>
                    <a:gd name="connsiteX2" fmla="*/ 0 w 76009"/>
                    <a:gd name="connsiteY2" fmla="*/ 42735 h 84741"/>
                    <a:gd name="connsiteX3" fmla="*/ 37529 w 76009"/>
                    <a:gd name="connsiteY3" fmla="*/ 0 h 84741"/>
                    <a:gd name="connsiteX4" fmla="*/ 76009 w 76009"/>
                    <a:gd name="connsiteY4" fmla="*/ 48895 h 84741"/>
                    <a:gd name="connsiteX5" fmla="*/ 20129 w 76009"/>
                    <a:gd name="connsiteY5" fmla="*/ 48895 h 84741"/>
                    <a:gd name="connsiteX6" fmla="*/ 41910 w 76009"/>
                    <a:gd name="connsiteY6" fmla="*/ 69374 h 84741"/>
                    <a:gd name="connsiteX7" fmla="*/ 43370 w 76009"/>
                    <a:gd name="connsiteY7" fmla="*/ 69278 h 84741"/>
                    <a:gd name="connsiteX8" fmla="*/ 70041 w 76009"/>
                    <a:gd name="connsiteY8" fmla="*/ 61151 h 84741"/>
                    <a:gd name="connsiteX9" fmla="*/ 55943 w 76009"/>
                    <a:gd name="connsiteY9" fmla="*/ 34544 h 84741"/>
                    <a:gd name="connsiteX10" fmla="*/ 38671 w 76009"/>
                    <a:gd name="connsiteY10" fmla="*/ 15494 h 84741"/>
                    <a:gd name="connsiteX11" fmla="*/ 20129 w 76009"/>
                    <a:gd name="connsiteY11" fmla="*/ 34544 h 84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09" h="84741">
                      <a:moveTo>
                        <a:pt x="70041" y="78359"/>
                      </a:moveTo>
                      <a:cubicBezTo>
                        <a:pt x="61531" y="82848"/>
                        <a:pt x="52006" y="85039"/>
                        <a:pt x="42418" y="84709"/>
                      </a:cubicBezTo>
                      <a:cubicBezTo>
                        <a:pt x="15557" y="84709"/>
                        <a:pt x="0" y="69278"/>
                        <a:pt x="0" y="42735"/>
                      </a:cubicBezTo>
                      <a:cubicBezTo>
                        <a:pt x="0" y="20129"/>
                        <a:pt x="11811" y="0"/>
                        <a:pt x="37529" y="0"/>
                      </a:cubicBezTo>
                      <a:cubicBezTo>
                        <a:pt x="65024" y="0"/>
                        <a:pt x="76009" y="17018"/>
                        <a:pt x="76009" y="48895"/>
                      </a:cubicBezTo>
                      <a:lnTo>
                        <a:pt x="20129" y="48895"/>
                      </a:lnTo>
                      <a:cubicBezTo>
                        <a:pt x="20510" y="60566"/>
                        <a:pt x="30226" y="69736"/>
                        <a:pt x="41910" y="69374"/>
                      </a:cubicBezTo>
                      <a:cubicBezTo>
                        <a:pt x="42418" y="69361"/>
                        <a:pt x="42863" y="69329"/>
                        <a:pt x="43370" y="69278"/>
                      </a:cubicBezTo>
                      <a:cubicBezTo>
                        <a:pt x="52832" y="68929"/>
                        <a:pt x="61976" y="66129"/>
                        <a:pt x="70041" y="61151"/>
                      </a:cubicBezTo>
                      <a:close/>
                      <a:moveTo>
                        <a:pt x="55943" y="34544"/>
                      </a:moveTo>
                      <a:cubicBezTo>
                        <a:pt x="55118" y="22923"/>
                        <a:pt x="49593" y="15494"/>
                        <a:pt x="38671" y="15494"/>
                      </a:cubicBezTo>
                      <a:cubicBezTo>
                        <a:pt x="27749" y="15494"/>
                        <a:pt x="21209" y="22415"/>
                        <a:pt x="20129" y="345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1" name="Freihandform: Form 40">
                  <a:extLst>
                    <a:ext uri="{FF2B5EF4-FFF2-40B4-BE49-F238E27FC236}">
                      <a16:creationId xmlns:a16="http://schemas.microsoft.com/office/drawing/2014/main" id="{C779D4FE-292D-4003-A07B-0FD96F0B3658}"/>
                    </a:ext>
                  </a:extLst>
                </p:cNvPr>
                <p:cNvSpPr/>
                <p:nvPr/>
              </p:nvSpPr>
              <p:spPr>
                <a:xfrm>
                  <a:off x="9610852" y="6110351"/>
                  <a:ext cx="93281" cy="109601"/>
                </a:xfrm>
                <a:custGeom>
                  <a:avLst/>
                  <a:gdLst>
                    <a:gd name="connsiteX0" fmla="*/ 0 w 93281"/>
                    <a:gd name="connsiteY0" fmla="*/ 109601 h 109601"/>
                    <a:gd name="connsiteX1" fmla="*/ 0 w 93281"/>
                    <a:gd name="connsiteY1" fmla="*/ 0 h 109601"/>
                    <a:gd name="connsiteX2" fmla="*/ 30290 w 93281"/>
                    <a:gd name="connsiteY2" fmla="*/ 0 h 109601"/>
                    <a:gd name="connsiteX3" fmla="*/ 93281 w 93281"/>
                    <a:gd name="connsiteY3" fmla="*/ 54801 h 109601"/>
                    <a:gd name="connsiteX4" fmla="*/ 30417 w 93281"/>
                    <a:gd name="connsiteY4" fmla="*/ 109601 h 109601"/>
                    <a:gd name="connsiteX5" fmla="*/ 34354 w 93281"/>
                    <a:gd name="connsiteY5" fmla="*/ 92329 h 109601"/>
                    <a:gd name="connsiteX6" fmla="*/ 71565 w 93281"/>
                    <a:gd name="connsiteY6" fmla="*/ 54483 h 109601"/>
                    <a:gd name="connsiteX7" fmla="*/ 33718 w 93281"/>
                    <a:gd name="connsiteY7" fmla="*/ 17272 h 109601"/>
                    <a:gd name="connsiteX8" fmla="*/ 22098 w 93281"/>
                    <a:gd name="connsiteY8" fmla="*/ 17272 h 109601"/>
                    <a:gd name="connsiteX9" fmla="*/ 22098 w 93281"/>
                    <a:gd name="connsiteY9" fmla="*/ 92329 h 109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93281" h="109601">
                      <a:moveTo>
                        <a:pt x="0" y="109601"/>
                      </a:moveTo>
                      <a:lnTo>
                        <a:pt x="0" y="0"/>
                      </a:lnTo>
                      <a:lnTo>
                        <a:pt x="30290" y="0"/>
                      </a:lnTo>
                      <a:cubicBezTo>
                        <a:pt x="71628" y="0"/>
                        <a:pt x="93281" y="17716"/>
                        <a:pt x="93281" y="54801"/>
                      </a:cubicBezTo>
                      <a:cubicBezTo>
                        <a:pt x="93281" y="91884"/>
                        <a:pt x="71755" y="109601"/>
                        <a:pt x="30417" y="109601"/>
                      </a:cubicBezTo>
                      <a:close/>
                      <a:moveTo>
                        <a:pt x="34354" y="92329"/>
                      </a:moveTo>
                      <a:cubicBezTo>
                        <a:pt x="55054" y="92151"/>
                        <a:pt x="71755" y="75209"/>
                        <a:pt x="71565" y="54483"/>
                      </a:cubicBezTo>
                      <a:cubicBezTo>
                        <a:pt x="71374" y="33756"/>
                        <a:pt x="54419" y="17094"/>
                        <a:pt x="33718" y="17272"/>
                      </a:cubicBezTo>
                      <a:lnTo>
                        <a:pt x="22098" y="17272"/>
                      </a:lnTo>
                      <a:lnTo>
                        <a:pt x="22098" y="9232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2" name="Freihandform: Form 41">
                  <a:extLst>
                    <a:ext uri="{FF2B5EF4-FFF2-40B4-BE49-F238E27FC236}">
                      <a16:creationId xmlns:a16="http://schemas.microsoft.com/office/drawing/2014/main" id="{4912562C-FAD5-4031-9DF6-9AE452EDAC2A}"/>
                    </a:ext>
                  </a:extLst>
                </p:cNvPr>
                <p:cNvSpPr/>
                <p:nvPr/>
              </p:nvSpPr>
              <p:spPr>
                <a:xfrm>
                  <a:off x="9723501" y="6104191"/>
                  <a:ext cx="21018" cy="115760"/>
                </a:xfrm>
                <a:custGeom>
                  <a:avLst/>
                  <a:gdLst>
                    <a:gd name="connsiteX0" fmla="*/ 0 w 21018"/>
                    <a:gd name="connsiteY0" fmla="*/ 20130 h 115760"/>
                    <a:gd name="connsiteX1" fmla="*/ 0 w 21018"/>
                    <a:gd name="connsiteY1" fmla="*/ 0 h 115760"/>
                    <a:gd name="connsiteX2" fmla="*/ 21018 w 21018"/>
                    <a:gd name="connsiteY2" fmla="*/ 0 h 115760"/>
                    <a:gd name="connsiteX3" fmla="*/ 21018 w 21018"/>
                    <a:gd name="connsiteY3" fmla="*/ 20130 h 115760"/>
                    <a:gd name="connsiteX4" fmla="*/ 0 w 21018"/>
                    <a:gd name="connsiteY4" fmla="*/ 115761 h 115760"/>
                    <a:gd name="connsiteX5" fmla="*/ 0 w 21018"/>
                    <a:gd name="connsiteY5" fmla="*/ 34862 h 115760"/>
                    <a:gd name="connsiteX6" fmla="*/ 21018 w 21018"/>
                    <a:gd name="connsiteY6" fmla="*/ 34862 h 115760"/>
                    <a:gd name="connsiteX7" fmla="*/ 21018 w 21018"/>
                    <a:gd name="connsiteY7" fmla="*/ 115761 h 11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18" h="115760">
                      <a:moveTo>
                        <a:pt x="0" y="20130"/>
                      </a:moveTo>
                      <a:lnTo>
                        <a:pt x="0" y="0"/>
                      </a:lnTo>
                      <a:lnTo>
                        <a:pt x="21018" y="0"/>
                      </a:lnTo>
                      <a:lnTo>
                        <a:pt x="21018" y="20130"/>
                      </a:lnTo>
                      <a:close/>
                      <a:moveTo>
                        <a:pt x="0" y="115761"/>
                      </a:moveTo>
                      <a:lnTo>
                        <a:pt x="0" y="34862"/>
                      </a:lnTo>
                      <a:lnTo>
                        <a:pt x="21018" y="34862"/>
                      </a:lnTo>
                      <a:lnTo>
                        <a:pt x="21018" y="115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3" name="Freihandform: Form 42">
                  <a:extLst>
                    <a:ext uri="{FF2B5EF4-FFF2-40B4-BE49-F238E27FC236}">
                      <a16:creationId xmlns:a16="http://schemas.microsoft.com/office/drawing/2014/main" id="{E00FE41F-DBC6-4162-98D5-C41E04F73685}"/>
                    </a:ext>
                  </a:extLst>
                </p:cNvPr>
                <p:cNvSpPr/>
                <p:nvPr/>
              </p:nvSpPr>
              <p:spPr>
                <a:xfrm>
                  <a:off x="9762299" y="6137021"/>
                  <a:ext cx="76009" cy="84741"/>
                </a:xfrm>
                <a:custGeom>
                  <a:avLst/>
                  <a:gdLst>
                    <a:gd name="connsiteX0" fmla="*/ 70041 w 76009"/>
                    <a:gd name="connsiteY0" fmla="*/ 78359 h 84741"/>
                    <a:gd name="connsiteX1" fmla="*/ 42355 w 76009"/>
                    <a:gd name="connsiteY1" fmla="*/ 84709 h 84741"/>
                    <a:gd name="connsiteX2" fmla="*/ 0 w 76009"/>
                    <a:gd name="connsiteY2" fmla="*/ 42735 h 84741"/>
                    <a:gd name="connsiteX3" fmla="*/ 37529 w 76009"/>
                    <a:gd name="connsiteY3" fmla="*/ 0 h 84741"/>
                    <a:gd name="connsiteX4" fmla="*/ 76009 w 76009"/>
                    <a:gd name="connsiteY4" fmla="*/ 48895 h 84741"/>
                    <a:gd name="connsiteX5" fmla="*/ 20066 w 76009"/>
                    <a:gd name="connsiteY5" fmla="*/ 48895 h 84741"/>
                    <a:gd name="connsiteX6" fmla="*/ 41846 w 76009"/>
                    <a:gd name="connsiteY6" fmla="*/ 69374 h 84741"/>
                    <a:gd name="connsiteX7" fmla="*/ 43307 w 76009"/>
                    <a:gd name="connsiteY7" fmla="*/ 69278 h 84741"/>
                    <a:gd name="connsiteX8" fmla="*/ 70041 w 76009"/>
                    <a:gd name="connsiteY8" fmla="*/ 61151 h 84741"/>
                    <a:gd name="connsiteX9" fmla="*/ 55880 w 76009"/>
                    <a:gd name="connsiteY9" fmla="*/ 34544 h 84741"/>
                    <a:gd name="connsiteX10" fmla="*/ 38608 w 76009"/>
                    <a:gd name="connsiteY10" fmla="*/ 15494 h 84741"/>
                    <a:gd name="connsiteX11" fmla="*/ 20066 w 76009"/>
                    <a:gd name="connsiteY11" fmla="*/ 34544 h 847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09" h="84741">
                      <a:moveTo>
                        <a:pt x="70041" y="78359"/>
                      </a:moveTo>
                      <a:cubicBezTo>
                        <a:pt x="61532" y="82848"/>
                        <a:pt x="52007" y="85039"/>
                        <a:pt x="42355" y="84709"/>
                      </a:cubicBezTo>
                      <a:cubicBezTo>
                        <a:pt x="15557" y="84709"/>
                        <a:pt x="0" y="69278"/>
                        <a:pt x="0" y="42735"/>
                      </a:cubicBezTo>
                      <a:cubicBezTo>
                        <a:pt x="0" y="20129"/>
                        <a:pt x="11747" y="0"/>
                        <a:pt x="37529" y="0"/>
                      </a:cubicBezTo>
                      <a:cubicBezTo>
                        <a:pt x="65024" y="0"/>
                        <a:pt x="76009" y="17018"/>
                        <a:pt x="76009" y="48895"/>
                      </a:cubicBezTo>
                      <a:lnTo>
                        <a:pt x="20066" y="48895"/>
                      </a:lnTo>
                      <a:cubicBezTo>
                        <a:pt x="20447" y="60566"/>
                        <a:pt x="30163" y="69736"/>
                        <a:pt x="41846" y="69374"/>
                      </a:cubicBezTo>
                      <a:cubicBezTo>
                        <a:pt x="42355" y="69361"/>
                        <a:pt x="42799" y="69329"/>
                        <a:pt x="43307" y="69278"/>
                      </a:cubicBezTo>
                      <a:cubicBezTo>
                        <a:pt x="52769" y="68929"/>
                        <a:pt x="61976" y="66129"/>
                        <a:pt x="70041" y="61151"/>
                      </a:cubicBezTo>
                      <a:close/>
                      <a:moveTo>
                        <a:pt x="55880" y="34544"/>
                      </a:moveTo>
                      <a:cubicBezTo>
                        <a:pt x="55118" y="22923"/>
                        <a:pt x="49530" y="15494"/>
                        <a:pt x="38608" y="15494"/>
                      </a:cubicBezTo>
                      <a:cubicBezTo>
                        <a:pt x="27686" y="15494"/>
                        <a:pt x="21209" y="22415"/>
                        <a:pt x="20066" y="345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4" name="Freihandform: Form 43">
                  <a:extLst>
                    <a:ext uri="{FF2B5EF4-FFF2-40B4-BE49-F238E27FC236}">
                      <a16:creationId xmlns:a16="http://schemas.microsoft.com/office/drawing/2014/main" id="{56F27E42-0661-44FA-A41E-806469B926F7}"/>
                    </a:ext>
                  </a:extLst>
                </p:cNvPr>
                <p:cNvSpPr/>
                <p:nvPr/>
              </p:nvSpPr>
              <p:spPr>
                <a:xfrm>
                  <a:off x="9855581" y="6137284"/>
                  <a:ext cx="73976" cy="82667"/>
                </a:xfrm>
                <a:custGeom>
                  <a:avLst/>
                  <a:gdLst>
                    <a:gd name="connsiteX0" fmla="*/ 53276 w 73976"/>
                    <a:gd name="connsiteY0" fmla="*/ 82668 h 82667"/>
                    <a:gd name="connsiteX1" fmla="*/ 53276 w 73976"/>
                    <a:gd name="connsiteY1" fmla="*/ 37265 h 82667"/>
                    <a:gd name="connsiteX2" fmla="*/ 39624 w 73976"/>
                    <a:gd name="connsiteY2" fmla="*/ 16246 h 82667"/>
                    <a:gd name="connsiteX3" fmla="*/ 21082 w 73976"/>
                    <a:gd name="connsiteY3" fmla="*/ 43425 h 82667"/>
                    <a:gd name="connsiteX4" fmla="*/ 21082 w 73976"/>
                    <a:gd name="connsiteY4" fmla="*/ 82668 h 82667"/>
                    <a:gd name="connsiteX5" fmla="*/ 0 w 73976"/>
                    <a:gd name="connsiteY5" fmla="*/ 82668 h 82667"/>
                    <a:gd name="connsiteX6" fmla="*/ 0 w 73976"/>
                    <a:gd name="connsiteY6" fmla="*/ 1769 h 82667"/>
                    <a:gd name="connsiteX7" fmla="*/ 19938 w 73976"/>
                    <a:gd name="connsiteY7" fmla="*/ 1769 h 82667"/>
                    <a:gd name="connsiteX8" fmla="*/ 19938 w 73976"/>
                    <a:gd name="connsiteY8" fmla="*/ 12754 h 82667"/>
                    <a:gd name="connsiteX9" fmla="*/ 19938 w 73976"/>
                    <a:gd name="connsiteY9" fmla="*/ 12754 h 82667"/>
                    <a:gd name="connsiteX10" fmla="*/ 46482 w 73976"/>
                    <a:gd name="connsiteY10" fmla="*/ 54 h 82667"/>
                    <a:gd name="connsiteX11" fmla="*/ 73977 w 73976"/>
                    <a:gd name="connsiteY11" fmla="*/ 31804 h 82667"/>
                    <a:gd name="connsiteX12" fmla="*/ 73977 w 73976"/>
                    <a:gd name="connsiteY12" fmla="*/ 82604 h 8266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76" h="82667">
                      <a:moveTo>
                        <a:pt x="53276" y="82668"/>
                      </a:moveTo>
                      <a:lnTo>
                        <a:pt x="53276" y="37265"/>
                      </a:lnTo>
                      <a:cubicBezTo>
                        <a:pt x="53276" y="25200"/>
                        <a:pt x="50736" y="16246"/>
                        <a:pt x="39624" y="16246"/>
                      </a:cubicBezTo>
                      <a:cubicBezTo>
                        <a:pt x="26225" y="16246"/>
                        <a:pt x="21082" y="28946"/>
                        <a:pt x="21082" y="43425"/>
                      </a:cubicBezTo>
                      <a:lnTo>
                        <a:pt x="21082" y="82668"/>
                      </a:lnTo>
                      <a:lnTo>
                        <a:pt x="0" y="82668"/>
                      </a:lnTo>
                      <a:lnTo>
                        <a:pt x="0" y="1769"/>
                      </a:lnTo>
                      <a:lnTo>
                        <a:pt x="19938" y="1769"/>
                      </a:lnTo>
                      <a:lnTo>
                        <a:pt x="19938" y="12754"/>
                      </a:lnTo>
                      <a:lnTo>
                        <a:pt x="19938" y="12754"/>
                      </a:lnTo>
                      <a:cubicBezTo>
                        <a:pt x="26035" y="4226"/>
                        <a:pt x="36004" y="-568"/>
                        <a:pt x="46482" y="54"/>
                      </a:cubicBezTo>
                      <a:cubicBezTo>
                        <a:pt x="65024" y="54"/>
                        <a:pt x="73977" y="12754"/>
                        <a:pt x="73977" y="31804"/>
                      </a:cubicBezTo>
                      <a:lnTo>
                        <a:pt x="73977" y="826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5" name="Freihandform: Form 44">
                  <a:extLst>
                    <a:ext uri="{FF2B5EF4-FFF2-40B4-BE49-F238E27FC236}">
                      <a16:creationId xmlns:a16="http://schemas.microsoft.com/office/drawing/2014/main" id="{A7D4B118-B2F1-4868-BB8B-B36CDE6857E6}"/>
                    </a:ext>
                  </a:extLst>
                </p:cNvPr>
                <p:cNvSpPr/>
                <p:nvPr/>
              </p:nvSpPr>
              <p:spPr>
                <a:xfrm>
                  <a:off x="9947211" y="6136894"/>
                  <a:ext cx="58293" cy="84709"/>
                </a:xfrm>
                <a:custGeom>
                  <a:avLst/>
                  <a:gdLst>
                    <a:gd name="connsiteX0" fmla="*/ 2032 w 58293"/>
                    <a:gd name="connsiteY0" fmla="*/ 64198 h 84709"/>
                    <a:gd name="connsiteX1" fmla="*/ 22733 w 58293"/>
                    <a:gd name="connsiteY1" fmla="*/ 69533 h 84709"/>
                    <a:gd name="connsiteX2" fmla="*/ 36576 w 58293"/>
                    <a:gd name="connsiteY2" fmla="*/ 59627 h 84709"/>
                    <a:gd name="connsiteX3" fmla="*/ 21527 w 58293"/>
                    <a:gd name="connsiteY3" fmla="*/ 48514 h 84709"/>
                    <a:gd name="connsiteX4" fmla="*/ 0 w 58293"/>
                    <a:gd name="connsiteY4" fmla="*/ 25400 h 84709"/>
                    <a:gd name="connsiteX5" fmla="*/ 31750 w 58293"/>
                    <a:gd name="connsiteY5" fmla="*/ 0 h 84709"/>
                    <a:gd name="connsiteX6" fmla="*/ 54483 w 58293"/>
                    <a:gd name="connsiteY6" fmla="*/ 2984 h 84709"/>
                    <a:gd name="connsiteX7" fmla="*/ 53086 w 58293"/>
                    <a:gd name="connsiteY7" fmla="*/ 18859 h 84709"/>
                    <a:gd name="connsiteX8" fmla="*/ 34417 w 58293"/>
                    <a:gd name="connsiteY8" fmla="*/ 15430 h 84709"/>
                    <a:gd name="connsiteX9" fmla="*/ 21717 w 58293"/>
                    <a:gd name="connsiteY9" fmla="*/ 24384 h 84709"/>
                    <a:gd name="connsiteX10" fmla="*/ 35687 w 58293"/>
                    <a:gd name="connsiteY10" fmla="*/ 33782 h 84709"/>
                    <a:gd name="connsiteX11" fmla="*/ 58293 w 58293"/>
                    <a:gd name="connsiteY11" fmla="*/ 58293 h 84709"/>
                    <a:gd name="connsiteX12" fmla="*/ 24194 w 58293"/>
                    <a:gd name="connsiteY12" fmla="*/ 84709 h 84709"/>
                    <a:gd name="connsiteX13" fmla="*/ 508 w 58293"/>
                    <a:gd name="connsiteY13" fmla="*/ 81216 h 847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8293" h="84709">
                      <a:moveTo>
                        <a:pt x="2032" y="64198"/>
                      </a:moveTo>
                      <a:cubicBezTo>
                        <a:pt x="8445" y="67570"/>
                        <a:pt x="15494" y="69399"/>
                        <a:pt x="22733" y="69533"/>
                      </a:cubicBezTo>
                      <a:cubicBezTo>
                        <a:pt x="28384" y="69533"/>
                        <a:pt x="36576" y="67373"/>
                        <a:pt x="36576" y="59627"/>
                      </a:cubicBezTo>
                      <a:cubicBezTo>
                        <a:pt x="36576" y="52896"/>
                        <a:pt x="30226" y="50864"/>
                        <a:pt x="21527" y="48514"/>
                      </a:cubicBezTo>
                      <a:cubicBezTo>
                        <a:pt x="7366" y="44704"/>
                        <a:pt x="0" y="38926"/>
                        <a:pt x="0" y="25400"/>
                      </a:cubicBezTo>
                      <a:cubicBezTo>
                        <a:pt x="0" y="9080"/>
                        <a:pt x="13653" y="0"/>
                        <a:pt x="31750" y="0"/>
                      </a:cubicBezTo>
                      <a:cubicBezTo>
                        <a:pt x="39433" y="57"/>
                        <a:pt x="47054" y="1060"/>
                        <a:pt x="54483" y="2984"/>
                      </a:cubicBezTo>
                      <a:lnTo>
                        <a:pt x="53086" y="18859"/>
                      </a:lnTo>
                      <a:cubicBezTo>
                        <a:pt x="47117" y="16580"/>
                        <a:pt x="40767" y="15418"/>
                        <a:pt x="34417" y="15430"/>
                      </a:cubicBezTo>
                      <a:cubicBezTo>
                        <a:pt x="27051" y="15430"/>
                        <a:pt x="21717" y="18415"/>
                        <a:pt x="21717" y="24384"/>
                      </a:cubicBezTo>
                      <a:cubicBezTo>
                        <a:pt x="21717" y="28956"/>
                        <a:pt x="26098" y="31115"/>
                        <a:pt x="35687" y="33782"/>
                      </a:cubicBezTo>
                      <a:cubicBezTo>
                        <a:pt x="50800" y="38036"/>
                        <a:pt x="58293" y="44767"/>
                        <a:pt x="58293" y="58293"/>
                      </a:cubicBezTo>
                      <a:cubicBezTo>
                        <a:pt x="58293" y="76073"/>
                        <a:pt x="43053" y="84709"/>
                        <a:pt x="24194" y="84709"/>
                      </a:cubicBezTo>
                      <a:cubicBezTo>
                        <a:pt x="16193" y="84544"/>
                        <a:pt x="8255" y="83376"/>
                        <a:pt x="508" y="8121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6" name="Freihandform: Form 45">
                  <a:extLst>
                    <a:ext uri="{FF2B5EF4-FFF2-40B4-BE49-F238E27FC236}">
                      <a16:creationId xmlns:a16="http://schemas.microsoft.com/office/drawing/2014/main" id="{74C1FBC7-E4F4-4150-B45D-0823F09F313E}"/>
                    </a:ext>
                  </a:extLst>
                </p:cNvPr>
                <p:cNvSpPr/>
                <p:nvPr/>
              </p:nvSpPr>
              <p:spPr>
                <a:xfrm>
                  <a:off x="10013950" y="6116129"/>
                  <a:ext cx="57150" cy="105738"/>
                </a:xfrm>
                <a:custGeom>
                  <a:avLst/>
                  <a:gdLst>
                    <a:gd name="connsiteX0" fmla="*/ 57150 w 57150"/>
                    <a:gd name="connsiteY0" fmla="*/ 103823 h 105738"/>
                    <a:gd name="connsiteX1" fmla="*/ 41783 w 57150"/>
                    <a:gd name="connsiteY1" fmla="*/ 105728 h 105738"/>
                    <a:gd name="connsiteX2" fmla="*/ 16002 w 57150"/>
                    <a:gd name="connsiteY2" fmla="*/ 79502 h 105738"/>
                    <a:gd name="connsiteX3" fmla="*/ 16002 w 57150"/>
                    <a:gd name="connsiteY3" fmla="*/ 38354 h 105738"/>
                    <a:gd name="connsiteX4" fmla="*/ 0 w 57150"/>
                    <a:gd name="connsiteY4" fmla="*/ 38354 h 105738"/>
                    <a:gd name="connsiteX5" fmla="*/ 0 w 57150"/>
                    <a:gd name="connsiteY5" fmla="*/ 22924 h 105738"/>
                    <a:gd name="connsiteX6" fmla="*/ 15494 w 57150"/>
                    <a:gd name="connsiteY6" fmla="*/ 22924 h 105738"/>
                    <a:gd name="connsiteX7" fmla="*/ 15494 w 57150"/>
                    <a:gd name="connsiteY7" fmla="*/ 6731 h 105738"/>
                    <a:gd name="connsiteX8" fmla="*/ 36576 w 57150"/>
                    <a:gd name="connsiteY8" fmla="*/ 0 h 105738"/>
                    <a:gd name="connsiteX9" fmla="*/ 36576 w 57150"/>
                    <a:gd name="connsiteY9" fmla="*/ 22924 h 105738"/>
                    <a:gd name="connsiteX10" fmla="*/ 55245 w 57150"/>
                    <a:gd name="connsiteY10" fmla="*/ 22924 h 105738"/>
                    <a:gd name="connsiteX11" fmla="*/ 55245 w 57150"/>
                    <a:gd name="connsiteY11" fmla="*/ 38354 h 105738"/>
                    <a:gd name="connsiteX12" fmla="*/ 36576 w 57150"/>
                    <a:gd name="connsiteY12" fmla="*/ 38354 h 105738"/>
                    <a:gd name="connsiteX13" fmla="*/ 36576 w 57150"/>
                    <a:gd name="connsiteY13" fmla="*/ 75883 h 105738"/>
                    <a:gd name="connsiteX14" fmla="*/ 46609 w 57150"/>
                    <a:gd name="connsiteY14" fmla="*/ 89345 h 105738"/>
                    <a:gd name="connsiteX15" fmla="*/ 56070 w 57150"/>
                    <a:gd name="connsiteY15" fmla="*/ 87186 h 1057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7150" h="105738">
                      <a:moveTo>
                        <a:pt x="57150" y="103823"/>
                      </a:moveTo>
                      <a:cubicBezTo>
                        <a:pt x="52133" y="105188"/>
                        <a:pt x="46990" y="105829"/>
                        <a:pt x="41783" y="105728"/>
                      </a:cubicBezTo>
                      <a:cubicBezTo>
                        <a:pt x="24638" y="105728"/>
                        <a:pt x="16002" y="94996"/>
                        <a:pt x="16002" y="79502"/>
                      </a:cubicBezTo>
                      <a:lnTo>
                        <a:pt x="16002" y="38354"/>
                      </a:lnTo>
                      <a:lnTo>
                        <a:pt x="0" y="38354"/>
                      </a:lnTo>
                      <a:lnTo>
                        <a:pt x="0" y="22924"/>
                      </a:lnTo>
                      <a:lnTo>
                        <a:pt x="15494" y="22924"/>
                      </a:lnTo>
                      <a:lnTo>
                        <a:pt x="15494" y="6731"/>
                      </a:lnTo>
                      <a:lnTo>
                        <a:pt x="36576" y="0"/>
                      </a:lnTo>
                      <a:lnTo>
                        <a:pt x="36576" y="22924"/>
                      </a:lnTo>
                      <a:lnTo>
                        <a:pt x="55245" y="22924"/>
                      </a:lnTo>
                      <a:lnTo>
                        <a:pt x="55245" y="38354"/>
                      </a:lnTo>
                      <a:lnTo>
                        <a:pt x="36576" y="38354"/>
                      </a:lnTo>
                      <a:lnTo>
                        <a:pt x="36576" y="75883"/>
                      </a:lnTo>
                      <a:cubicBezTo>
                        <a:pt x="36576" y="84328"/>
                        <a:pt x="39243" y="89345"/>
                        <a:pt x="46609" y="89345"/>
                      </a:cubicBezTo>
                      <a:cubicBezTo>
                        <a:pt x="49911" y="89453"/>
                        <a:pt x="53149" y="88710"/>
                        <a:pt x="56070" y="8718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7" name="Freihandform: Form 46">
                  <a:extLst>
                    <a:ext uri="{FF2B5EF4-FFF2-40B4-BE49-F238E27FC236}">
                      <a16:creationId xmlns:a16="http://schemas.microsoft.com/office/drawing/2014/main" id="{0E60786B-5E01-41CD-B8DB-210B87562643}"/>
                    </a:ext>
                  </a:extLst>
                </p:cNvPr>
                <p:cNvSpPr/>
                <p:nvPr/>
              </p:nvSpPr>
              <p:spPr>
                <a:xfrm>
                  <a:off x="10079481" y="6137021"/>
                  <a:ext cx="76010" cy="84740"/>
                </a:xfrm>
                <a:custGeom>
                  <a:avLst/>
                  <a:gdLst>
                    <a:gd name="connsiteX0" fmla="*/ 70041 w 76010"/>
                    <a:gd name="connsiteY0" fmla="*/ 78359 h 84740"/>
                    <a:gd name="connsiteX1" fmla="*/ 42418 w 76010"/>
                    <a:gd name="connsiteY1" fmla="*/ 84709 h 84740"/>
                    <a:gd name="connsiteX2" fmla="*/ 0 w 76010"/>
                    <a:gd name="connsiteY2" fmla="*/ 42735 h 84740"/>
                    <a:gd name="connsiteX3" fmla="*/ 37529 w 76010"/>
                    <a:gd name="connsiteY3" fmla="*/ 0 h 84740"/>
                    <a:gd name="connsiteX4" fmla="*/ 76010 w 76010"/>
                    <a:gd name="connsiteY4" fmla="*/ 48895 h 84740"/>
                    <a:gd name="connsiteX5" fmla="*/ 20066 w 76010"/>
                    <a:gd name="connsiteY5" fmla="*/ 48895 h 84740"/>
                    <a:gd name="connsiteX6" fmla="*/ 41847 w 76010"/>
                    <a:gd name="connsiteY6" fmla="*/ 69374 h 84740"/>
                    <a:gd name="connsiteX7" fmla="*/ 43307 w 76010"/>
                    <a:gd name="connsiteY7" fmla="*/ 69278 h 84740"/>
                    <a:gd name="connsiteX8" fmla="*/ 70041 w 76010"/>
                    <a:gd name="connsiteY8" fmla="*/ 61151 h 84740"/>
                    <a:gd name="connsiteX9" fmla="*/ 55880 w 76010"/>
                    <a:gd name="connsiteY9" fmla="*/ 34544 h 84740"/>
                    <a:gd name="connsiteX10" fmla="*/ 38608 w 76010"/>
                    <a:gd name="connsiteY10" fmla="*/ 15494 h 84740"/>
                    <a:gd name="connsiteX11" fmla="*/ 20066 w 76010"/>
                    <a:gd name="connsiteY11" fmla="*/ 34544 h 8474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10" h="84740">
                      <a:moveTo>
                        <a:pt x="70041" y="78359"/>
                      </a:moveTo>
                      <a:cubicBezTo>
                        <a:pt x="61532" y="82842"/>
                        <a:pt x="52007" y="85033"/>
                        <a:pt x="42418" y="84709"/>
                      </a:cubicBezTo>
                      <a:cubicBezTo>
                        <a:pt x="15558" y="84709"/>
                        <a:pt x="0" y="69278"/>
                        <a:pt x="0" y="42735"/>
                      </a:cubicBezTo>
                      <a:cubicBezTo>
                        <a:pt x="0" y="20129"/>
                        <a:pt x="11748" y="0"/>
                        <a:pt x="37529" y="0"/>
                      </a:cubicBezTo>
                      <a:cubicBezTo>
                        <a:pt x="65025" y="0"/>
                        <a:pt x="76010" y="17018"/>
                        <a:pt x="76010" y="48895"/>
                      </a:cubicBezTo>
                      <a:lnTo>
                        <a:pt x="20066" y="48895"/>
                      </a:lnTo>
                      <a:cubicBezTo>
                        <a:pt x="20448" y="60566"/>
                        <a:pt x="30163" y="69736"/>
                        <a:pt x="41847" y="69374"/>
                      </a:cubicBezTo>
                      <a:cubicBezTo>
                        <a:pt x="42355" y="69361"/>
                        <a:pt x="42800" y="69329"/>
                        <a:pt x="43307" y="69278"/>
                      </a:cubicBezTo>
                      <a:cubicBezTo>
                        <a:pt x="52769" y="68929"/>
                        <a:pt x="61976" y="66129"/>
                        <a:pt x="70041" y="61151"/>
                      </a:cubicBezTo>
                      <a:close/>
                      <a:moveTo>
                        <a:pt x="55880" y="34544"/>
                      </a:moveTo>
                      <a:cubicBezTo>
                        <a:pt x="55118" y="22923"/>
                        <a:pt x="49530" y="15494"/>
                        <a:pt x="38608" y="15494"/>
                      </a:cubicBezTo>
                      <a:cubicBezTo>
                        <a:pt x="27687" y="15494"/>
                        <a:pt x="21210" y="22415"/>
                        <a:pt x="20066" y="34544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8" name="Freihandform: Form 47">
                  <a:extLst>
                    <a:ext uri="{FF2B5EF4-FFF2-40B4-BE49-F238E27FC236}">
                      <a16:creationId xmlns:a16="http://schemas.microsoft.com/office/drawing/2014/main" id="{1F6FAD05-A46A-494C-81DB-001EAC802246}"/>
                    </a:ext>
                  </a:extLst>
                </p:cNvPr>
                <p:cNvSpPr/>
                <p:nvPr/>
              </p:nvSpPr>
              <p:spPr>
                <a:xfrm>
                  <a:off x="10165588" y="6197980"/>
                  <a:ext cx="32511" cy="39242"/>
                </a:xfrm>
                <a:custGeom>
                  <a:avLst/>
                  <a:gdLst>
                    <a:gd name="connsiteX0" fmla="*/ 0 w 32511"/>
                    <a:gd name="connsiteY0" fmla="*/ 39243 h 39242"/>
                    <a:gd name="connsiteX1" fmla="*/ 10033 w 32511"/>
                    <a:gd name="connsiteY1" fmla="*/ 0 h 39242"/>
                    <a:gd name="connsiteX2" fmla="*/ 32512 w 32511"/>
                    <a:gd name="connsiteY2" fmla="*/ 0 h 39242"/>
                    <a:gd name="connsiteX3" fmla="*/ 18224 w 32511"/>
                    <a:gd name="connsiteY3" fmla="*/ 39243 h 3924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2511" h="39242">
                      <a:moveTo>
                        <a:pt x="0" y="39243"/>
                      </a:moveTo>
                      <a:lnTo>
                        <a:pt x="10033" y="0"/>
                      </a:lnTo>
                      <a:lnTo>
                        <a:pt x="32512" y="0"/>
                      </a:lnTo>
                      <a:lnTo>
                        <a:pt x="18224" y="3924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49" name="Freihandform: Form 48">
                  <a:extLst>
                    <a:ext uri="{FF2B5EF4-FFF2-40B4-BE49-F238E27FC236}">
                      <a16:creationId xmlns:a16="http://schemas.microsoft.com/office/drawing/2014/main" id="{D0284326-66E2-41A5-AEC2-1C1C645A7E21}"/>
                    </a:ext>
                  </a:extLst>
                </p:cNvPr>
                <p:cNvSpPr/>
                <p:nvPr/>
              </p:nvSpPr>
              <p:spPr>
                <a:xfrm>
                  <a:off x="10263568" y="6110351"/>
                  <a:ext cx="77024" cy="109601"/>
                </a:xfrm>
                <a:custGeom>
                  <a:avLst/>
                  <a:gdLst>
                    <a:gd name="connsiteX0" fmla="*/ 0 w 77024"/>
                    <a:gd name="connsiteY0" fmla="*/ 109601 h 109601"/>
                    <a:gd name="connsiteX1" fmla="*/ 0 w 77024"/>
                    <a:gd name="connsiteY1" fmla="*/ 0 h 109601"/>
                    <a:gd name="connsiteX2" fmla="*/ 38100 w 77024"/>
                    <a:gd name="connsiteY2" fmla="*/ 0 h 109601"/>
                    <a:gd name="connsiteX3" fmla="*/ 73406 w 77024"/>
                    <a:gd name="connsiteY3" fmla="*/ 27940 h 109601"/>
                    <a:gd name="connsiteX4" fmla="*/ 51625 w 77024"/>
                    <a:gd name="connsiteY4" fmla="*/ 52578 h 109601"/>
                    <a:gd name="connsiteX5" fmla="*/ 51625 w 77024"/>
                    <a:gd name="connsiteY5" fmla="*/ 52896 h 109601"/>
                    <a:gd name="connsiteX6" fmla="*/ 77025 w 77024"/>
                    <a:gd name="connsiteY6" fmla="*/ 77851 h 109601"/>
                    <a:gd name="connsiteX7" fmla="*/ 37909 w 77024"/>
                    <a:gd name="connsiteY7" fmla="*/ 109601 h 109601"/>
                    <a:gd name="connsiteX8" fmla="*/ 30670 w 77024"/>
                    <a:gd name="connsiteY8" fmla="*/ 44259 h 109601"/>
                    <a:gd name="connsiteX9" fmla="*/ 51688 w 77024"/>
                    <a:gd name="connsiteY9" fmla="*/ 30924 h 109601"/>
                    <a:gd name="connsiteX10" fmla="*/ 32067 w 77024"/>
                    <a:gd name="connsiteY10" fmla="*/ 17272 h 109601"/>
                    <a:gd name="connsiteX11" fmla="*/ 22034 w 77024"/>
                    <a:gd name="connsiteY11" fmla="*/ 17272 h 109601"/>
                    <a:gd name="connsiteX12" fmla="*/ 22034 w 77024"/>
                    <a:gd name="connsiteY12" fmla="*/ 44259 h 109601"/>
                    <a:gd name="connsiteX13" fmla="*/ 32512 w 77024"/>
                    <a:gd name="connsiteY13" fmla="*/ 92329 h 109601"/>
                    <a:gd name="connsiteX14" fmla="*/ 54990 w 77024"/>
                    <a:gd name="connsiteY14" fmla="*/ 77089 h 109601"/>
                    <a:gd name="connsiteX15" fmla="*/ 33020 w 77024"/>
                    <a:gd name="connsiteY15" fmla="*/ 60579 h 109601"/>
                    <a:gd name="connsiteX16" fmla="*/ 22034 w 77024"/>
                    <a:gd name="connsiteY16" fmla="*/ 60579 h 109601"/>
                    <a:gd name="connsiteX17" fmla="*/ 22034 w 77024"/>
                    <a:gd name="connsiteY17" fmla="*/ 92329 h 109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</a:cxnLst>
                  <a:rect l="l" t="t" r="r" b="b"/>
                  <a:pathLst>
                    <a:path w="77024" h="109601">
                      <a:moveTo>
                        <a:pt x="0" y="109601"/>
                      </a:moveTo>
                      <a:lnTo>
                        <a:pt x="0" y="0"/>
                      </a:lnTo>
                      <a:lnTo>
                        <a:pt x="38100" y="0"/>
                      </a:lnTo>
                      <a:cubicBezTo>
                        <a:pt x="60388" y="0"/>
                        <a:pt x="73406" y="9525"/>
                        <a:pt x="73406" y="27940"/>
                      </a:cubicBezTo>
                      <a:cubicBezTo>
                        <a:pt x="73596" y="40551"/>
                        <a:pt x="64135" y="51232"/>
                        <a:pt x="51625" y="52578"/>
                      </a:cubicBezTo>
                      <a:lnTo>
                        <a:pt x="51625" y="52896"/>
                      </a:lnTo>
                      <a:cubicBezTo>
                        <a:pt x="65468" y="52896"/>
                        <a:pt x="76771" y="63995"/>
                        <a:pt x="77025" y="77851"/>
                      </a:cubicBezTo>
                      <a:cubicBezTo>
                        <a:pt x="77025" y="99377"/>
                        <a:pt x="61658" y="109601"/>
                        <a:pt x="37909" y="109601"/>
                      </a:cubicBezTo>
                      <a:close/>
                      <a:moveTo>
                        <a:pt x="30670" y="44259"/>
                      </a:moveTo>
                      <a:cubicBezTo>
                        <a:pt x="45085" y="44259"/>
                        <a:pt x="51688" y="39560"/>
                        <a:pt x="51688" y="30924"/>
                      </a:cubicBezTo>
                      <a:cubicBezTo>
                        <a:pt x="51688" y="22289"/>
                        <a:pt x="47307" y="17272"/>
                        <a:pt x="32067" y="17272"/>
                      </a:cubicBezTo>
                      <a:lnTo>
                        <a:pt x="22034" y="17272"/>
                      </a:lnTo>
                      <a:lnTo>
                        <a:pt x="22034" y="44259"/>
                      </a:lnTo>
                      <a:close/>
                      <a:moveTo>
                        <a:pt x="32512" y="92329"/>
                      </a:moveTo>
                      <a:cubicBezTo>
                        <a:pt x="46799" y="92329"/>
                        <a:pt x="54990" y="87313"/>
                        <a:pt x="54990" y="77089"/>
                      </a:cubicBezTo>
                      <a:cubicBezTo>
                        <a:pt x="54990" y="65596"/>
                        <a:pt x="47625" y="60579"/>
                        <a:pt x="33020" y="60579"/>
                      </a:cubicBezTo>
                      <a:lnTo>
                        <a:pt x="22034" y="60579"/>
                      </a:lnTo>
                      <a:lnTo>
                        <a:pt x="22034" y="9232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0" name="Freihandform: Form 49">
                  <a:extLst>
                    <a:ext uri="{FF2B5EF4-FFF2-40B4-BE49-F238E27FC236}">
                      <a16:creationId xmlns:a16="http://schemas.microsoft.com/office/drawing/2014/main" id="{8B70C185-7DEA-4649-9BAC-2C2F87414D0B}"/>
                    </a:ext>
                  </a:extLst>
                </p:cNvPr>
                <p:cNvSpPr/>
                <p:nvPr/>
              </p:nvSpPr>
              <p:spPr>
                <a:xfrm>
                  <a:off x="10358945" y="6104191"/>
                  <a:ext cx="21018" cy="115760"/>
                </a:xfrm>
                <a:custGeom>
                  <a:avLst/>
                  <a:gdLst>
                    <a:gd name="connsiteX0" fmla="*/ 0 w 21018"/>
                    <a:gd name="connsiteY0" fmla="*/ 20130 h 115760"/>
                    <a:gd name="connsiteX1" fmla="*/ 0 w 21018"/>
                    <a:gd name="connsiteY1" fmla="*/ 0 h 115760"/>
                    <a:gd name="connsiteX2" fmla="*/ 21019 w 21018"/>
                    <a:gd name="connsiteY2" fmla="*/ 0 h 115760"/>
                    <a:gd name="connsiteX3" fmla="*/ 21019 w 21018"/>
                    <a:gd name="connsiteY3" fmla="*/ 20130 h 115760"/>
                    <a:gd name="connsiteX4" fmla="*/ 0 w 21018"/>
                    <a:gd name="connsiteY4" fmla="*/ 115761 h 115760"/>
                    <a:gd name="connsiteX5" fmla="*/ 0 w 21018"/>
                    <a:gd name="connsiteY5" fmla="*/ 34862 h 115760"/>
                    <a:gd name="connsiteX6" fmla="*/ 21019 w 21018"/>
                    <a:gd name="connsiteY6" fmla="*/ 34862 h 115760"/>
                    <a:gd name="connsiteX7" fmla="*/ 21019 w 21018"/>
                    <a:gd name="connsiteY7" fmla="*/ 115761 h 11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18" h="115760">
                      <a:moveTo>
                        <a:pt x="0" y="20130"/>
                      </a:moveTo>
                      <a:lnTo>
                        <a:pt x="0" y="0"/>
                      </a:lnTo>
                      <a:lnTo>
                        <a:pt x="21019" y="0"/>
                      </a:lnTo>
                      <a:lnTo>
                        <a:pt x="21019" y="20130"/>
                      </a:lnTo>
                      <a:close/>
                      <a:moveTo>
                        <a:pt x="0" y="115761"/>
                      </a:moveTo>
                      <a:lnTo>
                        <a:pt x="0" y="34862"/>
                      </a:lnTo>
                      <a:lnTo>
                        <a:pt x="21019" y="34862"/>
                      </a:lnTo>
                      <a:lnTo>
                        <a:pt x="21019" y="11576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1" name="Freihandform: Form 50">
                  <a:extLst>
                    <a:ext uri="{FF2B5EF4-FFF2-40B4-BE49-F238E27FC236}">
                      <a16:creationId xmlns:a16="http://schemas.microsoft.com/office/drawing/2014/main" id="{E27B3452-236D-44C1-99D2-F6038CA2CF27}"/>
                    </a:ext>
                  </a:extLst>
                </p:cNvPr>
                <p:cNvSpPr/>
                <p:nvPr/>
              </p:nvSpPr>
              <p:spPr>
                <a:xfrm>
                  <a:off x="10403395" y="6102350"/>
                  <a:ext cx="21082" cy="117792"/>
                </a:xfrm>
                <a:custGeom>
                  <a:avLst/>
                  <a:gdLst>
                    <a:gd name="connsiteX0" fmla="*/ 0 w 21082"/>
                    <a:gd name="connsiteY0" fmla="*/ 117602 h 117792"/>
                    <a:gd name="connsiteX1" fmla="*/ 0 w 21082"/>
                    <a:gd name="connsiteY1" fmla="*/ 0 h 117792"/>
                    <a:gd name="connsiteX2" fmla="*/ 21082 w 21082"/>
                    <a:gd name="connsiteY2" fmla="*/ 0 h 117792"/>
                    <a:gd name="connsiteX3" fmla="*/ 21082 w 21082"/>
                    <a:gd name="connsiteY3" fmla="*/ 117792 h 11779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1082" h="117792">
                      <a:moveTo>
                        <a:pt x="0" y="117602"/>
                      </a:moveTo>
                      <a:lnTo>
                        <a:pt x="0" y="0"/>
                      </a:lnTo>
                      <a:lnTo>
                        <a:pt x="21082" y="0"/>
                      </a:lnTo>
                      <a:lnTo>
                        <a:pt x="21082" y="11779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2" name="Freihandform: Form 51">
                  <a:extLst>
                    <a:ext uri="{FF2B5EF4-FFF2-40B4-BE49-F238E27FC236}">
                      <a16:creationId xmlns:a16="http://schemas.microsoft.com/office/drawing/2014/main" id="{5AC76D83-B634-478E-94CF-61BA58699CDD}"/>
                    </a:ext>
                  </a:extLst>
                </p:cNvPr>
                <p:cNvSpPr/>
                <p:nvPr/>
              </p:nvSpPr>
              <p:spPr>
                <a:xfrm>
                  <a:off x="10442511" y="6102350"/>
                  <a:ext cx="79438" cy="119543"/>
                </a:xfrm>
                <a:custGeom>
                  <a:avLst/>
                  <a:gdLst>
                    <a:gd name="connsiteX0" fmla="*/ 58738 w 79438"/>
                    <a:gd name="connsiteY0" fmla="*/ 117602 h 119543"/>
                    <a:gd name="connsiteX1" fmla="*/ 58738 w 79438"/>
                    <a:gd name="connsiteY1" fmla="*/ 108522 h 119543"/>
                    <a:gd name="connsiteX2" fmla="*/ 58738 w 79438"/>
                    <a:gd name="connsiteY2" fmla="*/ 108522 h 119543"/>
                    <a:gd name="connsiteX3" fmla="*/ 33972 w 79438"/>
                    <a:gd name="connsiteY3" fmla="*/ 119507 h 119543"/>
                    <a:gd name="connsiteX4" fmla="*/ 0 w 79438"/>
                    <a:gd name="connsiteY4" fmla="*/ 76898 h 119543"/>
                    <a:gd name="connsiteX5" fmla="*/ 33972 w 79438"/>
                    <a:gd name="connsiteY5" fmla="*/ 34798 h 119543"/>
                    <a:gd name="connsiteX6" fmla="*/ 58103 w 79438"/>
                    <a:gd name="connsiteY6" fmla="*/ 46165 h 119543"/>
                    <a:gd name="connsiteX7" fmla="*/ 58420 w 79438"/>
                    <a:gd name="connsiteY7" fmla="*/ 46165 h 119543"/>
                    <a:gd name="connsiteX8" fmla="*/ 58420 w 79438"/>
                    <a:gd name="connsiteY8" fmla="*/ 0 h 119543"/>
                    <a:gd name="connsiteX9" fmla="*/ 79439 w 79438"/>
                    <a:gd name="connsiteY9" fmla="*/ 0 h 119543"/>
                    <a:gd name="connsiteX10" fmla="*/ 79439 w 79438"/>
                    <a:gd name="connsiteY10" fmla="*/ 117792 h 119543"/>
                    <a:gd name="connsiteX11" fmla="*/ 57976 w 79438"/>
                    <a:gd name="connsiteY11" fmla="*/ 76898 h 119543"/>
                    <a:gd name="connsiteX12" fmla="*/ 38926 w 79438"/>
                    <a:gd name="connsiteY12" fmla="*/ 51181 h 119543"/>
                    <a:gd name="connsiteX13" fmla="*/ 21527 w 79438"/>
                    <a:gd name="connsiteY13" fmla="*/ 76898 h 119543"/>
                    <a:gd name="connsiteX14" fmla="*/ 39243 w 79438"/>
                    <a:gd name="connsiteY14" fmla="*/ 103124 h 119543"/>
                    <a:gd name="connsiteX15" fmla="*/ 57976 w 79438"/>
                    <a:gd name="connsiteY15" fmla="*/ 76898 h 1195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9438" h="119543">
                      <a:moveTo>
                        <a:pt x="58738" y="117602"/>
                      </a:moveTo>
                      <a:lnTo>
                        <a:pt x="58738" y="108522"/>
                      </a:lnTo>
                      <a:lnTo>
                        <a:pt x="58738" y="108522"/>
                      </a:lnTo>
                      <a:cubicBezTo>
                        <a:pt x="52705" y="115900"/>
                        <a:pt x="43497" y="119977"/>
                        <a:pt x="33972" y="119507"/>
                      </a:cubicBezTo>
                      <a:cubicBezTo>
                        <a:pt x="9271" y="119507"/>
                        <a:pt x="0" y="99378"/>
                        <a:pt x="0" y="76898"/>
                      </a:cubicBezTo>
                      <a:cubicBezTo>
                        <a:pt x="0" y="52451"/>
                        <a:pt x="10732" y="34798"/>
                        <a:pt x="33972" y="34798"/>
                      </a:cubicBezTo>
                      <a:cubicBezTo>
                        <a:pt x="43370" y="34360"/>
                        <a:pt x="52451" y="38614"/>
                        <a:pt x="58103" y="46165"/>
                      </a:cubicBezTo>
                      <a:lnTo>
                        <a:pt x="58420" y="46165"/>
                      </a:lnTo>
                      <a:lnTo>
                        <a:pt x="58420" y="0"/>
                      </a:lnTo>
                      <a:lnTo>
                        <a:pt x="79439" y="0"/>
                      </a:lnTo>
                      <a:lnTo>
                        <a:pt x="79439" y="117792"/>
                      </a:lnTo>
                      <a:close/>
                      <a:moveTo>
                        <a:pt x="57976" y="76898"/>
                      </a:moveTo>
                      <a:cubicBezTo>
                        <a:pt x="57976" y="65596"/>
                        <a:pt x="52642" y="51181"/>
                        <a:pt x="38926" y="51181"/>
                      </a:cubicBezTo>
                      <a:cubicBezTo>
                        <a:pt x="25209" y="51181"/>
                        <a:pt x="21527" y="64389"/>
                        <a:pt x="21527" y="76898"/>
                      </a:cubicBezTo>
                      <a:cubicBezTo>
                        <a:pt x="21527" y="88392"/>
                        <a:pt x="25591" y="103124"/>
                        <a:pt x="39243" y="103124"/>
                      </a:cubicBezTo>
                      <a:cubicBezTo>
                        <a:pt x="52895" y="103124"/>
                        <a:pt x="57976" y="88900"/>
                        <a:pt x="57976" y="7689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3" name="Freihandform: Form 52">
                  <a:extLst>
                    <a:ext uri="{FF2B5EF4-FFF2-40B4-BE49-F238E27FC236}">
                      <a16:creationId xmlns:a16="http://schemas.microsoft.com/office/drawing/2014/main" id="{E1203898-66EA-4E33-9B94-112C67C6F83D}"/>
                    </a:ext>
                  </a:extLst>
                </p:cNvPr>
                <p:cNvSpPr/>
                <p:nvPr/>
              </p:nvSpPr>
              <p:spPr>
                <a:xfrm>
                  <a:off x="10544492" y="6139116"/>
                  <a:ext cx="74294" cy="82550"/>
                </a:xfrm>
                <a:custGeom>
                  <a:avLst/>
                  <a:gdLst>
                    <a:gd name="connsiteX0" fmla="*/ 54039 w 74294"/>
                    <a:gd name="connsiteY0" fmla="*/ 80836 h 82550"/>
                    <a:gd name="connsiteX1" fmla="*/ 54039 w 74294"/>
                    <a:gd name="connsiteY1" fmla="*/ 69850 h 82550"/>
                    <a:gd name="connsiteX2" fmla="*/ 54039 w 74294"/>
                    <a:gd name="connsiteY2" fmla="*/ 69850 h 82550"/>
                    <a:gd name="connsiteX3" fmla="*/ 27495 w 74294"/>
                    <a:gd name="connsiteY3" fmla="*/ 82550 h 82550"/>
                    <a:gd name="connsiteX4" fmla="*/ 0 w 74294"/>
                    <a:gd name="connsiteY4" fmla="*/ 50800 h 82550"/>
                    <a:gd name="connsiteX5" fmla="*/ 0 w 74294"/>
                    <a:gd name="connsiteY5" fmla="*/ 0 h 82550"/>
                    <a:gd name="connsiteX6" fmla="*/ 21018 w 74294"/>
                    <a:gd name="connsiteY6" fmla="*/ 0 h 82550"/>
                    <a:gd name="connsiteX7" fmla="*/ 21018 w 74294"/>
                    <a:gd name="connsiteY7" fmla="*/ 46165 h 82550"/>
                    <a:gd name="connsiteX8" fmla="*/ 34734 w 74294"/>
                    <a:gd name="connsiteY8" fmla="*/ 66421 h 82550"/>
                    <a:gd name="connsiteX9" fmla="*/ 53276 w 74294"/>
                    <a:gd name="connsiteY9" fmla="*/ 39116 h 82550"/>
                    <a:gd name="connsiteX10" fmla="*/ 53276 w 74294"/>
                    <a:gd name="connsiteY10" fmla="*/ 0 h 82550"/>
                    <a:gd name="connsiteX11" fmla="*/ 74295 w 74294"/>
                    <a:gd name="connsiteY11" fmla="*/ 0 h 82550"/>
                    <a:gd name="connsiteX12" fmla="*/ 74295 w 74294"/>
                    <a:gd name="connsiteY12" fmla="*/ 80899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4294" h="82550">
                      <a:moveTo>
                        <a:pt x="54039" y="80836"/>
                      </a:moveTo>
                      <a:lnTo>
                        <a:pt x="54039" y="69850"/>
                      </a:lnTo>
                      <a:lnTo>
                        <a:pt x="54039" y="69850"/>
                      </a:lnTo>
                      <a:cubicBezTo>
                        <a:pt x="47625" y="77927"/>
                        <a:pt x="37846" y="82607"/>
                        <a:pt x="27495" y="82550"/>
                      </a:cubicBezTo>
                      <a:cubicBezTo>
                        <a:pt x="9398" y="82550"/>
                        <a:pt x="0" y="70422"/>
                        <a:pt x="0" y="50800"/>
                      </a:cubicBezTo>
                      <a:lnTo>
                        <a:pt x="0" y="0"/>
                      </a:lnTo>
                      <a:lnTo>
                        <a:pt x="21018" y="0"/>
                      </a:lnTo>
                      <a:lnTo>
                        <a:pt x="21018" y="46165"/>
                      </a:lnTo>
                      <a:cubicBezTo>
                        <a:pt x="21018" y="62357"/>
                        <a:pt x="26988" y="66421"/>
                        <a:pt x="34734" y="66421"/>
                      </a:cubicBezTo>
                      <a:cubicBezTo>
                        <a:pt x="47434" y="66421"/>
                        <a:pt x="53276" y="54674"/>
                        <a:pt x="53276" y="39116"/>
                      </a:cubicBezTo>
                      <a:lnTo>
                        <a:pt x="53276" y="0"/>
                      </a:lnTo>
                      <a:lnTo>
                        <a:pt x="74295" y="0"/>
                      </a:lnTo>
                      <a:lnTo>
                        <a:pt x="74295" y="80899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4" name="Freihandform: Form 53">
                  <a:extLst>
                    <a:ext uri="{FF2B5EF4-FFF2-40B4-BE49-F238E27FC236}">
                      <a16:creationId xmlns:a16="http://schemas.microsoft.com/office/drawing/2014/main" id="{43E544C7-49D4-4F2C-8350-4D39C953492F}"/>
                    </a:ext>
                  </a:extLst>
                </p:cNvPr>
                <p:cNvSpPr/>
                <p:nvPr/>
              </p:nvSpPr>
              <p:spPr>
                <a:xfrm>
                  <a:off x="10640948" y="6137282"/>
                  <a:ext cx="73977" cy="82669"/>
                </a:xfrm>
                <a:custGeom>
                  <a:avLst/>
                  <a:gdLst>
                    <a:gd name="connsiteX0" fmla="*/ 53277 w 73977"/>
                    <a:gd name="connsiteY0" fmla="*/ 82670 h 82669"/>
                    <a:gd name="connsiteX1" fmla="*/ 53277 w 73977"/>
                    <a:gd name="connsiteY1" fmla="*/ 37267 h 82669"/>
                    <a:gd name="connsiteX2" fmla="*/ 39560 w 73977"/>
                    <a:gd name="connsiteY2" fmla="*/ 16248 h 82669"/>
                    <a:gd name="connsiteX3" fmla="*/ 21019 w 73977"/>
                    <a:gd name="connsiteY3" fmla="*/ 43427 h 82669"/>
                    <a:gd name="connsiteX4" fmla="*/ 21019 w 73977"/>
                    <a:gd name="connsiteY4" fmla="*/ 82670 h 82669"/>
                    <a:gd name="connsiteX5" fmla="*/ 0 w 73977"/>
                    <a:gd name="connsiteY5" fmla="*/ 82670 h 82669"/>
                    <a:gd name="connsiteX6" fmla="*/ 0 w 73977"/>
                    <a:gd name="connsiteY6" fmla="*/ 1771 h 82669"/>
                    <a:gd name="connsiteX7" fmla="*/ 19939 w 73977"/>
                    <a:gd name="connsiteY7" fmla="*/ 1771 h 82669"/>
                    <a:gd name="connsiteX8" fmla="*/ 19939 w 73977"/>
                    <a:gd name="connsiteY8" fmla="*/ 12756 h 82669"/>
                    <a:gd name="connsiteX9" fmla="*/ 19939 w 73977"/>
                    <a:gd name="connsiteY9" fmla="*/ 12756 h 82669"/>
                    <a:gd name="connsiteX10" fmla="*/ 46482 w 73977"/>
                    <a:gd name="connsiteY10" fmla="*/ 56 h 82669"/>
                    <a:gd name="connsiteX11" fmla="*/ 73978 w 73977"/>
                    <a:gd name="connsiteY11" fmla="*/ 31806 h 82669"/>
                    <a:gd name="connsiteX12" fmla="*/ 73978 w 73977"/>
                    <a:gd name="connsiteY12" fmla="*/ 82606 h 8266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77" h="82669">
                      <a:moveTo>
                        <a:pt x="53277" y="82670"/>
                      </a:moveTo>
                      <a:lnTo>
                        <a:pt x="53277" y="37267"/>
                      </a:lnTo>
                      <a:cubicBezTo>
                        <a:pt x="53277" y="25202"/>
                        <a:pt x="50736" y="16248"/>
                        <a:pt x="39560" y="16248"/>
                      </a:cubicBezTo>
                      <a:cubicBezTo>
                        <a:pt x="26226" y="16248"/>
                        <a:pt x="21019" y="28948"/>
                        <a:pt x="21019" y="43427"/>
                      </a:cubicBezTo>
                      <a:lnTo>
                        <a:pt x="21019" y="82670"/>
                      </a:lnTo>
                      <a:lnTo>
                        <a:pt x="0" y="82670"/>
                      </a:lnTo>
                      <a:lnTo>
                        <a:pt x="0" y="1771"/>
                      </a:lnTo>
                      <a:lnTo>
                        <a:pt x="19939" y="1771"/>
                      </a:lnTo>
                      <a:lnTo>
                        <a:pt x="19939" y="12756"/>
                      </a:lnTo>
                      <a:lnTo>
                        <a:pt x="19939" y="12756"/>
                      </a:lnTo>
                      <a:cubicBezTo>
                        <a:pt x="25971" y="4222"/>
                        <a:pt x="36005" y="-579"/>
                        <a:pt x="46482" y="56"/>
                      </a:cubicBezTo>
                      <a:cubicBezTo>
                        <a:pt x="65024" y="56"/>
                        <a:pt x="73978" y="12756"/>
                        <a:pt x="73978" y="31806"/>
                      </a:cubicBezTo>
                      <a:lnTo>
                        <a:pt x="73978" y="8260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5" name="Freihandform: Form 54">
                  <a:extLst>
                    <a:ext uri="{FF2B5EF4-FFF2-40B4-BE49-F238E27FC236}">
                      <a16:creationId xmlns:a16="http://schemas.microsoft.com/office/drawing/2014/main" id="{78E818CF-0198-4DC2-97A6-8A540763B987}"/>
                    </a:ext>
                  </a:extLst>
                </p:cNvPr>
                <p:cNvSpPr/>
                <p:nvPr/>
              </p:nvSpPr>
              <p:spPr>
                <a:xfrm>
                  <a:off x="10732579" y="6136884"/>
                  <a:ext cx="79184" cy="117553"/>
                </a:xfrm>
                <a:custGeom>
                  <a:avLst/>
                  <a:gdLst>
                    <a:gd name="connsiteX0" fmla="*/ 58420 w 79184"/>
                    <a:gd name="connsiteY0" fmla="*/ 70177 h 117553"/>
                    <a:gd name="connsiteX1" fmla="*/ 58420 w 79184"/>
                    <a:gd name="connsiteY1" fmla="*/ 70177 h 117553"/>
                    <a:gd name="connsiteX2" fmla="*/ 33020 w 79184"/>
                    <a:gd name="connsiteY2" fmla="*/ 82877 h 117553"/>
                    <a:gd name="connsiteX3" fmla="*/ 0 w 79184"/>
                    <a:gd name="connsiteY3" fmla="*/ 42046 h 117553"/>
                    <a:gd name="connsiteX4" fmla="*/ 34289 w 79184"/>
                    <a:gd name="connsiteY4" fmla="*/ 73 h 117553"/>
                    <a:gd name="connsiteX5" fmla="*/ 59055 w 79184"/>
                    <a:gd name="connsiteY5" fmla="*/ 12773 h 117553"/>
                    <a:gd name="connsiteX6" fmla="*/ 59055 w 79184"/>
                    <a:gd name="connsiteY6" fmla="*/ 12773 h 117553"/>
                    <a:gd name="connsiteX7" fmla="*/ 59055 w 79184"/>
                    <a:gd name="connsiteY7" fmla="*/ 1787 h 117553"/>
                    <a:gd name="connsiteX8" fmla="*/ 79184 w 79184"/>
                    <a:gd name="connsiteY8" fmla="*/ 1787 h 117553"/>
                    <a:gd name="connsiteX9" fmla="*/ 79184 w 79184"/>
                    <a:gd name="connsiteY9" fmla="*/ 75130 h 117553"/>
                    <a:gd name="connsiteX10" fmla="*/ 36766 w 79184"/>
                    <a:gd name="connsiteY10" fmla="*/ 117548 h 117553"/>
                    <a:gd name="connsiteX11" fmla="*/ 8509 w 79184"/>
                    <a:gd name="connsiteY11" fmla="*/ 112087 h 117553"/>
                    <a:gd name="connsiteX12" fmla="*/ 10223 w 79184"/>
                    <a:gd name="connsiteY12" fmla="*/ 94180 h 117553"/>
                    <a:gd name="connsiteX13" fmla="*/ 33972 w 79184"/>
                    <a:gd name="connsiteY13" fmla="*/ 101228 h 117553"/>
                    <a:gd name="connsiteX14" fmla="*/ 58165 w 79184"/>
                    <a:gd name="connsiteY14" fmla="*/ 71701 h 117553"/>
                    <a:gd name="connsiteX15" fmla="*/ 58420 w 79184"/>
                    <a:gd name="connsiteY15" fmla="*/ 41729 h 117553"/>
                    <a:gd name="connsiteX16" fmla="*/ 40639 w 79184"/>
                    <a:gd name="connsiteY16" fmla="*/ 16329 h 117553"/>
                    <a:gd name="connsiteX17" fmla="*/ 21971 w 79184"/>
                    <a:gd name="connsiteY17" fmla="*/ 41729 h 117553"/>
                    <a:gd name="connsiteX18" fmla="*/ 39877 w 79184"/>
                    <a:gd name="connsiteY18" fmla="*/ 66240 h 117553"/>
                    <a:gd name="connsiteX19" fmla="*/ 58420 w 79184"/>
                    <a:gd name="connsiteY19" fmla="*/ 41665 h 1175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79184" h="117553">
                      <a:moveTo>
                        <a:pt x="58420" y="70177"/>
                      </a:moveTo>
                      <a:lnTo>
                        <a:pt x="58420" y="70177"/>
                      </a:lnTo>
                      <a:cubicBezTo>
                        <a:pt x="52768" y="78559"/>
                        <a:pt x="43116" y="83372"/>
                        <a:pt x="33020" y="82877"/>
                      </a:cubicBezTo>
                      <a:cubicBezTo>
                        <a:pt x="10731" y="82877"/>
                        <a:pt x="0" y="65922"/>
                        <a:pt x="0" y="42046"/>
                      </a:cubicBezTo>
                      <a:cubicBezTo>
                        <a:pt x="0" y="22552"/>
                        <a:pt x="10096" y="73"/>
                        <a:pt x="34289" y="73"/>
                      </a:cubicBezTo>
                      <a:cubicBezTo>
                        <a:pt x="44259" y="-664"/>
                        <a:pt x="53848" y="4238"/>
                        <a:pt x="59055" y="12773"/>
                      </a:cubicBezTo>
                      <a:lnTo>
                        <a:pt x="59055" y="12773"/>
                      </a:lnTo>
                      <a:lnTo>
                        <a:pt x="59055" y="1787"/>
                      </a:lnTo>
                      <a:lnTo>
                        <a:pt x="79184" y="1787"/>
                      </a:lnTo>
                      <a:lnTo>
                        <a:pt x="79184" y="75130"/>
                      </a:lnTo>
                      <a:cubicBezTo>
                        <a:pt x="79184" y="102498"/>
                        <a:pt x="65024" y="117548"/>
                        <a:pt x="36766" y="117548"/>
                      </a:cubicBezTo>
                      <a:cubicBezTo>
                        <a:pt x="27051" y="117668"/>
                        <a:pt x="17463" y="115808"/>
                        <a:pt x="8509" y="112087"/>
                      </a:cubicBezTo>
                      <a:lnTo>
                        <a:pt x="10223" y="94180"/>
                      </a:lnTo>
                      <a:cubicBezTo>
                        <a:pt x="17589" y="98142"/>
                        <a:pt x="25653" y="100542"/>
                        <a:pt x="33972" y="101228"/>
                      </a:cubicBezTo>
                      <a:cubicBezTo>
                        <a:pt x="53721" y="101228"/>
                        <a:pt x="58165" y="88528"/>
                        <a:pt x="58165" y="71701"/>
                      </a:cubicBezTo>
                      <a:close/>
                      <a:moveTo>
                        <a:pt x="58420" y="41729"/>
                      </a:moveTo>
                      <a:cubicBezTo>
                        <a:pt x="58420" y="29029"/>
                        <a:pt x="53975" y="16329"/>
                        <a:pt x="40639" y="16329"/>
                      </a:cubicBezTo>
                      <a:cubicBezTo>
                        <a:pt x="27305" y="16329"/>
                        <a:pt x="21971" y="27124"/>
                        <a:pt x="21971" y="41729"/>
                      </a:cubicBezTo>
                      <a:cubicBezTo>
                        <a:pt x="21971" y="52714"/>
                        <a:pt x="27749" y="66240"/>
                        <a:pt x="39877" y="66240"/>
                      </a:cubicBezTo>
                      <a:cubicBezTo>
                        <a:pt x="53339" y="67065"/>
                        <a:pt x="58420" y="54810"/>
                        <a:pt x="58420" y="4166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6" name="Freihandform: Form 55">
                  <a:extLst>
                    <a:ext uri="{FF2B5EF4-FFF2-40B4-BE49-F238E27FC236}">
                      <a16:creationId xmlns:a16="http://schemas.microsoft.com/office/drawing/2014/main" id="{F5E06EC7-C4DE-424B-B206-5CA6C6C49308}"/>
                    </a:ext>
                  </a:extLst>
                </p:cNvPr>
                <p:cNvSpPr/>
                <p:nvPr/>
              </p:nvSpPr>
              <p:spPr>
                <a:xfrm>
                  <a:off x="9065196" y="6326314"/>
                  <a:ext cx="74295" cy="82550"/>
                </a:xfrm>
                <a:custGeom>
                  <a:avLst/>
                  <a:gdLst>
                    <a:gd name="connsiteX0" fmla="*/ 54356 w 74295"/>
                    <a:gd name="connsiteY0" fmla="*/ 80835 h 82550"/>
                    <a:gd name="connsiteX1" fmla="*/ 54356 w 74295"/>
                    <a:gd name="connsiteY1" fmla="*/ 69850 h 82550"/>
                    <a:gd name="connsiteX2" fmla="*/ 54039 w 74295"/>
                    <a:gd name="connsiteY2" fmla="*/ 69850 h 82550"/>
                    <a:gd name="connsiteX3" fmla="*/ 27496 w 74295"/>
                    <a:gd name="connsiteY3" fmla="*/ 82550 h 82550"/>
                    <a:gd name="connsiteX4" fmla="*/ 0 w 74295"/>
                    <a:gd name="connsiteY4" fmla="*/ 50800 h 82550"/>
                    <a:gd name="connsiteX5" fmla="*/ 0 w 74295"/>
                    <a:gd name="connsiteY5" fmla="*/ 0 h 82550"/>
                    <a:gd name="connsiteX6" fmla="*/ 21082 w 74295"/>
                    <a:gd name="connsiteY6" fmla="*/ 0 h 82550"/>
                    <a:gd name="connsiteX7" fmla="*/ 21082 w 74295"/>
                    <a:gd name="connsiteY7" fmla="*/ 46164 h 82550"/>
                    <a:gd name="connsiteX8" fmla="*/ 34735 w 74295"/>
                    <a:gd name="connsiteY8" fmla="*/ 66484 h 82550"/>
                    <a:gd name="connsiteX9" fmla="*/ 53277 w 74295"/>
                    <a:gd name="connsiteY9" fmla="*/ 39116 h 82550"/>
                    <a:gd name="connsiteX10" fmla="*/ 53277 w 74295"/>
                    <a:gd name="connsiteY10" fmla="*/ 0 h 82550"/>
                    <a:gd name="connsiteX11" fmla="*/ 74295 w 74295"/>
                    <a:gd name="connsiteY11" fmla="*/ 0 h 82550"/>
                    <a:gd name="connsiteX12" fmla="*/ 74295 w 74295"/>
                    <a:gd name="connsiteY12" fmla="*/ 80835 h 825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4295" h="82550">
                      <a:moveTo>
                        <a:pt x="54356" y="80835"/>
                      </a:moveTo>
                      <a:lnTo>
                        <a:pt x="54356" y="69850"/>
                      </a:lnTo>
                      <a:lnTo>
                        <a:pt x="54039" y="69850"/>
                      </a:lnTo>
                      <a:cubicBezTo>
                        <a:pt x="47625" y="77914"/>
                        <a:pt x="37847" y="82614"/>
                        <a:pt x="27496" y="82550"/>
                      </a:cubicBezTo>
                      <a:cubicBezTo>
                        <a:pt x="9461" y="82550"/>
                        <a:pt x="0" y="70421"/>
                        <a:pt x="0" y="50800"/>
                      </a:cubicBezTo>
                      <a:lnTo>
                        <a:pt x="0" y="0"/>
                      </a:lnTo>
                      <a:lnTo>
                        <a:pt x="21082" y="0"/>
                      </a:lnTo>
                      <a:lnTo>
                        <a:pt x="21082" y="46164"/>
                      </a:lnTo>
                      <a:cubicBezTo>
                        <a:pt x="21082" y="62357"/>
                        <a:pt x="27051" y="66484"/>
                        <a:pt x="34735" y="66484"/>
                      </a:cubicBezTo>
                      <a:cubicBezTo>
                        <a:pt x="47435" y="66484"/>
                        <a:pt x="53277" y="54673"/>
                        <a:pt x="53277" y="39116"/>
                      </a:cubicBezTo>
                      <a:lnTo>
                        <a:pt x="53277" y="0"/>
                      </a:lnTo>
                      <a:lnTo>
                        <a:pt x="74295" y="0"/>
                      </a:lnTo>
                      <a:lnTo>
                        <a:pt x="74295" y="8083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7" name="Freihandform: Form 56">
                  <a:extLst>
                    <a:ext uri="{FF2B5EF4-FFF2-40B4-BE49-F238E27FC236}">
                      <a16:creationId xmlns:a16="http://schemas.microsoft.com/office/drawing/2014/main" id="{06FBBD32-AAA3-48C6-A231-399B5C99F916}"/>
                    </a:ext>
                  </a:extLst>
                </p:cNvPr>
                <p:cNvSpPr/>
                <p:nvPr/>
              </p:nvSpPr>
              <p:spPr>
                <a:xfrm>
                  <a:off x="9161970" y="6324546"/>
                  <a:ext cx="74168" cy="82603"/>
                </a:xfrm>
                <a:custGeom>
                  <a:avLst/>
                  <a:gdLst>
                    <a:gd name="connsiteX0" fmla="*/ 53277 w 74168"/>
                    <a:gd name="connsiteY0" fmla="*/ 82604 h 82603"/>
                    <a:gd name="connsiteX1" fmla="*/ 53277 w 74168"/>
                    <a:gd name="connsiteY1" fmla="*/ 37201 h 82603"/>
                    <a:gd name="connsiteX2" fmla="*/ 39624 w 74168"/>
                    <a:gd name="connsiteY2" fmla="*/ 16183 h 82603"/>
                    <a:gd name="connsiteX3" fmla="*/ 21082 w 74168"/>
                    <a:gd name="connsiteY3" fmla="*/ 43361 h 82603"/>
                    <a:gd name="connsiteX4" fmla="*/ 21082 w 74168"/>
                    <a:gd name="connsiteY4" fmla="*/ 82604 h 82603"/>
                    <a:gd name="connsiteX5" fmla="*/ 0 w 74168"/>
                    <a:gd name="connsiteY5" fmla="*/ 82604 h 82603"/>
                    <a:gd name="connsiteX6" fmla="*/ 0 w 74168"/>
                    <a:gd name="connsiteY6" fmla="*/ 1451 h 82603"/>
                    <a:gd name="connsiteX7" fmla="*/ 20130 w 74168"/>
                    <a:gd name="connsiteY7" fmla="*/ 1451 h 82603"/>
                    <a:gd name="connsiteX8" fmla="*/ 20130 w 74168"/>
                    <a:gd name="connsiteY8" fmla="*/ 12754 h 82603"/>
                    <a:gd name="connsiteX9" fmla="*/ 20130 w 74168"/>
                    <a:gd name="connsiteY9" fmla="*/ 12754 h 82603"/>
                    <a:gd name="connsiteX10" fmla="*/ 46673 w 74168"/>
                    <a:gd name="connsiteY10" fmla="*/ 54 h 82603"/>
                    <a:gd name="connsiteX11" fmla="*/ 74168 w 74168"/>
                    <a:gd name="connsiteY11" fmla="*/ 31804 h 82603"/>
                    <a:gd name="connsiteX12" fmla="*/ 74168 w 74168"/>
                    <a:gd name="connsiteY12" fmla="*/ 82604 h 826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4168" h="82603">
                      <a:moveTo>
                        <a:pt x="53277" y="82604"/>
                      </a:moveTo>
                      <a:lnTo>
                        <a:pt x="53277" y="37201"/>
                      </a:lnTo>
                      <a:cubicBezTo>
                        <a:pt x="53277" y="25137"/>
                        <a:pt x="50736" y="16183"/>
                        <a:pt x="39624" y="16183"/>
                      </a:cubicBezTo>
                      <a:cubicBezTo>
                        <a:pt x="26226" y="16183"/>
                        <a:pt x="21082" y="28883"/>
                        <a:pt x="21082" y="43361"/>
                      </a:cubicBezTo>
                      <a:lnTo>
                        <a:pt x="21082" y="82604"/>
                      </a:lnTo>
                      <a:lnTo>
                        <a:pt x="0" y="82604"/>
                      </a:lnTo>
                      <a:lnTo>
                        <a:pt x="0" y="1451"/>
                      </a:lnTo>
                      <a:lnTo>
                        <a:pt x="20130" y="1451"/>
                      </a:lnTo>
                      <a:lnTo>
                        <a:pt x="20130" y="12754"/>
                      </a:lnTo>
                      <a:lnTo>
                        <a:pt x="20130" y="12754"/>
                      </a:lnTo>
                      <a:cubicBezTo>
                        <a:pt x="26226" y="4226"/>
                        <a:pt x="36259" y="-568"/>
                        <a:pt x="46673" y="54"/>
                      </a:cubicBezTo>
                      <a:cubicBezTo>
                        <a:pt x="65215" y="54"/>
                        <a:pt x="74168" y="12754"/>
                        <a:pt x="74168" y="31804"/>
                      </a:cubicBezTo>
                      <a:lnTo>
                        <a:pt x="74168" y="82604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8" name="Freihandform: Form 57">
                  <a:extLst>
                    <a:ext uri="{FF2B5EF4-FFF2-40B4-BE49-F238E27FC236}">
                      <a16:creationId xmlns:a16="http://schemas.microsoft.com/office/drawing/2014/main" id="{F902EC02-5F4B-44CF-8F12-2BE3807C65D7}"/>
                    </a:ext>
                  </a:extLst>
                </p:cNvPr>
                <p:cNvSpPr/>
                <p:nvPr/>
              </p:nvSpPr>
              <p:spPr>
                <a:xfrm>
                  <a:off x="9253918" y="6289357"/>
                  <a:ext cx="79120" cy="119739"/>
                </a:xfrm>
                <a:custGeom>
                  <a:avLst/>
                  <a:gdLst>
                    <a:gd name="connsiteX0" fmla="*/ 58738 w 79120"/>
                    <a:gd name="connsiteY0" fmla="*/ 117792 h 119739"/>
                    <a:gd name="connsiteX1" fmla="*/ 58738 w 79120"/>
                    <a:gd name="connsiteY1" fmla="*/ 108712 h 119739"/>
                    <a:gd name="connsiteX2" fmla="*/ 58738 w 79120"/>
                    <a:gd name="connsiteY2" fmla="*/ 108712 h 119739"/>
                    <a:gd name="connsiteX3" fmla="*/ 33909 w 79120"/>
                    <a:gd name="connsiteY3" fmla="*/ 119697 h 119739"/>
                    <a:gd name="connsiteX4" fmla="*/ 0 w 79120"/>
                    <a:gd name="connsiteY4" fmla="*/ 77089 h 119739"/>
                    <a:gd name="connsiteX5" fmla="*/ 33909 w 79120"/>
                    <a:gd name="connsiteY5" fmla="*/ 35052 h 119739"/>
                    <a:gd name="connsiteX6" fmla="*/ 58102 w 79120"/>
                    <a:gd name="connsiteY6" fmla="*/ 46355 h 119739"/>
                    <a:gd name="connsiteX7" fmla="*/ 58102 w 79120"/>
                    <a:gd name="connsiteY7" fmla="*/ 46355 h 119739"/>
                    <a:gd name="connsiteX8" fmla="*/ 58102 w 79120"/>
                    <a:gd name="connsiteY8" fmla="*/ 0 h 119739"/>
                    <a:gd name="connsiteX9" fmla="*/ 79121 w 79120"/>
                    <a:gd name="connsiteY9" fmla="*/ 0 h 119739"/>
                    <a:gd name="connsiteX10" fmla="*/ 79121 w 79120"/>
                    <a:gd name="connsiteY10" fmla="*/ 117792 h 119739"/>
                    <a:gd name="connsiteX11" fmla="*/ 57912 w 79120"/>
                    <a:gd name="connsiteY11" fmla="*/ 77089 h 119739"/>
                    <a:gd name="connsiteX12" fmla="*/ 38862 w 79120"/>
                    <a:gd name="connsiteY12" fmla="*/ 51689 h 119739"/>
                    <a:gd name="connsiteX13" fmla="*/ 21399 w 79120"/>
                    <a:gd name="connsiteY13" fmla="*/ 77089 h 119739"/>
                    <a:gd name="connsiteX14" fmla="*/ 39115 w 79120"/>
                    <a:gd name="connsiteY14" fmla="*/ 103378 h 119739"/>
                    <a:gd name="connsiteX15" fmla="*/ 57912 w 79120"/>
                    <a:gd name="connsiteY15" fmla="*/ 76835 h 1197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79120" h="119739">
                      <a:moveTo>
                        <a:pt x="58738" y="117792"/>
                      </a:moveTo>
                      <a:lnTo>
                        <a:pt x="58738" y="108712"/>
                      </a:lnTo>
                      <a:lnTo>
                        <a:pt x="58738" y="108712"/>
                      </a:lnTo>
                      <a:cubicBezTo>
                        <a:pt x="52641" y="116078"/>
                        <a:pt x="43434" y="120205"/>
                        <a:pt x="33909" y="119697"/>
                      </a:cubicBezTo>
                      <a:cubicBezTo>
                        <a:pt x="9271" y="119697"/>
                        <a:pt x="0" y="99568"/>
                        <a:pt x="0" y="77089"/>
                      </a:cubicBezTo>
                      <a:cubicBezTo>
                        <a:pt x="0" y="52641"/>
                        <a:pt x="10668" y="35052"/>
                        <a:pt x="33909" y="35052"/>
                      </a:cubicBezTo>
                      <a:cubicBezTo>
                        <a:pt x="43370" y="34588"/>
                        <a:pt x="52388" y="38817"/>
                        <a:pt x="58102" y="46355"/>
                      </a:cubicBezTo>
                      <a:lnTo>
                        <a:pt x="58102" y="46355"/>
                      </a:lnTo>
                      <a:lnTo>
                        <a:pt x="58102" y="0"/>
                      </a:lnTo>
                      <a:lnTo>
                        <a:pt x="79121" y="0"/>
                      </a:lnTo>
                      <a:lnTo>
                        <a:pt x="79121" y="117792"/>
                      </a:lnTo>
                      <a:close/>
                      <a:moveTo>
                        <a:pt x="57912" y="77089"/>
                      </a:moveTo>
                      <a:cubicBezTo>
                        <a:pt x="57912" y="65786"/>
                        <a:pt x="52577" y="51689"/>
                        <a:pt x="38862" y="51689"/>
                      </a:cubicBezTo>
                      <a:cubicBezTo>
                        <a:pt x="25146" y="51689"/>
                        <a:pt x="21399" y="64897"/>
                        <a:pt x="21399" y="77089"/>
                      </a:cubicBezTo>
                      <a:cubicBezTo>
                        <a:pt x="21399" y="88583"/>
                        <a:pt x="25463" y="103378"/>
                        <a:pt x="39115" y="103378"/>
                      </a:cubicBezTo>
                      <a:cubicBezTo>
                        <a:pt x="52768" y="103378"/>
                        <a:pt x="57912" y="88646"/>
                        <a:pt x="57912" y="7683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59" name="Freihandform: Form 58">
                  <a:extLst>
                    <a:ext uri="{FF2B5EF4-FFF2-40B4-BE49-F238E27FC236}">
                      <a16:creationId xmlns:a16="http://schemas.microsoft.com/office/drawing/2014/main" id="{9C0552BA-87C9-4D08-B1A9-556921DE3A81}"/>
                    </a:ext>
                  </a:extLst>
                </p:cNvPr>
                <p:cNvSpPr/>
                <p:nvPr/>
              </p:nvSpPr>
              <p:spPr>
                <a:xfrm>
                  <a:off x="9391015" y="6297548"/>
                  <a:ext cx="153034" cy="109601"/>
                </a:xfrm>
                <a:custGeom>
                  <a:avLst/>
                  <a:gdLst>
                    <a:gd name="connsiteX0" fmla="*/ 96774 w 153034"/>
                    <a:gd name="connsiteY0" fmla="*/ 109601 h 109601"/>
                    <a:gd name="connsiteX1" fmla="*/ 76962 w 153034"/>
                    <a:gd name="connsiteY1" fmla="*/ 21971 h 109601"/>
                    <a:gd name="connsiteX2" fmla="*/ 76962 w 153034"/>
                    <a:gd name="connsiteY2" fmla="*/ 21971 h 109601"/>
                    <a:gd name="connsiteX3" fmla="*/ 57467 w 153034"/>
                    <a:gd name="connsiteY3" fmla="*/ 109601 h 109601"/>
                    <a:gd name="connsiteX4" fmla="*/ 29019 w 153034"/>
                    <a:gd name="connsiteY4" fmla="*/ 109601 h 109601"/>
                    <a:gd name="connsiteX5" fmla="*/ 0 w 153034"/>
                    <a:gd name="connsiteY5" fmla="*/ 0 h 109601"/>
                    <a:gd name="connsiteX6" fmla="*/ 23051 w 153034"/>
                    <a:gd name="connsiteY6" fmla="*/ 0 h 109601"/>
                    <a:gd name="connsiteX7" fmla="*/ 43497 w 153034"/>
                    <a:gd name="connsiteY7" fmla="*/ 87630 h 109601"/>
                    <a:gd name="connsiteX8" fmla="*/ 43497 w 153034"/>
                    <a:gd name="connsiteY8" fmla="*/ 87630 h 109601"/>
                    <a:gd name="connsiteX9" fmla="*/ 62166 w 153034"/>
                    <a:gd name="connsiteY9" fmla="*/ 0 h 109601"/>
                    <a:gd name="connsiteX10" fmla="*/ 92011 w 153034"/>
                    <a:gd name="connsiteY10" fmla="*/ 0 h 109601"/>
                    <a:gd name="connsiteX11" fmla="*/ 111061 w 153034"/>
                    <a:gd name="connsiteY11" fmla="*/ 87630 h 109601"/>
                    <a:gd name="connsiteX12" fmla="*/ 111061 w 153034"/>
                    <a:gd name="connsiteY12" fmla="*/ 87630 h 109601"/>
                    <a:gd name="connsiteX13" fmla="*/ 131635 w 153034"/>
                    <a:gd name="connsiteY13" fmla="*/ 0 h 109601"/>
                    <a:gd name="connsiteX14" fmla="*/ 153035 w 153034"/>
                    <a:gd name="connsiteY14" fmla="*/ 0 h 109601"/>
                    <a:gd name="connsiteX15" fmla="*/ 124396 w 153034"/>
                    <a:gd name="connsiteY15" fmla="*/ 109601 h 1096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53034" h="109601">
                      <a:moveTo>
                        <a:pt x="96774" y="109601"/>
                      </a:moveTo>
                      <a:lnTo>
                        <a:pt x="76962" y="21971"/>
                      </a:lnTo>
                      <a:lnTo>
                        <a:pt x="76962" y="21971"/>
                      </a:lnTo>
                      <a:lnTo>
                        <a:pt x="57467" y="109601"/>
                      </a:lnTo>
                      <a:lnTo>
                        <a:pt x="29019" y="109601"/>
                      </a:lnTo>
                      <a:lnTo>
                        <a:pt x="0" y="0"/>
                      </a:lnTo>
                      <a:lnTo>
                        <a:pt x="23051" y="0"/>
                      </a:lnTo>
                      <a:lnTo>
                        <a:pt x="43497" y="87630"/>
                      </a:lnTo>
                      <a:lnTo>
                        <a:pt x="43497" y="87630"/>
                      </a:lnTo>
                      <a:lnTo>
                        <a:pt x="62166" y="0"/>
                      </a:lnTo>
                      <a:lnTo>
                        <a:pt x="92011" y="0"/>
                      </a:lnTo>
                      <a:lnTo>
                        <a:pt x="111061" y="87630"/>
                      </a:lnTo>
                      <a:lnTo>
                        <a:pt x="111061" y="87630"/>
                      </a:lnTo>
                      <a:lnTo>
                        <a:pt x="131635" y="0"/>
                      </a:lnTo>
                      <a:lnTo>
                        <a:pt x="153035" y="0"/>
                      </a:lnTo>
                      <a:lnTo>
                        <a:pt x="124396" y="10960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0" name="Freihandform: Form 59">
                  <a:extLst>
                    <a:ext uri="{FF2B5EF4-FFF2-40B4-BE49-F238E27FC236}">
                      <a16:creationId xmlns:a16="http://schemas.microsoft.com/office/drawing/2014/main" id="{65FBA732-0BB8-410E-B997-DC69F3B23BFB}"/>
                    </a:ext>
                  </a:extLst>
                </p:cNvPr>
                <p:cNvSpPr/>
                <p:nvPr/>
              </p:nvSpPr>
              <p:spPr>
                <a:xfrm>
                  <a:off x="9556750" y="6291135"/>
                  <a:ext cx="21081" cy="116014"/>
                </a:xfrm>
                <a:custGeom>
                  <a:avLst/>
                  <a:gdLst>
                    <a:gd name="connsiteX0" fmla="*/ 0 w 21081"/>
                    <a:gd name="connsiteY0" fmla="*/ 20130 h 116014"/>
                    <a:gd name="connsiteX1" fmla="*/ 0 w 21081"/>
                    <a:gd name="connsiteY1" fmla="*/ 0 h 116014"/>
                    <a:gd name="connsiteX2" fmla="*/ 21082 w 21081"/>
                    <a:gd name="connsiteY2" fmla="*/ 0 h 116014"/>
                    <a:gd name="connsiteX3" fmla="*/ 21082 w 21081"/>
                    <a:gd name="connsiteY3" fmla="*/ 20130 h 116014"/>
                    <a:gd name="connsiteX4" fmla="*/ 0 w 21081"/>
                    <a:gd name="connsiteY4" fmla="*/ 115761 h 116014"/>
                    <a:gd name="connsiteX5" fmla="*/ 0 w 21081"/>
                    <a:gd name="connsiteY5" fmla="*/ 34861 h 116014"/>
                    <a:gd name="connsiteX6" fmla="*/ 21082 w 21081"/>
                    <a:gd name="connsiteY6" fmla="*/ 34861 h 116014"/>
                    <a:gd name="connsiteX7" fmla="*/ 21082 w 21081"/>
                    <a:gd name="connsiteY7" fmla="*/ 116015 h 11601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1081" h="116014">
                      <a:moveTo>
                        <a:pt x="0" y="20130"/>
                      </a:moveTo>
                      <a:lnTo>
                        <a:pt x="0" y="0"/>
                      </a:lnTo>
                      <a:lnTo>
                        <a:pt x="21082" y="0"/>
                      </a:lnTo>
                      <a:lnTo>
                        <a:pt x="21082" y="20130"/>
                      </a:lnTo>
                      <a:close/>
                      <a:moveTo>
                        <a:pt x="0" y="115761"/>
                      </a:moveTo>
                      <a:lnTo>
                        <a:pt x="0" y="34861"/>
                      </a:lnTo>
                      <a:lnTo>
                        <a:pt x="21082" y="34861"/>
                      </a:lnTo>
                      <a:lnTo>
                        <a:pt x="21082" y="1160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1" name="Freihandform: Form 60">
                  <a:extLst>
                    <a:ext uri="{FF2B5EF4-FFF2-40B4-BE49-F238E27FC236}">
                      <a16:creationId xmlns:a16="http://schemas.microsoft.com/office/drawing/2014/main" id="{D8D786DE-2872-437F-9726-CB77BA9C02EB}"/>
                    </a:ext>
                  </a:extLst>
                </p:cNvPr>
                <p:cNvSpPr/>
                <p:nvPr/>
              </p:nvSpPr>
              <p:spPr>
                <a:xfrm>
                  <a:off x="9595421" y="6323901"/>
                  <a:ext cx="58039" cy="84645"/>
                </a:xfrm>
                <a:custGeom>
                  <a:avLst/>
                  <a:gdLst>
                    <a:gd name="connsiteX0" fmla="*/ 2032 w 58039"/>
                    <a:gd name="connsiteY0" fmla="*/ 64198 h 84645"/>
                    <a:gd name="connsiteX1" fmla="*/ 22797 w 58039"/>
                    <a:gd name="connsiteY1" fmla="*/ 69533 h 84645"/>
                    <a:gd name="connsiteX2" fmla="*/ 36640 w 58039"/>
                    <a:gd name="connsiteY2" fmla="*/ 59690 h 84645"/>
                    <a:gd name="connsiteX3" fmla="*/ 21527 w 58039"/>
                    <a:gd name="connsiteY3" fmla="*/ 48514 h 84645"/>
                    <a:gd name="connsiteX4" fmla="*/ 0 w 58039"/>
                    <a:gd name="connsiteY4" fmla="*/ 25400 h 84645"/>
                    <a:gd name="connsiteX5" fmla="*/ 31750 w 58039"/>
                    <a:gd name="connsiteY5" fmla="*/ 0 h 84645"/>
                    <a:gd name="connsiteX6" fmla="*/ 54547 w 58039"/>
                    <a:gd name="connsiteY6" fmla="*/ 2984 h 84645"/>
                    <a:gd name="connsiteX7" fmla="*/ 53149 w 58039"/>
                    <a:gd name="connsiteY7" fmla="*/ 18796 h 84645"/>
                    <a:gd name="connsiteX8" fmla="*/ 34099 w 58039"/>
                    <a:gd name="connsiteY8" fmla="*/ 15367 h 84645"/>
                    <a:gd name="connsiteX9" fmla="*/ 21399 w 58039"/>
                    <a:gd name="connsiteY9" fmla="*/ 24320 h 84645"/>
                    <a:gd name="connsiteX10" fmla="*/ 35433 w 58039"/>
                    <a:gd name="connsiteY10" fmla="*/ 33718 h 84645"/>
                    <a:gd name="connsiteX11" fmla="*/ 58039 w 58039"/>
                    <a:gd name="connsiteY11" fmla="*/ 58229 h 84645"/>
                    <a:gd name="connsiteX12" fmla="*/ 23940 w 58039"/>
                    <a:gd name="connsiteY12" fmla="*/ 84645 h 84645"/>
                    <a:gd name="connsiteX13" fmla="*/ 254 w 58039"/>
                    <a:gd name="connsiteY13" fmla="*/ 81153 h 846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8039" h="84645">
                      <a:moveTo>
                        <a:pt x="2032" y="64198"/>
                      </a:moveTo>
                      <a:cubicBezTo>
                        <a:pt x="8446" y="67564"/>
                        <a:pt x="15558" y="69405"/>
                        <a:pt x="22797" y="69533"/>
                      </a:cubicBezTo>
                      <a:cubicBezTo>
                        <a:pt x="28448" y="69533"/>
                        <a:pt x="36640" y="67373"/>
                        <a:pt x="36640" y="59690"/>
                      </a:cubicBezTo>
                      <a:cubicBezTo>
                        <a:pt x="36640" y="52007"/>
                        <a:pt x="30290" y="50864"/>
                        <a:pt x="21527" y="48514"/>
                      </a:cubicBezTo>
                      <a:cubicBezTo>
                        <a:pt x="7366" y="44767"/>
                        <a:pt x="0" y="38926"/>
                        <a:pt x="0" y="25400"/>
                      </a:cubicBezTo>
                      <a:cubicBezTo>
                        <a:pt x="0" y="9080"/>
                        <a:pt x="13653" y="0"/>
                        <a:pt x="31750" y="0"/>
                      </a:cubicBezTo>
                      <a:cubicBezTo>
                        <a:pt x="39434" y="51"/>
                        <a:pt x="47117" y="1054"/>
                        <a:pt x="54547" y="2984"/>
                      </a:cubicBezTo>
                      <a:lnTo>
                        <a:pt x="53149" y="18796"/>
                      </a:lnTo>
                      <a:cubicBezTo>
                        <a:pt x="47054" y="16478"/>
                        <a:pt x="40577" y="15316"/>
                        <a:pt x="34099" y="15367"/>
                      </a:cubicBezTo>
                      <a:cubicBezTo>
                        <a:pt x="26734" y="15367"/>
                        <a:pt x="21399" y="18352"/>
                        <a:pt x="21399" y="24320"/>
                      </a:cubicBezTo>
                      <a:cubicBezTo>
                        <a:pt x="21399" y="28892"/>
                        <a:pt x="25845" y="31052"/>
                        <a:pt x="35433" y="33718"/>
                      </a:cubicBezTo>
                      <a:cubicBezTo>
                        <a:pt x="50483" y="37973"/>
                        <a:pt x="58039" y="44767"/>
                        <a:pt x="58039" y="58229"/>
                      </a:cubicBezTo>
                      <a:cubicBezTo>
                        <a:pt x="58039" y="76009"/>
                        <a:pt x="42799" y="84645"/>
                        <a:pt x="23940" y="84645"/>
                      </a:cubicBezTo>
                      <a:cubicBezTo>
                        <a:pt x="15939" y="84518"/>
                        <a:pt x="7938" y="83312"/>
                        <a:pt x="254" y="8115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2" name="Freihandform: Form 61">
                  <a:extLst>
                    <a:ext uri="{FF2B5EF4-FFF2-40B4-BE49-F238E27FC236}">
                      <a16:creationId xmlns:a16="http://schemas.microsoft.com/office/drawing/2014/main" id="{AD8C7CA4-0AFA-4CB6-A4C8-300567CC0002}"/>
                    </a:ext>
                  </a:extLst>
                </p:cNvPr>
                <p:cNvSpPr/>
                <p:nvPr/>
              </p:nvSpPr>
              <p:spPr>
                <a:xfrm>
                  <a:off x="9665969" y="6323901"/>
                  <a:ext cx="58356" cy="84645"/>
                </a:xfrm>
                <a:custGeom>
                  <a:avLst/>
                  <a:gdLst>
                    <a:gd name="connsiteX0" fmla="*/ 2032 w 58356"/>
                    <a:gd name="connsiteY0" fmla="*/ 64198 h 84645"/>
                    <a:gd name="connsiteX1" fmla="*/ 22797 w 58356"/>
                    <a:gd name="connsiteY1" fmla="*/ 69533 h 84645"/>
                    <a:gd name="connsiteX2" fmla="*/ 36576 w 58356"/>
                    <a:gd name="connsiteY2" fmla="*/ 59690 h 84645"/>
                    <a:gd name="connsiteX3" fmla="*/ 21527 w 58356"/>
                    <a:gd name="connsiteY3" fmla="*/ 48514 h 84645"/>
                    <a:gd name="connsiteX4" fmla="*/ 0 w 58356"/>
                    <a:gd name="connsiteY4" fmla="*/ 25400 h 84645"/>
                    <a:gd name="connsiteX5" fmla="*/ 31750 w 58356"/>
                    <a:gd name="connsiteY5" fmla="*/ 0 h 84645"/>
                    <a:gd name="connsiteX6" fmla="*/ 54547 w 58356"/>
                    <a:gd name="connsiteY6" fmla="*/ 2984 h 84645"/>
                    <a:gd name="connsiteX7" fmla="*/ 53149 w 58356"/>
                    <a:gd name="connsiteY7" fmla="*/ 18796 h 84645"/>
                    <a:gd name="connsiteX8" fmla="*/ 34417 w 58356"/>
                    <a:gd name="connsiteY8" fmla="*/ 15367 h 84645"/>
                    <a:gd name="connsiteX9" fmla="*/ 21717 w 58356"/>
                    <a:gd name="connsiteY9" fmla="*/ 24320 h 84645"/>
                    <a:gd name="connsiteX10" fmla="*/ 35751 w 58356"/>
                    <a:gd name="connsiteY10" fmla="*/ 33718 h 84645"/>
                    <a:gd name="connsiteX11" fmla="*/ 58357 w 58356"/>
                    <a:gd name="connsiteY11" fmla="*/ 58229 h 84645"/>
                    <a:gd name="connsiteX12" fmla="*/ 24257 w 58356"/>
                    <a:gd name="connsiteY12" fmla="*/ 84645 h 84645"/>
                    <a:gd name="connsiteX13" fmla="*/ 508 w 58356"/>
                    <a:gd name="connsiteY13" fmla="*/ 81153 h 846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8356" h="84645">
                      <a:moveTo>
                        <a:pt x="2032" y="64198"/>
                      </a:moveTo>
                      <a:cubicBezTo>
                        <a:pt x="8446" y="67564"/>
                        <a:pt x="15558" y="69405"/>
                        <a:pt x="22797" y="69533"/>
                      </a:cubicBezTo>
                      <a:cubicBezTo>
                        <a:pt x="28449" y="69533"/>
                        <a:pt x="36576" y="67373"/>
                        <a:pt x="36576" y="59690"/>
                      </a:cubicBezTo>
                      <a:cubicBezTo>
                        <a:pt x="36576" y="52007"/>
                        <a:pt x="30226" y="50864"/>
                        <a:pt x="21527" y="48514"/>
                      </a:cubicBezTo>
                      <a:cubicBezTo>
                        <a:pt x="7366" y="44767"/>
                        <a:pt x="0" y="38926"/>
                        <a:pt x="0" y="25400"/>
                      </a:cubicBezTo>
                      <a:cubicBezTo>
                        <a:pt x="0" y="9080"/>
                        <a:pt x="13653" y="0"/>
                        <a:pt x="31750" y="0"/>
                      </a:cubicBezTo>
                      <a:cubicBezTo>
                        <a:pt x="39434" y="51"/>
                        <a:pt x="47117" y="1054"/>
                        <a:pt x="54547" y="2984"/>
                      </a:cubicBezTo>
                      <a:lnTo>
                        <a:pt x="53149" y="18796"/>
                      </a:lnTo>
                      <a:cubicBezTo>
                        <a:pt x="47181" y="16516"/>
                        <a:pt x="40831" y="15354"/>
                        <a:pt x="34417" y="15367"/>
                      </a:cubicBezTo>
                      <a:cubicBezTo>
                        <a:pt x="27051" y="15367"/>
                        <a:pt x="21717" y="18352"/>
                        <a:pt x="21717" y="24320"/>
                      </a:cubicBezTo>
                      <a:cubicBezTo>
                        <a:pt x="21717" y="28892"/>
                        <a:pt x="26162" y="31052"/>
                        <a:pt x="35751" y="33718"/>
                      </a:cubicBezTo>
                      <a:cubicBezTo>
                        <a:pt x="50800" y="37973"/>
                        <a:pt x="58357" y="44767"/>
                        <a:pt x="58357" y="58229"/>
                      </a:cubicBezTo>
                      <a:cubicBezTo>
                        <a:pt x="58357" y="76009"/>
                        <a:pt x="43117" y="84645"/>
                        <a:pt x="24257" y="84645"/>
                      </a:cubicBezTo>
                      <a:cubicBezTo>
                        <a:pt x="16193" y="84518"/>
                        <a:pt x="8255" y="83312"/>
                        <a:pt x="508" y="8115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3" name="Freihandform: Form 62">
                  <a:extLst>
                    <a:ext uri="{FF2B5EF4-FFF2-40B4-BE49-F238E27FC236}">
                      <a16:creationId xmlns:a16="http://schemas.microsoft.com/office/drawing/2014/main" id="{F36B4158-997F-4FE1-BFEF-DAB08529D6CD}"/>
                    </a:ext>
                  </a:extLst>
                </p:cNvPr>
                <p:cNvSpPr/>
                <p:nvPr/>
              </p:nvSpPr>
              <p:spPr>
                <a:xfrm>
                  <a:off x="9736328" y="6324028"/>
                  <a:ext cx="76072" cy="84676"/>
                </a:xfrm>
                <a:custGeom>
                  <a:avLst/>
                  <a:gdLst>
                    <a:gd name="connsiteX0" fmla="*/ 70103 w 76072"/>
                    <a:gd name="connsiteY0" fmla="*/ 78296 h 84676"/>
                    <a:gd name="connsiteX1" fmla="*/ 42418 w 76072"/>
                    <a:gd name="connsiteY1" fmla="*/ 84646 h 84676"/>
                    <a:gd name="connsiteX2" fmla="*/ 0 w 76072"/>
                    <a:gd name="connsiteY2" fmla="*/ 42672 h 84676"/>
                    <a:gd name="connsiteX3" fmla="*/ 37592 w 76072"/>
                    <a:gd name="connsiteY3" fmla="*/ 0 h 84676"/>
                    <a:gd name="connsiteX4" fmla="*/ 76073 w 76072"/>
                    <a:gd name="connsiteY4" fmla="*/ 48832 h 84676"/>
                    <a:gd name="connsiteX5" fmla="*/ 20129 w 76072"/>
                    <a:gd name="connsiteY5" fmla="*/ 48832 h 84676"/>
                    <a:gd name="connsiteX6" fmla="*/ 41910 w 76072"/>
                    <a:gd name="connsiteY6" fmla="*/ 69279 h 84676"/>
                    <a:gd name="connsiteX7" fmla="*/ 43370 w 76072"/>
                    <a:gd name="connsiteY7" fmla="*/ 69215 h 84676"/>
                    <a:gd name="connsiteX8" fmla="*/ 70103 w 76072"/>
                    <a:gd name="connsiteY8" fmla="*/ 61087 h 84676"/>
                    <a:gd name="connsiteX9" fmla="*/ 55943 w 76072"/>
                    <a:gd name="connsiteY9" fmla="*/ 34481 h 84676"/>
                    <a:gd name="connsiteX10" fmla="*/ 38671 w 76072"/>
                    <a:gd name="connsiteY10" fmla="*/ 15431 h 84676"/>
                    <a:gd name="connsiteX11" fmla="*/ 20129 w 76072"/>
                    <a:gd name="connsiteY11" fmla="*/ 34481 h 8467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6072" h="84676">
                      <a:moveTo>
                        <a:pt x="70103" y="78296"/>
                      </a:moveTo>
                      <a:cubicBezTo>
                        <a:pt x="61595" y="82804"/>
                        <a:pt x="52070" y="84963"/>
                        <a:pt x="42418" y="84646"/>
                      </a:cubicBezTo>
                      <a:cubicBezTo>
                        <a:pt x="15557" y="84646"/>
                        <a:pt x="0" y="69215"/>
                        <a:pt x="0" y="42672"/>
                      </a:cubicBezTo>
                      <a:cubicBezTo>
                        <a:pt x="0" y="20066"/>
                        <a:pt x="11811" y="0"/>
                        <a:pt x="37592" y="0"/>
                      </a:cubicBezTo>
                      <a:cubicBezTo>
                        <a:pt x="65024" y="0"/>
                        <a:pt x="76073" y="16955"/>
                        <a:pt x="76073" y="48832"/>
                      </a:cubicBezTo>
                      <a:lnTo>
                        <a:pt x="20129" y="48832"/>
                      </a:lnTo>
                      <a:cubicBezTo>
                        <a:pt x="20510" y="60516"/>
                        <a:pt x="30226" y="69660"/>
                        <a:pt x="41910" y="69279"/>
                      </a:cubicBezTo>
                      <a:cubicBezTo>
                        <a:pt x="42418" y="69279"/>
                        <a:pt x="42863" y="69279"/>
                        <a:pt x="43370" y="69215"/>
                      </a:cubicBezTo>
                      <a:cubicBezTo>
                        <a:pt x="52832" y="68834"/>
                        <a:pt x="62040" y="66040"/>
                        <a:pt x="70103" y="61087"/>
                      </a:cubicBezTo>
                      <a:close/>
                      <a:moveTo>
                        <a:pt x="55943" y="34481"/>
                      </a:moveTo>
                      <a:cubicBezTo>
                        <a:pt x="55181" y="22860"/>
                        <a:pt x="49593" y="15431"/>
                        <a:pt x="38671" y="15431"/>
                      </a:cubicBezTo>
                      <a:cubicBezTo>
                        <a:pt x="27749" y="15431"/>
                        <a:pt x="21209" y="22352"/>
                        <a:pt x="20129" y="3448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4" name="Freihandform: Form 63">
                  <a:extLst>
                    <a:ext uri="{FF2B5EF4-FFF2-40B4-BE49-F238E27FC236}">
                      <a16:creationId xmlns:a16="http://schemas.microsoft.com/office/drawing/2014/main" id="{C0BEE072-CDFB-4FDC-BA3C-A35D299F1E66}"/>
                    </a:ext>
                  </a:extLst>
                </p:cNvPr>
                <p:cNvSpPr/>
                <p:nvPr/>
              </p:nvSpPr>
              <p:spPr>
                <a:xfrm>
                  <a:off x="9829800" y="6324539"/>
                  <a:ext cx="74294" cy="82610"/>
                </a:xfrm>
                <a:custGeom>
                  <a:avLst/>
                  <a:gdLst>
                    <a:gd name="connsiteX0" fmla="*/ 53149 w 74294"/>
                    <a:gd name="connsiteY0" fmla="*/ 82610 h 82610"/>
                    <a:gd name="connsiteX1" fmla="*/ 53149 w 74294"/>
                    <a:gd name="connsiteY1" fmla="*/ 37208 h 82610"/>
                    <a:gd name="connsiteX2" fmla="*/ 39433 w 74294"/>
                    <a:gd name="connsiteY2" fmla="*/ 16189 h 82610"/>
                    <a:gd name="connsiteX3" fmla="*/ 20892 w 74294"/>
                    <a:gd name="connsiteY3" fmla="*/ 43367 h 82610"/>
                    <a:gd name="connsiteX4" fmla="*/ 20892 w 74294"/>
                    <a:gd name="connsiteY4" fmla="*/ 82610 h 82610"/>
                    <a:gd name="connsiteX5" fmla="*/ 0 w 74294"/>
                    <a:gd name="connsiteY5" fmla="*/ 82610 h 82610"/>
                    <a:gd name="connsiteX6" fmla="*/ 0 w 74294"/>
                    <a:gd name="connsiteY6" fmla="*/ 1457 h 82610"/>
                    <a:gd name="connsiteX7" fmla="*/ 19939 w 74294"/>
                    <a:gd name="connsiteY7" fmla="*/ 1457 h 82610"/>
                    <a:gd name="connsiteX8" fmla="*/ 19939 w 74294"/>
                    <a:gd name="connsiteY8" fmla="*/ 12760 h 82610"/>
                    <a:gd name="connsiteX9" fmla="*/ 20256 w 74294"/>
                    <a:gd name="connsiteY9" fmla="*/ 12760 h 82610"/>
                    <a:gd name="connsiteX10" fmla="*/ 46799 w 74294"/>
                    <a:gd name="connsiteY10" fmla="*/ 60 h 82610"/>
                    <a:gd name="connsiteX11" fmla="*/ 74295 w 74294"/>
                    <a:gd name="connsiteY11" fmla="*/ 31810 h 82610"/>
                    <a:gd name="connsiteX12" fmla="*/ 74295 w 74294"/>
                    <a:gd name="connsiteY12" fmla="*/ 82610 h 826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4294" h="82610">
                      <a:moveTo>
                        <a:pt x="53149" y="82610"/>
                      </a:moveTo>
                      <a:lnTo>
                        <a:pt x="53149" y="37208"/>
                      </a:lnTo>
                      <a:cubicBezTo>
                        <a:pt x="53149" y="25143"/>
                        <a:pt x="50609" y="16189"/>
                        <a:pt x="39433" y="16189"/>
                      </a:cubicBezTo>
                      <a:cubicBezTo>
                        <a:pt x="26098" y="16189"/>
                        <a:pt x="20892" y="28889"/>
                        <a:pt x="20892" y="43367"/>
                      </a:cubicBezTo>
                      <a:lnTo>
                        <a:pt x="20892" y="82610"/>
                      </a:lnTo>
                      <a:lnTo>
                        <a:pt x="0" y="82610"/>
                      </a:lnTo>
                      <a:lnTo>
                        <a:pt x="0" y="1457"/>
                      </a:lnTo>
                      <a:lnTo>
                        <a:pt x="19939" y="1457"/>
                      </a:lnTo>
                      <a:lnTo>
                        <a:pt x="19939" y="12760"/>
                      </a:lnTo>
                      <a:lnTo>
                        <a:pt x="20256" y="12760"/>
                      </a:lnTo>
                      <a:cubicBezTo>
                        <a:pt x="26289" y="4207"/>
                        <a:pt x="36322" y="-600"/>
                        <a:pt x="46799" y="60"/>
                      </a:cubicBezTo>
                      <a:cubicBezTo>
                        <a:pt x="65342" y="60"/>
                        <a:pt x="74295" y="12760"/>
                        <a:pt x="74295" y="31810"/>
                      </a:cubicBezTo>
                      <a:lnTo>
                        <a:pt x="74295" y="8261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5" name="Freihandform: Form 64">
                  <a:extLst>
                    <a:ext uri="{FF2B5EF4-FFF2-40B4-BE49-F238E27FC236}">
                      <a16:creationId xmlns:a16="http://schemas.microsoft.com/office/drawing/2014/main" id="{54B86CCE-582F-4FD9-A2C7-CAA3A007BD6E}"/>
                    </a:ext>
                  </a:extLst>
                </p:cNvPr>
                <p:cNvSpPr/>
                <p:nvPr/>
              </p:nvSpPr>
              <p:spPr>
                <a:xfrm>
                  <a:off x="9921240" y="6323901"/>
                  <a:ext cx="58292" cy="84645"/>
                </a:xfrm>
                <a:custGeom>
                  <a:avLst/>
                  <a:gdLst>
                    <a:gd name="connsiteX0" fmla="*/ 2095 w 58292"/>
                    <a:gd name="connsiteY0" fmla="*/ 64198 h 84645"/>
                    <a:gd name="connsiteX1" fmla="*/ 22796 w 58292"/>
                    <a:gd name="connsiteY1" fmla="*/ 69533 h 84645"/>
                    <a:gd name="connsiteX2" fmla="*/ 36640 w 58292"/>
                    <a:gd name="connsiteY2" fmla="*/ 59690 h 84645"/>
                    <a:gd name="connsiteX3" fmla="*/ 21527 w 58292"/>
                    <a:gd name="connsiteY3" fmla="*/ 48514 h 84645"/>
                    <a:gd name="connsiteX4" fmla="*/ 0 w 58292"/>
                    <a:gd name="connsiteY4" fmla="*/ 25400 h 84645"/>
                    <a:gd name="connsiteX5" fmla="*/ 31750 w 58292"/>
                    <a:gd name="connsiteY5" fmla="*/ 0 h 84645"/>
                    <a:gd name="connsiteX6" fmla="*/ 54483 w 58292"/>
                    <a:gd name="connsiteY6" fmla="*/ 2984 h 84645"/>
                    <a:gd name="connsiteX7" fmla="*/ 53086 w 58292"/>
                    <a:gd name="connsiteY7" fmla="*/ 18796 h 84645"/>
                    <a:gd name="connsiteX8" fmla="*/ 34417 w 58292"/>
                    <a:gd name="connsiteY8" fmla="*/ 15367 h 84645"/>
                    <a:gd name="connsiteX9" fmla="*/ 21717 w 58292"/>
                    <a:gd name="connsiteY9" fmla="*/ 24320 h 84645"/>
                    <a:gd name="connsiteX10" fmla="*/ 35687 w 58292"/>
                    <a:gd name="connsiteY10" fmla="*/ 33718 h 84645"/>
                    <a:gd name="connsiteX11" fmla="*/ 58293 w 58292"/>
                    <a:gd name="connsiteY11" fmla="*/ 58229 h 84645"/>
                    <a:gd name="connsiteX12" fmla="*/ 24193 w 58292"/>
                    <a:gd name="connsiteY12" fmla="*/ 84645 h 84645"/>
                    <a:gd name="connsiteX13" fmla="*/ 508 w 58292"/>
                    <a:gd name="connsiteY13" fmla="*/ 81153 h 8464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58292" h="84645">
                      <a:moveTo>
                        <a:pt x="2095" y="64198"/>
                      </a:moveTo>
                      <a:cubicBezTo>
                        <a:pt x="8509" y="67564"/>
                        <a:pt x="15557" y="69405"/>
                        <a:pt x="22796" y="69533"/>
                      </a:cubicBezTo>
                      <a:cubicBezTo>
                        <a:pt x="28448" y="69533"/>
                        <a:pt x="36640" y="67373"/>
                        <a:pt x="36640" y="59690"/>
                      </a:cubicBezTo>
                      <a:cubicBezTo>
                        <a:pt x="36640" y="52007"/>
                        <a:pt x="30290" y="50864"/>
                        <a:pt x="21527" y="48514"/>
                      </a:cubicBezTo>
                      <a:cubicBezTo>
                        <a:pt x="7429" y="44767"/>
                        <a:pt x="0" y="38926"/>
                        <a:pt x="0" y="25400"/>
                      </a:cubicBezTo>
                      <a:cubicBezTo>
                        <a:pt x="0" y="9080"/>
                        <a:pt x="13716" y="0"/>
                        <a:pt x="31750" y="0"/>
                      </a:cubicBezTo>
                      <a:cubicBezTo>
                        <a:pt x="39433" y="57"/>
                        <a:pt x="47054" y="1060"/>
                        <a:pt x="54483" y="2984"/>
                      </a:cubicBezTo>
                      <a:lnTo>
                        <a:pt x="53086" y="18796"/>
                      </a:lnTo>
                      <a:cubicBezTo>
                        <a:pt x="47117" y="16523"/>
                        <a:pt x="40767" y="15361"/>
                        <a:pt x="34417" y="15367"/>
                      </a:cubicBezTo>
                      <a:cubicBezTo>
                        <a:pt x="26988" y="15367"/>
                        <a:pt x="21717" y="18352"/>
                        <a:pt x="21717" y="24320"/>
                      </a:cubicBezTo>
                      <a:cubicBezTo>
                        <a:pt x="21717" y="28892"/>
                        <a:pt x="26098" y="31052"/>
                        <a:pt x="35687" y="33718"/>
                      </a:cubicBezTo>
                      <a:cubicBezTo>
                        <a:pt x="50736" y="37973"/>
                        <a:pt x="58293" y="44767"/>
                        <a:pt x="58293" y="58229"/>
                      </a:cubicBezTo>
                      <a:cubicBezTo>
                        <a:pt x="58293" y="76009"/>
                        <a:pt x="43053" y="84645"/>
                        <a:pt x="24193" y="84645"/>
                      </a:cubicBezTo>
                      <a:cubicBezTo>
                        <a:pt x="16192" y="84518"/>
                        <a:pt x="8191" y="83312"/>
                        <a:pt x="508" y="81153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6" name="Freihandform: Form 65">
                  <a:extLst>
                    <a:ext uri="{FF2B5EF4-FFF2-40B4-BE49-F238E27FC236}">
                      <a16:creationId xmlns:a16="http://schemas.microsoft.com/office/drawing/2014/main" id="{B552B2C4-F625-4B39-899F-5BB0DC6B3902}"/>
                    </a:ext>
                  </a:extLst>
                </p:cNvPr>
                <p:cNvSpPr/>
                <p:nvPr/>
              </p:nvSpPr>
              <p:spPr>
                <a:xfrm>
                  <a:off x="9991661" y="6324138"/>
                  <a:ext cx="60896" cy="84687"/>
                </a:xfrm>
                <a:custGeom>
                  <a:avLst/>
                  <a:gdLst>
                    <a:gd name="connsiteX0" fmla="*/ 60896 w 60896"/>
                    <a:gd name="connsiteY0" fmla="*/ 81995 h 84687"/>
                    <a:gd name="connsiteX1" fmla="*/ 40005 w 60896"/>
                    <a:gd name="connsiteY1" fmla="*/ 84662 h 84687"/>
                    <a:gd name="connsiteX2" fmla="*/ 0 w 60896"/>
                    <a:gd name="connsiteY2" fmla="*/ 41927 h 84687"/>
                    <a:gd name="connsiteX3" fmla="*/ 39243 w 60896"/>
                    <a:gd name="connsiteY3" fmla="*/ 17 h 84687"/>
                    <a:gd name="connsiteX4" fmla="*/ 59499 w 60896"/>
                    <a:gd name="connsiteY4" fmla="*/ 2683 h 84687"/>
                    <a:gd name="connsiteX5" fmla="*/ 57595 w 60896"/>
                    <a:gd name="connsiteY5" fmla="*/ 19320 h 84687"/>
                    <a:gd name="connsiteX6" fmla="*/ 43497 w 60896"/>
                    <a:gd name="connsiteY6" fmla="*/ 16336 h 84687"/>
                    <a:gd name="connsiteX7" fmla="*/ 21971 w 60896"/>
                    <a:gd name="connsiteY7" fmla="*/ 41736 h 84687"/>
                    <a:gd name="connsiteX8" fmla="*/ 43815 w 60896"/>
                    <a:gd name="connsiteY8" fmla="*/ 68152 h 84687"/>
                    <a:gd name="connsiteX9" fmla="*/ 60007 w 60896"/>
                    <a:gd name="connsiteY9" fmla="*/ 64342 h 84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0896" h="84687">
                      <a:moveTo>
                        <a:pt x="60896" y="81995"/>
                      </a:moveTo>
                      <a:cubicBezTo>
                        <a:pt x="54102" y="83964"/>
                        <a:pt x="47054" y="84852"/>
                        <a:pt x="40005" y="84662"/>
                      </a:cubicBezTo>
                      <a:cubicBezTo>
                        <a:pt x="14605" y="84662"/>
                        <a:pt x="0" y="68343"/>
                        <a:pt x="0" y="41927"/>
                      </a:cubicBezTo>
                      <a:cubicBezTo>
                        <a:pt x="0" y="17733"/>
                        <a:pt x="14415" y="17"/>
                        <a:pt x="39243" y="17"/>
                      </a:cubicBezTo>
                      <a:cubicBezTo>
                        <a:pt x="46101" y="-136"/>
                        <a:pt x="52895" y="766"/>
                        <a:pt x="59499" y="2683"/>
                      </a:cubicBezTo>
                      <a:lnTo>
                        <a:pt x="57595" y="19320"/>
                      </a:lnTo>
                      <a:cubicBezTo>
                        <a:pt x="53213" y="17257"/>
                        <a:pt x="48387" y="16235"/>
                        <a:pt x="43497" y="16336"/>
                      </a:cubicBezTo>
                      <a:cubicBezTo>
                        <a:pt x="30290" y="16336"/>
                        <a:pt x="21971" y="26687"/>
                        <a:pt x="21971" y="41736"/>
                      </a:cubicBezTo>
                      <a:cubicBezTo>
                        <a:pt x="21971" y="56786"/>
                        <a:pt x="29655" y="68152"/>
                        <a:pt x="43815" y="68152"/>
                      </a:cubicBezTo>
                      <a:cubicBezTo>
                        <a:pt x="49403" y="67898"/>
                        <a:pt x="54928" y="66628"/>
                        <a:pt x="60007" y="64342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7" name="Freihandform: Form 66">
                  <a:extLst>
                    <a:ext uri="{FF2B5EF4-FFF2-40B4-BE49-F238E27FC236}">
                      <a16:creationId xmlns:a16="http://schemas.microsoft.com/office/drawing/2014/main" id="{270BA751-8C62-4105-B983-55B486AD0CF9}"/>
                    </a:ext>
                  </a:extLst>
                </p:cNvPr>
                <p:cNvSpPr/>
                <p:nvPr/>
              </p:nvSpPr>
              <p:spPr>
                <a:xfrm>
                  <a:off x="10067353" y="6289103"/>
                  <a:ext cx="73977" cy="118046"/>
                </a:xfrm>
                <a:custGeom>
                  <a:avLst/>
                  <a:gdLst>
                    <a:gd name="connsiteX0" fmla="*/ 53277 w 73977"/>
                    <a:gd name="connsiteY0" fmla="*/ 118047 h 118046"/>
                    <a:gd name="connsiteX1" fmla="*/ 53277 w 73977"/>
                    <a:gd name="connsiteY1" fmla="*/ 72327 h 118046"/>
                    <a:gd name="connsiteX2" fmla="*/ 39560 w 73977"/>
                    <a:gd name="connsiteY2" fmla="*/ 51626 h 118046"/>
                    <a:gd name="connsiteX3" fmla="*/ 21082 w 73977"/>
                    <a:gd name="connsiteY3" fmla="*/ 78931 h 118046"/>
                    <a:gd name="connsiteX4" fmla="*/ 21082 w 73977"/>
                    <a:gd name="connsiteY4" fmla="*/ 118047 h 118046"/>
                    <a:gd name="connsiteX5" fmla="*/ 0 w 73977"/>
                    <a:gd name="connsiteY5" fmla="*/ 118047 h 118046"/>
                    <a:gd name="connsiteX6" fmla="*/ 0 w 73977"/>
                    <a:gd name="connsiteY6" fmla="*/ 0 h 118046"/>
                    <a:gd name="connsiteX7" fmla="*/ 21082 w 73977"/>
                    <a:gd name="connsiteY7" fmla="*/ 0 h 118046"/>
                    <a:gd name="connsiteX8" fmla="*/ 21082 w 73977"/>
                    <a:gd name="connsiteY8" fmla="*/ 48197 h 118046"/>
                    <a:gd name="connsiteX9" fmla="*/ 21082 w 73977"/>
                    <a:gd name="connsiteY9" fmla="*/ 48197 h 118046"/>
                    <a:gd name="connsiteX10" fmla="*/ 46482 w 73977"/>
                    <a:gd name="connsiteY10" fmla="*/ 35497 h 118046"/>
                    <a:gd name="connsiteX11" fmla="*/ 73978 w 73977"/>
                    <a:gd name="connsiteY11" fmla="*/ 67247 h 118046"/>
                    <a:gd name="connsiteX12" fmla="*/ 73978 w 73977"/>
                    <a:gd name="connsiteY12" fmla="*/ 118047 h 11804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73977" h="118046">
                      <a:moveTo>
                        <a:pt x="53277" y="118047"/>
                      </a:moveTo>
                      <a:lnTo>
                        <a:pt x="53277" y="72327"/>
                      </a:lnTo>
                      <a:cubicBezTo>
                        <a:pt x="53277" y="57595"/>
                        <a:pt x="48831" y="51626"/>
                        <a:pt x="39560" y="51626"/>
                      </a:cubicBezTo>
                      <a:cubicBezTo>
                        <a:pt x="26860" y="51626"/>
                        <a:pt x="21082" y="62929"/>
                        <a:pt x="21082" y="78931"/>
                      </a:cubicBezTo>
                      <a:lnTo>
                        <a:pt x="21082" y="118047"/>
                      </a:lnTo>
                      <a:lnTo>
                        <a:pt x="0" y="118047"/>
                      </a:lnTo>
                      <a:lnTo>
                        <a:pt x="0" y="0"/>
                      </a:lnTo>
                      <a:lnTo>
                        <a:pt x="21082" y="0"/>
                      </a:lnTo>
                      <a:lnTo>
                        <a:pt x="21082" y="48197"/>
                      </a:lnTo>
                      <a:lnTo>
                        <a:pt x="21082" y="48197"/>
                      </a:lnTo>
                      <a:cubicBezTo>
                        <a:pt x="26860" y="39967"/>
                        <a:pt x="36449" y="35198"/>
                        <a:pt x="46482" y="35497"/>
                      </a:cubicBezTo>
                      <a:cubicBezTo>
                        <a:pt x="65532" y="35497"/>
                        <a:pt x="73978" y="48514"/>
                        <a:pt x="73978" y="67247"/>
                      </a:cubicBezTo>
                      <a:lnTo>
                        <a:pt x="73978" y="11804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8" name="Freihandform: Form 67">
                  <a:extLst>
                    <a:ext uri="{FF2B5EF4-FFF2-40B4-BE49-F238E27FC236}">
                      <a16:creationId xmlns:a16="http://schemas.microsoft.com/office/drawing/2014/main" id="{009D221E-1430-44BF-8F8A-80A48F254688}"/>
                    </a:ext>
                  </a:extLst>
                </p:cNvPr>
                <p:cNvSpPr/>
                <p:nvPr/>
              </p:nvSpPr>
              <p:spPr>
                <a:xfrm>
                  <a:off x="10159301" y="6324155"/>
                  <a:ext cx="72707" cy="84901"/>
                </a:xfrm>
                <a:custGeom>
                  <a:avLst/>
                  <a:gdLst>
                    <a:gd name="connsiteX0" fmla="*/ 54166 w 72707"/>
                    <a:gd name="connsiteY0" fmla="*/ 82995 h 84901"/>
                    <a:gd name="connsiteX1" fmla="*/ 53213 w 72707"/>
                    <a:gd name="connsiteY1" fmla="*/ 70929 h 84901"/>
                    <a:gd name="connsiteX2" fmla="*/ 53213 w 72707"/>
                    <a:gd name="connsiteY2" fmla="*/ 70929 h 84901"/>
                    <a:gd name="connsiteX3" fmla="*/ 28257 w 72707"/>
                    <a:gd name="connsiteY3" fmla="*/ 84899 h 84901"/>
                    <a:gd name="connsiteX4" fmla="*/ 0 w 72707"/>
                    <a:gd name="connsiteY4" fmla="*/ 60706 h 84901"/>
                    <a:gd name="connsiteX5" fmla="*/ 39560 w 72707"/>
                    <a:gd name="connsiteY5" fmla="*/ 33084 h 84901"/>
                    <a:gd name="connsiteX6" fmla="*/ 52260 w 72707"/>
                    <a:gd name="connsiteY6" fmla="*/ 33084 h 84901"/>
                    <a:gd name="connsiteX7" fmla="*/ 52260 w 72707"/>
                    <a:gd name="connsiteY7" fmla="*/ 32766 h 84901"/>
                    <a:gd name="connsiteX8" fmla="*/ 34036 w 72707"/>
                    <a:gd name="connsiteY8" fmla="*/ 15621 h 84901"/>
                    <a:gd name="connsiteX9" fmla="*/ 9080 w 72707"/>
                    <a:gd name="connsiteY9" fmla="*/ 24448 h 84901"/>
                    <a:gd name="connsiteX10" fmla="*/ 8445 w 72707"/>
                    <a:gd name="connsiteY10" fmla="*/ 6350 h 84901"/>
                    <a:gd name="connsiteX11" fmla="*/ 36576 w 72707"/>
                    <a:gd name="connsiteY11" fmla="*/ 0 h 84901"/>
                    <a:gd name="connsiteX12" fmla="*/ 71438 w 72707"/>
                    <a:gd name="connsiteY12" fmla="*/ 34036 h 84901"/>
                    <a:gd name="connsiteX13" fmla="*/ 71438 w 72707"/>
                    <a:gd name="connsiteY13" fmla="*/ 50736 h 84901"/>
                    <a:gd name="connsiteX14" fmla="*/ 72707 w 72707"/>
                    <a:gd name="connsiteY14" fmla="*/ 82486 h 84901"/>
                    <a:gd name="connsiteX15" fmla="*/ 52260 w 72707"/>
                    <a:gd name="connsiteY15" fmla="*/ 45593 h 84901"/>
                    <a:gd name="connsiteX16" fmla="*/ 42990 w 72707"/>
                    <a:gd name="connsiteY16" fmla="*/ 45593 h 84901"/>
                    <a:gd name="connsiteX17" fmla="*/ 19748 w 72707"/>
                    <a:gd name="connsiteY17" fmla="*/ 59627 h 84901"/>
                    <a:gd name="connsiteX18" fmla="*/ 33083 w 72707"/>
                    <a:gd name="connsiteY18" fmla="*/ 69469 h 84901"/>
                    <a:gd name="connsiteX19" fmla="*/ 52133 w 72707"/>
                    <a:gd name="connsiteY19" fmla="*/ 46546 h 849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72707" h="84901">
                      <a:moveTo>
                        <a:pt x="54166" y="82995"/>
                      </a:moveTo>
                      <a:cubicBezTo>
                        <a:pt x="53594" y="78994"/>
                        <a:pt x="53277" y="74993"/>
                        <a:pt x="53213" y="70929"/>
                      </a:cubicBezTo>
                      <a:lnTo>
                        <a:pt x="53213" y="70929"/>
                      </a:lnTo>
                      <a:cubicBezTo>
                        <a:pt x="47942" y="79692"/>
                        <a:pt x="38481" y="85027"/>
                        <a:pt x="28257" y="84899"/>
                      </a:cubicBezTo>
                      <a:cubicBezTo>
                        <a:pt x="13653" y="84899"/>
                        <a:pt x="0" y="76073"/>
                        <a:pt x="0" y="60706"/>
                      </a:cubicBezTo>
                      <a:cubicBezTo>
                        <a:pt x="0" y="46736"/>
                        <a:pt x="8001" y="33084"/>
                        <a:pt x="39560" y="33084"/>
                      </a:cubicBezTo>
                      <a:lnTo>
                        <a:pt x="52260" y="33084"/>
                      </a:lnTo>
                      <a:lnTo>
                        <a:pt x="52260" y="32766"/>
                      </a:lnTo>
                      <a:cubicBezTo>
                        <a:pt x="52260" y="19241"/>
                        <a:pt x="45339" y="15621"/>
                        <a:pt x="34036" y="15621"/>
                      </a:cubicBezTo>
                      <a:cubicBezTo>
                        <a:pt x="24955" y="15792"/>
                        <a:pt x="16256" y="18885"/>
                        <a:pt x="9080" y="24448"/>
                      </a:cubicBezTo>
                      <a:lnTo>
                        <a:pt x="8445" y="6350"/>
                      </a:lnTo>
                      <a:cubicBezTo>
                        <a:pt x="17335" y="2381"/>
                        <a:pt x="26860" y="222"/>
                        <a:pt x="36576" y="0"/>
                      </a:cubicBezTo>
                      <a:cubicBezTo>
                        <a:pt x="60769" y="0"/>
                        <a:pt x="71438" y="9716"/>
                        <a:pt x="71438" y="34036"/>
                      </a:cubicBezTo>
                      <a:lnTo>
                        <a:pt x="71438" y="50736"/>
                      </a:lnTo>
                      <a:cubicBezTo>
                        <a:pt x="71438" y="54928"/>
                        <a:pt x="71438" y="71882"/>
                        <a:pt x="72707" y="82486"/>
                      </a:cubicBezTo>
                      <a:close/>
                      <a:moveTo>
                        <a:pt x="52260" y="45593"/>
                      </a:moveTo>
                      <a:lnTo>
                        <a:pt x="42990" y="45593"/>
                      </a:lnTo>
                      <a:cubicBezTo>
                        <a:pt x="28067" y="45593"/>
                        <a:pt x="19748" y="50038"/>
                        <a:pt x="19748" y="59627"/>
                      </a:cubicBezTo>
                      <a:cubicBezTo>
                        <a:pt x="19748" y="65977"/>
                        <a:pt x="24638" y="69469"/>
                        <a:pt x="33083" y="69469"/>
                      </a:cubicBezTo>
                      <a:cubicBezTo>
                        <a:pt x="42545" y="69469"/>
                        <a:pt x="52133" y="63119"/>
                        <a:pt x="52133" y="46546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69" name="Freihandform: Form 68">
                  <a:extLst>
                    <a:ext uri="{FF2B5EF4-FFF2-40B4-BE49-F238E27FC236}">
                      <a16:creationId xmlns:a16="http://schemas.microsoft.com/office/drawing/2014/main" id="{34D19ADC-4F67-486F-995E-12C691EE527B}"/>
                    </a:ext>
                  </a:extLst>
                </p:cNvPr>
                <p:cNvSpPr/>
                <p:nvPr/>
              </p:nvSpPr>
              <p:spPr>
                <a:xfrm>
                  <a:off x="10244391" y="6287198"/>
                  <a:ext cx="56705" cy="119951"/>
                </a:xfrm>
                <a:custGeom>
                  <a:avLst/>
                  <a:gdLst>
                    <a:gd name="connsiteX0" fmla="*/ 15557 w 56705"/>
                    <a:gd name="connsiteY0" fmla="*/ 119952 h 119951"/>
                    <a:gd name="connsiteX1" fmla="*/ 15557 w 56705"/>
                    <a:gd name="connsiteY1" fmla="*/ 54229 h 119951"/>
                    <a:gd name="connsiteX2" fmla="*/ 0 w 56705"/>
                    <a:gd name="connsiteY2" fmla="*/ 54229 h 119951"/>
                    <a:gd name="connsiteX3" fmla="*/ 0 w 56705"/>
                    <a:gd name="connsiteY3" fmla="*/ 38798 h 119951"/>
                    <a:gd name="connsiteX4" fmla="*/ 15557 w 56705"/>
                    <a:gd name="connsiteY4" fmla="*/ 38798 h 119951"/>
                    <a:gd name="connsiteX5" fmla="*/ 15557 w 56705"/>
                    <a:gd name="connsiteY5" fmla="*/ 27368 h 119951"/>
                    <a:gd name="connsiteX6" fmla="*/ 41656 w 56705"/>
                    <a:gd name="connsiteY6" fmla="*/ 0 h 119951"/>
                    <a:gd name="connsiteX7" fmla="*/ 56705 w 56705"/>
                    <a:gd name="connsiteY7" fmla="*/ 1778 h 119951"/>
                    <a:gd name="connsiteX8" fmla="*/ 54990 w 56705"/>
                    <a:gd name="connsiteY8" fmla="*/ 19177 h 119951"/>
                    <a:gd name="connsiteX9" fmla="*/ 45910 w 56705"/>
                    <a:gd name="connsiteY9" fmla="*/ 16383 h 119951"/>
                    <a:gd name="connsiteX10" fmla="*/ 36640 w 56705"/>
                    <a:gd name="connsiteY10" fmla="*/ 28766 h 119951"/>
                    <a:gd name="connsiteX11" fmla="*/ 36640 w 56705"/>
                    <a:gd name="connsiteY11" fmla="*/ 38798 h 119951"/>
                    <a:gd name="connsiteX12" fmla="*/ 55308 w 56705"/>
                    <a:gd name="connsiteY12" fmla="*/ 38798 h 119951"/>
                    <a:gd name="connsiteX13" fmla="*/ 55308 w 56705"/>
                    <a:gd name="connsiteY13" fmla="*/ 54229 h 119951"/>
                    <a:gd name="connsiteX14" fmla="*/ 36957 w 56705"/>
                    <a:gd name="connsiteY14" fmla="*/ 54229 h 119951"/>
                    <a:gd name="connsiteX15" fmla="*/ 36957 w 56705"/>
                    <a:gd name="connsiteY15" fmla="*/ 119952 h 11995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6705" h="119951">
                      <a:moveTo>
                        <a:pt x="15557" y="119952"/>
                      </a:moveTo>
                      <a:lnTo>
                        <a:pt x="15557" y="54229"/>
                      </a:lnTo>
                      <a:lnTo>
                        <a:pt x="0" y="54229"/>
                      </a:lnTo>
                      <a:lnTo>
                        <a:pt x="0" y="38798"/>
                      </a:lnTo>
                      <a:lnTo>
                        <a:pt x="15557" y="38798"/>
                      </a:lnTo>
                      <a:lnTo>
                        <a:pt x="15557" y="27368"/>
                      </a:lnTo>
                      <a:cubicBezTo>
                        <a:pt x="15557" y="13716"/>
                        <a:pt x="22669" y="0"/>
                        <a:pt x="41656" y="0"/>
                      </a:cubicBezTo>
                      <a:cubicBezTo>
                        <a:pt x="46736" y="70"/>
                        <a:pt x="51752" y="667"/>
                        <a:pt x="56705" y="1778"/>
                      </a:cubicBezTo>
                      <a:lnTo>
                        <a:pt x="54990" y="19177"/>
                      </a:lnTo>
                      <a:cubicBezTo>
                        <a:pt x="52324" y="17336"/>
                        <a:pt x="49149" y="16364"/>
                        <a:pt x="45910" y="16383"/>
                      </a:cubicBezTo>
                      <a:cubicBezTo>
                        <a:pt x="39560" y="16383"/>
                        <a:pt x="36640" y="21082"/>
                        <a:pt x="36640" y="28766"/>
                      </a:cubicBezTo>
                      <a:lnTo>
                        <a:pt x="36640" y="38798"/>
                      </a:lnTo>
                      <a:lnTo>
                        <a:pt x="55308" y="38798"/>
                      </a:lnTo>
                      <a:lnTo>
                        <a:pt x="55308" y="54229"/>
                      </a:lnTo>
                      <a:lnTo>
                        <a:pt x="36957" y="54229"/>
                      </a:lnTo>
                      <a:lnTo>
                        <a:pt x="36957" y="1199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  <p:sp>
              <p:nvSpPr>
                <p:cNvPr id="70" name="Freihandform: Form 69">
                  <a:extLst>
                    <a:ext uri="{FF2B5EF4-FFF2-40B4-BE49-F238E27FC236}">
                      <a16:creationId xmlns:a16="http://schemas.microsoft.com/office/drawing/2014/main" id="{C1C5F7C4-4DB8-45E0-99E4-F28990594923}"/>
                    </a:ext>
                  </a:extLst>
                </p:cNvPr>
                <p:cNvSpPr/>
                <p:nvPr/>
              </p:nvSpPr>
              <p:spPr>
                <a:xfrm>
                  <a:off x="10305542" y="6303327"/>
                  <a:ext cx="56705" cy="105743"/>
                </a:xfrm>
                <a:custGeom>
                  <a:avLst/>
                  <a:gdLst>
                    <a:gd name="connsiteX0" fmla="*/ 56705 w 56705"/>
                    <a:gd name="connsiteY0" fmla="*/ 103822 h 105743"/>
                    <a:gd name="connsiteX1" fmla="*/ 41275 w 56705"/>
                    <a:gd name="connsiteY1" fmla="*/ 105727 h 105743"/>
                    <a:gd name="connsiteX2" fmla="*/ 15557 w 56705"/>
                    <a:gd name="connsiteY2" fmla="*/ 79502 h 105743"/>
                    <a:gd name="connsiteX3" fmla="*/ 15557 w 56705"/>
                    <a:gd name="connsiteY3" fmla="*/ 38354 h 105743"/>
                    <a:gd name="connsiteX4" fmla="*/ 0 w 56705"/>
                    <a:gd name="connsiteY4" fmla="*/ 38354 h 105743"/>
                    <a:gd name="connsiteX5" fmla="*/ 0 w 56705"/>
                    <a:gd name="connsiteY5" fmla="*/ 22923 h 105743"/>
                    <a:gd name="connsiteX6" fmla="*/ 15557 w 56705"/>
                    <a:gd name="connsiteY6" fmla="*/ 22923 h 105743"/>
                    <a:gd name="connsiteX7" fmla="*/ 15557 w 56705"/>
                    <a:gd name="connsiteY7" fmla="*/ 6794 h 105743"/>
                    <a:gd name="connsiteX8" fmla="*/ 36576 w 56705"/>
                    <a:gd name="connsiteY8" fmla="*/ 0 h 105743"/>
                    <a:gd name="connsiteX9" fmla="*/ 36576 w 56705"/>
                    <a:gd name="connsiteY9" fmla="*/ 22923 h 105743"/>
                    <a:gd name="connsiteX10" fmla="*/ 55245 w 56705"/>
                    <a:gd name="connsiteY10" fmla="*/ 22923 h 105743"/>
                    <a:gd name="connsiteX11" fmla="*/ 55245 w 56705"/>
                    <a:gd name="connsiteY11" fmla="*/ 38354 h 105743"/>
                    <a:gd name="connsiteX12" fmla="*/ 36576 w 56705"/>
                    <a:gd name="connsiteY12" fmla="*/ 38354 h 105743"/>
                    <a:gd name="connsiteX13" fmla="*/ 36576 w 56705"/>
                    <a:gd name="connsiteY13" fmla="*/ 75882 h 105743"/>
                    <a:gd name="connsiteX14" fmla="*/ 46609 w 56705"/>
                    <a:gd name="connsiteY14" fmla="*/ 89408 h 105743"/>
                    <a:gd name="connsiteX15" fmla="*/ 56070 w 56705"/>
                    <a:gd name="connsiteY15" fmla="*/ 87185 h 10574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56705" h="105743">
                      <a:moveTo>
                        <a:pt x="56705" y="103822"/>
                      </a:moveTo>
                      <a:cubicBezTo>
                        <a:pt x="51689" y="105219"/>
                        <a:pt x="46482" y="105854"/>
                        <a:pt x="41275" y="105727"/>
                      </a:cubicBezTo>
                      <a:cubicBezTo>
                        <a:pt x="24193" y="105727"/>
                        <a:pt x="15557" y="95059"/>
                        <a:pt x="15557" y="79502"/>
                      </a:cubicBezTo>
                      <a:lnTo>
                        <a:pt x="15557" y="38354"/>
                      </a:lnTo>
                      <a:lnTo>
                        <a:pt x="0" y="38354"/>
                      </a:lnTo>
                      <a:lnTo>
                        <a:pt x="0" y="22923"/>
                      </a:lnTo>
                      <a:lnTo>
                        <a:pt x="15557" y="22923"/>
                      </a:lnTo>
                      <a:lnTo>
                        <a:pt x="15557" y="6794"/>
                      </a:lnTo>
                      <a:lnTo>
                        <a:pt x="36576" y="0"/>
                      </a:lnTo>
                      <a:lnTo>
                        <a:pt x="36576" y="22923"/>
                      </a:lnTo>
                      <a:lnTo>
                        <a:pt x="55245" y="22923"/>
                      </a:lnTo>
                      <a:lnTo>
                        <a:pt x="55245" y="38354"/>
                      </a:lnTo>
                      <a:lnTo>
                        <a:pt x="36576" y="38354"/>
                      </a:lnTo>
                      <a:lnTo>
                        <a:pt x="36576" y="75882"/>
                      </a:lnTo>
                      <a:cubicBezTo>
                        <a:pt x="36576" y="84328"/>
                        <a:pt x="39243" y="89408"/>
                        <a:pt x="46609" y="89408"/>
                      </a:cubicBezTo>
                      <a:cubicBezTo>
                        <a:pt x="49911" y="89471"/>
                        <a:pt x="53149" y="88709"/>
                        <a:pt x="56070" y="8718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6350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de-DE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86501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11D8896B-F871-4A6E-9D72-3E9E04565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1" y="1278194"/>
            <a:ext cx="7869600" cy="2041950"/>
          </a:xfrm>
        </p:spPr>
        <p:txBody>
          <a:bodyPr>
            <a:normAutofit fontScale="90000"/>
          </a:bodyPr>
          <a:lstStyle/>
          <a:p>
            <a:r>
              <a:rPr lang="de-DE" sz="4000" dirty="0"/>
              <a:t>Arbeitsverträge für Promovierende in der Helmholtz-Gemeinschaft: Handhabung an den einzelnen Zentren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1B64DA57-BB45-4AC3-83A6-3B0EB65455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0000" y="3429000"/>
            <a:ext cx="9144000" cy="1390650"/>
          </a:xfrm>
        </p:spPr>
        <p:txBody>
          <a:bodyPr/>
          <a:lstStyle/>
          <a:p>
            <a:r>
              <a:rPr lang="de-DE" dirty="0"/>
              <a:t>Stand Dezember 2025</a:t>
            </a:r>
          </a:p>
        </p:txBody>
      </p:sp>
    </p:spTree>
    <p:extLst>
      <p:ext uri="{BB962C8B-B14F-4D97-AF65-F5344CB8AC3E}">
        <p14:creationId xmlns:p14="http://schemas.microsoft.com/office/powerpoint/2010/main" val="273661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91FC65E1-0B32-FFC0-56E4-F9652E110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908797"/>
              </p:ext>
            </p:extLst>
          </p:nvPr>
        </p:nvGraphicFramePr>
        <p:xfrm>
          <a:off x="180000" y="1751799"/>
          <a:ext cx="11717032" cy="4433161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589806">
                  <a:extLst>
                    <a:ext uri="{9D8B030D-6E8A-4147-A177-3AD203B41FA5}">
                      <a16:colId xmlns:a16="http://schemas.microsoft.com/office/drawing/2014/main" val="576179639"/>
                    </a:ext>
                  </a:extLst>
                </a:gridCol>
                <a:gridCol w="4257368">
                  <a:extLst>
                    <a:ext uri="{9D8B030D-6E8A-4147-A177-3AD203B41FA5}">
                      <a16:colId xmlns:a16="http://schemas.microsoft.com/office/drawing/2014/main" val="2632104344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3574074118"/>
                    </a:ext>
                  </a:extLst>
                </a:gridCol>
              </a:tblGrid>
              <a:tr h="350111">
                <a:tc gridSpan="3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Zentren mit echter Tarifbindung: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6510775"/>
                  </a:ext>
                </a:extLst>
              </a:tr>
              <a:tr h="866254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DESY, </a:t>
                      </a:r>
                      <a:r>
                        <a:rPr lang="de-DE" sz="1200" dirty="0" err="1"/>
                        <a:t>Hereon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diese Zentren sind Mitglied im Arbeitgeberverband „Arbeitsrechtliche Vereinigung Hamburg“ (AVH, Mitglied der VKA) und damit unmittelbar an den TVöD VKA in der Fassung der AVH gebunden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alle Arbeitsverträge müssen die Standards des TVöD AVH erfüllen, auch alle Verträge für Promovierende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 err="1"/>
                        <a:t>Hereon</a:t>
                      </a:r>
                      <a:r>
                        <a:rPr lang="de-DE" sz="1200" dirty="0"/>
                        <a:t>: faktisch werden an Promovierende teilweise nur sog. Förderverträge ausgegeben (tarifwidrig)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295239"/>
                  </a:ext>
                </a:extLst>
              </a:tr>
              <a:tr h="85489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KIT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das KIT (Fusion von Forschungszentrum und Universität) ist Mitglied im Arbeitgeberverband des öffentlichen Dienstes des Landes Baden-Württemberg (</a:t>
                      </a:r>
                      <a:r>
                        <a:rPr lang="de-DE" sz="1200" dirty="0" err="1"/>
                        <a:t>AVdöD</a:t>
                      </a:r>
                      <a:r>
                        <a:rPr lang="de-DE" sz="1200" dirty="0"/>
                        <a:t> BW, Mitglied der TdL) und damit an den TV-L gebunden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alle Arbeitsverträge müssen die Standards des TV-L erfüllen, auch alle Verträge für Promovierende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für die Arbeit an der Promotion wird allerdings häufig auf die Freizeit verwiesen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2051470"/>
                  </a:ext>
                </a:extLst>
              </a:tr>
              <a:tr h="1035744">
                <a:tc>
                  <a:txBody>
                    <a:bodyPr/>
                    <a:lstStyle/>
                    <a:p>
                      <a:r>
                        <a:rPr lang="de-DE" sz="1200" dirty="0"/>
                        <a:t>FZJ, DLR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diese Zentren haben mit ver.di einen Anwendungstarifvertrag abgeschlossen, der die Regelungen des TVöD Bund in Kraft setzt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alle Arbeitsverträge müssen die Standards des TVöD Bund erfüllen, auch alle Arbeitsverträge für Promovierende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faktisch werden teilweise mit Promovierenden Arbeitsverträge als wissenschaftliche Hilfskraft abgeschlossen (außertariflich) und für die Arbeit an der Promotion auf die Freizeit verwiesen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397402"/>
                  </a:ext>
                </a:extLst>
              </a:tr>
              <a:tr h="350111">
                <a:tc gridSpan="3">
                  <a:txBody>
                    <a:bodyPr/>
                    <a:lstStyle/>
                    <a:p>
                      <a:r>
                        <a:rPr lang="de-DE" sz="18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Zentren mit gesetzlicher Bindung an das Tarifrecht des öffentlichen Dienstes: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DE" sz="18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217311"/>
                  </a:ext>
                </a:extLst>
              </a:tr>
              <a:tr h="865551">
                <a:tc>
                  <a:txBody>
                    <a:bodyPr/>
                    <a:lstStyle/>
                    <a:p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Geomar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Bindung an TVöD Bund im Errichtungsgesetz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alle Arbeitsverträge müssen die Standards des TVöD Bund erfüllen, auch alle Arbeitsverträge für Promovierende (aber: nicht individuell einklagbar, da nicht tariflich, sondern nur gesetzlich geregelt)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11419"/>
                  </a:ext>
                </a:extLst>
              </a:tr>
            </a:tbl>
          </a:graphicData>
        </a:graphic>
      </p:graphicFrame>
      <p:sp>
        <p:nvSpPr>
          <p:cNvPr id="8" name="Titel 7">
            <a:extLst>
              <a:ext uri="{FF2B5EF4-FFF2-40B4-BE49-F238E27FC236}">
                <a16:creationId xmlns:a16="http://schemas.microsoft.com/office/drawing/2014/main" id="{19D92838-F64A-6011-F947-A73C43B39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Vertragsgestaltung in den einzelnen Helmholtz-Zentren</a:t>
            </a:r>
          </a:p>
        </p:txBody>
      </p:sp>
    </p:spTree>
    <p:extLst>
      <p:ext uri="{BB962C8B-B14F-4D97-AF65-F5344CB8AC3E}">
        <p14:creationId xmlns:p14="http://schemas.microsoft.com/office/powerpoint/2010/main" val="494293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2">
            <a:extLst>
              <a:ext uri="{FF2B5EF4-FFF2-40B4-BE49-F238E27FC236}">
                <a16:creationId xmlns:a16="http://schemas.microsoft.com/office/drawing/2014/main" id="{91FC65E1-0B32-FFC0-56E4-F9652E110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5080848"/>
              </p:ext>
            </p:extLst>
          </p:nvPr>
        </p:nvGraphicFramePr>
        <p:xfrm>
          <a:off x="180000" y="1730477"/>
          <a:ext cx="11717032" cy="4335098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1589806">
                  <a:extLst>
                    <a:ext uri="{9D8B030D-6E8A-4147-A177-3AD203B41FA5}">
                      <a16:colId xmlns:a16="http://schemas.microsoft.com/office/drawing/2014/main" val="576179639"/>
                    </a:ext>
                  </a:extLst>
                </a:gridCol>
                <a:gridCol w="4257368">
                  <a:extLst>
                    <a:ext uri="{9D8B030D-6E8A-4147-A177-3AD203B41FA5}">
                      <a16:colId xmlns:a16="http://schemas.microsoft.com/office/drawing/2014/main" val="2632104344"/>
                    </a:ext>
                  </a:extLst>
                </a:gridCol>
                <a:gridCol w="5869858">
                  <a:extLst>
                    <a:ext uri="{9D8B030D-6E8A-4147-A177-3AD203B41FA5}">
                      <a16:colId xmlns:a16="http://schemas.microsoft.com/office/drawing/2014/main" val="3574074118"/>
                    </a:ext>
                  </a:extLst>
                </a:gridCol>
              </a:tblGrid>
              <a:tr h="47366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dirty="0">
                          <a:solidFill>
                            <a:schemeClr val="bg1"/>
                          </a:solidFill>
                        </a:rPr>
                        <a:t>Zentren mit einzelvertraglicher Bezugnahme auf einen Tarifvertrag des öffentlichen Dienstes: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721944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AWI, MDC</a:t>
                      </a:r>
                      <a:r>
                        <a:rPr lang="de-DE" sz="1200"/>
                        <a:t>, CISPA</a:t>
                      </a: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diese Zentren sind nicht Mitglied in einem Arbeitgeberverband, wenden aber in der Regel durch einzelvertragliche Bezugnahme (im Arbeitsvertrag) den TVöD Bund 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nur Arbeitsverträge mit der einer entsprechenden Klausel müssen die Standards des TVöD Bund erfüllen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wird in Arbeitsverträgen für Promovierende diese Klausel im Einzelfall weggelassen, können auch schlechtere Bedingungen vereinbart werden (sog. Förderverträge; beispielsweise 50 % Bezahlung bei 100 % Arbeitszeit, auch andere tarifliche Regelungen wie etwa der Urlaubsanspruch oder der Anspruch auf Sonderzahlungen gelten häufig nicht)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AWI, MDC, CISPA vergeben an Promovierende soweit bekannt überwiegend Verträge mit Bezug auf den TVöD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676427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HZB, UFZ, HZDR, GSI, GFZ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/>
                        <a:t>soweit bekannt werden hier alle Arbeitsverträge mit einer </a:t>
                      </a:r>
                      <a:r>
                        <a:rPr lang="de-DE" sz="1200" dirty="0" err="1"/>
                        <a:t>Bezugnahmeklausel</a:t>
                      </a:r>
                      <a:r>
                        <a:rPr lang="de-DE" sz="1200" dirty="0"/>
                        <a:t> auf den TVöD Bund ausgestellt, auch Verträge für Promovierende (keine sog. Förderverträge)</a:t>
                      </a:r>
                      <a:endParaRPr lang="de-DE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42955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HMGU, DZNE, HZI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de-DE" sz="1200" dirty="0"/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soweit bekannt werden hier alle Arbeitsverträge für Promovierende als sog. Förderverträge (also außertariflich) geschlossen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177887"/>
                  </a:ext>
                </a:extLst>
              </a:tr>
              <a:tr h="411179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DKFZ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dieses Zentrum ist nicht Mitglied in einem Arbeitgeberverband, wendet aber in der Regel durch einzelvertragliche Bezugnahme den TV-L an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de-DE" sz="1200" dirty="0"/>
                        <a:t>nur Arbeitsverträge mit entsprechender Klausel müssen die Standards des TV-L erfüllen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dirty="0"/>
                        <a:t>sog. Förderverträge (außertarifliche Verträge) für Promovierende nehmen bei der Bezahlung Bezug auf einen Bruchteil der TVöD Bund(!)-Tabellenentgelte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115019"/>
                  </a:ext>
                </a:extLst>
              </a:tr>
            </a:tbl>
          </a:graphicData>
        </a:graphic>
      </p:graphicFrame>
      <p:sp>
        <p:nvSpPr>
          <p:cNvPr id="8" name="Titel 7">
            <a:extLst>
              <a:ext uri="{FF2B5EF4-FFF2-40B4-BE49-F238E27FC236}">
                <a16:creationId xmlns:a16="http://schemas.microsoft.com/office/drawing/2014/main" id="{19D92838-F64A-6011-F947-A73C43B39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Vertragsgestaltung in den einzelnen Helmholtz-Zentren</a:t>
            </a:r>
          </a:p>
        </p:txBody>
      </p:sp>
    </p:spTree>
    <p:extLst>
      <p:ext uri="{BB962C8B-B14F-4D97-AF65-F5344CB8AC3E}">
        <p14:creationId xmlns:p14="http://schemas.microsoft.com/office/powerpoint/2010/main" val="1298526829"/>
      </p:ext>
    </p:extLst>
  </p:cSld>
  <p:clrMapOvr>
    <a:masterClrMapping/>
  </p:clrMapOvr>
</p:sld>
</file>

<file path=ppt/theme/theme1.xml><?xml version="1.0" encoding="utf-8"?>
<a:theme xmlns:a="http://schemas.openxmlformats.org/drawingml/2006/main" name="Inhaltsseiten">
  <a:themeElements>
    <a:clrScheme name="ver.di FB 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D8E"/>
      </a:accent1>
      <a:accent2>
        <a:srgbClr val="E30045"/>
      </a:accent2>
      <a:accent3>
        <a:srgbClr val="16A4C9"/>
      </a:accent3>
      <a:accent4>
        <a:srgbClr val="F39200"/>
      </a:accent4>
      <a:accent5>
        <a:srgbClr val="A6CE39"/>
      </a:accent5>
      <a:accent6>
        <a:srgbClr val="797FBC"/>
      </a:accent6>
      <a:hlink>
        <a:srgbClr val="007B99"/>
      </a:hlink>
      <a:folHlink>
        <a:srgbClr val="007B99"/>
      </a:folHlink>
    </a:clrScheme>
    <a:fontScheme name="ver.di FB C">
      <a:majorFont>
        <a:latin typeface="Frutiger LT Pro 55 Roman"/>
        <a:ea typeface=""/>
        <a:cs typeface=""/>
      </a:majorFont>
      <a:minorFont>
        <a:latin typeface="Frutiger LT Pro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B-C-Präsentationsvorlage" id="{B0F7C05C-F532-4221-A8A1-5C9075DB642C}" vid="{62BE9968-A9E3-4DA7-BB53-0D0D17BB5A75}"/>
    </a:ext>
  </a:extLst>
</a:theme>
</file>

<file path=ppt/theme/theme2.xml><?xml version="1.0" encoding="utf-8"?>
<a:theme xmlns:a="http://schemas.openxmlformats.org/drawingml/2006/main" name="Titel">
  <a:themeElements>
    <a:clrScheme name="ver.di FB C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8D8E"/>
      </a:accent1>
      <a:accent2>
        <a:srgbClr val="E30045"/>
      </a:accent2>
      <a:accent3>
        <a:srgbClr val="16A4C9"/>
      </a:accent3>
      <a:accent4>
        <a:srgbClr val="F39200"/>
      </a:accent4>
      <a:accent5>
        <a:srgbClr val="A6CE39"/>
      </a:accent5>
      <a:accent6>
        <a:srgbClr val="797FBC"/>
      </a:accent6>
      <a:hlink>
        <a:srgbClr val="007B99"/>
      </a:hlink>
      <a:folHlink>
        <a:srgbClr val="007B99"/>
      </a:folHlink>
    </a:clrScheme>
    <a:fontScheme name="ver.di FB C">
      <a:majorFont>
        <a:latin typeface="Frutiger LT Pro 55 Roman"/>
        <a:ea typeface=""/>
        <a:cs typeface=""/>
      </a:majorFont>
      <a:minorFont>
        <a:latin typeface="Frutiger LT Pro 55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B-C-Präsentationsvorlage" id="{B0F7C05C-F532-4221-A8A1-5C9075DB642C}" vid="{3FE80308-00F6-462F-90A4-B8DFB0408030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FB-C-Präsentationsvorlage</Template>
  <TotalTime>0</TotalTime>
  <Words>499</Words>
  <Application>Microsoft Office PowerPoint</Application>
  <PresentationFormat>Breitbild</PresentationFormat>
  <Paragraphs>38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Frutiger LT Pro 55 Roman</vt:lpstr>
      <vt:lpstr>Wingdings</vt:lpstr>
      <vt:lpstr>Inhaltsseiten</vt:lpstr>
      <vt:lpstr>Titel</vt:lpstr>
      <vt:lpstr>Arbeitsverträge für Promovierende in der Helmholtz-Gemeinschaft: Handhabung an den einzelnen Zentren</vt:lpstr>
      <vt:lpstr>Vertragsgestaltung in den einzelnen Helmholtz-Zentren</vt:lpstr>
      <vt:lpstr>Vertragsgestaltung in den einzelnen Helmholtz-Zentren</vt:lpstr>
    </vt:vector>
  </TitlesOfParts>
  <Company>Vereinte Dienstleistungsgewerkschaft ver.di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Hier steht eine Beispielheadline</dc:title>
  <dc:creator>Staack, Sonja</dc:creator>
  <cp:lastModifiedBy>Staack, Sonja</cp:lastModifiedBy>
  <cp:revision>483</cp:revision>
  <cp:lastPrinted>2024-02-28T18:42:00Z</cp:lastPrinted>
  <dcterms:created xsi:type="dcterms:W3CDTF">2022-06-20T15:34:21Z</dcterms:created>
  <dcterms:modified xsi:type="dcterms:W3CDTF">2025-12-03T17:20:24Z</dcterms:modified>
</cp:coreProperties>
</file>