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23" autoAdjust="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7AFBD-F876-4038-90B6-00FFC9E972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28C5B9-708D-414E-974E-63EFCFB8BF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19AEE5-DF7F-4988-89EA-AF015D5B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1A81F2-70C6-4762-AFE1-0D615AB17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85CBD2-0C0B-4771-B425-C73247CED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6528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88D613-6DDB-4A2B-9644-760F4B183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E239E5-8BBC-493F-8FD3-5FDE23DD0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496DF24-D521-4D90-88AD-12C04AAD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EBDBE-35D5-4D90-8835-8DF67E60A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987AA7-1577-4692-88BF-04981C643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7019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A356730-C380-4A8C-BADE-D352DAFED4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FED1E42-F478-4181-9B83-5725B71369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D869F0-60BB-45D8-8AA5-4BB3B1EC1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F3AA22-ADD8-41F8-8C57-580810C8C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F1B5E00-304B-476F-A8FC-E4C74365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5701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3E753-3D77-4B86-8FB9-768C951C1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D9C8D86-D904-47D4-AF4B-07C7875A58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0EE804-FBFD-4039-8C34-56243FA67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9516C0-0C67-47DA-BB4B-A232FECD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A0761-B022-4257-BB11-ACFF9DA2D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608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03F876-6687-4ADD-B3AF-D658EAE32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CC0F171-2EBA-4961-8812-949BAAEDC3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A99988-989F-47A8-AEDC-38EC544B9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609221-DDA8-4D4E-BE97-ED9EFC0C3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049EBA-18C3-45A5-8D3D-6A739EE8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338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06B128-CCB2-426A-BBD6-E0730ABA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BFF6AE-FC9D-42D3-AADF-CC28AF585C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E164FDC-0809-4ED1-808A-9E34A1E9BA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E1898B-19AA-4E08-81DF-675E2347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453281-0EC6-4841-AAAD-FE676EC0C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D2A7C4-D1E9-4CB6-B75F-40C87127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5296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25D1BA-FD01-4B35-97CE-2640BC780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E48C90-C095-45D8-A713-10F57FCC6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5699559-5905-4B80-AF61-192F9BB5B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8013664-EE23-498B-AA83-F712854BB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C150E5D-0ACB-4E5B-9261-F7E36AF88C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4ED7569-4713-4CA2-B93B-9023E3B65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F9903AF-7425-4228-9C3F-06A4CBC2B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38440CF-68E4-456B-A022-35B66FA72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77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A137D-0094-4CEC-AF1A-22994BA5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F7E35F1-5A69-44B9-8AC3-9B61FA6EE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0DAD00-68CB-46EA-8B57-686581D49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9CF252F-B1C6-4191-94F4-ADD149E1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5118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F9EC87-85FB-4013-9222-ED6D40286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F7600B2-E18C-4A6D-B322-AFAEEA3A6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647B288-406B-4C9F-A78A-81434369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9646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7564E-8282-4959-B5D3-E66794ED8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7D458C-FBCB-402B-AC7C-A7A65FD97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BF4178-24A3-4131-A199-24C21ACDF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AD2E770-A8FA-436C-B6F6-59B556353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E4EB88D-5521-4A80-8C9E-3ED4E1D2F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05CE845-C981-4CC6-B2CB-DEA80A992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363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29FA1E-D9C3-45F2-8AE4-CF9E67C95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008D912-364D-41C4-9AEC-BFAB039B91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DD9159C-BBE9-4138-9966-257CD36895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46B0DBF-F891-45D6-8991-85162A5F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4DFE81A-86EA-41A2-915E-0EB6E3E11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9C5CA1E-08EB-4856-8D73-071853237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9615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977EDD3-0305-4381-A91C-3C6713522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FE11ED2-75A9-4572-A65F-5EFD45C4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48D7C5-E876-4409-970A-A66FA4722A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104C5-F7B7-49AE-9523-2A8EFB79D127}" type="datetimeFigureOut">
              <a:rPr lang="de-DE" smtClean="0"/>
              <a:t>12.02.2026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E790071-BE85-4FE9-AC48-D9E6839F86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B4B337-437A-45AD-B887-BC3DF7CC8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BA09B-8C9D-4E8C-897E-45481044EF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45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1847816" cy="217631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094CA14E-0E1D-4F86-8EF2-8B9A0AB1B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9195" y="104657"/>
            <a:ext cx="9144000" cy="2236854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Bericht aus dem AGBR </a:t>
            </a:r>
            <a:r>
              <a:rPr lang="de-DE" sz="4000" dirty="0" err="1"/>
              <a:t>Ausschuss</a:t>
            </a:r>
            <a:br>
              <a:rPr lang="de-DE" sz="4000" dirty="0"/>
            </a:br>
            <a:br>
              <a:rPr lang="de-DE" dirty="0"/>
            </a:br>
            <a:r>
              <a:rPr lang="de-DE" dirty="0"/>
              <a:t>ARGUS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67555"/>
            <a:ext cx="9144000" cy="2332231"/>
          </a:xfrm>
        </p:spPr>
        <p:txBody>
          <a:bodyPr>
            <a:normAutofit/>
          </a:bodyPr>
          <a:lstStyle/>
          <a:p>
            <a:r>
              <a:rPr lang="de-DE" dirty="0"/>
              <a:t>Frank Heymach</a:t>
            </a:r>
          </a:p>
          <a:p>
            <a:r>
              <a:rPr lang="de-DE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(HGF, GSI, FAIR)</a:t>
            </a:r>
            <a:endParaRPr lang="de-DE" dirty="0"/>
          </a:p>
          <a:p>
            <a:r>
              <a:rPr lang="de-DE" dirty="0"/>
              <a:t>Ausschuß Sprecher</a:t>
            </a:r>
          </a:p>
          <a:p>
            <a:r>
              <a:rPr lang="de-DE" dirty="0"/>
              <a:t>Klaus Häckel stellvertretender Sprecher</a:t>
            </a:r>
          </a:p>
          <a:p>
            <a:r>
              <a:rPr lang="de-DE" dirty="0"/>
              <a:t>(HGF, DESY)</a:t>
            </a:r>
          </a:p>
          <a:p>
            <a:endParaRPr lang="de-DE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</p:spTree>
    <p:extLst>
      <p:ext uri="{BB962C8B-B14F-4D97-AF65-F5344CB8AC3E}">
        <p14:creationId xmlns:p14="http://schemas.microsoft.com/office/powerpoint/2010/main" val="244628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Prioritätenroadmap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2025/2026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🔴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ROT - Hohe Dringlichkeit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Betreiberverantwortung im Arbeitsschutz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Rechtliche Klarstellung und Umsetzung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Psychische Gefährdungsbeurteilung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Verpflichtende Implementierung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Burnout-Prävention und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Stressmanagement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Präventive Maßnahmen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Zusammenarbeit mit Berufsgenossenschaften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Strategische Partnerschaft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Öffentlichkeitsarbeit des ARGUS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Sichtbarkeit und Kommunikation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Verhaltensbeeinflussende Unfallursachen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Analyse und Gegenmaßnahmen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Arbeitszeit-Regelungen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Umsetzung neuer „Bestimmungen“ (13-Stunden-Tag???!!)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Zertifizierung und Schulungen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Qualitätssicherung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Strategie Nachwuchsrekrutierung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Demografischer Wandel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346661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🟡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GELB - Mittlere Dringlichkeit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Arbeitsschutz-Organisation und Dokumentation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Systematisierung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Long-COVID-Thematik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Langzeitfolgen und Arbeitsplatzanpassung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Psychische Gefährdungsbeurteilung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Praktische Umsetzungsstrategien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Arbeitsmedizin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Integration aktuelle Erkenntnisse in bestehende Strukturen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Arbeitsplatz-Psychologie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Präventive Ansätze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16861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8"/>
            <a:ext cx="612028" cy="720833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4754" y="1151792"/>
            <a:ext cx="10676792" cy="5232219"/>
          </a:xfrm>
        </p:spPr>
        <p:txBody>
          <a:bodyPr>
            <a:normAutofit/>
          </a:bodyPr>
          <a:lstStyle/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endParaRPr lang="de-DE" sz="1800" b="1" dirty="0">
              <a:effectLst/>
              <a:latin typeface="Segoe UI Emoji" panose="020B0502040204020203" pitchFamily="34" charset="0"/>
              <a:ea typeface="Times New Roman" panose="02020603050405020304" pitchFamily="18" charset="0"/>
              <a:cs typeface="Segoe UI Emoji" panose="020B0502040204020203" pitchFamily="34" charset="0"/>
            </a:endParaRPr>
          </a:p>
          <a:p>
            <a:pPr marL="342900" lvl="0" indent="-342900" algn="l">
              <a:spcAft>
                <a:spcPts val="600"/>
              </a:spcAft>
              <a:buFont typeface="+mj-lt"/>
              <a:buAutoNum type="arabicPeriod"/>
            </a:pPr>
            <a:r>
              <a:rPr lang="de-DE" sz="1800" b="1" dirty="0">
                <a:effectLst/>
                <a:latin typeface="Segoe UI Emoji" panose="020B0502040204020203" pitchFamily="34" charset="0"/>
                <a:ea typeface="Times New Roman" panose="02020603050405020304" pitchFamily="18" charset="0"/>
                <a:cs typeface="Segoe UI Emoji" panose="020B0502040204020203" pitchFamily="34" charset="0"/>
              </a:rPr>
              <a:t>🟢</a:t>
            </a: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Priorität GRÜN - Langfristige Entwicklung 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Arbeitsschutz "mit leichtem Gepäck"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Effiziente Prozesse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Zeiterfassung im Gesundheitsschutz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Monitoring und Prävention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Arbeit 4.0 / 5.0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Mobiles Arbeiten und moderne Arbeitsplatzgestaltung KI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Voice-over-IP Notrufsysteme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Technische Modernisierung (Notrufverordnung 2.0??)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Referentenliste-Erstellung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Expertennetzwerk aufbauen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Europäische Nachhaltigkeitsverordnungen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Compliance (CSRD u.a.)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342900" lvl="0" indent="-342900" algn="l"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Standardisierte </a:t>
            </a:r>
            <a:r>
              <a:rPr lang="de-DE" sz="18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Ausschusssitzungen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Checklisten und Prozesse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2269" y="315728"/>
            <a:ext cx="10014977" cy="836064"/>
          </a:xfrm>
        </p:spPr>
        <p:txBody>
          <a:bodyPr>
            <a:normAutofit/>
          </a:bodyPr>
          <a:lstStyle/>
          <a:p>
            <a:pPr algn="l"/>
            <a:r>
              <a:rPr lang="de-DE" sz="3200" b="1" dirty="0"/>
              <a:t>Themen 2025/2026</a:t>
            </a:r>
          </a:p>
        </p:txBody>
      </p:sp>
    </p:spTree>
    <p:extLst>
      <p:ext uri="{BB962C8B-B14F-4D97-AF65-F5344CB8AC3E}">
        <p14:creationId xmlns:p14="http://schemas.microsoft.com/office/powerpoint/2010/main" val="2818085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9"/>
            <a:ext cx="565375" cy="665886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603" y="1151792"/>
            <a:ext cx="11719249" cy="5232219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Nächste ARGUS: vom 16.03. bis 19.03.2026 Köln beim DLR</a:t>
            </a: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Betriebliches Gesundheitsmanagement (BGM)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Strategische Kooperationen und Netzwerkarbeit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Strategische Herausforderungen und Zukunftsplanung</a:t>
            </a:r>
            <a:endParaRPr lang="de-DE" sz="1800" b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Schwerpunktthema: Zertifizierung (nächste ARGUS-Sitzung beim DLR (Andreas Prager))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Organisatorische Neuerungen ab 2026</a:t>
            </a:r>
          </a:p>
          <a:p>
            <a:pPr algn="l">
              <a:spcAft>
                <a:spcPts val="600"/>
              </a:spcAft>
            </a:pPr>
            <a:r>
              <a:rPr lang="de-DE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7. Ausblick: Innovative Kooperationsmodelle</a:t>
            </a: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2310" y="315728"/>
            <a:ext cx="1015493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Informationen aus dem Ausschuss</a:t>
            </a:r>
          </a:p>
        </p:txBody>
      </p:sp>
    </p:spTree>
    <p:extLst>
      <p:ext uri="{BB962C8B-B14F-4D97-AF65-F5344CB8AC3E}">
        <p14:creationId xmlns:p14="http://schemas.microsoft.com/office/powerpoint/2010/main" val="4187369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A7E133BC-4070-4FD6-A30C-B8D5DECFAD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984" y="315729"/>
            <a:ext cx="565375" cy="665886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2C9583A1-65AB-4E02-8A32-96B791055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4603" y="1151792"/>
            <a:ext cx="11719249" cy="5232219"/>
          </a:xfrm>
        </p:spPr>
        <p:txBody>
          <a:bodyPr>
            <a:normAutofit/>
          </a:bodyPr>
          <a:lstStyle/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l">
              <a:lnSpc>
                <a:spcPts val="1800"/>
              </a:lnSpc>
              <a:buFont typeface="Symbol" panose="05050102010706020507" pitchFamily="18" charset="2"/>
              <a:buChar char=""/>
            </a:pPr>
            <a:endParaRPr lang="de-DE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b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l">
              <a:spcAft>
                <a:spcPts val="600"/>
              </a:spcAft>
            </a:pPr>
            <a:endParaRPr lang="de-DE" sz="18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7C7C682-F147-4BA0-929C-026EF9C3BF2C}"/>
              </a:ext>
            </a:extLst>
          </p:cNvPr>
          <p:cNvSpPr txBox="1"/>
          <p:nvPr/>
        </p:nvSpPr>
        <p:spPr>
          <a:xfrm>
            <a:off x="2664070" y="6384011"/>
            <a:ext cx="6534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latin typeface="+mj-lt"/>
              </a:rPr>
              <a:t>AGBR Konferenz vom 18.02. – 19.02.2026 am </a:t>
            </a:r>
            <a:r>
              <a:rPr lang="de-DE" dirty="0" err="1">
                <a:latin typeface="+mj-lt"/>
              </a:rPr>
              <a:t>Hereon</a:t>
            </a:r>
            <a:r>
              <a:rPr lang="de-DE" dirty="0">
                <a:latin typeface="+mj-lt"/>
              </a:rPr>
              <a:t> in Geesthacht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650DEE0E-6509-4F08-AED8-EEBCD1AAA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2310" y="315728"/>
            <a:ext cx="10154936" cy="836064"/>
          </a:xfrm>
        </p:spPr>
        <p:txBody>
          <a:bodyPr>
            <a:normAutofit/>
          </a:bodyPr>
          <a:lstStyle/>
          <a:p>
            <a:r>
              <a:rPr lang="de-DE" sz="3200" b="1" dirty="0"/>
              <a:t>Das sind wir</a:t>
            </a: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A8D3E436-F2E7-409F-A887-DA88DC99D1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4034" y="1463428"/>
            <a:ext cx="5980386" cy="460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865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326</Words>
  <Application>Microsoft Office PowerPoint</Application>
  <PresentationFormat>Breitbild</PresentationFormat>
  <Paragraphs>66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Segoe UI Emoji</vt:lpstr>
      <vt:lpstr>Symbol</vt:lpstr>
      <vt:lpstr>Times New Roman</vt:lpstr>
      <vt:lpstr>Office</vt:lpstr>
      <vt:lpstr>Bericht aus dem AGBR Ausschuss  ARGUS</vt:lpstr>
      <vt:lpstr>Themen 2025/2026</vt:lpstr>
      <vt:lpstr>Themen 2025/2026</vt:lpstr>
      <vt:lpstr>Themen 2025/2026</vt:lpstr>
      <vt:lpstr>Informationen aus dem Ausschuss</vt:lpstr>
      <vt:lpstr>Das sind wir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Bericht aus dem AGBR Ausschuss …</dc:title>
  <dc:creator>Liane Kantz</dc:creator>
  <cp:lastModifiedBy>Liane Kantz</cp:lastModifiedBy>
  <cp:revision>12</cp:revision>
  <dcterms:created xsi:type="dcterms:W3CDTF">2026-01-23T15:47:39Z</dcterms:created>
  <dcterms:modified xsi:type="dcterms:W3CDTF">2026-02-12T10:52:55Z</dcterms:modified>
</cp:coreProperties>
</file>