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80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258544-39C1-A3A9-745C-732A3D423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61E0365-8487-BB09-DF3B-E711AC6EA2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718810-8EF7-0399-F414-6226B9827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F115-13CA-4B0B-9DFA-E83979596F4C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F143F-3F1E-01C4-E776-FB114419B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D8A992-632B-AAB2-2EDF-D73D4FD94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842B-E7FB-434D-84C7-F6F6936595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394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DAF394-EC2F-D342-50D9-D1498F823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46B7EC3-ECEB-1854-9499-4B0A25FE0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F500A2-231B-AA30-C3F7-AB7EF3E1E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F115-13CA-4B0B-9DFA-E83979596F4C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2DAB47-EC15-4DAA-EB75-FF34F4F86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F84CB5-2300-02AC-FFA7-2EB510553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842B-E7FB-434D-84C7-F6F6936595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3814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F3BE23D-8538-CA4B-7503-AB6E33CE62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4D099C-BF81-0EA7-4E8E-6621722BC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049A8F-05C0-732C-A086-AAC7A0A2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F115-13CA-4B0B-9DFA-E83979596F4C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D13A7F-213F-B8A9-2367-F38962768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ABC201-E1F9-17D2-A275-DAC88EFBE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842B-E7FB-434D-84C7-F6F6936595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1179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4453A7-6670-ABB2-BCE2-BAB179113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6AC791-BED7-0855-7D21-0808F0A39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884922-61B1-926E-B08A-68984CDA5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F115-13CA-4B0B-9DFA-E83979596F4C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4F1758-7D16-8DEC-9318-29124D80C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94B8FA-277A-B75B-ED31-904E79573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842B-E7FB-434D-84C7-F6F6936595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87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5163E4-778C-8691-6B7E-DC5B5BBC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4BED97D-7CFC-3769-33AA-E705EF9EE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ACB55B-4877-F654-9C02-6792E77B4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F115-13CA-4B0B-9DFA-E83979596F4C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59692F-2155-16C0-36A0-102A26FD6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EFE4BC-E398-055A-8666-4A84969F6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842B-E7FB-434D-84C7-F6F6936595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567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4F35A0-656B-5D2A-D68E-F1F7890E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CAF80A-4968-984C-DB14-FC6B3310E9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9DF2C55-6BC7-BBFB-1344-FFA1600F0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6944494-3EEE-39D7-8BE3-51D655963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F115-13CA-4B0B-9DFA-E83979596F4C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2D510FD-6866-2196-20C5-E3BD38524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5A1561F-2194-4871-351D-38CCB7F7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842B-E7FB-434D-84C7-F6F6936595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0532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A93896-01C2-EC7A-5BCD-D970CDD4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73BAECB-67E1-B31B-2C03-A63862A81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5E87A1-CD3F-03A6-403D-D0542BFB3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E6A1D0E-89F0-DD97-280E-C976902357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ABF6C29-39E3-565C-F701-BE5CDE5898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30E6F51-4DDD-112F-29C5-123D8C494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F115-13CA-4B0B-9DFA-E83979596F4C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EBE6853-B0D7-6022-4318-3A901B559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8E624B8-3DD4-1AB0-DA7F-A8BAF84E6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842B-E7FB-434D-84C7-F6F6936595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264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442E82-E443-3CA9-F985-8B302B18C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440B9F-59B0-DCC8-25E5-36E4A31EB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F115-13CA-4B0B-9DFA-E83979596F4C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15E6CC9-5CE6-031B-7B8E-516B88032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D56F398-0397-4096-CC06-4B718B5B7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842B-E7FB-434D-84C7-F6F6936595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492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1A81C5B-F687-2E1C-A843-1718CF711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F115-13CA-4B0B-9DFA-E83979596F4C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5BDA36B-7830-8B1F-C67F-3B317065C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73E4FBE-3703-D6F7-7FE7-CB6A463E8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842B-E7FB-434D-84C7-F6F6936595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442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CBA744-77D4-7A49-B640-585125BBE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827048-660E-DB05-D216-2FE2B6BBB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A3E453C-0360-4E4E-A521-5B9CE135A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5D7D16D-44D8-EBF2-A7FB-43A83EC8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F115-13CA-4B0B-9DFA-E83979596F4C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C91D17-3D7D-7857-BD91-B28BD7468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385A9CF-4C85-EAEC-C5A0-6C3A94254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842B-E7FB-434D-84C7-F6F6936595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8332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5D8D69-917E-B22D-8AD1-1F55E3853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B055457-2826-3823-0CD0-4D41B38A9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B65EED9-60E1-C0AE-377B-98B09FF91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80651CB-CC1B-F10E-E58B-59A891D64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F115-13CA-4B0B-9DFA-E83979596F4C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D6ACEF7-D89E-D139-3858-7721C5FF2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C8D025E-781A-3EBA-55F8-3D66368CB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842B-E7FB-434D-84C7-F6F6936595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162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4CE3C82-4421-167D-B0E8-DB8B1557A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F49300-723B-E845-22A9-CB833C579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9300FD-CCCC-BA7E-4301-7B3BFCE3F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D4F115-13CA-4B0B-9DFA-E83979596F4C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9B9B28-5672-B96D-19C9-37EA167FF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571F16-5C51-9DA4-0A66-8AF9EAD62C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0842B-E7FB-434D-84C7-F6F6936595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7402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903B3C-D823-039E-E520-825045E555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Ausschuss für </a:t>
            </a:r>
            <a:br>
              <a:rPr lang="de-DE" dirty="0"/>
            </a:br>
            <a:r>
              <a:rPr lang="de-DE" dirty="0"/>
              <a:t>Vergütung und Personal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299CE04-0FEF-BA8A-F0C6-DE37BF8BDF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1119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9E90A-BDC9-0CA2-5829-EE350093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Sprecherkreis: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1F83CB-A355-E35B-0779-7F6EA1556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	Gabi Wiegand, KIT</a:t>
            </a:r>
          </a:p>
          <a:p>
            <a:pPr marL="0" indent="0">
              <a:buNone/>
            </a:pPr>
            <a:r>
              <a:rPr lang="de-DE" dirty="0"/>
              <a:t>	Anke Schott, GSI</a:t>
            </a:r>
          </a:p>
          <a:p>
            <a:pPr marL="0" indent="0">
              <a:buNone/>
            </a:pPr>
            <a:r>
              <a:rPr lang="de-DE" dirty="0"/>
              <a:t>	Udo Langer, FZJ</a:t>
            </a:r>
          </a:p>
          <a:p>
            <a:pPr marL="0" indent="0">
              <a:buNone/>
            </a:pPr>
            <a:r>
              <a:rPr lang="de-DE" dirty="0"/>
              <a:t>	Stefan </a:t>
            </a:r>
            <a:r>
              <a:rPr lang="de-DE" dirty="0" err="1"/>
              <a:t>Balduf</a:t>
            </a:r>
            <a:r>
              <a:rPr lang="de-DE" dirty="0"/>
              <a:t>, FIZ</a:t>
            </a:r>
          </a:p>
          <a:p>
            <a:pPr marL="0" indent="0">
              <a:buNone/>
            </a:pPr>
            <a:r>
              <a:rPr lang="de-DE" dirty="0"/>
              <a:t>	Stefan Riekehr, Hereon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Sibylle </a:t>
            </a:r>
            <a:r>
              <a:rPr lang="de-DE" dirty="0" err="1"/>
              <a:t>Szabowski</a:t>
            </a:r>
            <a:r>
              <a:rPr lang="de-DE" dirty="0"/>
              <a:t> ist nach langen Jahren im Sprecherkreis ausgeschieden.</a:t>
            </a:r>
          </a:p>
        </p:txBody>
      </p:sp>
    </p:spTree>
    <p:extLst>
      <p:ext uri="{BB962C8B-B14F-4D97-AF65-F5344CB8AC3E}">
        <p14:creationId xmlns:p14="http://schemas.microsoft.com/office/powerpoint/2010/main" val="1945489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2E60E3-FCCA-FB33-6092-4A7E0ADC8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Sitzungen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53EF67-BBCD-D44C-B8C1-D1E6BD553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4022"/>
            <a:ext cx="10515600" cy="4842941"/>
          </a:xfrm>
        </p:spPr>
        <p:txBody>
          <a:bodyPr>
            <a:normAutofit fontScale="55000" lnSpcReduction="20000"/>
          </a:bodyPr>
          <a:lstStyle/>
          <a:p>
            <a:r>
              <a:rPr lang="de-DE" b="1" dirty="0"/>
              <a:t>04.-06.03.25 beim GEOMAR in Kiel</a:t>
            </a:r>
          </a:p>
          <a:p>
            <a:pPr lvl="1"/>
            <a:r>
              <a:rPr lang="de-DE" dirty="0"/>
              <a:t>25 Teilnehmende</a:t>
            </a:r>
          </a:p>
          <a:p>
            <a:pPr lvl="1"/>
            <a:r>
              <a:rPr lang="de-DE" dirty="0"/>
              <a:t>Vergabekriterien Sonderzulage Forschung und Leistungsbezahlung</a:t>
            </a:r>
          </a:p>
          <a:p>
            <a:pPr lvl="1"/>
            <a:r>
              <a:rPr lang="de-DE" dirty="0"/>
              <a:t>Koalitionsvertrag - was bedeutet er für die BR/PR-Arbeit / Hat das Ergebnis der Bundestagswahl Auswirkungen auf die Zentren</a:t>
            </a:r>
          </a:p>
          <a:p>
            <a:pPr lvl="1"/>
            <a:r>
              <a:rPr lang="de-DE" dirty="0"/>
              <a:t>Überstunden bei Teilzeit</a:t>
            </a:r>
          </a:p>
          <a:p>
            <a:pPr lvl="1"/>
            <a:r>
              <a:rPr lang="de-DE" dirty="0"/>
              <a:t>Bericht zu den Tarifverhandlungen</a:t>
            </a:r>
          </a:p>
          <a:p>
            <a:pPr lvl="1"/>
            <a:r>
              <a:rPr lang="de-DE" dirty="0"/>
              <a:t>Mobiles Arbeiten im Ausland</a:t>
            </a:r>
          </a:p>
          <a:p>
            <a:pPr lvl="1"/>
            <a:r>
              <a:rPr lang="de-DE" dirty="0"/>
              <a:t>Erfahrungsaustausch</a:t>
            </a:r>
          </a:p>
          <a:p>
            <a:pPr lvl="1"/>
            <a:endParaRPr lang="de-DE" dirty="0"/>
          </a:p>
          <a:p>
            <a:r>
              <a:rPr lang="de-DE" b="1" dirty="0"/>
              <a:t>13.-15.10.25 in der </a:t>
            </a:r>
            <a:r>
              <a:rPr lang="de-DE" b="1" dirty="0" err="1"/>
              <a:t>FhG</a:t>
            </a:r>
            <a:r>
              <a:rPr lang="de-DE" b="1" dirty="0"/>
              <a:t> Zentrale in München</a:t>
            </a:r>
          </a:p>
          <a:p>
            <a:pPr lvl="1"/>
            <a:r>
              <a:rPr lang="de-DE" dirty="0"/>
              <a:t>22 Teilnehmende</a:t>
            </a:r>
          </a:p>
          <a:p>
            <a:pPr lvl="1"/>
            <a:r>
              <a:rPr lang="de-DE" dirty="0"/>
              <a:t>Flexibilisierter Renteneintritt </a:t>
            </a:r>
          </a:p>
          <a:p>
            <a:pPr lvl="1"/>
            <a:r>
              <a:rPr lang="de-DE" dirty="0"/>
              <a:t>Insourcing von Hausmeistern und Reinigungskräften beim GSI</a:t>
            </a:r>
          </a:p>
          <a:p>
            <a:pPr lvl="1"/>
            <a:r>
              <a:rPr lang="de-DE" dirty="0"/>
              <a:t>Mobiles Arbeiten im Ausland</a:t>
            </a:r>
          </a:p>
          <a:p>
            <a:pPr lvl="1"/>
            <a:r>
              <a:rPr lang="de-DE" dirty="0"/>
              <a:t>KI-Tools und KI im Personalbereich</a:t>
            </a:r>
          </a:p>
          <a:p>
            <a:pPr lvl="1"/>
            <a:r>
              <a:rPr lang="de-DE" dirty="0"/>
              <a:t>Erfahrungsaustausch</a:t>
            </a:r>
          </a:p>
          <a:p>
            <a:endParaRPr lang="de-DE" dirty="0"/>
          </a:p>
          <a:p>
            <a:endParaRPr lang="de-DE" dirty="0"/>
          </a:p>
          <a:p>
            <a:r>
              <a:rPr lang="de-DE" b="1" dirty="0"/>
              <a:t>Nächste Sitzung vom 03.-05.03.26 beim DKFZ in Heidelberg</a:t>
            </a:r>
          </a:p>
          <a:p>
            <a:r>
              <a:rPr lang="de-DE" b="1"/>
              <a:t>Übernächste vom 26.-28.10.2026 am UFZ in Leipzig </a:t>
            </a:r>
            <a:endParaRPr lang="de-DE" b="1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7858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Breitbild</PresentationFormat>
  <Paragraphs>31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</vt:lpstr>
      <vt:lpstr>Ausschuss für  Vergütung und Personal</vt:lpstr>
      <vt:lpstr>Der Sprecherkreis: </vt:lpstr>
      <vt:lpstr>Sitzungen</vt:lpstr>
    </vt:vector>
  </TitlesOfParts>
  <Company>Hereon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Riekehr, Stefan</dc:creator>
  <cp:lastModifiedBy>Riekehr, Stefan</cp:lastModifiedBy>
  <cp:revision>2</cp:revision>
  <dcterms:created xsi:type="dcterms:W3CDTF">2026-02-10T11:51:44Z</dcterms:created>
  <dcterms:modified xsi:type="dcterms:W3CDTF">2026-02-13T13:07:28Z</dcterms:modified>
</cp:coreProperties>
</file>