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23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67AFBD-F876-4038-90B6-00FFC9E97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28C5B9-708D-414E-974E-63EFCFB8B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19AEE5-DF7F-4988-89EA-AF015D5B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1A81F2-70C6-4762-AFE1-0D615AB17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85CBD2-0C0B-4771-B425-C73247CE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52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8D613-6DDB-4A2B-9644-760F4B183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E239E5-8BBC-493F-8FD3-5FDE23DD0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96DF24-D521-4D90-88AD-12C04AAD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3EBDBE-35D5-4D90-8835-8DF67E60A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987AA7-1577-4692-88BF-04981C64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01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A356730-C380-4A8C-BADE-D352DAFED4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FED1E42-F478-4181-9B83-5725B7136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869F0-60BB-45D8-8AA5-4BB3B1EC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F3AA22-ADD8-41F8-8C57-580810C8C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1B5E00-304B-476F-A8FC-E4C74365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70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3E753-3D77-4B86-8FB9-768C951C1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9C8D86-D904-47D4-AF4B-07C7875A5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0EE804-FBFD-4039-8C34-56243FA67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9516C0-0C67-47DA-BB4B-A232FECD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DA0761-B022-4257-BB11-ACFF9DA2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08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3F876-6687-4ADD-B3AF-D658EAE32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C0F171-2EBA-4961-8812-949BAAEDC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A99988-989F-47A8-AEDC-38EC544B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609221-DDA8-4D4E-BE97-ED9EFC0C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049EBA-18C3-45A5-8D3D-6A739EE8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33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6B128-CCB2-426A-BBD6-E0730ABA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BFF6AE-FC9D-42D3-AADF-CC28AF585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164FDC-0809-4ED1-808A-9E34A1E9B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E1898B-19AA-4E08-81DF-675E2347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453281-0EC6-4841-AAAD-FE676EC0C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D2A7C4-D1E9-4CB6-B75F-40C871276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529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5D1BA-FD01-4B35-97CE-2640BC78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E48C90-C095-45D8-A713-10F57FCC6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5699559-5905-4B80-AF61-192F9BB5B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8013664-EE23-498B-AA83-F712854BB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C150E5D-0ACB-4E5B-9261-F7E36AF88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4ED7569-4713-4CA2-B93B-9023E3B65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F9903AF-7425-4228-9C3F-06A4CBC2B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38440CF-68E4-456B-A022-35B66FA7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77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A137D-0094-4CEC-AF1A-22994BA5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F7E35F1-5A69-44B9-8AC3-9B61FA6EE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80DAD00-68CB-46EA-8B57-686581D4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CF252F-B1C6-4191-94F4-ADD149E1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11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BF9EC87-85FB-4013-9222-ED6D40286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600B2-E18C-4A6D-B322-AFAEEA3A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47B288-406B-4C9F-A78A-81434369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646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7564E-8282-4959-B5D3-E66794ED8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7D458C-FBCB-402B-AC7C-A7A65FD97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BF4178-24A3-4131-A199-24C21ACDF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D2E770-A8FA-436C-B6F6-59B55635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4EB88D-5521-4A80-8C9E-3ED4E1D2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5CE845-C981-4CC6-B2CB-DEA80A99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63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9FA1E-D9C3-45F2-8AE4-CF9E67C95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008D912-364D-41C4-9AEC-BFAB039B9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DD9159C-BBE9-4138-9966-257CD3689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6B0DBF-F891-45D6-8991-85162A5F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DFE81A-86EA-41A2-915E-0EB6E3E11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C5CA1E-08EB-4856-8D73-071853237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61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77EDD3-0305-4381-A91C-3C6713522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E11ED2-75A9-4572-A65F-5EFD45C47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48D7C5-E876-4409-970A-A66FA4722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104C5-F7B7-49AE-9523-2A8EFB79D127}" type="datetimeFigureOut">
              <a:rPr lang="de-DE" smtClean="0"/>
              <a:t>09.02.2026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790071-BE85-4FE9-AC48-D9E6839F86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B4B337-437A-45AD-B887-BC3DF7CC8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45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1847816" cy="217631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94CA14E-0E1D-4F86-8EF2-8B9A0AB1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36854"/>
          </a:xfrm>
        </p:spPr>
        <p:txBody>
          <a:bodyPr>
            <a:normAutofit/>
          </a:bodyPr>
          <a:lstStyle/>
          <a:p>
            <a:r>
              <a:rPr lang="de-DE" sz="4000" dirty="0"/>
              <a:t>Bericht aus dem AGBR Ausschuss</a:t>
            </a:r>
            <a:br>
              <a:rPr lang="de-DE" dirty="0"/>
            </a:br>
            <a:r>
              <a:rPr lang="de-DE" dirty="0"/>
              <a:t>Aus- und Weiterbildung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63092"/>
          </a:xfrm>
        </p:spPr>
        <p:txBody>
          <a:bodyPr>
            <a:normAutofit/>
          </a:bodyPr>
          <a:lstStyle/>
          <a:p>
            <a:pPr algn="l"/>
            <a:r>
              <a:rPr lang="de-DE" sz="2000" b="1" dirty="0"/>
              <a:t>Sprecher der Ausschusses ist Martin Stöckel, Karlsruher Institut für Technologie (KIT) </a:t>
            </a:r>
          </a:p>
          <a:p>
            <a:pPr algn="l"/>
            <a:r>
              <a:rPr lang="de-DE" sz="2000" b="1" dirty="0"/>
              <a:t>Vertreten wird er durch einen Sprecherkreis bestehend aus: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Eric Nicolai, Deutsches Krebsforschungszentrum (dkfz)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Tim Haas, Deutsches Krebsforschungszentrum (dkfz)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Dietmar Simon, Helmholtz-Zentrum </a:t>
            </a:r>
            <a:r>
              <a:rPr lang="de-DE" sz="2000" dirty="0" err="1"/>
              <a:t>Hereon</a:t>
            </a:r>
            <a:endParaRPr lang="de-DE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Jeannette Hortig, Helmholtz-Zentrum für Umweltschutz (UFZ)</a:t>
            </a:r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</p:spTree>
    <p:extLst>
      <p:ext uri="{BB962C8B-B14F-4D97-AF65-F5344CB8AC3E}">
        <p14:creationId xmlns:p14="http://schemas.microsoft.com/office/powerpoint/2010/main" val="244628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1847816" cy="2176317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4070" y="1403886"/>
            <a:ext cx="8602009" cy="4042045"/>
          </a:xfrm>
        </p:spPr>
        <p:txBody>
          <a:bodyPr>
            <a:normAutofit/>
          </a:bodyPr>
          <a:lstStyle/>
          <a:p>
            <a:pPr algn="l"/>
            <a:r>
              <a:rPr lang="de-DE" sz="2000" dirty="0"/>
              <a:t>Der Ausschuss trifft sich zweimal im Jahr, meist im Frühjahr und im Herbst. Vom Ausschuss wurden für das Jahr 2026 folgende Termine bestätigt: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Frühjahr, vom 11.03 – 13.03.26 in Zeuthen am Helmholtz-Zentrum DESY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Herbst, vom 28.10 – 30.10.26 in Darmstadt am Helmholtz-Zentrum GSI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e-DE" sz="2000" dirty="0"/>
          </a:p>
          <a:p>
            <a:pPr algn="l"/>
            <a:r>
              <a:rPr lang="de-DE" sz="2000" dirty="0"/>
              <a:t>Der Sprecherkreis wird in den Herbstsitzung neu gewählt oder in seinem Amt bestätigt. </a:t>
            </a:r>
          </a:p>
          <a:p>
            <a:endParaRPr lang="de-DE" sz="2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3230" y="315728"/>
            <a:ext cx="8974016" cy="836064"/>
          </a:xfrm>
        </p:spPr>
        <p:txBody>
          <a:bodyPr>
            <a:normAutofit/>
          </a:bodyPr>
          <a:lstStyle/>
          <a:p>
            <a:r>
              <a:rPr lang="de-DE" sz="3200" b="1" dirty="0"/>
              <a:t>Informationen aus dem Ausschuss</a:t>
            </a:r>
          </a:p>
        </p:txBody>
      </p:sp>
    </p:spTree>
    <p:extLst>
      <p:ext uri="{BB962C8B-B14F-4D97-AF65-F5344CB8AC3E}">
        <p14:creationId xmlns:p14="http://schemas.microsoft.com/office/powerpoint/2010/main" val="418736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1847816" cy="217631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3230" y="315728"/>
            <a:ext cx="8974016" cy="836064"/>
          </a:xfrm>
        </p:spPr>
        <p:txBody>
          <a:bodyPr>
            <a:normAutofit/>
          </a:bodyPr>
          <a:lstStyle/>
          <a:p>
            <a:r>
              <a:rPr lang="de-DE" sz="3200" b="1" dirty="0"/>
              <a:t>Themen 2025/2026</a:t>
            </a:r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A1EF6035-0773-C19B-D323-6173D58E6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1459" y="1319515"/>
            <a:ext cx="8713176" cy="4779627"/>
          </a:xfrm>
        </p:spPr>
        <p:txBody>
          <a:bodyPr>
            <a:normAutofit/>
          </a:bodyPr>
          <a:lstStyle/>
          <a:p>
            <a:pPr algn="l"/>
            <a:r>
              <a:rPr lang="de-DE" sz="2000" dirty="0"/>
              <a:t>Schwerpunkte und Beschlüsse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In der Frühjahrssitzung am dkfz in Heidelberg Kontaktaufnahme zur Politik und Bildungsforschern zu zentralen Themen der Ausbildung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Bildung einer AG, erarbeiten eines Schreibens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Schreiben wurde an alle 16 Kultusministerien und politische Akteure Versand.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de-DE" sz="1600" dirty="0"/>
          </a:p>
          <a:p>
            <a:pPr algn="l"/>
            <a:r>
              <a:rPr lang="de-DE" sz="2000" dirty="0"/>
              <a:t>Rückmeldung und Antworten: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Antwortschreiben von sieben Kultusministerien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Vier inhaltlich fundiert von Berlin, Brandenburg, Hessen und Mecklenburg-Vorpommern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das Schreiben an die Politik und die Antworten werden auf der AGBR Seite veröffentlicht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Austausch mit Frau Prof. Dr. Seeber (Universität Göttingen)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Vorstellung ihrer Forschung „Wie kann Ausbildung besser gelingen“ zur Herbstsitzung 2025 am GFZ in Potsdam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Gemeinsame Diskussion und Austausch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46661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4D39C-416A-C88F-E00F-B3050BFFF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8A293607-DA41-87A6-2F68-8940A7271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1847816" cy="217631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1EAE0D5-936B-419C-55A1-7AB365F72E84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E80936F-19DD-AA54-9A1D-9BB0F28C4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3230" y="315728"/>
            <a:ext cx="8974016" cy="836064"/>
          </a:xfrm>
        </p:spPr>
        <p:txBody>
          <a:bodyPr>
            <a:normAutofit/>
          </a:bodyPr>
          <a:lstStyle/>
          <a:p>
            <a:r>
              <a:rPr lang="de-DE" sz="3200" b="1" dirty="0"/>
              <a:t>Themen 2025/2026</a:t>
            </a:r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2AD50197-E0E9-7DE9-3FB1-14E10AF50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1459" y="1151792"/>
            <a:ext cx="8713176" cy="4900216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Rückmeldung und Antworten: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Austausch mit Frau Dr. Anja Reinalter MdB (Bündnis90/Die Grüne)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Vorstellung unserer Herausforderungen / Problemen, Ergebnisse aus Frühjahrs- und Herbsttagungen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Hat Angeboten eine Anfrage an die Bundesregierung über Sie/ihre Partei einzubringen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de-DE" sz="1600" dirty="0"/>
          </a:p>
          <a:p>
            <a:pPr algn="l"/>
            <a:r>
              <a:rPr lang="de-DE" sz="2000" dirty="0"/>
              <a:t>Ausblick und laufende Aktivitäten: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Fortlaufender Kontakt: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mit Kultusministerien, Prof. Dr. Seeber und politischen Vertretern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2000" dirty="0"/>
              <a:t>Kontaktaufnahme mit Präsident*innen der vier Forschungsgemeinschaften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Kontaktaufnahme erfolgte erst Mitte Januar 2026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Bisherige Rückmeldung von Max-Planck-Gesellschaft und Leibniz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1600" dirty="0"/>
              <a:t>Das Sprecherinnen-Team des Arbeitskreises Duale Ausbildung (Leibniz) nehmen an der Frühjahrstagung in Zeuthen teil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6475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Breitbild</PresentationFormat>
  <Paragraphs>44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Bericht aus dem AGBR Ausschuss Aus- und Weiterbildung </vt:lpstr>
      <vt:lpstr>Informationen aus dem Ausschuss</vt:lpstr>
      <vt:lpstr>Themen 2025/2026</vt:lpstr>
      <vt:lpstr>Themen 2025/2026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Bericht aus dem AGBR Ausschuss …</dc:title>
  <dc:creator>Liane Kantz</dc:creator>
  <cp:lastModifiedBy>Martin Stöckel</cp:lastModifiedBy>
  <cp:revision>5</cp:revision>
  <dcterms:created xsi:type="dcterms:W3CDTF">2026-01-23T15:47:39Z</dcterms:created>
  <dcterms:modified xsi:type="dcterms:W3CDTF">2026-02-09T09:45:49Z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2026-02-06T11:37:14Z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d384ef17-615b-4aa2-9edc-0c0a28a63ce9</vt:lpwstr>
  </property>
  <property fmtid="{D5CDD505-2E9C-101B-9397-08002B2CF9AE}" pid="7" name="MSIP_Label_defa4170-0d19-0005-0004-bc88714345d2_ActionId">
    <vt:lpwstr>225ca62d-5c83-4827-b438-723a67650234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