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18" autoAdjust="0"/>
  </p:normalViewPr>
  <p:slideViewPr>
    <p:cSldViewPr snapToGrid="0">
      <p:cViewPr varScale="1">
        <p:scale>
          <a:sx n="104" d="100"/>
          <a:sy n="104" d="100"/>
        </p:scale>
        <p:origin x="7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14134-DB73-47DC-906E-6D3522CE01E5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D971-2453-498D-B86B-F3F559240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8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Diversität in den einzelnen Zentren – was läuft bereits, worauf wird geachtet? Wer kümmert sich um Diversität?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Diversity</a:t>
            </a:r>
            <a:r>
              <a:rPr lang="de-DE" dirty="0"/>
              <a:t>-Aktivitäten in der Leibniz-Gemeinschaft (Ortrun) / bei Fraunhofer / in der Helmholtz-Gemeinschaft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DEI zum „offiziellen“ Thema des Ausschusses Gleichstellung machen?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8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den internen Seiten der AGBR-Homepage hat der Ausschuss Gleichstellung seine Dokumente und Materialien der jeweiligen Themen hinterlegt und viele Links zu weiterführenden </a:t>
            </a:r>
            <a:r>
              <a:rPr lang="de-DE"/>
              <a:t>Inhalten hinterlegt.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8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Ziele und Leitbild des Gleichstellungsausschusses bleiben vorerst bestehen, Diversitätsaspekte können in einzelnen TOPs oder Workshops durch den Ausschuss bearbeitet werden, keine Umbenennung dieses Ausschusses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06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7AFBD-F876-4038-90B6-00FFC9E97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28C5B9-708D-414E-974E-63EFCFB8B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19AEE5-DF7F-4988-89EA-AF015D5B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A81F2-70C6-4762-AFE1-0D615AB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5CBD2-0C0B-4771-B425-C73247CE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52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8D613-6DDB-4A2B-9644-760F4B1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E239E5-8BBC-493F-8FD3-5FDE23DD0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96DF24-D521-4D90-88AD-12C04AAD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EBDBE-35D5-4D90-8835-8DF67E60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987AA7-1577-4692-88BF-04981C6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0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356730-C380-4A8C-BADE-D352DAFED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ED1E42-F478-4181-9B83-5725B713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869F0-60BB-45D8-8AA5-4BB3B1E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3AA22-ADD8-41F8-8C57-580810C8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B5E00-304B-476F-A8FC-E4C74365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0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3E753-3D77-4B86-8FB9-768C951C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C8D86-D904-47D4-AF4B-07C7875A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EE804-FBFD-4039-8C34-56243FA6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516C0-0C67-47DA-BB4B-A232FECD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A0761-B022-4257-BB11-ACFF9DA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3F876-6687-4ADD-B3AF-D658EAE3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0F171-2EBA-4961-8812-949BAAED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99988-989F-47A8-AEDC-38EC544B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09221-DDA8-4D4E-BE97-ED9EFC0C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49EBA-18C3-45A5-8D3D-6A739EE8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3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6B128-CCB2-426A-BBD6-E0730ABA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BFF6AE-FC9D-42D3-AADF-CC28AF585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164FDC-0809-4ED1-808A-9E34A1E9B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E1898B-19AA-4E08-81DF-675E2347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453281-0EC6-4841-AAAD-FE676EC0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D2A7C4-D1E9-4CB6-B75F-40C87127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2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5D1BA-FD01-4B35-97CE-2640BC78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E48C90-C095-45D8-A713-10F57FCC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699559-5905-4B80-AF61-192F9BB5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013664-EE23-498B-AA83-F712854BB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150E5D-0ACB-4E5B-9261-F7E36AF88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ED7569-4713-4CA2-B93B-9023E3B6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9903AF-7425-4228-9C3F-06A4CBC2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8440CF-68E4-456B-A022-35B66FA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7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137D-0094-4CEC-AF1A-22994BA5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35F1-5A69-44B9-8AC3-9B61FA6E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0DAD00-68CB-46EA-8B57-686581D4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F252F-B1C6-4191-94F4-ADD149E1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F9EC87-85FB-4013-9222-ED6D4028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600B2-E18C-4A6D-B322-AFAEEA3A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7B288-406B-4C9F-A78A-8143436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64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7564E-8282-4959-B5D3-E66794E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D458C-FBCB-402B-AC7C-A7A65FD9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F4178-24A3-4131-A199-24C21ACDF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2E770-A8FA-436C-B6F6-59B55635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4EB88D-5521-4A80-8C9E-3ED4E1D2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5CE845-C981-4CC6-B2CB-DEA80A99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6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FA1E-D9C3-45F2-8AE4-CF9E67C9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08D912-364D-41C4-9AEC-BFAB039B9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D9159C-BBE9-4138-9966-257CD368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B0DBF-F891-45D6-8991-85162A5F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DFE81A-86EA-41A2-915E-0EB6E3E1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C5CA1E-08EB-4856-8D73-07185323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6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77EDD3-0305-4381-A91C-3C671352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E11ED2-75A9-4572-A65F-5EFD45C4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48D7C5-E876-4409-970A-A66FA472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04C5-F7B7-49AE-9523-2A8EFB79D127}" type="datetimeFigureOut">
              <a:rPr lang="de-DE" smtClean="0"/>
              <a:t>09.02.2026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90071-BE85-4FE9-AC48-D9E6839F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4B337-437A-45AD-B887-BC3DF7CC8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4CA14E-0E1D-4F86-8EF2-8B9A0AB1B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5125"/>
            <a:ext cx="9144000" cy="1667749"/>
          </a:xfrm>
        </p:spPr>
        <p:txBody>
          <a:bodyPr>
            <a:normAutofit/>
          </a:bodyPr>
          <a:lstStyle/>
          <a:p>
            <a:r>
              <a:rPr lang="de-DE" sz="4000" dirty="0"/>
              <a:t>Bericht aus dem AGBR Ausschuss</a:t>
            </a:r>
            <a:br>
              <a:rPr lang="de-DE" dirty="0"/>
            </a:br>
            <a:r>
              <a:rPr lang="de-DE" dirty="0"/>
              <a:t>Gleichstellung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828874" y="5881982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244628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47B8A31-77A7-4B18-BFE9-51F7B3A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32" y="293014"/>
            <a:ext cx="10515600" cy="1325563"/>
          </a:xfrm>
        </p:spPr>
        <p:txBody>
          <a:bodyPr/>
          <a:lstStyle/>
          <a:p>
            <a:r>
              <a:rPr lang="de-DE" dirty="0"/>
              <a:t>Themen der letzten Ausschuss-Sitzung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20" y="1899516"/>
            <a:ext cx="1178836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Diversität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Antifeministische Tendenzen in Politik und Gesellschaft und ihr Einfluss auf Gleichstellung und Vielfalt in der Wissenschaft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KI und Gender – Chancengerechtigkeit vs. Diskriminierungsgefahren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Unterschiede zwischen den Geschlechtern im Berufsleben / Erwerbstätigkeit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Austausch mit </a:t>
            </a:r>
            <a:r>
              <a:rPr lang="de-DE" dirty="0" err="1"/>
              <a:t>HeJus</a:t>
            </a:r>
            <a:r>
              <a:rPr lang="de-DE" dirty="0"/>
              <a:t> – Ergebnisse N2-Survey, geschlechterspezifische Auswertung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Austausch mit der Gleichstellungsbeauftragten des DESY (Hamburg)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A6FD76-15CD-43D0-A551-26CEC1DE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0DEE0E-6509-4F08-AED8-EEBCD1AA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17" y="273037"/>
            <a:ext cx="9365211" cy="1325563"/>
          </a:xfrm>
        </p:spPr>
        <p:txBody>
          <a:bodyPr>
            <a:normAutofit/>
          </a:bodyPr>
          <a:lstStyle/>
          <a:p>
            <a:r>
              <a:rPr lang="de-DE" dirty="0"/>
              <a:t>Informationen aus dem Ausschuss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815498"/>
            <a:ext cx="11734800" cy="4351338"/>
          </a:xfrm>
        </p:spPr>
        <p:txBody>
          <a:bodyPr>
            <a:normAutofit/>
          </a:bodyPr>
          <a:lstStyle/>
          <a:p>
            <a:r>
              <a:rPr lang="de-DE" dirty="0"/>
              <a:t>Arbeitsweise des Ausschusses schriftlich festgehalten</a:t>
            </a:r>
          </a:p>
          <a:p>
            <a:r>
              <a:rPr lang="de-DE" dirty="0"/>
              <a:t>Überarbeitung der AGBR internen Seiten des Ausschusses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Sprecher*innenkreis	(nächste Wahl im Herbst 2026)</a:t>
            </a:r>
          </a:p>
          <a:p>
            <a:pPr lvl="1"/>
            <a:r>
              <a:rPr lang="de-DE" dirty="0"/>
              <a:t>Andrea Vieth-Hillebrand (GFZ Helmholtz-Zentrum für Geoforschung)</a:t>
            </a:r>
          </a:p>
          <a:p>
            <a:pPr lvl="1"/>
            <a:r>
              <a:rPr lang="de-DE" dirty="0"/>
              <a:t>Ortrun Schermeier (FIZ Karlsruhe, Leibniz-Institut für Informationsinfrastruktur)</a:t>
            </a:r>
          </a:p>
          <a:p>
            <a:pPr lvl="1"/>
            <a:r>
              <a:rPr lang="de-DE" dirty="0"/>
              <a:t>Simon </a:t>
            </a:r>
            <a:r>
              <a:rPr lang="de-DE" dirty="0" err="1"/>
              <a:t>Ogrodnik</a:t>
            </a:r>
            <a:r>
              <a:rPr lang="de-DE" dirty="0"/>
              <a:t> (DKFZ Deutsches Krebsforschungszentrum) </a:t>
            </a:r>
          </a:p>
          <a:p>
            <a:endParaRPr lang="de-DE" dirty="0"/>
          </a:p>
          <a:p>
            <a:r>
              <a:rPr lang="de-DE" dirty="0"/>
              <a:t>Nächstes Treffen (November 2026 – HZI Braunschweig)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A41E95-852F-4667-8501-84E3B14E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9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72" y="1733367"/>
            <a:ext cx="11765546" cy="4591098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Diversität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dirty="0"/>
              <a:t>Umfassendes Querschnittsthema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Wie wird Diversität hinsichtlich ihrer Anforderungen und Auswirkungen in der AGBR bearbeitet 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e-DE" u="sng" dirty="0"/>
              <a:t>Vorschlag Gleichstellung</a:t>
            </a:r>
            <a:r>
              <a:rPr lang="de-DE" dirty="0"/>
              <a:t>: Diversität als </a:t>
            </a:r>
            <a:r>
              <a:rPr lang="de-DE" u="sng" dirty="0"/>
              <a:t>Querschnittsthema</a:t>
            </a:r>
            <a:r>
              <a:rPr lang="de-DE" dirty="0"/>
              <a:t> setzen, in Abhängigkeit der jeweiligen Aspekte wird Diversität in verschiedenen/mehreren Ausschüssen adressiert, beispielsweise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dirty="0"/>
              <a:t>Ausbildung in diversen Teams, Anforderungen an Weiterbildung/Sensibilisierung  – mögliches Thema im Ausschuss Aus – und Weiterbildung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dirty="0"/>
              <a:t>Arbeiten in diversen Teams – mögliches Thema im Ausschuss Soziales &amp; Konfliktprävention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dirty="0"/>
              <a:t>Anforderungen an die Arbeitsumgebung diverser Teams – mögliches Thema im Ausschuss Arbeitssicherheit, Gesundheit- und Umweltschutz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dirty="0"/>
              <a:t>Gleichstellung ist ein Aspekt der Diversität, wie wird Diversität in der Arbeitsumgebung erreicht, ohne die Gleichstellung zu „vernachlässigen“ – mögliches Thema im Ausschuss Gleichstellung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6E1BFA-3FC1-49C2-AEBE-1CBF1C2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02943BD-6E2E-47D0-8FBE-3A8F003B572C}"/>
              </a:ext>
            </a:extLst>
          </p:cNvPr>
          <p:cNvSpPr txBox="1">
            <a:spLocks/>
          </p:cNvSpPr>
          <p:nvPr/>
        </p:nvSpPr>
        <p:spPr>
          <a:xfrm>
            <a:off x="1779581" y="343629"/>
            <a:ext cx="9996782" cy="117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dirty="0"/>
              <a:t>Welchen Themen könnten für alle Teilnehmer der AGBR interessant sein?</a:t>
            </a:r>
          </a:p>
        </p:txBody>
      </p:sp>
    </p:spTree>
    <p:extLst>
      <p:ext uri="{BB962C8B-B14F-4D97-AF65-F5344CB8AC3E}">
        <p14:creationId xmlns:p14="http://schemas.microsoft.com/office/powerpoint/2010/main" val="699029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BC22-168B-0B45-3251-F8585893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541EBD-532F-667D-3C91-100F285BF1E9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7A0D56-7A90-1152-8E8D-49D5C423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 txBox="1">
            <a:spLocks/>
          </p:cNvSpPr>
          <p:nvPr/>
        </p:nvSpPr>
        <p:spPr>
          <a:xfrm>
            <a:off x="454152" y="5450032"/>
            <a:ext cx="11283696" cy="617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AGBR Gleichstellung</a:t>
            </a:r>
          </a:p>
          <a:p>
            <a:r>
              <a:rPr lang="de-DE" dirty="0"/>
              <a:t>Sprecher*innenkreis: Andrea Vieth-Hillebrand, Ortrun Schermeier, Simon Ogrodnik</a:t>
            </a:r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B58ACD0A-8FBE-4A4D-AF1A-B1EF23F71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9733" r="11622" b="5200"/>
          <a:stretch/>
        </p:blipFill>
        <p:spPr>
          <a:xfrm>
            <a:off x="3066602" y="657802"/>
            <a:ext cx="6058796" cy="4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71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</Words>
  <Application>Microsoft Office PowerPoint</Application>
  <PresentationFormat>Breitbild</PresentationFormat>
  <Paragraphs>44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Bericht aus dem AGBR Ausschuss Gleichstellung</vt:lpstr>
      <vt:lpstr>Themen der letzten Ausschuss-Sitzung</vt:lpstr>
      <vt:lpstr>Informationen aus dem Ausschuss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aus dem AGBR Ausschuss …</dc:title>
  <dc:creator>Liane Kantz</dc:creator>
  <cp:lastModifiedBy>Andrea Vieth-Hillebrand</cp:lastModifiedBy>
  <cp:revision>21</cp:revision>
  <dcterms:created xsi:type="dcterms:W3CDTF">2026-01-23T15:47:39Z</dcterms:created>
  <dcterms:modified xsi:type="dcterms:W3CDTF">2026-02-09T12:25:24Z</dcterms:modified>
</cp:coreProperties>
</file>