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55" autoAdjust="0"/>
  </p:normalViewPr>
  <p:slideViewPr>
    <p:cSldViewPr snapToGrid="0" snapToObjects="1">
      <p:cViewPr varScale="1">
        <p:scale>
          <a:sx n="154" d="100"/>
          <a:sy n="154" d="100"/>
        </p:scale>
        <p:origin x="12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SIS18 Software Themen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J. Stadlmann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Kurzform (was ich angemeldet hatte)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Trimmzeiten</a:t>
            </a:r>
          </a:p>
          <a:p>
            <a:r>
              <a:rPr lang="de-DE" dirty="0"/>
              <a:t>Schnelles </a:t>
            </a:r>
            <a:r>
              <a:rPr lang="de-DE" dirty="0" smtClean="0"/>
              <a:t>Übertragen </a:t>
            </a:r>
            <a:r>
              <a:rPr lang="de-DE" dirty="0"/>
              <a:t>von sinnvollen Gruppen von Settings zwischen unterschiedlichen </a:t>
            </a:r>
            <a:r>
              <a:rPr lang="de-DE" dirty="0" smtClean="0"/>
              <a:t>Beschleunigereinstellungen</a:t>
            </a:r>
          </a:p>
          <a:p>
            <a:r>
              <a:rPr lang="de-DE" dirty="0"/>
              <a:t>"mal eben" Testpattern laufen  lassen auf anderes Strahlziel (</a:t>
            </a:r>
            <a:r>
              <a:rPr lang="de-DE" dirty="0" err="1"/>
              <a:t>Dump</a:t>
            </a:r>
            <a:r>
              <a:rPr lang="de-DE" dirty="0"/>
              <a:t>). Wie macht man das Idealerweise im Kontext der neuen Maschinenlogik mit Chains</a:t>
            </a:r>
            <a:endParaRPr lang="en-GB" dirty="0"/>
          </a:p>
          <a:p>
            <a:r>
              <a:rPr lang="de-DE" dirty="0"/>
              <a:t>"Massagezyklen" im </a:t>
            </a:r>
            <a:r>
              <a:rPr lang="de-DE" dirty="0" smtClean="0"/>
              <a:t>TK (und Strahlführung)</a:t>
            </a:r>
          </a:p>
          <a:p>
            <a:r>
              <a:rPr lang="de-DE" dirty="0" err="1"/>
              <a:t>Triggerzeitpunkte</a:t>
            </a:r>
            <a:r>
              <a:rPr lang="de-DE" dirty="0"/>
              <a:t> für Messtechnik "Menschenfreundlich" festlegen. </a:t>
            </a:r>
            <a:endParaRPr lang="en-GB" dirty="0"/>
          </a:p>
          <a:p>
            <a:r>
              <a:rPr lang="de-DE" dirty="0" smtClean="0"/>
              <a:t>und nochmal Trimmzeiten  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Wieso sind Trimmzeiten so wichtig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Moment gibt einige schnelle Trimms und einige sehr langsame (&gt; 1 min) </a:t>
            </a:r>
          </a:p>
          <a:p>
            <a:r>
              <a:rPr lang="de-DE" dirty="0" smtClean="0"/>
              <a:t>Die Qualität des Betriebs leidet direkt. Nötige Optimierungen werden „vermieden“, weil es einfach zu lange dauert. </a:t>
            </a:r>
          </a:p>
          <a:p>
            <a:r>
              <a:rPr lang="de-DE" dirty="0" smtClean="0"/>
              <a:t>Es kostet Strahlzeit in atemberaubendem Geldwert</a:t>
            </a:r>
          </a:p>
          <a:p>
            <a:r>
              <a:rPr lang="de-DE" dirty="0" smtClean="0"/>
              <a:t>Tools wie „Device </a:t>
            </a:r>
            <a:r>
              <a:rPr lang="de-DE" dirty="0" err="1" smtClean="0"/>
              <a:t>Automator</a:t>
            </a:r>
            <a:r>
              <a:rPr lang="de-DE" dirty="0" smtClean="0"/>
              <a:t>“ von W. Geitner können ihr, aus meiner Sicht enormes, Potential nicht entfalten. Die ganze KI Anwendung wird nicht funktionieren mit Trimms &gt; 1 s</a:t>
            </a: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55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Täglicher Betrieb, einrichten „neuer Maschinen“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(RS und Operateure) tippen ständig Werte von Hand ab. im 21th Jahrhundert!</a:t>
            </a:r>
          </a:p>
          <a:p>
            <a:r>
              <a:rPr lang="de-DE" dirty="0" smtClean="0"/>
              <a:t>Was fehlt ist einfache Übertragung von sinnvoll gruppierten Parametern von einem Kontext  zum anderen. </a:t>
            </a:r>
            <a:r>
              <a:rPr lang="de-DE" dirty="0" err="1" smtClean="0"/>
              <a:t>z.B</a:t>
            </a:r>
            <a:r>
              <a:rPr lang="de-DE" dirty="0" smtClean="0"/>
              <a:t>: Rechtsklick -&gt; </a:t>
            </a:r>
            <a:r>
              <a:rPr lang="de-DE" dirty="0" err="1" smtClean="0"/>
              <a:t>Orbitkorrektur</a:t>
            </a:r>
            <a:r>
              <a:rPr lang="de-DE" dirty="0" smtClean="0"/>
              <a:t> -&gt; übertragen auf Kontext </a:t>
            </a:r>
            <a:r>
              <a:rPr lang="de-DE" dirty="0" err="1" smtClean="0"/>
              <a:t>xyz</a:t>
            </a:r>
            <a:r>
              <a:rPr lang="de-DE" dirty="0" smtClean="0"/>
              <a:t>. Nicht nur Injektionsorbit. </a:t>
            </a:r>
          </a:p>
          <a:p>
            <a:r>
              <a:rPr lang="de-DE" dirty="0" smtClean="0"/>
              <a:t>Andere Beispiele:</a:t>
            </a:r>
          </a:p>
          <a:p>
            <a:pPr lvl="1"/>
            <a:r>
              <a:rPr lang="de-DE" dirty="0" smtClean="0"/>
              <a:t>Injektionseinstellungen, </a:t>
            </a:r>
            <a:r>
              <a:rPr lang="de-DE" dirty="0" err="1" smtClean="0"/>
              <a:t>Bumper</a:t>
            </a:r>
            <a:r>
              <a:rPr lang="de-DE" dirty="0" smtClean="0"/>
              <a:t>, Tune, SIS Unilac Timing (evtl. incl. TK)</a:t>
            </a:r>
          </a:p>
          <a:p>
            <a:pPr lvl="1"/>
            <a:r>
              <a:rPr lang="de-DE" dirty="0" smtClean="0"/>
              <a:t>Langsame Extraktionseinstellung (</a:t>
            </a:r>
            <a:r>
              <a:rPr lang="de-DE" dirty="0" err="1" smtClean="0"/>
              <a:t>incl</a:t>
            </a:r>
            <a:r>
              <a:rPr lang="de-DE" dirty="0" smtClean="0"/>
              <a:t> Extraktionstune) , z.B. um schnell zwischen 5s Extraktionszeit und 2s Extraktionszeit zu wechseln. </a:t>
            </a:r>
          </a:p>
          <a:p>
            <a:r>
              <a:rPr lang="de-DE" dirty="0" smtClean="0"/>
              <a:t>Gerne auch über smarte „Zwischenablage“. Ich hätte gerne den Orbit von Kontext 1, die Injektion von Kontext 2, die Extraktion und </a:t>
            </a:r>
            <a:r>
              <a:rPr lang="de-DE" dirty="0" err="1"/>
              <a:t>B</a:t>
            </a:r>
            <a:r>
              <a:rPr lang="de-DE" dirty="0" err="1" smtClean="0"/>
              <a:t>eamline</a:t>
            </a:r>
            <a:r>
              <a:rPr lang="de-DE" dirty="0" smtClean="0"/>
              <a:t> von Kontext 3 bis Abzweig x, von da </a:t>
            </a:r>
            <a:r>
              <a:rPr lang="de-DE" dirty="0" err="1" smtClean="0"/>
              <a:t>Beamline</a:t>
            </a:r>
            <a:r>
              <a:rPr lang="de-DE" dirty="0" smtClean="0"/>
              <a:t> aus Kontext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05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Testpattern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Ist wahrscheinlich kein Problem. Einfach austauschen und laufen lassen.</a:t>
            </a:r>
          </a:p>
          <a:p>
            <a:endParaRPr lang="de-DE" dirty="0"/>
          </a:p>
          <a:p>
            <a:r>
              <a:rPr lang="de-DE" dirty="0" smtClean="0"/>
              <a:t>Aber im Hinterkopf behalten. Wir brauchen immer mal eine Kopie der Produktionsmaschine mit Extraktion auf den </a:t>
            </a:r>
            <a:r>
              <a:rPr lang="de-DE" dirty="0" err="1" smtClean="0"/>
              <a:t>Dump</a:t>
            </a:r>
            <a:r>
              <a:rPr lang="de-DE" dirty="0" smtClean="0"/>
              <a:t> zum optimieren. Auch parallel zu den laufenden Experimenten</a:t>
            </a:r>
          </a:p>
          <a:p>
            <a:endParaRPr lang="de-DE" dirty="0"/>
          </a:p>
          <a:p>
            <a:r>
              <a:rPr lang="de-DE" dirty="0" smtClean="0"/>
              <a:t>Leermaschine, nur Timing ohne Unilac !</a:t>
            </a:r>
          </a:p>
          <a:p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3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Zweistrahlbetrieb, Massagezyklen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Vielleicht ist jetzt mit dem neuen Unilac KS der richtige Zeitpunkt sich das zu wünschen: </a:t>
            </a:r>
          </a:p>
          <a:p>
            <a:pPr lvl="1"/>
            <a:r>
              <a:rPr lang="de-DE" dirty="0" smtClean="0"/>
              <a:t>Wir sollten jeden Strahlführungsmagnet, aber auf jeden Fall TK IMMER auf Maximalwert, dann auf Null und dann erst auf den </a:t>
            </a:r>
            <a:r>
              <a:rPr lang="de-DE" dirty="0" err="1"/>
              <a:t>S</a:t>
            </a:r>
            <a:r>
              <a:rPr lang="de-DE" dirty="0" err="1" smtClean="0"/>
              <a:t>etzwert</a:t>
            </a:r>
            <a:r>
              <a:rPr lang="de-DE" dirty="0" smtClean="0"/>
              <a:t> fahren. Bei jeder Änderung! </a:t>
            </a:r>
          </a:p>
          <a:p>
            <a:pPr lvl="1"/>
            <a:r>
              <a:rPr lang="de-DE" dirty="0" smtClean="0"/>
              <a:t>Damit lösen sich vermutlich 90% der Probleme vom Zweistrahlbetrieb im TK auf. Die Reproduzierbarkeit wird höher. </a:t>
            </a:r>
          </a:p>
          <a:p>
            <a:pPr lvl="1"/>
            <a:r>
              <a:rPr lang="de-DE" dirty="0" smtClean="0"/>
              <a:t>Hinter dem ist in HEBT und HEST vermutlich noch größere Reproduzierbarkeit, weil der Startpunkt der Optik (langsame Extraktion) noch besser „festgenagelt“ ist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6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Mess-/</a:t>
            </a:r>
            <a:r>
              <a:rPr lang="de-DE" dirty="0" err="1" smtClean="0"/>
              <a:t>Triggerzeitpunkte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Problem hat man bei jeder Messtechnik und insbesondere im Archiv</a:t>
            </a:r>
            <a:endParaRPr lang="de-DE" dirty="0"/>
          </a:p>
          <a:p>
            <a:r>
              <a:rPr lang="de-DE" dirty="0" smtClean="0"/>
              <a:t>Fast immer will man Messung „nach Injektion“, nach </a:t>
            </a:r>
            <a:r>
              <a:rPr lang="de-DE" dirty="0" err="1" smtClean="0"/>
              <a:t>Bunching</a:t>
            </a:r>
            <a:r>
              <a:rPr lang="de-DE" dirty="0" smtClean="0"/>
              <a:t>, auf Rampe. Anfang Rampe, Ende Rampe, auf </a:t>
            </a:r>
            <a:r>
              <a:rPr lang="de-DE" dirty="0" err="1" smtClean="0"/>
              <a:t>Flattop</a:t>
            </a:r>
            <a:r>
              <a:rPr lang="de-DE" dirty="0" smtClean="0"/>
              <a:t>, vor Extraktion</a:t>
            </a:r>
          </a:p>
          <a:p>
            <a:r>
              <a:rPr lang="de-DE" dirty="0" smtClean="0"/>
              <a:t>bei jedem einzelnen Problem muss man sich als Bediener den Zeitpunkt wieder neu erarbeiten (ganz extrem Spektrum </a:t>
            </a:r>
            <a:r>
              <a:rPr lang="de-DE" dirty="0" err="1" smtClean="0"/>
              <a:t>Analzyzer</a:t>
            </a:r>
            <a:r>
              <a:rPr lang="de-DE" dirty="0" smtClean="0"/>
              <a:t>, </a:t>
            </a:r>
            <a:r>
              <a:rPr lang="de-DE" dirty="0" err="1" smtClean="0"/>
              <a:t>Schottky</a:t>
            </a:r>
            <a:r>
              <a:rPr lang="de-DE" dirty="0" smtClean="0"/>
              <a:t>, aber auch Orbit </a:t>
            </a:r>
            <a:r>
              <a:rPr lang="de-DE" dirty="0" err="1" smtClean="0"/>
              <a:t>usw</a:t>
            </a:r>
            <a:r>
              <a:rPr lang="de-DE" dirty="0" smtClean="0"/>
              <a:t>). Jedes System hat eine andere Skala und andere Trigger und Events (aus gutem Grund! Vereinheitlichen geht vermutlich nicht). </a:t>
            </a:r>
          </a:p>
          <a:p>
            <a:r>
              <a:rPr lang="de-DE" dirty="0" smtClean="0"/>
              <a:t>Es scheint mir es wäre an sehr vielen Stellen sinnvoll, wenn es einen globalen Service gäbe, wo ich diese Zeitpunkte „übersetzen“ könnte, eine Art „Telefonbuch“. „Injektion + 10 </a:t>
            </a:r>
            <a:r>
              <a:rPr lang="de-DE" dirty="0" err="1" smtClean="0"/>
              <a:t>ms</a:t>
            </a:r>
            <a:r>
              <a:rPr lang="de-DE" dirty="0" smtClean="0"/>
              <a:t>“ ist ein viel schönerer </a:t>
            </a:r>
            <a:r>
              <a:rPr lang="de-DE" dirty="0" err="1" smtClean="0"/>
              <a:t>Triggerzeitpunkt</a:t>
            </a:r>
            <a:r>
              <a:rPr lang="de-DE" dirty="0" smtClean="0"/>
              <a:t> als einmal 5000000mio Brötchen und am anderen mal 70345x </a:t>
            </a:r>
            <a:r>
              <a:rPr lang="de-DE" dirty="0" err="1" smtClean="0"/>
              <a:t>clicks</a:t>
            </a:r>
            <a:r>
              <a:rPr lang="de-DE" dirty="0" smtClean="0"/>
              <a:t> oder 12 Parsec (für den gleichen Zeitpunkt) </a:t>
            </a:r>
          </a:p>
        </p:txBody>
      </p:sp>
    </p:spTree>
    <p:extLst>
      <p:ext uri="{BB962C8B-B14F-4D97-AF65-F5344CB8AC3E}">
        <p14:creationId xmlns:p14="http://schemas.microsoft.com/office/powerpoint/2010/main" val="48404419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572</Words>
  <Application>Microsoft Office PowerPoint</Application>
  <PresentationFormat>Bildschirmpräsentation (16:9)</PresentationFormat>
  <Paragraphs>37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fair-gsi-folienmaster_2017_onering</vt:lpstr>
      <vt:lpstr>SIS18 Software Themen</vt:lpstr>
      <vt:lpstr>Kurzform (was ich angemeldet hatte) </vt:lpstr>
      <vt:lpstr>Wieso sind Trimmzeiten so wichtig</vt:lpstr>
      <vt:lpstr>Täglicher Betrieb, einrichten „neuer Maschinen“</vt:lpstr>
      <vt:lpstr>Testpattern</vt:lpstr>
      <vt:lpstr>Zweistrahlbetrieb, Massagezyklen</vt:lpstr>
      <vt:lpstr>Mess-/Triggerzeitpunkte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SIS18 Software Themen</dc:title>
  <dc:creator>Stadlmann, Jens Dr.</dc:creator>
  <cp:lastModifiedBy>Stadlmann, Jens Dr.</cp:lastModifiedBy>
  <cp:revision>4</cp:revision>
  <dcterms:created xsi:type="dcterms:W3CDTF">2025-09-26T08:21:27Z</dcterms:created>
  <dcterms:modified xsi:type="dcterms:W3CDTF">2025-09-26T08:48:53Z</dcterms:modified>
</cp:coreProperties>
</file>